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8" r:id="rId2"/>
    <p:sldId id="270" r:id="rId3"/>
    <p:sldId id="266" r:id="rId4"/>
    <p:sldId id="267" r:id="rId5"/>
    <p:sldId id="269" r:id="rId6"/>
    <p:sldId id="271" r:id="rId7"/>
    <p:sldId id="273" r:id="rId8"/>
    <p:sldId id="274" r:id="rId9"/>
    <p:sldId id="276" r:id="rId10"/>
    <p:sldId id="277" r:id="rId11"/>
    <p:sldId id="278" r:id="rId12"/>
    <p:sldId id="281" r:id="rId13"/>
    <p:sldId id="282" r:id="rId14"/>
    <p:sldId id="283" r:id="rId15"/>
    <p:sldId id="302" r:id="rId16"/>
    <p:sldId id="285" r:id="rId17"/>
    <p:sldId id="262" r:id="rId18"/>
    <p:sldId id="299" r:id="rId19"/>
    <p:sldId id="300" r:id="rId20"/>
    <p:sldId id="290" r:id="rId21"/>
    <p:sldId id="291" r:id="rId22"/>
    <p:sldId id="263" r:id="rId23"/>
    <p:sldId id="293" r:id="rId24"/>
    <p:sldId id="295" r:id="rId25"/>
    <p:sldId id="30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94660"/>
  </p:normalViewPr>
  <p:slideViewPr>
    <p:cSldViewPr>
      <p:cViewPr varScale="1">
        <p:scale>
          <a:sx n="88" d="100"/>
          <a:sy n="88" d="100"/>
        </p:scale>
        <p:origin x="-147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C5BC61-20BE-49E9-B0F7-5841031E9E9D}" type="datetimeFigureOut">
              <a:rPr lang="en-GB" smtClean="0"/>
              <a:t>04/08/2015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FE44E-4E76-4815-9A99-9F318F9EE13E}" type="slidenum">
              <a:rPr lang="en-GB" smtClean="0"/>
              <a:t>‹#›</a:t>
            </a:fld>
            <a:endParaRPr lang="en-GB"/>
          </a:p>
        </p:txBody>
      </p:sp>
    </p:spTree>
    <p:extLst>
      <p:ext uri="{BB962C8B-B14F-4D97-AF65-F5344CB8AC3E}">
        <p14:creationId xmlns:p14="http://schemas.microsoft.com/office/powerpoint/2010/main" val="3982628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E44E-4E76-4815-9A99-9F318F9EE13E}" type="slidenum">
              <a:rPr lang="en-GB" smtClean="0"/>
              <a:t>1</a:t>
            </a:fld>
            <a:endParaRPr lang="en-GB"/>
          </a:p>
        </p:txBody>
      </p:sp>
    </p:spTree>
    <p:extLst>
      <p:ext uri="{BB962C8B-B14F-4D97-AF65-F5344CB8AC3E}">
        <p14:creationId xmlns:p14="http://schemas.microsoft.com/office/powerpoint/2010/main" val="3939557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89B92-AB68-4001-9A8C-C750F689ECF9}" type="slidenum">
              <a:rPr lang="en-GB" smtClean="0"/>
              <a:t>10</a:t>
            </a:fld>
            <a:endParaRPr lang="en-GB"/>
          </a:p>
        </p:txBody>
      </p:sp>
    </p:spTree>
    <p:extLst>
      <p:ext uri="{BB962C8B-B14F-4D97-AF65-F5344CB8AC3E}">
        <p14:creationId xmlns:p14="http://schemas.microsoft.com/office/powerpoint/2010/main" val="3422930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E44E-4E76-4815-9A99-9F318F9EE13E}" type="slidenum">
              <a:rPr lang="en-GB" smtClean="0"/>
              <a:t>11</a:t>
            </a:fld>
            <a:endParaRPr lang="en-GB"/>
          </a:p>
        </p:txBody>
      </p:sp>
    </p:spTree>
    <p:extLst>
      <p:ext uri="{BB962C8B-B14F-4D97-AF65-F5344CB8AC3E}">
        <p14:creationId xmlns:p14="http://schemas.microsoft.com/office/powerpoint/2010/main" val="3239987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GB" dirty="0" smtClean="0"/>
              <a:t>Return the men to the front as quickly as possible</a:t>
            </a:r>
          </a:p>
          <a:p>
            <a:pPr marL="285750" indent="-285750">
              <a:buFont typeface="Arial" charset="0"/>
              <a:buChar char="•"/>
            </a:pPr>
            <a:r>
              <a:rPr lang="en-GB" dirty="0" smtClean="0"/>
              <a:t>Avoid disheartening others</a:t>
            </a:r>
          </a:p>
          <a:p>
            <a:pPr marL="285750" indent="-285750">
              <a:buFont typeface="Arial" charset="0"/>
              <a:buChar char="•"/>
            </a:pPr>
            <a:r>
              <a:rPr lang="en-GB" dirty="0" smtClean="0"/>
              <a:t>Facilitate return home</a:t>
            </a:r>
          </a:p>
        </p:txBody>
      </p:sp>
      <p:sp>
        <p:nvSpPr>
          <p:cNvPr id="4" name="Slide Number Placeholder 3"/>
          <p:cNvSpPr>
            <a:spLocks noGrp="1"/>
          </p:cNvSpPr>
          <p:nvPr>
            <p:ph type="sldNum" sz="quarter" idx="10"/>
          </p:nvPr>
        </p:nvSpPr>
        <p:spPr/>
        <p:txBody>
          <a:bodyPr/>
          <a:lstStyle/>
          <a:p>
            <a:fld id="{A73FE44E-4E76-4815-9A99-9F318F9EE13E}" type="slidenum">
              <a:rPr lang="en-GB" smtClean="0"/>
              <a:t>12</a:t>
            </a:fld>
            <a:endParaRPr lang="en-GB"/>
          </a:p>
        </p:txBody>
      </p:sp>
    </p:spTree>
    <p:extLst>
      <p:ext uri="{BB962C8B-B14F-4D97-AF65-F5344CB8AC3E}">
        <p14:creationId xmlns:p14="http://schemas.microsoft.com/office/powerpoint/2010/main" val="213503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E44E-4E76-4815-9A99-9F318F9EE13E}" type="slidenum">
              <a:rPr lang="en-GB" smtClean="0"/>
              <a:t>13</a:t>
            </a:fld>
            <a:endParaRPr lang="en-GB"/>
          </a:p>
        </p:txBody>
      </p:sp>
    </p:spTree>
    <p:extLst>
      <p:ext uri="{BB962C8B-B14F-4D97-AF65-F5344CB8AC3E}">
        <p14:creationId xmlns:p14="http://schemas.microsoft.com/office/powerpoint/2010/main" val="1857510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E44E-4E76-4815-9A99-9F318F9EE13E}" type="slidenum">
              <a:rPr lang="en-GB" smtClean="0"/>
              <a:t>14</a:t>
            </a:fld>
            <a:endParaRPr lang="en-GB"/>
          </a:p>
        </p:txBody>
      </p:sp>
    </p:spTree>
    <p:extLst>
      <p:ext uri="{BB962C8B-B14F-4D97-AF65-F5344CB8AC3E}">
        <p14:creationId xmlns:p14="http://schemas.microsoft.com/office/powerpoint/2010/main" val="425762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E44E-4E76-4815-9A99-9F318F9EE13E}" type="slidenum">
              <a:rPr lang="en-GB" smtClean="0"/>
              <a:t>15</a:t>
            </a:fld>
            <a:endParaRPr lang="en-GB"/>
          </a:p>
        </p:txBody>
      </p:sp>
    </p:spTree>
    <p:extLst>
      <p:ext uri="{BB962C8B-B14F-4D97-AF65-F5344CB8AC3E}">
        <p14:creationId xmlns:p14="http://schemas.microsoft.com/office/powerpoint/2010/main" val="1011873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E44E-4E76-4815-9A99-9F318F9EE13E}" type="slidenum">
              <a:rPr lang="en-GB" smtClean="0"/>
              <a:t>16</a:t>
            </a:fld>
            <a:endParaRPr lang="en-GB"/>
          </a:p>
        </p:txBody>
      </p:sp>
    </p:spTree>
    <p:extLst>
      <p:ext uri="{BB962C8B-B14F-4D97-AF65-F5344CB8AC3E}">
        <p14:creationId xmlns:p14="http://schemas.microsoft.com/office/powerpoint/2010/main" val="2951799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E44E-4E76-4815-9A99-9F318F9EE13E}" type="slidenum">
              <a:rPr lang="en-GB" smtClean="0"/>
              <a:t>17</a:t>
            </a:fld>
            <a:endParaRPr lang="en-GB"/>
          </a:p>
        </p:txBody>
      </p:sp>
    </p:spTree>
    <p:extLst>
      <p:ext uri="{BB962C8B-B14F-4D97-AF65-F5344CB8AC3E}">
        <p14:creationId xmlns:p14="http://schemas.microsoft.com/office/powerpoint/2010/main" val="2194301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89B92-AB68-4001-9A8C-C750F689ECF9}" type="slidenum">
              <a:rPr lang="en-GB" smtClean="0"/>
              <a:t>18</a:t>
            </a:fld>
            <a:endParaRPr lang="en-GB"/>
          </a:p>
        </p:txBody>
      </p:sp>
    </p:spTree>
    <p:extLst>
      <p:ext uri="{BB962C8B-B14F-4D97-AF65-F5344CB8AC3E}">
        <p14:creationId xmlns:p14="http://schemas.microsoft.com/office/powerpoint/2010/main" val="235428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E44E-4E76-4815-9A99-9F318F9EE13E}" type="slidenum">
              <a:rPr lang="en-GB" smtClean="0"/>
              <a:t>19</a:t>
            </a:fld>
            <a:endParaRPr lang="en-GB"/>
          </a:p>
        </p:txBody>
      </p:sp>
    </p:spTree>
    <p:extLst>
      <p:ext uri="{BB962C8B-B14F-4D97-AF65-F5344CB8AC3E}">
        <p14:creationId xmlns:p14="http://schemas.microsoft.com/office/powerpoint/2010/main" val="868702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E44E-4E76-4815-9A99-9F318F9EE13E}" type="slidenum">
              <a:rPr lang="en-GB" smtClean="0"/>
              <a:t>2</a:t>
            </a:fld>
            <a:endParaRPr lang="en-GB"/>
          </a:p>
        </p:txBody>
      </p:sp>
    </p:spTree>
    <p:extLst>
      <p:ext uri="{BB962C8B-B14F-4D97-AF65-F5344CB8AC3E}">
        <p14:creationId xmlns:p14="http://schemas.microsoft.com/office/powerpoint/2010/main" val="3001579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E44E-4E76-4815-9A99-9F318F9EE13E}" type="slidenum">
              <a:rPr lang="en-GB" smtClean="0"/>
              <a:t>20</a:t>
            </a:fld>
            <a:endParaRPr lang="en-GB"/>
          </a:p>
        </p:txBody>
      </p:sp>
    </p:spTree>
    <p:extLst>
      <p:ext uri="{BB962C8B-B14F-4D97-AF65-F5344CB8AC3E}">
        <p14:creationId xmlns:p14="http://schemas.microsoft.com/office/powerpoint/2010/main" val="3616804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E44E-4E76-4815-9A99-9F318F9EE13E}" type="slidenum">
              <a:rPr lang="en-GB" smtClean="0"/>
              <a:t>21</a:t>
            </a:fld>
            <a:endParaRPr lang="en-GB"/>
          </a:p>
        </p:txBody>
      </p:sp>
    </p:spTree>
    <p:extLst>
      <p:ext uri="{BB962C8B-B14F-4D97-AF65-F5344CB8AC3E}">
        <p14:creationId xmlns:p14="http://schemas.microsoft.com/office/powerpoint/2010/main" val="3862388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E44E-4E76-4815-9A99-9F318F9EE13E}" type="slidenum">
              <a:rPr lang="en-GB" smtClean="0"/>
              <a:t>22</a:t>
            </a:fld>
            <a:endParaRPr lang="en-GB"/>
          </a:p>
        </p:txBody>
      </p:sp>
    </p:spTree>
    <p:extLst>
      <p:ext uri="{BB962C8B-B14F-4D97-AF65-F5344CB8AC3E}">
        <p14:creationId xmlns:p14="http://schemas.microsoft.com/office/powerpoint/2010/main" val="1894665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E44E-4E76-4815-9A99-9F318F9EE13E}" type="slidenum">
              <a:rPr lang="en-GB" smtClean="0"/>
              <a:t>23</a:t>
            </a:fld>
            <a:endParaRPr lang="en-GB"/>
          </a:p>
        </p:txBody>
      </p:sp>
    </p:spTree>
    <p:extLst>
      <p:ext uri="{BB962C8B-B14F-4D97-AF65-F5344CB8AC3E}">
        <p14:creationId xmlns:p14="http://schemas.microsoft.com/office/powerpoint/2010/main" val="3621707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E44E-4E76-4815-9A99-9F318F9EE13E}" type="slidenum">
              <a:rPr lang="en-GB" smtClean="0"/>
              <a:t>24</a:t>
            </a:fld>
            <a:endParaRPr lang="en-GB"/>
          </a:p>
        </p:txBody>
      </p:sp>
    </p:spTree>
    <p:extLst>
      <p:ext uri="{BB962C8B-B14F-4D97-AF65-F5344CB8AC3E}">
        <p14:creationId xmlns:p14="http://schemas.microsoft.com/office/powerpoint/2010/main" val="580355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E44E-4E76-4815-9A99-9F318F9EE13E}" type="slidenum">
              <a:rPr lang="en-GB" smtClean="0"/>
              <a:t>25</a:t>
            </a:fld>
            <a:endParaRPr lang="en-GB"/>
          </a:p>
        </p:txBody>
      </p:sp>
    </p:spTree>
    <p:extLst>
      <p:ext uri="{BB962C8B-B14F-4D97-AF65-F5344CB8AC3E}">
        <p14:creationId xmlns:p14="http://schemas.microsoft.com/office/powerpoint/2010/main" val="2947973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89B92-AB68-4001-9A8C-C750F689ECF9}" type="slidenum">
              <a:rPr lang="en-GB" smtClean="0"/>
              <a:t>3</a:t>
            </a:fld>
            <a:endParaRPr lang="en-GB"/>
          </a:p>
        </p:txBody>
      </p:sp>
    </p:spTree>
    <p:extLst>
      <p:ext uri="{BB962C8B-B14F-4D97-AF65-F5344CB8AC3E}">
        <p14:creationId xmlns:p14="http://schemas.microsoft.com/office/powerpoint/2010/main" val="489828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89B92-AB68-4001-9A8C-C750F689ECF9}" type="slidenum">
              <a:rPr lang="en-GB" smtClean="0"/>
              <a:t>4</a:t>
            </a:fld>
            <a:endParaRPr lang="en-GB"/>
          </a:p>
        </p:txBody>
      </p:sp>
    </p:spTree>
    <p:extLst>
      <p:ext uri="{BB962C8B-B14F-4D97-AF65-F5344CB8AC3E}">
        <p14:creationId xmlns:p14="http://schemas.microsoft.com/office/powerpoint/2010/main" val="3567112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89B92-AB68-4001-9A8C-C750F689ECF9}" type="slidenum">
              <a:rPr lang="en-GB" smtClean="0"/>
              <a:t>5</a:t>
            </a:fld>
            <a:endParaRPr lang="en-GB"/>
          </a:p>
        </p:txBody>
      </p:sp>
    </p:spTree>
    <p:extLst>
      <p:ext uri="{BB962C8B-B14F-4D97-AF65-F5344CB8AC3E}">
        <p14:creationId xmlns:p14="http://schemas.microsoft.com/office/powerpoint/2010/main" val="2107306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b="0" i="1" dirty="0" smtClean="0"/>
          </a:p>
        </p:txBody>
      </p:sp>
      <p:sp>
        <p:nvSpPr>
          <p:cNvPr id="4" name="Slide Number Placeholder 3"/>
          <p:cNvSpPr>
            <a:spLocks noGrp="1"/>
          </p:cNvSpPr>
          <p:nvPr>
            <p:ph type="sldNum" sz="quarter" idx="10"/>
          </p:nvPr>
        </p:nvSpPr>
        <p:spPr/>
        <p:txBody>
          <a:bodyPr/>
          <a:lstStyle/>
          <a:p>
            <a:fld id="{EB489B92-AB68-4001-9A8C-C750F689ECF9}" type="slidenum">
              <a:rPr lang="en-GB" smtClean="0"/>
              <a:t>6</a:t>
            </a:fld>
            <a:endParaRPr lang="en-GB"/>
          </a:p>
        </p:txBody>
      </p:sp>
    </p:spTree>
    <p:extLst>
      <p:ext uri="{BB962C8B-B14F-4D97-AF65-F5344CB8AC3E}">
        <p14:creationId xmlns:p14="http://schemas.microsoft.com/office/powerpoint/2010/main" val="2396406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89B92-AB68-4001-9A8C-C750F689ECF9}" type="slidenum">
              <a:rPr lang="en-GB" smtClean="0"/>
              <a:t>7</a:t>
            </a:fld>
            <a:endParaRPr lang="en-GB"/>
          </a:p>
        </p:txBody>
      </p:sp>
    </p:spTree>
    <p:extLst>
      <p:ext uri="{BB962C8B-B14F-4D97-AF65-F5344CB8AC3E}">
        <p14:creationId xmlns:p14="http://schemas.microsoft.com/office/powerpoint/2010/main" val="3013975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EB489B92-AB68-4001-9A8C-C750F689ECF9}" type="slidenum">
              <a:rPr lang="en-GB" smtClean="0"/>
              <a:t>8</a:t>
            </a:fld>
            <a:endParaRPr lang="en-GB"/>
          </a:p>
        </p:txBody>
      </p:sp>
    </p:spTree>
    <p:extLst>
      <p:ext uri="{BB962C8B-B14F-4D97-AF65-F5344CB8AC3E}">
        <p14:creationId xmlns:p14="http://schemas.microsoft.com/office/powerpoint/2010/main" val="3224881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89B92-AB68-4001-9A8C-C750F689ECF9}" type="slidenum">
              <a:rPr lang="en-GB" smtClean="0"/>
              <a:t>9</a:t>
            </a:fld>
            <a:endParaRPr lang="en-GB"/>
          </a:p>
        </p:txBody>
      </p:sp>
    </p:spTree>
    <p:extLst>
      <p:ext uri="{BB962C8B-B14F-4D97-AF65-F5344CB8AC3E}">
        <p14:creationId xmlns:p14="http://schemas.microsoft.com/office/powerpoint/2010/main" val="4029370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991DB25-8ECE-4F76-A6DB-BA7966D65720}" type="datetimeFigureOut">
              <a:rPr lang="en-GB" smtClean="0"/>
              <a:t>04/08/2015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F59452-C867-4057-9544-B89810D6B593}" type="slidenum">
              <a:rPr lang="en-GB" smtClean="0"/>
              <a:t>‹#›</a:t>
            </a:fld>
            <a:endParaRPr lang="en-GB"/>
          </a:p>
        </p:txBody>
      </p:sp>
    </p:spTree>
    <p:extLst>
      <p:ext uri="{BB962C8B-B14F-4D97-AF65-F5344CB8AC3E}">
        <p14:creationId xmlns:p14="http://schemas.microsoft.com/office/powerpoint/2010/main" val="2330517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91DB25-8ECE-4F76-A6DB-BA7966D65720}" type="datetimeFigureOut">
              <a:rPr lang="en-GB" smtClean="0"/>
              <a:t>04/08/2015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F59452-C867-4057-9544-B89810D6B593}" type="slidenum">
              <a:rPr lang="en-GB" smtClean="0"/>
              <a:t>‹#›</a:t>
            </a:fld>
            <a:endParaRPr lang="en-GB"/>
          </a:p>
        </p:txBody>
      </p:sp>
    </p:spTree>
    <p:extLst>
      <p:ext uri="{BB962C8B-B14F-4D97-AF65-F5344CB8AC3E}">
        <p14:creationId xmlns:p14="http://schemas.microsoft.com/office/powerpoint/2010/main" val="3744686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91DB25-8ECE-4F76-A6DB-BA7966D65720}" type="datetimeFigureOut">
              <a:rPr lang="en-GB" smtClean="0"/>
              <a:t>04/08/2015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F59452-C867-4057-9544-B89810D6B593}" type="slidenum">
              <a:rPr lang="en-GB" smtClean="0"/>
              <a:t>‹#›</a:t>
            </a:fld>
            <a:endParaRPr lang="en-GB"/>
          </a:p>
        </p:txBody>
      </p:sp>
    </p:spTree>
    <p:extLst>
      <p:ext uri="{BB962C8B-B14F-4D97-AF65-F5344CB8AC3E}">
        <p14:creationId xmlns:p14="http://schemas.microsoft.com/office/powerpoint/2010/main" val="318436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91DB25-8ECE-4F76-A6DB-BA7966D65720}" type="datetimeFigureOut">
              <a:rPr lang="en-GB" smtClean="0"/>
              <a:t>04/08/2015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F59452-C867-4057-9544-B89810D6B593}" type="slidenum">
              <a:rPr lang="en-GB" smtClean="0"/>
              <a:t>‹#›</a:t>
            </a:fld>
            <a:endParaRPr lang="en-GB"/>
          </a:p>
        </p:txBody>
      </p:sp>
    </p:spTree>
    <p:extLst>
      <p:ext uri="{BB962C8B-B14F-4D97-AF65-F5344CB8AC3E}">
        <p14:creationId xmlns:p14="http://schemas.microsoft.com/office/powerpoint/2010/main" val="273173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91DB25-8ECE-4F76-A6DB-BA7966D65720}" type="datetimeFigureOut">
              <a:rPr lang="en-GB" smtClean="0"/>
              <a:t>04/08/2015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F59452-C867-4057-9544-B89810D6B593}" type="slidenum">
              <a:rPr lang="en-GB" smtClean="0"/>
              <a:t>‹#›</a:t>
            </a:fld>
            <a:endParaRPr lang="en-GB"/>
          </a:p>
        </p:txBody>
      </p:sp>
    </p:spTree>
    <p:extLst>
      <p:ext uri="{BB962C8B-B14F-4D97-AF65-F5344CB8AC3E}">
        <p14:creationId xmlns:p14="http://schemas.microsoft.com/office/powerpoint/2010/main" val="2568987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991DB25-8ECE-4F76-A6DB-BA7966D65720}" type="datetimeFigureOut">
              <a:rPr lang="en-GB" smtClean="0"/>
              <a:t>04/08/2015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F59452-C867-4057-9544-B89810D6B593}" type="slidenum">
              <a:rPr lang="en-GB" smtClean="0"/>
              <a:t>‹#›</a:t>
            </a:fld>
            <a:endParaRPr lang="en-GB"/>
          </a:p>
        </p:txBody>
      </p:sp>
    </p:spTree>
    <p:extLst>
      <p:ext uri="{BB962C8B-B14F-4D97-AF65-F5344CB8AC3E}">
        <p14:creationId xmlns:p14="http://schemas.microsoft.com/office/powerpoint/2010/main" val="983639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991DB25-8ECE-4F76-A6DB-BA7966D65720}" type="datetimeFigureOut">
              <a:rPr lang="en-GB" smtClean="0"/>
              <a:t>04/08/2015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EF59452-C867-4057-9544-B89810D6B593}" type="slidenum">
              <a:rPr lang="en-GB" smtClean="0"/>
              <a:t>‹#›</a:t>
            </a:fld>
            <a:endParaRPr lang="en-GB"/>
          </a:p>
        </p:txBody>
      </p:sp>
    </p:spTree>
    <p:extLst>
      <p:ext uri="{BB962C8B-B14F-4D97-AF65-F5344CB8AC3E}">
        <p14:creationId xmlns:p14="http://schemas.microsoft.com/office/powerpoint/2010/main" val="2136794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991DB25-8ECE-4F76-A6DB-BA7966D65720}" type="datetimeFigureOut">
              <a:rPr lang="en-GB" smtClean="0"/>
              <a:t>04/08/2015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EF59452-C867-4057-9544-B89810D6B593}" type="slidenum">
              <a:rPr lang="en-GB" smtClean="0"/>
              <a:t>‹#›</a:t>
            </a:fld>
            <a:endParaRPr lang="en-GB"/>
          </a:p>
        </p:txBody>
      </p:sp>
    </p:spTree>
    <p:extLst>
      <p:ext uri="{BB962C8B-B14F-4D97-AF65-F5344CB8AC3E}">
        <p14:creationId xmlns:p14="http://schemas.microsoft.com/office/powerpoint/2010/main" val="1794895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91DB25-8ECE-4F76-A6DB-BA7966D65720}" type="datetimeFigureOut">
              <a:rPr lang="en-GB" smtClean="0"/>
              <a:t>04/08/2015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EF59452-C867-4057-9544-B89810D6B593}" type="slidenum">
              <a:rPr lang="en-GB" smtClean="0"/>
              <a:t>‹#›</a:t>
            </a:fld>
            <a:endParaRPr lang="en-GB"/>
          </a:p>
        </p:txBody>
      </p:sp>
    </p:spTree>
    <p:extLst>
      <p:ext uri="{BB962C8B-B14F-4D97-AF65-F5344CB8AC3E}">
        <p14:creationId xmlns:p14="http://schemas.microsoft.com/office/powerpoint/2010/main" val="4182132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91DB25-8ECE-4F76-A6DB-BA7966D65720}" type="datetimeFigureOut">
              <a:rPr lang="en-GB" smtClean="0"/>
              <a:t>04/08/2015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F59452-C867-4057-9544-B89810D6B593}" type="slidenum">
              <a:rPr lang="en-GB" smtClean="0"/>
              <a:t>‹#›</a:t>
            </a:fld>
            <a:endParaRPr lang="en-GB"/>
          </a:p>
        </p:txBody>
      </p:sp>
    </p:spTree>
    <p:extLst>
      <p:ext uri="{BB962C8B-B14F-4D97-AF65-F5344CB8AC3E}">
        <p14:creationId xmlns:p14="http://schemas.microsoft.com/office/powerpoint/2010/main" val="3626240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91DB25-8ECE-4F76-A6DB-BA7966D65720}" type="datetimeFigureOut">
              <a:rPr lang="en-GB" smtClean="0"/>
              <a:t>04/08/2015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F59452-C867-4057-9544-B89810D6B593}" type="slidenum">
              <a:rPr lang="en-GB" smtClean="0"/>
              <a:t>‹#›</a:t>
            </a:fld>
            <a:endParaRPr lang="en-GB"/>
          </a:p>
        </p:txBody>
      </p:sp>
    </p:spTree>
    <p:extLst>
      <p:ext uri="{BB962C8B-B14F-4D97-AF65-F5344CB8AC3E}">
        <p14:creationId xmlns:p14="http://schemas.microsoft.com/office/powerpoint/2010/main" val="1219829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1DB25-8ECE-4F76-A6DB-BA7966D65720}" type="datetimeFigureOut">
              <a:rPr lang="en-GB" smtClean="0"/>
              <a:t>04/08/2015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59452-C867-4057-9544-B89810D6B593}" type="slidenum">
              <a:rPr lang="en-GB" smtClean="0"/>
              <a:t>‹#›</a:t>
            </a:fld>
            <a:endParaRPr lang="en-GB"/>
          </a:p>
        </p:txBody>
      </p:sp>
    </p:spTree>
    <p:extLst>
      <p:ext uri="{BB962C8B-B14F-4D97-AF65-F5344CB8AC3E}">
        <p14:creationId xmlns:p14="http://schemas.microsoft.com/office/powerpoint/2010/main" val="4278833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bCSzrUnie2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897" y="1628800"/>
            <a:ext cx="7772400" cy="1470025"/>
          </a:xfrm>
        </p:spPr>
        <p:txBody>
          <a:bodyPr>
            <a:normAutofit fontScale="90000"/>
          </a:bodyPr>
          <a:lstStyle/>
          <a:p>
            <a:r>
              <a:rPr lang="en-GB" dirty="0"/>
              <a:t>First World War Facial Injury &amp; reconstructive </a:t>
            </a:r>
            <a:r>
              <a:rPr lang="en-GB" dirty="0" smtClean="0"/>
              <a:t>surgery: educational resources pack</a:t>
            </a:r>
            <a:endParaRPr lang="en-GB" dirty="0"/>
          </a:p>
        </p:txBody>
      </p:sp>
      <p:sp>
        <p:nvSpPr>
          <p:cNvPr id="3" name="Subtitle 2"/>
          <p:cNvSpPr>
            <a:spLocks noGrp="1"/>
          </p:cNvSpPr>
          <p:nvPr>
            <p:ph type="subTitle" idx="1"/>
          </p:nvPr>
        </p:nvSpPr>
        <p:spPr>
          <a:xfrm>
            <a:off x="1475656" y="3429000"/>
            <a:ext cx="6400800" cy="1752600"/>
          </a:xfrm>
        </p:spPr>
        <p:txBody>
          <a:bodyPr>
            <a:normAutofit/>
          </a:bodyPr>
          <a:lstStyle/>
          <a:p>
            <a:r>
              <a:rPr lang="en-GB" sz="2400" dirty="0" smtClean="0"/>
              <a:t>University of Exeter</a:t>
            </a:r>
          </a:p>
          <a:p>
            <a:r>
              <a:rPr lang="en-GB" sz="2400" dirty="0" err="1" smtClean="0"/>
              <a:t>Institut</a:t>
            </a:r>
            <a:r>
              <a:rPr lang="en-GB" sz="2400" dirty="0" smtClean="0"/>
              <a:t> Faire Faces</a:t>
            </a:r>
            <a:endParaRPr lang="en-GB"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1052736"/>
            <a:ext cx="1178468" cy="4364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684" y="4725144"/>
            <a:ext cx="2280826" cy="201324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6714" y="4797152"/>
            <a:ext cx="900100" cy="1800200"/>
          </a:xfrm>
          <a:prstGeom prst="rect">
            <a:avLst/>
          </a:prstGeom>
        </p:spPr>
      </p:pic>
      <p:sp>
        <p:nvSpPr>
          <p:cNvPr id="6" name="TextBox 5"/>
          <p:cNvSpPr txBox="1"/>
          <p:nvPr/>
        </p:nvSpPr>
        <p:spPr>
          <a:xfrm>
            <a:off x="971600" y="5731765"/>
            <a:ext cx="2160240" cy="1200329"/>
          </a:xfrm>
          <a:prstGeom prst="rect">
            <a:avLst/>
          </a:prstGeom>
          <a:noFill/>
        </p:spPr>
        <p:txBody>
          <a:bodyPr wrap="square" rtlCol="0">
            <a:spAutoFit/>
          </a:bodyPr>
          <a:lstStyle/>
          <a:p>
            <a:r>
              <a:rPr lang="en-GB" dirty="0"/>
              <a:t>Marjorie Gehrhardt</a:t>
            </a:r>
          </a:p>
          <a:p>
            <a:r>
              <a:rPr lang="en-GB" dirty="0"/>
              <a:t>David Houston Jones</a:t>
            </a:r>
          </a:p>
          <a:p>
            <a:r>
              <a:rPr lang="en-GB" dirty="0"/>
              <a:t>Catriona Pennell</a:t>
            </a:r>
          </a:p>
          <a:p>
            <a:endParaRPr lang="en-GB" dirty="0"/>
          </a:p>
        </p:txBody>
      </p:sp>
    </p:spTree>
    <p:extLst>
      <p:ext uri="{BB962C8B-B14F-4D97-AF65-F5344CB8AC3E}">
        <p14:creationId xmlns:p14="http://schemas.microsoft.com/office/powerpoint/2010/main" val="33318737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BLgAAAMqCAYAAACBrPiQAAAgAElEQVR4nOzb13Obh57m+fkTZqt7uvt0OMHHxxbFhEQCIEgiEIxiAEEqJ1ty0rEly1YmFRjAgMAclCjJipYtUYkECZIAAeYMRjBIss+ve2ar9mJrL7Zqt2r35tkLsM/UXOzdVE3V1POpegvAC7wJ5A2+9Xv/w38g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vr/l5m5x5Cdu0/MGaVitNjFZCkQY1qepJlsYjDkSUpKtmj1FtGn5Yo+NVP0KRmiUurFoEmTnLRMsRgLxGyySUpqrpgsxWKyFIhebxWLxSYWS5GYTHliMGRLmjlfTBl2sWSWiMliF2vmAbFYD4glY7+YLfskzbJXLBn7xWgpFZNlr5gs+yXNtFvSTCWSatkrhrQiMRhtkmIoFr2+QNJMpWIy7xajyS4aXY7oDUWiT7NLSlqp6Aw20acUiE6fLzp9gejTikWfZhedIV8MqUWiT7GJ3lgqBtMBMVn2S07eYbFk7JNU425JTbNLqrlUDOYSSUmzi9FoE0NasaQaS0SfWiB6Q56kmuyiNxSITp8rGda9otPniUaTLVrdLknWFYk+pVi0+nzRaPNErdklSnWeKDS5olTnSaIyUxKVOZKgzJcERa7EJebIzsQcSVRmSmxCtsQkZEtsglV2KrMlVpErCmWuJCjzJFGZJ0p1dJtEVYEkqnZJnCJbVOoiSVDmSkxihuxMsEpMXKbEJOTKzsRciVXkSawiXxIUeZKg3CUJyjyJjc2QHbFWiUnMEaWyQJTJRaLSlohav1s0+lJR60v/X2WyXZSqAlHrbJJq2StHPj0pnx7/TrJ3HRO9+ZDoTQdEZ9wvevMhSc08JmnZxyXN+qmYso+J3nxg+/19kmLeJ6kZh0VvOSQG82Ex5RyT1OxjorceFr3loCSn7Ra95aCkZR4XfcanorceF0P2F6KzHpe07OOitxwSfcYRSTF/KoaMT0RvOSxa0yHRmw+JznhA9KaDok7ZK5q0g6I1HhG14YAo9XslMdkusRq7xKrtEpdcKjvVxRKTkCexyiKJUeRJgjJfYhR5EqfKlzhlgcTE5chHO3MkZmeuxMRmS0xcnsQo8iRWkScxifkSk1AgOxPyZWeCXWLibBITmycxCXkSk7BL4pTFEqeyS6zSLonq3RKnKJI4pU0SVHbZqSyOLgqbxCqLJVZZJAmqYolV2kStt0ucyi5K7W5J1BRLnNImH8Xmyw5FqexUlkqCyi5xyiKJUWSKUlskar1Nkg27Ram1iSalWJTafEnU5IkiOU+Uul2i1O0ShTpHlOocSVRaRa3dJSp9kSiS80SlLxalvkgUybskUZ0rSk2eJGoLRK0vEaW2SBI1eaLUFohSu0sUmlxRaPJEpS8SZVLu/2W1lv6vSlW2qLU2UaoKRKnOF4U6V1TaPFFr80WpzReVtkCU2iJRJheITm8XlS5fVFqbqPU2UevzRZNSLGp9iah1dlHrikWts4tKVyRqXfT/TKnJF3VyrqiT8yRRnSM6Q6kkJxeIPsUmiUqrpBnyZFdKplwtKZHO3bnSmpciHXaLtObp5KryH8Wh+Udx6v9JHMm/kQrt78RjSZBq/QdSZ/hInLp/Flfax9Jo/IM06v9JGg2/EY/+n6UzZ6e0WT6SjkyF3MzVyJ18jbRnxMhNyw7pTP1Abpk+lE7dP0mT4u/kZspvpTPlt9Kq/710Gj6Udv0fpDX5t9Ku+620638rTep/kEbVP0ib7gO5a9VLhz5Brus1ci8zU+7lF0v3ie/lzZmr8vTzb+TnQ8flUckBeXboC3n553MyVOkRb2WjPL/kkO4yh7y6Uitz956K190uPY4m8bnbpafSJa/KHeKraxWfs13eVLvEW+OWF+UOeXa+Qp6VVUh3Za28qmmUlzVN8qzCJW+qPeJzdcqLqibprWmSN7VN8qauXQabusTX0iXehuvS62kRb9steVztlL6OLgk8fC6Bhz/L+ONumXjcLcF7P4r/9hMZuvVIfJ13/4+X7tb/vbf9tgzeeSxjP76Q0JOXMtrtlbGXXpn0+mTw527pbr8uQ3cfykR3rwSePJfAo2551tAu3pt3ZPD2Y/F23hdv51150doprzruylDXExm9/7ME7jyVl623pLu1U+45PPLYc1Me1LXLI2e73K9pkzvVLXK/tk3u17bJvdp26XJEHx84b0tXTZvcqW2RB65OedbxQF7dfSov7z6Xx+2P5H5Dl3RcbZS2K27pqG6R67Wd0lLVIp5LtVJ+4qR4LlVIW6VH7jTdla6GLmmpbpLWKo+4LtVKxXdV4jhTI45TVVJ9ulIcZ+vEcbZOqs9US+WZaqkt84jjfJ3ca3sk151d0um+JZ7LDeIud0uLo008FS3iqWyUqjM14r7skYbKVqk6UyuVp8rl6smLUv71Oaktc4jjTLVUnSoTT3mNVJ2pkroypzjOVonjTKW4y+vEU+4Wz5UGqbvoEMfpMqk6fVmuniqXyu+uiPOiQypPV0j1d5XiKW8QT7lHXGV14jhfJzVnHeI66xBPeZ14ylzivuiWhnKPuC7WiausVuouVkvt2SpxnKmS6m8uy9WvzorjmzJxnqkWx+mrUvH1Rak6WSbVp8rEea5a6s7WSvWpCnF8c+V/q/zzhf/zuwNfSdnn30nF1xfl6omzUrm9fc2pcqn48yWpPlkujpPl4jh9WerOOMRx+qo4z1ZK3ZmrUnOmQiq/vii1py+K+2y5uM5VSlNZnThPXxbH15ek7nS51J6pEPdlt9RedEjN2WpxlXukre6meBzXpaX2ujgvN0i7q0s6PPelw31Lbjfek1sdT+R25xPpuvlU2pvuSKvnttxsvSt3u57Jw7vd8uD2M7l7/YncbX8gD9rvyuNbD6T77lN5cveZPH3iFW/fuHh9E9LvmxSfb1J8/inp909Kn29C+gfHpb8/JIODkxIYnpdAYEb8gRkZDi3I6PiiDIfmxD88J4HApAwGpuRNb0je9AbF2z8ug4OT4u0flUBgRgb9UxIIzIjXOyw9vUHpfjUsvb1j8vyZT35+6pXu7kF58yYg3S8G5ednXnnxKiAvuv3S3d0nb9745cWrgLx8EZAXr4Ly8s2wdL8KyssXAXn5Zlhe9AyLt3dc+rwT4u2fEG/fZPSxf1L6BqdlKDAj/f9+Pt6Q9PePi883LkNDE9LnDUm/dzR63b5JGQ7Mi98/JV5vSLx9YxIITEvAPymBwJSMjoZlNDQvYxPz/zo6Mv//BANTMjw8KYHApAz7xyUwGJKAf0z6X7yRIe+ghIZDMj48IWOhSRkbnpCpiRmZHJ+RqcmwjI9OylhwQkaDk+IfCop/MCgB/5j4h4IyHAhKYGhUAoMhCQUmZSw0IzNTqxIYmpTR4SkJDI3KxOiMDAemJTA4IeOjCxLwj0toaEIC/aMy1D8s/r6A+Hp9MugdlEB/QMaGxyQY2N63f1iCgWEZDQQlMDgky+GwzExNy/TkvEyOzUnIPyrry2syGZqQydFRmZ4Yl7HhoEyMjsrkcEimRsdlcmxKxsfGZHx0QkaDEzI9MSWD3jcS7PfKUPdL6et+Lt43LyS8MCerS8uyvrYhkdV1WVtel/XIO1kMRySyuilrSxuyGF6TxfCqrC2vSzi8KsuLEVkML0l4fkmWwhGZmZyWpcWIrC2ty/LiuqyFIxKeW5L19XeyEXkv65FNWV6MyFJ4TRbDS7IwF5bl8LqsLq3L8mJEpqfmZGZ6XpbCEVkMr8riwrKEZ5ZkYTos4emwLC8sy2p4WRbmwrIUXpZweE3C02FZWliNnld4VSLLEVlbjcjWxq+ytfGLrK//Khvrv8r6+nvZXH33f6+vbP6X9ciGRFbXZGt9SyKLa7I0F5a18Kosh5dlKbwq65EtWV+NyFJ4WdaWo9cR/V42ZCm8JkvhiKwtb8na6qYsLyzJ8sKahOdXZWlhVSLLm7K+tiVrS5uyvBi9rvDMmiyGI7K29l4ia+9ldXlLVtc2ZXlpXdbXtmR97b2sL2/K2uqGLC2ty3x4TaYXIxJe3ZTw6rosRTYksr4lq6ubJ/5H/yYjIqL/DnZl77Haig4jZ9dhmC17YMnciwzrPlis+2G02GG0FEGflg1DWi6MGYWwWAthSs9FakomTMY8WMxFSDcVIc1YCGv2HqRbipCVXQqTqQBGcyHSTfkwGvNhNNuQbrbBZCmGxVoCi/UgjNYDSM/YD1Nm9LnFegAZWfthsh6AJesozBkHYbLsh8G0B0bzHqSZSmC07EaaqQTmjH0wWvbCaClButEOo7kUaZa9SDXvhSljP9KMdqSbSpFm2YdU814YTKVINdphytiL9Iz9SLcchN64H2nmQ0jP2IdUox0G814YrQdgtB5AmvkgTNbDMFoOwGDaA316KZINNiQbiqFLK4E+vRSGtFLoDcVIN5UiJbUY+tRiGNJKoU0pRrK+CJrkfKi1BUjSFUGtLYBGWwiNrgjq5AIok/Oh1hUiWVeMJG0h1LroOpW2AEm6YiiTC5CoLkCiOh+aZBuUSYXQG+xQJOdDmWSDWmtDojofCk0BFJoCJKrykKjahUR1PhJUuxCvzkeCuhAJ6mLEq4qQqClGgroICaoCJGqKEK8qgkpnhzplD7Rp+6BN3Q+D8RBSLUehMx6EMfMI9KYD0Bn3Q5u2F+nWozBmHY8uuceQkfcFrIUnkF38DTILvoZl1wlk5J+AJf9LmHd9iYz8L5FV8CWshV8hI/8E0jOPwZT/BdJyPkNazmcwWD9FivUTGDI/gcH6KbSWT6CzfIYU6xfQZRyHznIUqZnHoMs4Cq3pKPSWo9CmH4Al9wvoLUehNx9BWuZxaE1HkWz8BBrDUSSlHobKcACJur1I0O5BnHY3YpJKEKMpjb5W26BIsiNRXYiYxFzEKgoRq7Dho7g8fBxbgB3xhYhTFCMmsQixqiLEKYv++pk4ZSF2xOYhXmVHgtqOBHUJYhXF2KksRJy6FDsVxYhX2pCgtCFRY0e8uhjxKjvilCWIVRYjRlGAWEUh4lVFiFfbodKWQqEthcF0DLr041DrDyBWZcdO1R7EqUqQqCmGQmtDkqEESSk2KLVFUOuLodYXR9cZiqHSF0CdUgCNoRBqQyE0hkIkpdqgMdiQlGpDcpodan0R1AY7VClFUOmLoNbaodYVQ6ErgiK5ECpdEdTaIii1+VBq86HWR/8v1bpCKLUF0Ojyt49fCEVyPpJT7VDpiqBJsUFjKIY6xQ5Nij16Xil2aLQ2qPX27aUYKm0BlNpiKLXFUOnsUCbZkKTfA01KKVTJxdCm7YFGXwxVchGUSUVQaAqh1tpgMJXCZNmLZG0uCjNLcNicg3NWM2oLs3BtVx6+zczFny1Z+CbVgLKsdFw0qnE2TY0zaVpcNqeiyqSA0xiDGu0/wmP+GG7zn1CV+kc4zDtQrv0D6q1xaC9IwtXUD1CT/iE6chS4kadGR0Ys2lN+j1btP6Mx8W/QnPi3aEj4X9Cs/E9oVv09WjT/iFvpO9CZ8gFupPwBNwx/RJPi79Gk/Ac0K36D6ykfoz3pj7hhSMTj4kLcLy5B/8Vq/PzNWbw4fREvvr2AZ199ix8OHsPjz07BW+6E91oD+hzN8DqaMeDuQE99C7qv1uNNhRP9Nc3w1bdjuK0L/tbb6K1tQo/DA5+zFYOuDry+Vo/XFS70utrxsqYJ3VUevK5pgreyEb1VjXhZ5sLLqy48r3DjyeVadFc24E1dC55XuvG8yonXzla89rTDd/0+xn58hdCDnzF06yF81+8icPMhZp70ItD1FP3t99Dt7sDTuia8aOzA0J0nCD55idFuL8Ze9WH0tQ+h131YCY5j8lUfxn5+ibEn3Rh5+BzeztsYvHkf3o476GnvwquW6+jp7EJPxz30djyCt/0e+q8/wNAPP+HNjQd42tCJB+5OPPDcxNPmu3jUch8PWn7AbUcL7ta14r7rBu45O3GrtgV3a9vRcc2Du/XteHX3OR41d+GO6ybuN93F/aY7eNTYhceNd9FVex1tFc1oq+5A87Wm6HLVhU5HO1ormnHDdRsddZ1ovOqB+1IdnBfrUXfRCfflRrguelB7vh51F92oveiE43wdas/Xw3GuFs5yF5qqOuEqb0SLoxOuK42ouVCL+jIXGitb4alsQe0lN6rO1uDad1Wov1APx5nq6HLWgbpLLjjOVKP+Qg1qLjhQ/X0Vqs86UHehDs4yJ5yXXai7VAfXZQ9c5U40XHHCU+5GzVkHKk9XwHWxFjXnqlBz1oH6C87ocr4W1ecccJc74bpYs72NB81XmqPvn3Gg/nwtmq42oPasAw3lbrgvOeE650DN6WuoOV2J6m8uw3HqCmq+vYba09dQc7oCNacrUXXyKupOV6DyxAWcP3YK105eQvWpK6j79hqqv7qI6hPnUfvNZVz9+hKqT12F8/sq1HxXgZrTV1F76jLqT19FzXdXUH/2GlznK9FYXoXmyzVovFQD5/fXUPftZbi+r4DrbCU8F6vhvlSPhqtN8JQ3wHnBjebKNtRerEfVd5VwXXajqbod1xvvo73+Fm63PsTdzp/xw81nuHfjGW51PsLNzid4/LAXjx704v6tn3Hvxs942PUcj7qe4eGNR3hy6wme3XuGpw9eordnDANDcxgYmkbfwAQGhqbh80/DNzSN/oFJeAfGMTA0Bd/gJEKji/APz2LAP4FB/zQCgSkER+cwGJhEb+8wBv1TGArMwjswjh7vCLz94/ANTmHQP42h4Nz2tpMYGJxA/+AkeryjePFqGM+6/XjdM4oe7xhe94bw4lUAr98E8eKFH8+6B9DTE4yu6wnhdc8o3vSO4XVPCM+6/eh+6ceb3jH0vBmFt38yes6+KfT2jaO3bwx9vgn0D03B55uAzzeOnp4gBgcn4RuchG9gHP19QfR5g/D2j6O/bxzD/ln09YUwMDCBoaEphIILCAUXMBSYxfDwLEKhWQwHpjASnEcwOItQaAZ+/zgCgxPwD4xioC+AEf8oJsamERwew3BgDKHgOEaC4xgPTWJqYgET4/MIBScxEppEYGgU/sEQAkMhDHr96Hvdj9DwGPwDIfgHQxjwheAfmsTQwDiGBiYRGJhA0D+BkeFZDA2MY3hoAqOhOfgHghj2j8I/EMLE2DT6ewYw2OuDv9+PgG8Y83NLGAmOIzg0ghH/CIb6BhEYCCA0PIrJ8RmEhkcxMzGH2ckFjAUnsb62idBQEFMTk1iYmcVIIIiR0AjGRycxPjIV3Zc/gPGxSQSGhjEaGsXooA8Dr19g4OUr9L54Ab+vDytLS9hY38LbzV+wvraF5cVVbETeYTkcQWRlCxvrvyI8v4LFhRUsL65jdWkDkZUtrC6vY21lA0vhVSyFVxCeW8ZyOILV5XWsL29geWEViwsrWFmKILK6jvD8MtZW1rG+vImVpei2K0urmJ8NY25mAdOTs5iZmsf01DzmphYQnllEeCaMuclZLEyHMTM1h7mpWSyFl7G4sLp9/Ag2N99ia/MXbG3+grdbgl/e/xve//Kf8e6tYD3yC1aWN/B2QxBZfYu3m+/x/t2veL/5K95G3mJteQ3h+SWsrEQQXljG2vImVpbXsbq8jtXFCJYW1rC5/g4ryxtYXopgObyK5cU1LM6vYjm8hvD8MuZnF7GyuI61lS2sLW8hsvoOa6tvEVl7j42194isvsXa6jusLG9hdfUd1lbfYT3yHlvrv2B1aQsrixsIzy9iaXENi8sRLK6uI7L1F6xuvkdk6z3W3/6CjXe/XPwf/ZuMiIj+O9hTcsR6YN/nyM45ALMlGn8s2YdhyT6MjMyDMGfsgzlrP4zWUmRklCIzew9MpnxkmAuRmVGMnNyDSEu3wZxhhzV7HzJy9iIrZz8yrXZYLDaYM2xIS8+HyVIEo8UOa9ZemDPssGQeginzINIz/mtUysg+Ckv2YVhzPoUp6whM1iPR9zIOwWw9AHPWAVhzj8CSsRcm825YrIeRbjkEc8Y+mCz7kWraj3TLYaSZ9sGQVop0y76/Rq90y16km/fAYNoLk+VgNKxZDiLNchgG476/XrfBvBuppj0wZxyCxXoI2dlHkW6O7i81vQSGtD1ISY1GrvT0PTCZDyM9IxrBUtL3ICV9L5JTSpCcUgKtYTe0htLo81Q7klKKodEVQ60rhEZfhCSDHarkImiSiqHSRd9L0tuhTS1Fkr4UyiQbFJoiqNTRmGXMOASltghxil3QpJQiXlkIlTb6uQRVIeIUBUhQ2xCvKkScshCJmmLEa+xI0JQiUVOKxGQ74tU2JCTZoTHsRbLxEHTmI0i1HEVa5jFk5H0Ja+EJmLKPw5xzDPqMI9BbjiIl4xiM2ceRlvU5LPnfwLLrBPJKv0Nu6Wnk7zmDvJLvkGP/Hlm2U8ixn0JW8bewFn4Da9HXyC39HpZdf4Yp5xuYcr+CadfX0Fs/Q0rmcSSbj0ZjVsan0FqObT//HHrrcZh2nUBm4SmkZH6G1OwvkZb1JQzW40jN/AxpWV9CazkGQ9YX0BiPQpvxOVSpnyBBfxjx+oOIT9qPWN1BxKccQXzKYSSmHkGC7iDi1DbEqW2IVxUhTlmImIR8fBSbgw8+zsSfdubh49hd2JlYhJ0KO2ISixCTaMPOxCLsiC/Ajvhd+Ch2F2IT7YhVlCBeWYI4lR3xmmLsVNkQq7QjThH9fExiMWKVJYhV2hGrLEaswoZ4lQ3xKjsUmmIok0u2w6MNKt1+KJIPIG47isUq7YjX2JCYbIcqpRBKXQFU+nwokvOh1kWDl9pQDFVKNG6pDUXQGGxQ6QuhMdig1tugTimBJrUYWuMeKHRFSNQWQqUrRGJK4X8NTdoiKLUF2+Erehx1SgE0KTYkGezQ6AuQnGqHxmCDzrQHOtNe6I0HkJy6H+qUUmgMpdCmRkPVv+9TrSuBQlMEpbYYiiQbVMnFSNAUQpFsQ7zGhnhNIeJVBYhXFSAxqQgJqnwok21QJpcgXlWEBHUx4lSFSFQXQp2Uj4REKw4c/g6pKYUoNNlxwLwLR7KKcDijGMX6PBQZ7cgz5MNmyMLh9EzsT9LheJIWp9PT8aU6Fl9pduCrpB34Sv0hjms+xGnDDlxO34Er2n+COzcenjwVqox/QlOOAjd2KXE9V4UHNgPaU36P9qTfRKNW/N+iJeHv0Kz8B7Qk/B0a4/8TWjW/Q6f+Q3Rof4d2zb+gVfXPaFT8PdyKv8eNtB1oVP0LfrCq8HivDd1ffo2hqkb0XnRgsKYFocY78FU2wF/dhMFrbgxWNMFX3YLhxi4EW+7iVW0r3tS2wVvXAp+zDQPODvhcHRhquAGfqx3emia8uFyH3qpG9Ne0oLfSg9dXXfDWtaOnphU91S14XdWInmtu+J03MFDRhNdXnOitbsKb6kY8q3TjWYULz67U4VVNM3ye2+hxtsPruQVf+10M3nyAUNdTeJtvYrClC77GLvQ13YK/4y5euVrxk7MVPzmb0H/9HkYev8HYT70YuPsjpl71Yd43jAX/KJYCYxj+sRuhBz9i+qfXCN57gp6mm3jTcgsvm2+hp/MevDcf4HXzbbzy3EJv2128ab2HNx2P0HP7KZ613cXd+lbcqW3FQ89tPGy6h/sNd3DfdR0/ODtxt64djxu78KzzMX5qfYgfnDfxg/sW7jpv4GHDTdxzduCesxP36q/jB/dtPHDfweOme+isbEXLtUY0VTTget1NtNd2oPlaC9prr6Ot9jraqlrRVtkCT1kDPFcaUHuxHvWXPHCVN8JZ7oGzvAHuy01wbq9rvNYK95VG1Jx3ouFqCxzn61BfFo1ZdRedcF1pQn25B/WXPKi94ETd+VrUl7nReLUZjZVtaK5sR1Nla/T4Ve1odbTBXe5BS1UbXOWNaLjWCvfVJniuNqPxWiuaKtrQWNEK1+UGVJ+pguN8Neou1MF12Y3687VwXfLAfaURrktO1JdFY1zT1Wa4rjSi4UozPOUNaLjcCM8lD9yXnKg5VwVPmQv15x2oPXlr360AACAASURBVFsF54U6OC/UwHmuGnXfV6L+TBXqzjngvFAL97la1H1Xhbrvq1H5TRmqv76Eiq/LcO7Tk7j8+TlUfXUJlV+cReWfL6D6m3JUflMGx3dXUHe6As7vq1D/XSXqvr0G95lq1H5bgaqTl+H4vgKeiw60lNeh4UItWstccJ+rQXOZE+5ztWi94oHnQi2c5+vgueRBY3kT3Ofr4b7kRMWpy2ipaEXDtWZ4rrWgre422t1duNP+E2413scNdxe6Wh/g3s2f8aDrFbran6Kz8Q5utz7E/Rs/4dHt53h65zme3voRz24/wU/3X6CvfxK9fdPo803C2z8eDT2D0+gbnER//wQGhma2I9UMhgKz8A/PYWh4Gn7/JAYHJzEUmMFQYBKBwAyGQ/MY9M9gYGgar94E0esbw+DwLPoHJvCmN4RB/wwGAzPwD8+izzcO3+AkXvcEo5/tHcfrnlE8ez60Ha4CeNY9hOfdATzr9mMoMI8Xr4J48SqIl69DeNUzilc9QXi9Y3jdM4r+gWn4+ifh7Z+Et28afb4p9PZHr8nnn8bAwBQCQ9MYDswiMDyHIf80AsE5ePvHMTg0BZ9vHP3eMQwNTaG/fwxDgRn0D0wgEJjByNgSQqOLCAUXMBpawPDwNMZG5hEKzSIUmkcwOINgYAb+gVEM+kII+icwMTaP6akFjI7NYnxiDmOhKUyMzmBifAFjI/Pw9YUwMjyOYf8ogsNj8A+GEAqMIzA4gsDgCPwDIQwHJhAITCA0PIuAfxLDg9MIBmYQ9E/BPzCOkeEZBAbHMD4yi9GRKYwMT2B4IIjhwBiGh0YxFpqGf2gEA31BhIYnMBaaxmhoGiPByeixB0cwMTaNmal5zE7PY2JsGgvTi1hZWkXA58fY8CgW5uYxPz2D2ekFTIzPYGJsFuOhGUxNLGBudgkL8yuYmZrH1MQMQkM+DPf1YqCnB6PDQYyGRrGytIrI6gbWVjewtrqJd2//grebv+Ltxi/YiLzDRuQdlpbWsR55h8jaW6xH3mJtcR1ry5uIrL3F4nw0Ni2GV7GyFMHq8iY2VrawsfoWG+vvsL76FpuR91hb3cK7zb8gsrKFtdUtrC1vYnVxHSvhCGanF7CwsISl8BrC86uYmZrH0vwq5mYWMT+ziMW5ZSzMLSG8sISJsXFMjkxgenIGG2tvo4Fr4xdsrL/Hxuav2Nx+vhn5FVub/4a3W/+Kt+uCyMom1te28G7rL3i38SvebvyKje3zD88vYzG8isX5CMJzS1iYW8Ls1BLmZ5axuryOyNrbaPzavu7w3ApWlzawHF7DcjgSvZaVLaytvEdk7T1WV94hsvoLVlfeYmVxE8vLW9vr32JleQPrq2+xvvYWq+FNRBa3sLa0gdWVTSwtRrC59QvWIltYXNlAZOsXrETeIbwUYeAiIvqfQVHREWtB/iFYMw/AaN4HS84nMGYehsl6GBnZn8CceRjmrP0wW/fCmr0X1ux9yMnbj9y8QzBbd8OaeximzD2wZO6BJWcfTFl7YM3ajbzc/cjbdRjmjFKYLMVIN9thNO+BKXM/zFkHYc46hPSM/TBuT1elWffCkn04Ol1lPYS0jP0wZ36yHboOw2jd99cJK3PGIRjN+5Bu2g9jxiEYM4/CmHEI6ZYDSMs4+Ndt0jIObi/7kWrejRRzKQzmaAQzZ30SjWHmQ0i3HoHBfBDp1iNINR+EKfMQTJYDSDMfgNF0CObMw9uTZKVINe1HqjkazbT6UiTpd0Ofth9J+lIkG/ZCrSuGOqkQqqRCKJPyoU4uii5aW3TCJaUEam0RVNoCaA17oNbthkpbCrW+BGqtHYrkQiiTCqM//JPsSEnfj0R1NAIok4qRmBSdxlIk2f+bxwRVERLVtujUlsaGRE0xNIb9UBkOITn1CJTavUhQ26DSlkKVuhepGZ8gxXoMhtwvYM47AWvhN8gqPolc+7fIsZ9Elu1rmPOj01fGnM+RWfQ1Mgq/gbnoz7AUnkBu6Wnk7jmDnNLvkVPyHfJ2n0FO6VlkFX8LS8HXMBf8Gem7TsCU9xXMeSeQlhONW+m5J6DLOg5D1hdIyfwceusxGLI+g8b8KbQZx5GS+RnScr6AMe9rGDK/QmrWCRiy/wxj9tcw5Z2EJf80tNYvoDZ+BrXxcyhSDiMh5QgS9EegSDmMxJQDSNQfQqLhCOL0BxGTtBcfK4rxp9hdSNREJ692JNjwp9hosPowJhu/+9CC3/8pA3/amYsd8QXYqbBjp8KOWGUJYhIK8VFcPj6MyY0Gru1otVNhQ0xiEXYmFiFOXYRYZRHilDbEJO5CTGIe4lU2JKhLEKcs/mvkilMWQ6kphVq3O/o3SyrenuiKBqA4dRHiVKWI1xRDkVK6HZ/yoTbYoNIVIimtFBpDCTSpdqgNtv8at3SFUKUUQakvgFJbCKV2O1rpC6HQFSIheRcU2jwk6IuQkFwQfX97QkuVUgiNoQBqQwG0Rju0xlLoTLuRnnUYhox90JsPQG85iuS0fVDp90Cl3Q1Fkh2alN3QG/dBqbNDobVDkWyLLpro1KFCWwJFsg2JSdsxUZ2POE0+dip3IUaRh1hVYfR7UxUhVmXDTmUhdiYWIEZRgMSk3YhVFUGRXIIEXQni1EVISi6GJb0EB3Z/hdL8T2HV5qLAZEeOeQ/MqUXI0OUgP8mA/dok7E9WYY9WhfyEj5C98wMU7/wtjig/wOfqD/Ct7je4YvoN6rM/RFN+HJzGD9GZr8b9kjTcyUtCvfJf0Kj6DVwf/0e4Y/4j2jS/hSvu79Cu+wMatL9HV0YCWtW/x3X9n9CR/Dt4Yv8Grti/gUfxG3ToP8CNtJ3oMseh0/Ax7uQacLfEhpeny/Dq/DUEm7ow2vEQAzWtCHm6MNr0A0Y8dxFwd8HnvoE+Zyem7vyE0RuPMHH7Rww338FQwy301rbgTXUDXle50VPlQXe5A6+uutDnaMabygb4nJ0YaLqN3vo2vKlqRo+jEcGG6+iraMTrS7V4VVaH19fc8Na24nmlGy8r3eh3tsHn6sRAQxf6XNfR47wOX/NtDHb+AF/rHfR6OuB1d+JlTQuGWu9ioPk2ej038NxzAz813YS38z4Gbj7ByKNXmHjajcmfXmDhTT/mX/uw0DuIhb5hLPT6sNDrg+/mD3jpasXrpk68aOxAb+cP8F5/gL7Oh+i//ghDXU/x5voTeG8/xfP2B3jeeh/36trRVdOKJ4138bjhLu67buJeXQfu1LbjdnULfqjvxA+uG7hTewM3q5txo6oJt2tacbO6GR3X3LhR1YRbVc24WdWGe3U38bDxPm7XXseD5h9w230bLdXtaHF0oKWiDU0V0djUUXMdbVVtaK/uRJvjOhor2+C+0oKWqutormyD+3IDXGXRiOQpb0R9mRv1l1yo/t4Bx5la1F50ov6SG67LjXCWNcBzrQVNVW1orrmOVkdnNFBtRzH3lWY4LzfCdbkBnvJGeK40w32lCQ3XGlFf5oTrciPqL3lQX94AZ3kDXJc88FxtQltVO+ov1OHy1+WoPONA7QUXas67UXe+Ho4zNag9V4P68/WoPVcH1yU3XJcb4LzciMYrzWgoa4CnvAHuK41orGhCY0UzXJfccJe54LrghPNiPTxlLjRcqofzvCMaty7WwX3ZCec5B+q/q4bj22uoOX0FjhMXcenY96g7V43a76+i4qvzcJwqR/XJMlSdvISqU2Wo/e4a6r6vhutMDdxna6PL9zWoPV0F9/ka1J+pgvNsNdznq+E8U4GG87VoOF+Lxos18Jyvg+eiE41lLjRdjUY5zyUPrtfeQMO1Zjgv1cJ9xYPaczVoq7mOm+0/4nbrY9xu/RE33HfQ5e5CV9M93Gl7jB86nqKr4zEe3X6BR7ef40HHEzzs/BF3W37A/ZZ7eNL5EM8e98DXP4X+gWn09k3A2z8J3+AUfINT8Pqi01D+oTn4/dMYGJpCMDgHf3AaQ8P//nwegZEFDAxMwNc/Cr9/EqHRMIaCsxgKzKLPNwGvbwp9vgkMDk3DPxydFBsKzKC3bxRe7xi83jH0D0yhxzuFnt5JvOoZR/erETx/OYyXr0N4/iKE591BPH8RwIvuIF73jOLlq1G8fDOOVz2jePF6BK97QujxjsPbP4k+3xS8vhn09k2gt28M/tA8QqEF+IdmMOyfxeDQNHr7xuAbnEL/wAQGByfR3z+OocFpDAxMYjgUndYKBOcxHFrAyNgKxiZWEArNY3BwHMHANEZG5jA9vYJgYBqh0DxCo3MIBmYxPhrG2Mg8RoKzGB+fx8z0EsbH5jA1tYCZqUXMTIUxORHGxNgiJsYXMDkxj1BwIroEJhEcGoe/fxgB/ziGfCMY3o5boeAcxkbmEQzMYjS0Hdn8UxgdmUEoEJ0EGxudxWhoDiPBWYwMT/31dXB4EkO+EQQD4/APjWLYP4VgYBrjY/MYG5nFaGgGE+PRGDczuYC56UWMBsawMLeE8dEphMNL+PWXf8PM9CKmp5cwP7eKudkVzEyHMTe7hJnZMOZnFxGeX8T81AJmJ6cwPR4NRNOTc1hd2diegPoVb7f+gve//BesR95jaTGCxfA61lajUWZleQORtbfYWH+Prc1fsRF5i421d1hbe4/I2lusrmxibXULmxt/wWbk1+jjxl+wHvkFmxu/YG11E5G1LWxt/orIWjR4RSNRBIvbk1FL4TUsL61jeTGC1aVNLIXXotFsaQPLi+tYXlxFeH4RiwtLWFmKYHPjPbY232E98g4rKxtYXdnCxsZfsLkp2Nz4CyIrb7G2uoWtTcHWpmB15S0ia2+xufYWW5H329FuC6vLEayvbWJtNfp6PfIOG+vvEVl5h9WlDaxH3mNtNRq4Vpej17q0sI6VhbXtybTNaOja/g7WItEJrsjKO0RW3mFpcQOL4XUsr2xgZeUtlpe3ovuYXcXy/DqWFqKhbGP9HTY33uPt1l+wvvUXRLb+FW/f/WdsRN4xcBER/c/Aaj1gtVj3w5J1BObMT2DMPAJz5hFYcz5FZs5RZGQehjXrECzZ0dsIM3KOICPnCLJzP4Epc3/00boXmbsOwpIdnbLKzDmE7NyjyMw+gtz8T5GReQCmzAMwZx2BKfMgTNaD0amsrINIs+yD0bIbJuu+7VsW98K0HdisOZ/CnH0ExoyDf33PmHEIJstepFv2w5x5COkZB2DMOAKz5QgsWZ8iPeMQjBmHkZ5xGOnWIzBmHIbReggm6+HosTOPwJx5DOnWI7DkHEOa5ehfQ1ea+TDMmZ8g3RKNb9F1B2HOOIQ08wGkWg7AYN4Pg3EfdKml0KftQ2rafhjSDyIl/QB0qfuQnLIbyal7oE3bi2RDKZJTdkOjK0GS3o7klL1IStkLTUopLNmHkWreH71dS7cbal0pNLoSJKfshkpbCJXWBmWyHYokO1RJJduTWnYokoqisSu5FIqkYig0Nqi0JVAmR2OXMrkEav0eKJJ3I1G/D4qU/VDp9kOl2wd1yl5oDHuRlvMZ9NmfITX7c1hsJ5FlO4Vs+2lkl57Frt3fI8d+Enklp5FVfBJZtm+RWfg1cnefjkat0u31paeRvfs0rLaTsBR9C2vxKWQUnkRG4SmY87+BKf8rGPP/DGPuCaRlHYcu6zhSc0/AtOsEUjKPQ5f5BVKsX0GbcRzJpuPQmI8jyXwMOvMxaC3HkZzxBfRZJ5CWdxLGgu+Rnvc9kk2fwZB9EhrTF1Clf4Yk45dITP0UcbqjUBo+gTLtEyhSP0Gi/jBik/biw/h8/G5HNv7xjybsiM/Hx3H52BFfgN99aMUHH2fig5gc/HFHDj6IycJHO7PxcVw+YhKLowFsZx5iEgqxI6EQH+7Mw4cx2dgRX4A4pX07VhUhIcmOeE10iitWVbQ9IVaIWFUB4tXF2JmYjzhlEeIVNiSoipGoLoFCEw2S0VtGbYhT5SNBU4h4ddH29J0tGoeS7FDoSqBIsUWntQw2JKXZkZRWAlVqCVSGUqhTSqHQFUGpK4rGLH0hFNqiaMBKsUGhs0Gh245aehsUuugtjkqdHZrUEiSllUBrLIHWWAq9eR905gMwZR2FJe9TmPKOI6vgS6SYDkCl3wOlrhQJmmIoNSX/bWBN/veJsGIokgqhSCpCvCp3O24VIFa5CzuVu7ZjVj5iEvPxp7gcfBSfh48T8xGTWISPEguxI74AHyfsQkyiDXFJpUjQ7YMq7TA0xqPQmT9BsmE/lBobkvWlSE/fh4x0G2y7DsFq2Yu0dBu0yRlI06bCrNUhQ6NBZpIOurh4pMXGITsmBiU7fo+v4v4J5xR/g0rV38Kj/w3qk3+DJuMONKXH4NauJLQaY9Ca8iFcO/8WjbF/h8bYv4Ur9u/RrvsjmpN/iw5TLH7IS0Zz8gfo0H+I67o/oFn5GzQq/hnXDTvQofsIrUkfoCP592hR/TNummPxyJ6BB3tL0HP+MgJ1bei5WAvvxVr0XqzDUG0nAp67CDY/xHjHE/gbbiHQ1IXRzoeYuPccw+2PEWi5D6/zOnyeG+j3XEe/pxPe+mb01bWgt7YNrx0t6HV34k19K7z1bRhu7EJPhQevrzrhvdyAvopG9Fc2w1fVCl9NC/rqWjHg7EBvTQv8nlvod95AT107Bhq64HXewMvadvS6O/Ha2Y5XdR3odd5CoP0hhlruwdd8B97mO+hpe4Dezofov/0Tgo/fYOzpa8w+60Ho3hMsvPQi/NqH2df9WB4IYm1kCtOvfRj+4SlGHjxHf9cj9N3+ET23n6Ln5hP0dNzHj84WvGy7j+cdj9F9/TEeN9zGvbpOPKi/jof1N/DQeRtPXLfw2HUDP3pu44e6Tvzo6cITzy082g5fN6uaccvRghtVbeiobsGN2nbcqm3FjepWdFxtRmdFI+7UXcfT9se47boF12U33Fc8aKuKTlE1X2tBS3U73GWevwYnZ1k0aDWUN6H5Wguar7WgraodjRUtcJY1wHGmJjqVdd6JxivNaKnaDmaVbWirvYEWRwdaazrRXN0Jz7U21F/yoO68EzXn6lB5zgHXlUZ4rrXAc6UZbTU30V53E22O62iqaEOLoxM3PPdws+E+brjuoLW6E56rzWiqaIGn3A3HWcf2/urhuOBE5RkHKk9XwXGmZvu86uHenthqrGxF09UWuLcDV8PVFrgvN8F9JTot1ljRirrz9aj5vgbVZyrhueyGp9yF+vM1qPyuAo4zDtScqUL92TpUn7qCq38+j6qvy3DtxHlc+eoCqk5eRs3Xl1Dx1UVUnyxD7bfXUHe6AvVnqlDzbTVqzzjg+q4Wru9r4DlXB+cZB5rKordFus/XwH2hGp7zNWi+5ERLuQuNl+rReMmNhosueMrd8FxuRGNFC1odN+Aqb4CnzIXWyjY0XmmA80ItGisa0eruwp32p7jX+QxdTQ9ww3ULtxvu4lbDXTy48RMe3O3Gvc4fcb/jJ3Q13cf9tkd42PkE91vu4fGNp3jzIgDf4CwGBucxMDQL3+AMBodm0L99q9+gfwaB4TkEArPw+6cRCEYnuAYHpxAIzsAfnMZAIDrhFQ1a0dsZQ6MLGByeQf/AJAb8c9F9Dc1iMDCLwcAc+gem0eMdxfPuAbx+M4yXr4N49WYUL1+P4sXrMTzrDuHFyxG8fD2Kn58NoftFCM+eD6P7WfS2xJevx/Hi5TievxzGq9fRCa5XL0fQ5x1Dny8a7PoHZ+DzTyM0voRgaAGjI/8fe+/Z3USet+t+hnP2fp6Z6aZpMsbZClZOlhwIzgYcgQ4zPdORJmPAxjkp2nIm52QwxjnLOVuWbDmBoXtmnv0xrvOiNMw+X2EW/7VqlawqVZXE4s21rvv+LdHbI8Quu7snaHs9yIuWbrq6x+jvn6Gnb4qevil6/Sba2NgSwyOLfuAnmGoDfROMjy8yNDTL+JibEdciI6NuBlzzDA7MMjK8wOjIIuOjC4y4ZhkbnWV0ZIaJiQUmJ9xMjM8zMT7P5PgioyOzDA9NMOKawTU0zXD/OIPdLvq6hxjoH/sIonq7Rxnsm2DEtcD4mIdR1yJjI4uMDM/hGpplZHiGyfFFXMNTjA3PMTI8z+iwYHa5BicFcDYwhmt4nIG+UQb7xxgbESyysZF5RkfmhM+OTjHqmmBueoHx4Qk8bh/TU4ssuldYWPAxN+sVANfMCkvudZbca7jnV5idcTMzPc/c9BwzE7NMjU4yOT7N9NQC87NuVjwCdHq7+Rsbq1tsbvzGsneD+Tkvy95N1lbf411aZWNdAGAb6+9ZXX7H5sYH1te2PkItAX5tsrKywcbaB3zL71lf+8DaqgC4NtYFyLSx8Tvrvvf4/EaTe3EVz9I6S0vLLMwt4lny+U2wVVa8QhTSs7jK8tKacP3ldVa8a2ysbLK6vCnANp+weT2b/77H2gc2N37j7dvfWFv9gGdpkxXvFkvuNVaWN/GtvGPVJzzb6spbPG4fPt9bPJ51PN41vO51fN4tVlc+sOb7IMQNPetsrH5g2bvpjxeusbiwzNLiCosLy7jdPjyeNTyedZbcq3jdGyx7NvEubeL1bAj/Ju41FuZWhaji0hruBR8L816mpxbwutdZ8azz1v9bLS+/xed7y/rqp4jip/VpfVqf1n/E0ptOmLRRWRiiv8Z08FuiYk6iN51EZ8whKuYExpiTGGNPEBV3AmPcSQyxp4iK+Qpj7NfoYwRopDMcxxR7QoBYsTmYDp4kKiYHg0mI/RlMOWiiMlFHZaA1pqMzpWOIPoHOmI3GmIk2Kh2dMQutKRN9zAm0pmz0MacwxJ5CHSUALL3phP+8bHR+GGYwZaONSkelP4Y2Kgu14TgGU7ZwbVMOetMpDNEnBegVfRKNMRutKQdD9En00ScEsGXMISrua4xx3xB96CTGuCzB2IoRbDKDMRu96SQaQ6YAvIzZGGO/Rm3IQms8hcZwAqU+E4U2E6U2G4UmE7kmHbkuE7lGgF4KbTpydTpydQYydQaRqnR0xhModMdRqjORKtKQKo8jVaQhV6YhlscjUQigTCI/ikRxHLH8GKLIVCLVxxDLUhHJU5CqjiKSpSCWpSCSJSKSpQogS52JzHAChfEkcuMJZPqTqKO/QRP7Laror1HG/AVl3Hfo43/BmPIrsWnniDt6lpi0M8Sk/crB42c/GlqHjp4hNuU0B9POEJvyi//vXzAm/kJ08s+YEn/ClPgTMSm/Ykj4Bc2hH9Ee+gH1wb+hOfQ9qtjv/NHDb1CYvkUW9TWyqK+J0OYgMXyDSHcKse5bIqO+QxH9E3LT9yhjfkYZ9wu6I+fRx18kKvEKhiOXUcWcQaL5CxHKrwiUZRIszSBImk6gOJ0gcToB4WnsC03hgCiNgPAkAkIPs2NvFNt2atm1V4gifrknih17otixN5pdAbF+0BVDUGgCgeFJ7A8+zO6AGIJC4wmKSOBAaAJ7AuMEeys8iRBxqhA1lKYI9pUoiWB/X1eYJJlgUTzBoiOEiBMJjIgnKDyeEFGiH06mECFNISxSMJ4i/BG+UGkioRK/ySVOJDwyiVBJPCJFKuGKJER+UCVWJQugSplEmCKJsMgkwhQphMmFvq5weRJhkclEyJMJlychUqQRFil8VqRMQqxMQaxKIUKegliVhkR9DIk6DYn2OApDBhLtMVRRwv89mSEbqS6TMEUaYdI0IT4pSiRMkkaoWIBzYeJkIiKF60XIBLswXJIsPL80mSBJIsHSFAIlgqm1N+wQ+0MPsTswlt2BsewJjmNPyGH2hMWzNyyRAxFphCkzEWtOItacQqI7RaTuFCp9NlI/ZAuPTEGrzyDamI7JmI5cEY9EEoNKFYdMEY1cYUKvPkikSENEkIzIAyL0e/ZzbO82zof8kdyw/0W55DPKRf9NecR/Y1PuojE2gmrtHszSzzCLPqPigGBvmQP+H8oP/BcNuiCcmr3UaPZhkWynRr6TGuVemo3BVIu/oFr8BTWSHVhCP8MZvoO6yC9xSrZTL99DnTKAe0diePWXn3mY/S2vvjvLqx8u8fL7C/Tk2xiy3WOs7hljNQ8ZtN5g0NrMQM1txm+/ZOJ2K8P1jxltekqP/Q7d1bfpr7lFt62eHnM9/dZmWksctBTZeJFXTn9lrRBFzKuku8TKm2tVdBbY6C120p5n4U2emfYSO11V9Ty/WkrrdSsdFQ10mpsYcNyhvayW1rJaXpXZeVFSzauyWtorG+mx36LLdpMOcwMtZU5aq+roabxP/70WBh69ZuplD+OPXzP+4DmTT18x19LB7Is25tv6WBmaZLKtl5Enr+m/+5yXtbd55bhJW+1tOuvv01d7j0clZlpszdyvauSx8z4v6h/Q0vCA5447vKy+z2PzDR5XNdHiuMNz2y2eWG/wsLKBe2W13C6q5nZZLbfL64VerhIn9SUOGkocNBRXU19ko6HAwc2SGu5VNXPPcZebtltY86spz63CfMWK7Xo1pZfKqLgiWFKVVy1UXbFi9UMtR341jus1WK/ZsOdXY75qwXzNhi3PgeWq1Q+/qnGW1OMsqqOutJ66sgYcRbVY8h2Y86qpvGKl6qpgYFUX1VFdUoet0PkRcFnznTiKGzDn12AtqMFS4MScZ6c810J5rpXqwlqqcs1UF1RTdrGCilwLhb8WU/hrEdfPFHH9lwKKzhRTeraU0vOCwVV8oYTSc6VCTPKSmdKLVZRcqKDqqoPKK3Ys16zYCoTIY6nf+qrKrcJW4MCWb6fiUiWlF8opP19G+Zliyn4toOR0Ptd/yCXvrxfJ/+4c+X+7QNGv1yj5OY+CHy5R8MMlSk8XUHamiPJzJVReqKDsXBlV50qxXKik4lwJ5b8WYb9swXKpDOvlUsrO5GO+VILlQin2K2Ysl8owXyjFfLGUqotl1FU0c7fhGc7K21gLanAW1WIvcArxxDwL1aV1VJfVU19+g4aKmzRU3qDZeodm8y1u2O9y2/mQuw3Puel8xL2GFm47H3Cn+i4PG57woOEhj5ue0fKki7a2Mdo7p2nvmvRbUJO0tg3Tq/zbYwAAIABJREFU0TlKf980vT2TDPTP0N83zZBrnuGRRQaG5ugdmGJweI7+oVkGhmbpH5xlYHCGPn8EsatnXABfg3P09s/S0zdD/+A8fYOL/z/bqrN7nLZ2F62vXbS8FMBW6+txXrdN0PJqiJZWF89fDPP8xTBPnw/yvGWQZy3DvHg1QlvHBG86punonObZsxHa2sfo6poWAFfPDL2DgknWPzxHR/sYvf3TDA7P0909TlfXKO1do3T3TdLTJ0Qne/qm6O2fZsi1gGvUzZDLLVhsg7N0do8z6lpk1N9DNjK2xOiIm7HRJYZHhfcnxr2MjriZnPTics0zMjKLyzXLxISbibFFRkfmBbDljziOuGYZGpxkeGiGgd5xBrpH6e8ZZXhgiuGBKYYGZhjoH8c1NMPIyByjo26Gh+YZG1lkctzL5MQy42NupsY9jI8vMTbixjU0z+jwLOOjC4y55hgbmWN4YILhwXGGBycZGZpm1CWYXgIkm2Z0RABSczNupsYXmZ1aFOysKTde71umptzMTHuZmVlmesLD4vwq7sVV5ma9LMx7mZt1MzO5wOTYJFOjk0xPzjI/uyDYR0trrK9tsbb6lrXVLcFCWlpncd7nh0FvWV17x+bmB969/U2IMK5usbnxAa9nDd/KJutr71nxCdaTb/UtPu8mvuX3AnhaFWKDa2sf8K3/zrt3/2R99XfWVn/Ds7TB3KwH9/wyy95VvB4fyx4fXvcyC1OLuGeXWHH7WJrzsDC3hG9lA69n9SPkWl99x9qqANL+db81n2COra8LkGt9w2+SLb9n2bvJ6uo7fN4N1le3WPO9+2ilra1u4V1eZ8X3liW3D/fiCiueDdZWt/B5N/2v37OxKnR7eZc2Pppoy951ltw+vCuCLbbqe4/b7WNpcR2vZwPv0roA8dxruJfWWFrc8Mce3+Ke9/k7vQRTbWFuiVXfJm83f2N1ZZMVzxrrnwyuT+vT+rQ+rf+MZYo9YdKbcjDEfIPx4DcYok8RFXPKb1B9TcyhbzHGncJ0UIgB6mOyMcWcFErgY09iiM5BbTguACx9BirDUfTRmeiNWRhicjDEnMQQI0QNDTEn/NHEdLRRWX7AlYVGL5hZOmP2R/Cli84RwFbMSaJiviIq9hsMsSc/2l06Y47wPNFZQveWKRtDbBZ6Y6b/OU+hNZ5EZzqF2pCBIeYkGmOWH5idRBOVgSYqG60xR3i2uBxi409gOpKBMfYE+pgcYg6fEM4zZqM2ZKONOokm6qQAtXTZqPQ5KHXZKLWZyNTpyNSZKLRZKHWZyLWZKHU5yDVZKHRZKLVZyDWZyNQZyNSZyDTHkaqOCpviGDJVOgpNJgrNcWTqFAFwaTKQKI6jiTqJWH4UsSwNkVw4JtMcR6HPQqbLRq7NIlJ1HLn+JJH6b4g0fkNk1EnUsV+hi/sGw6G/Yjj8N4wJP6I79FeUsX/DlPgzUQk/E51yhuiUs8SmnSP26DliU88QkyrEDg8fO0tc6mkOpp3jYNo5YlNOC/1aiT8Sk3yauNQzxCT/TFT8Txjif0J/5GcMR37BmHQWY9KvGJNOC5Ar+q/IDV+jivsbiujvEOu/RqQ7iUj3lb8f6xTB8lNEqL4iXPkVYsNfhU33HeHqbwlT/Zlg+VccEGcQLMkgICKVfWFJ7A/zRw2DE9gTeJjdBw6xN+gIe4Pi2X0glu17dGzbpebLvXr2Bx9mX+BBdu038cVONTv2GNi+W8+XewzsCojmQGgiwaJkAsMEKBUcIXRCBUYksCcojv2BhwmOSCZcepRQSQqhH0FVKmGSBMKlCYSKE/1GViJBoniCREc+biHieEJFhwmTJP5f8b14YYtMIDgykVCpP7YoEQBRqEyAUxGKBEIViYTLk4iQJwvgS55MmCyZUHky4TLh3FCZ0N0VKktBrExDpExGpBRK5sXKJCHWqEhCrEwTiucVaYTLUwmRJSGSpyBSpCJWCIZWWGQqYbJUwv1l+OGyNESKdMIjjxMmOUp4ZArhslRCZWmERgrnhUUK5lmwOIlAcRIHRInsD48nICKJ/eGJ7A07wv7wI+wLP8ye0IPsCo5jV/Bh9kUkEyQ9RpgyC4n2K2R6weoTa0+gNJxEozuGRp+J0pBFRGQKIvERtIY0ZMoE1Lo0ZIojqDQJhEdEERKmJSxUiyRCh+yACF1AMKmhIXwT9CVnw7/gnGQHuZG7KIjYhkW+jWrNLpoOSqg3BdMUHYZDsYdm3QEs4V9gC/+cqrDPqNMcoFq5F6dyL3bpNuzSbdQod1Ej244j4o84JV9QL99FvWofTslumpQB1En3UCfbS6MqkNuxRm4dSeLB8Uz6Ll7n2V/P8Pr0FQaKa+kra8RV/YCxumcM2u8zZL/NzN1XzDxqZ+pBG6N3XjJ65yXDt1rob3jEQN0D+mtu0mmupdtcT2uBlddFFjpK7fRUOOkor6XP3EhvRS0dBVZ6y2rpuG6nPc9Md3ENA/Yb9Nlu8LrIyusCGz0VDfSab9BjbqSrqoH2yjp67DfptDTRUdnAm9Jq3pRV01ZeR1tFA0+L7LwotdNua2L2VR9TbQO4nrcz09bLVGsHix2DuDv7mW/vYa6tn4UuF+6+MaZf9Qol8nV36W54yNDd5ww0P2Kw9j6jt5/Tf+sZrxoe0n77JU+cd2i98YRHttu8rnvMC8c9nllv86r6Pm9qH9Ja+4BXtQ95ZL3Jo6pm7lbU88RyizvlDdyrbOJOaS13S53cLqnmRoGdpuJqbpU6uVVeR3VhDZZ8G+W5Fsx5NsxXrFivWjBfqcCaZ8NR5KS6sBr79RqseXYBYOUJ5pbjeg326zVUXrFQdcWCNd+B9Zod69VqLFdtFJwpwZ5fjeWqFctVK1WXqzDnVmHJtWLOFawwy1UBoFmvO3AU12HNr8ZR4BSg0zUBhlnyaj4CscorFizX7Niu1+AsaxSMsMIaynLNlF2qovKymZJLlRSeLaboXBlllyopOV9G6flSrNcdVF41U3KhiKrcKqqu2im/bKbikpmqqzbKLlUIfWK5ZkrPl1N+sdIfWayi4lIFZRfKKTpTSPn5UqwXy6g6V0z1VQslpwso+FsuZb9cI++7i1z/8SJFP+VS8L2wlf16nYrzpdjzrFRcqKT8bCnV12w486txFjgxX6ig6lw5FecKsF8tp/J8AY5rVVSdK8Fx1ULl2SLsueVYr1ZiuVJFfUUzTdUPqLPco6asmZqSRm7Y7tFsuYO90EFd5U2cpU5qC2w0VzTTbL5JU9Utbphvcaf6PjcsN7nf8JQ79U94fq+DlgcdPL/1kkeNz3h29zXPbr/i2f1WWluHedk6Ruubcdrax+jsnqS1zcWbjjF6+qYYGpxjaGiWkZEFBobm6Owcoadvkr4BARb19E8w5FpgeGThY7yvp2+KHn98r3dwxt/hJUCuju5p3rQL93rTMUZn9wRdPZN0dk3xpn2c1tejtLaN0/JqmBevBnn2YoCnzwZ40eLi2Qshrvjy9RgvXo3wqn2StvYp3nRM0Nk5TWfXNN290wI465n021jz9A/O0TcwQ9/AHB1dY/T0TtLdM0FX3+RH46u7b5q+vhl6+6fpH5hhYHCG/sE53nSM0T84R3fvFAP9s7hGFukbmGF0VOjkmhhbYmzMzcSYh/FxNxMTbiYnvExNLgvvT3gYH/MwPrbE0MAMo64FBgemGRqawzU8z/DQLEMDUwz2TzHUJ+xHh2cZGZ5l1LXA8PAsrqE5RkbmGB9bwjXsZsTlZnzMw9TEMqMjC0xOepmaWmZyYpkx1wITo3NMji0yPiJcxzU8zYhrmlH/3x+jjEOzuIZnGRudZ3Z6iblZLzNTXqYmhO8xO7PM1OQSExNuZmaWmZlZZmrczfjIHFOTi8xMLzE3u8TM5DyzkwuMuEaZn1pgYc7DwoLbX6i+htezwZpvyw+CNlleWmdpcU0ARmvvWV9/z8bG72y9+zvvtv7Oxqpgc3ndQizQtyIUp6+tbAmQyysYSx73hgB4PBusrr1ndfU3AXqtfGB56a2/YN2L1+3Ds7SMZ2mFFe8aK941vIsreP1l9F73Cp6lFTxLPlaW11lb32Ld5+/d+rgJEG1j7Xc2Nj/w9u0/ePf2H3zY+j+sr/3O5uZvvHv7O1tbf2frrf87rG2xvibEJ9dW3/lh3RYrHsGkWve9Z33tPau+tyx7hbijb0WAYiveLXzL71j2l8qvrb5nxfcWr3cDz9IGqytbLHvesuReZcm9hse9gccPulZWtlhffceK9x0+zybLS2v+LrNV3AvLQmzSs8qKZ42lOQ/uGfcnwPVpfVqf1qf1n7BMsYLBZYz72g+3viLKD5WMsV/596eIijuJ3pSD1phFVLRgdumiT6KNyvJ3Y+WgN53AEJ2N3iRYT1qTPx4YfQKdKRtjTBYqbSpqQzpqP1xSR2WiNWSijcoQOq9MWWhN2ehMJ9GZvsIQ+xXRh78jLvEHTIe+RR/9FfqYkx97tFSGdDSGLLRR/q6tqAw0UZloTdl+yyoHlSFTeFZTtj9m+K97/MsWy0Ebk4EhLgN9XBpq4zFUpmNoTWnINcmoDOmoorJR6jJR6ASIpTacQKETAJdCm4FMnY5Cm41Cm43SD52UuhyMMV8TFX1CMLnUWYKppTyOSp+NTCXEFyUKoVReqjiKVJFCeGQ8IkUaYuWxj71HIvlRpOp0NMYcVKYTyA05qGK/QhP7Z5TGr1GbvkEZ/R0yk7BFGr9FFfsdmri/oD/8A1GJpzEm/oLuyM9oDv2EMfEXYo+eIe7YWeLSLhB37CJxR89jSvoVU8qvxKae49DxcyRkXOTw0XMcOioALlPSaaKTz2BKOoMp+RdMSacxJpxGd+h79Id+RHvoJ7SHhXvoD/+A7vD3KKL/jER3kgh1DhGaHELVOYSqThCuOskByXEORBxlf3gaB8THCJJmECjNIEB8nAOSo+yLSGNfWDL7Q5PZH57MvpB49gQdZG/wIXYFxLD7QCx7Ag+yJzDOb1odZHdALDv3Gdm5X8fnOxXs2mdg204tO/dGsX2vgS92q9m1z8iXe/Xs2mdg5z4TgaFJHAhNFPq1whIJCDlMQMgRAsPj2RscQ2DoEULFqYRJUgmTphEqTiFYmuSPJx4mWHyY4IgEPxyLJ1iUQJD4MKGSeEKlQtF6kOgwoZIEwiKF2GCYNJ4w2RF/V1YyoVLBygqRJBIamUSQ5BCh8gSCpPEES+IJi0z+2HUVFplEaGQiYTIBeoUpkgiTpxAuS0akTCFCkYhImewHZEmIlYmIVcK5EtVRJKpUwbySCz1XoVIBaonkfnAVmUqE/Cgh0lRCpWmESFMJEfuL9cWphEiSCZGmEBKZSog0lWBpMsHiJA5EJBEQkfARcAXLUgkQJREQkci+iCPsD49nf0Q8AREJBIgT2C9KIFCaSrgqk1B1BpGGr5HqTiHW5yDSZiLRZBIhT0GmSUeiOkpEZBKR8kSiojMRyQ4jlccjU8ZjMKYSKY1GIY8mUmRAJ9KRKokkMSiQhJBAUoP3c0ocxLUYNdYjOioVu6hR76Bas4uG2AhqowKo0QdQow2kQRtErSaQ8pA/4pDuwC75khr5biyiL6iK+BOOyC9xSL+kOuwP1Ij+iFPyOdWSz6mVfUmDYh9O8Q4aZHtoUgZz2yDjWXIyt+JiafnzX+k4e42e3FK6LxTTeamMrnwbg+ZbDDseMlb7lOHah4w1P2Xk1gsmH7Yz/qiN8UftDN9uobv2Pr3Vd+l13KKvupleWyN9lTW0F1TSW15Dn6WBgZo79Fqa6Cqrpb+ikd6qZnrKG+kucdJXUUtnqZPXhTZeF9toK3bQVV5PT1Uj7aU19Fhu0GO76d+aaS+y8/CXXFqvV9Ja6uRFsYOHeVU8uV5Fu7mOrpq7uB61MfL0Da7Hr5h508fI8zfMtvcx19HHfGsf0y+6mHrewciDVroa7tLT/JD+W0/ov/WEnvr7DDc9pb/uPj2Nj3jd9JSWpic8rrnLM+d9nthv89hyi+e2uzypbKKt5h6v6x7yrOYBz6of8cTxgMfmmzy33aKl+j4PKpp4VNXE3bIamq+WcLPAzN3SOu5XNXKvopF7lls0lDfRUNlMdZETe2ENdSUN1BTUkPfTVWoKnUJkMd9O4Zliqq5asVy1Yct3YLteTV1ZEzXFDdiv12C+YsVxvQbLVTtVl6xYrzqwFdRiv16Do9Ap2F25FswXy7HmWrBfE2KC5stmbP5rWq87sBU4qSmpo/yKjfJcG6UXKrj+SyFFZ0ooPldK6aVKqosbcBTW4SxrxFneiK2whvIrFsovmzHnVVN+1UrR2WKKz5cL1tWlCiqvmLH472G5bsV21Yb5ih17oZPKy1VCv9dlM+arNn8M0Ib5mp3KXAvWfDs1hU6qcquovFxO1eVyqs4XUXW2iOrcKkpO55P33SVKfrpC4feXuf5jLoU/5FL8cx6FP+RSfqaIyouCuVV+royyM0VYLlVRfraYijMlVJ4rpfR0IbZLZdTmWai8UIjlUinWi6XU5lux5FZQnWfGnmfGcd2Os6SOmtJ6nKWN/rhmA7WljdSU1OMsraeu8gbVxbXUFdppLm/gluUmt6x3eOh8wN2ae9xz3OV+/SMeNb/kQXMrzx908uTWax40PefZ3Xae3npFy4M2Xjzt4/nzYd60T9LWPkZP7yw9fXN0dE3Q0zfJ4PAcLte8sI26GZtwM+Sap3dgSoBZ/ZP/l9m1wOCwAIC6+iYYHJhlyLVI38AcXT1T9A0u0tk9w5uOcTq6p3jTOU6b3+Zq75ygvWOCV69dvG4b41Wri5bWYZ69GOb5yyGePhvk2fMhnr8Y5PlLF89ahnjZOsbLV6O0vhmls2OC129G6e6epKNrgt7+WXr7Z+nunWRgaJ7e/nk6O8fp7hqno2ucrp5Junun/ZMep+npmxFilP2z9A/O09UjmF3tnWP0DczS3TdJ+5tRevsFCNbbP8WwawHX8BzDQ3OMuhYZH19ifHyJiQkPI6NLuFzzjI8tMTHuZWR4gRHXIqNjHoaHF3ENLzA8PM/Q8Bwu/2882D/DUP+MYHcNzzLqmmdocJqR4XlcrgVGRwSDyzU0z4hrQYgtjrqZGF9iasrLxNgSE6MLjI8KXWDjo/OMjy4wMT7P+OjiR7g16ppj1DXL2Mgco655xsfdAtiaXGJqconJcTcz0ysC0JpYYnbGw8y0h5npRWZnPMxOe5ibXWZ2ZomFea9ge03OMTkxw8z0Iu5FYarh3Kxw3LO0zrJnndXVd6z4hKJ096IPj0eYACjAoy0/BPsXXBLMLK//c0Ln1To+3yarvi18K+/xLb/D4/ZPEFzewOf7gNf7ToA/Sxt4l1aYHp9hfmaRxQVh4uLivJcV7zo+7wbueS++5XWWPWuseNcFuLX61m+cvfvYBba2+pbNzQ+8fSdAuI8w693f+fD+n6ytfmBj4wMf3v+D9+//wda7v7P17u9sbLxnfW3r4/WWvWt4PWt4l9ZZXXnH5oZwLSGO+YGNjd/YWP+N1dW3/l6vLdbX3/sL5AWTy+sRTK0l97o/mui3txbXhL6ylXesr//GxvoH1lZ/Y3Xlnb90X4BaHvcK62vvePv2N1Z9m6x61lj4BLg+rU/r0/q0/jOW3vS1Se+PEBpiv8IQcxK98QRRppMYTFl+2CWYU7qodHQmodhdb/SDK2M2Kr1gcGmjstGZBItKbzqBPvokmqjsj6aV3pSBxnAMrTEbrfGEUOoelYVan4U6SoBRH62uqJMfC+C1ppNojDlo/OeojZmodJmo9AKsUuuz/McyUBsES0sdlYU2Kke4l0no5NIYs1Ebs9GYTgigyCCU0KuNx1AZjqIxHkNpSEFtPIrSkIJCn4ZSdwyVIRO1IUeIIeqyUOlPCJtBAFwqg2BnKTRZgoWlzUKmyUCuy0GpzRKsLFU6UsVxxPKjSOQpyDTHkCpSkMhTEUUmExGZgFiRjESZJgAMeZoQS5QfRyQ7jkiRjtKQgz72azRx36A9+B2quG/RxPwF7cG/oY77K/Lo71BG/xVVzN9QxvwVVdz3aA/+SNSRnzEln/EbVT+iPvgjxuQzQjTx2Hnijl4iJvU8sWnniEk9jynlLNFp54lJPUd0yjkOpl0Qjqf8ij7+JwwJp/2g7Ac0B39Ef0h4rY77EUXM35CZ/oLU8C0y/TdIDF8TrjlBmCqLUEUGIfJMDkSmEyTN4IDoGAGiNAIiUggIT+FARAoHIlLZE5LI7sBD7AqMZcc+EzsDYtmx18TOfSbBuNofzY59UezYq+eL3Vq+3G1g9/5oduw1sHOfgS/36vhyr57Pd6r4bIeCnXv1bN+tZ8fuKHbsN/LH7TI+36Fi2y41O/fq2Rd8kMCwJALDkggITWB/8GF27jOxO8DEvuAYAkLihD4tUQqh4mSCRMI0xiBJIoHieIJF8YSI4wkWxxMiTiBEkkCoJJ6wyHhCpYcJlcb7y94TCI9MIFyeKEQKZYmEyeIJkyUQJvNHFf1GV1hkIqHSJEJkAuwKlSYRKkkUIo2SeCLkSf7PxhMqSyBCmUSEMkWYZqhMQaQW4ogiZRoiRSqR2qOINamIlceIkKf47a4UwmSJhMkT/XAslXBZMhHKo4TJjxKhPEZwZCrBkjSCpWkESVIIkR4lRHqUYEkKQZIkQiJTCBQnEyxNJUiWTHBkKoGSFAFwiZPYG36EfaJ4gqSpBEYmsV+USEBEIgHiBAJERwiQJBAqS0OkziJMk0GYMoMIdRZSwwmk+hzE2kykmkzE6kwi5GlI5SkY9BnIFAnIFAlodKlotAmoFbHIRHoOGpMxqQ+ji9AQFy4lSSwlLiiY4yEH+EkRSnmsHEesFLtqFzbFF1jl27Fr9lITFUSFZDtW+S4adCFUKw7QoA+mLOiPWML/SGXYH7FKd2GX7cGp2o9N9AWWwP+XBvmX1Cl24pTtwBGxjTu6IJyiL2iU7qRevJ96aQj3YmO4FWPiafZXvPr6B56d+oG2v/zKs69/oONiKV35VoYttxmpfsj0zVbGbzxj4l4rk/fbmHrcyezzXqYfdzLS/JzBmgcMNTxmsPEBrvq7DDma6aqoYcDcQL+1gUFHM4O2G3SXOxm03qGzop7uygb6qpp5XWCmtdhOW0k1nVWNdFlv0mW+QZelkY6yatpKnfTZbtFV1US3tYmWq2Xc/+kST3OLeV1azbP8Sl6U2nlR6uBVWTXdtmZ66+8xcPsJI/daGH34kumXXcy19TL1vIOJR62M3HrG2L0XDNx8Rk/TA/puPmHoznMG7zxjoPkJrhvP6au7T9+tF7y5+YKnjc944rzPI9sNXtbe51XtQ1prH9LZ9JSOpqd03H7Jo5r7NBbV8sx+nxeOO7yquUeL8wEdTc94WfeAZ44bPCi1cafIxv3yWh7Zb3K3spGH1Q9pKG+itrSO2mLnv4FWnh1Lvh1LngCy7EVOLPkObIVOnCWN1JXdoLq4AWdpA46iOmwFtZivWIWphZfNmC9bMF+rpuqKlcpcC5W5VViv2rDl2bFftfpBVxVVFyuxXKrCcrkS61Ur9usOqksaKbtURf6vJZRcqqTymg3LNTuOglps151Y8qspy7VQftlC/i+FlFwsx1ZYgznPLkxavO6k4oqZkrPllF+soiK3SujYumYVyuTzHdiLarFeq8aRX4vteo1gkuU7sPhfm69ZMV9zYM13Yslz4CxtxFHgxHylEnu+Fft1G9arldgullHxy3XKTxeS9+cL5P/5LPnfnRNK5X+4TMkv+ZSfvob5YimVFyqoulhB1YVySn8tpuJCBZaL5ZT+ch3LhXJsuVXUFlZTc82KLbcM66Uy7JfKsV+pwJpbgSPPjD3Pgj3PhuWqGcsVC7Y8B/UVN7AWOKkva8JeVEtNcT0NVTdpNN+hobiOm+WNNFXe4Lb1Dndst7njuMX9uofcr3vMo8YW7te/4NHtN9xves6T2608uvmSpzdaeH6nlVdPenjzepyOrhnedEzQ2zdPT+8c3b3T9A3MCvBqeE4AMiOLuPydU/2DQh/XgN/YGhiap394nr7BeQaG5hkYmmNgaIGe/lkGBt30Dy7SN7hIR9c0HV0TdHVP09E1SWe3UHD/8uWAsG8dpuWlsL1oGeL5y2GePB/kZcsIL1+4/MeErq7XbeO0vRYgWU/3DO3tY3T3TAr37Zv9CNYGhxfp6pmmo31EmBrZMeG/9zgdHYJJ1tUzRf/Av+OU7Z3jdHZP0Nk98XGS5ED/LO2d4/T0TdHfP4PLtcDIqJvRcQ9jo4JVNTnpjw5OLjM64mbEtcSIa5Gx0aWPnV3Drn8DrmHXPENDswwNzeIanmeof5ZRP4RyDc0yNDDtn9Q4y9DQPMNDCx8hl2t43h+NXGJi3MPE+JIQTRx1MzI0x+T4EmOjC4y4pj8aYa5BoQx/bGSRsdF/xSbnmZkWbK3Z6WUmx93MzviYm1lhcmKRmWkvczPL/nL5JeZmvMzNevzxRA/zcx7m55aY808IdC8us7ToE8rb3T6WveuClbS8ide7ice9jnvR57ez3vmjeJsfpwB6FtfwLK2y6hMMqJWVDdyLKyy5ff5uqy2WPf+aIigAHp9vE5/vLT7fFr6VD/h874Vy+KVV3IvLeP0Qy+svs1/2CmBr1feWdd971lbefpyQ6FvZZMW74e/gesvbzQ+83/o7v334J++3/sG7t7/z99//Dx9++ye///Y/bKz/xta7f/B+SwBc7979zvrGe3/s8nchdrm+5QdMPrz+nq619fdsbH4QfpuVd6ysCSbb2voHNtb/zsb6b/h87z5GFd3u1Y/GmtezhmdJgFre5Q1Wfe+E7+4TIJdv5R2+lS0h7ugRoqCepTXmZ92srm7g8a4IvWDeddxznk+A69P6tD6tT+s/YalNJ0xaYzZRMScxHvwag79kXm/MQRuVSVS0AKrU+mx0foNLY8hBY8hCE5WNJiobffTJjwBJE5UtlLRH/V+vjVloojLQmYS9ypCB3nRSgEW6DFT6bFQeK2AWAAAgAElEQVT6LFQ6P+wyZKHS56CNOoHGeOJjtFBtyEAdlYUqKgulVih7V+ozUekyUOrThYikPgOlIQN1VKYQmzSkozFmoosW7C2N8QRaUw7KqEzhvoZM1FHHUBvSBLClFza1IQ2l4ShKfTpak/D9lfoslPoc1IaTqAz+YnlNJiq9EEUUIojp/hhiBnJtDlJVJlJlOlJVOhKlH3CpjiHTZiBWpAll8ZFpRMhSECmOIlYd84OGVETyDMIVGUTI0pFoslAaT6A99B3K2L8gN36LMuYv6A/+DcPhn9Ae+gF9/M/oDv+E7vCPGBNPY0z6lbi0CxxKOY8p+TTRqb+iT/gZU/JZYlIvcCTzEkeOXyQm9QLG5PPojvyCKeUCsWkXMKWeJSb1HLEp5zEmnseUfA5j0hkMCT+ji/8JZawA1NSx36M5+CPqgz8Qafwr0qg/I9J+hUT3FRGqbIJl/n4sUQr7I5IIFB1jd0g8e0IS2B1yhD2hCcLroMPsCTzEgbAEduwzsW2Xjm07tf4YoYmd+4xs26Xmsy/lfL5Dxec7VHz2pYLtuzXsCYhmz4E4du4zsG2Xmj98Ecn//kzEH7ZJ+Xynip37jHy528Aft8n5bKcAtrbv1bNjfxT7guLYuS+aPR/jjYfZc+AQ+4Li2BVgZF9wHAEhhzgQeoSg8HjCJEIEL0iUIMQPIw4TGH6QA+EHCRbHEyQ6RKg0nhDxEYKkhwmRHkYkT/RPREwkQh7vB1zJhMmF2GG4UrCsQiMTCIlMIFwhmFghsgSCZUkEi+MJliYQIj1CuDz+IxQLV/jBliIJkSoFkeoYYvUxpJpjSHXpROrTkeiOIdMdJ1J7lAh1KiL5UQFwqdI+9nlFKJIIV6UQrkhFpEhFpDxGcGQyIuVRwpTHCFekE6pII1x5lAjFMcLkRwmSJhMoTiRIkkSgJJkDkmQOSJIIlCYTKEsjKDKFAHEi+8UJwl6USKA0mf2iJPaHJxAYmUigNJFgeSphiuOEq9IR67IRa7OJNJxAGnUSRfSfCVelEyJPI1yVTqgsjXBxApGRCUilBzGaMlCo4klO+ZaD0WkkmJKINSQiF0dhkJnQBok4HBTE9wox5yIPUKoJpFK9l0r5TsySzzHLPsOm2oFDuxenMZhK2U5qdQHUqoMwS3ZTrw+hMvxPOKTbqJZvp1a7H7PkS2oU+7CJtmMJ+l/Yw/9AvWo3Dsl2rKF/olb8JbWSL6gO+4ya0C+oidjFgzgjd01R3D18hAdJqTxNP8mTozk8y/6a7rPXaD+bx2CJk4Gqm4zWP2X24RtGbz5n9HYLo3daGLv9gok7Lxm/8YKh2vsMND7Edfc5gw33Gai+hav+LgO2Jrorqukuq6avspaeylq6yutpL62hu6qRHsstOivqaC1x0F5eS0dFPV3mG3RUNPGmopb2UjtdZTW0F9fw+rqN1nwzjy8V8uxiEW3FdlpLqnleWEVrRS1tlQ20VzXSaWmmy9ZMT+1tBpoeMHTrMa47zxl/8IqpJ2+YftTKyK3HjN9/wdiDVnrvvGDwbguue624HrzCdfclQ3de0HfjKR3NT2htfMyLxqc8ctym6/ZT2puF6YptDY/paH5Oz+1WWm+08MB+lweW27youc/ruie8bnzBy7pHvKx5wKuGJzy13uBOqZ27lXU8qr7L04anPKt/xD3HfZwldTiKndgKHDgKq6krqaemuA5nSQPVxf5ph4W12AqdAhgqqMVeWI+twImjqJaGihvUlDYK5xfVCuXnRUKv1m3HPRoqb+IsqcOaZ8WWZ8NZWIOzsIa6ImFvz3NQebmKiovlVFwqp+qKGVueHUdhA87SJmrLmqivuIGztInq4nochbVUXrVRecVK5VUr9iLhOcou+6c5FlRTec2K5aqdistCbNJWWEflVSvmazaqSxpwFNdhK6zDUViP7bpTgFr5Dsx5NmGyY56dylwbtvxaf8eYndrSRuwFDqzXzFjzLJhzK7BcKMV8tpCK0/kU/3CZvG/PcP2v5yn+OZfCn69Qeb6Isl+vU3m2hIpzJVScK8J8qYKK8+VUXijHdtmMLddM1YVybLmV2C5XYc+txHa5HOvlUuy5FVRfrcKZb6Um34L1ahXVBQ5qCqux59txXK+mtqQBR3E9jZU3qa+8QX1ZIw1ljTRZ7tFU3sjNimbu1z3lTvUDbjmEnq3HTc942PiMu87H3Gt8yf2bbdxteMqjmy95fr+dx83PedT0nFdP++jqnKK9c4q29gk6u6bp6BQgUe+AALFGxpZwDS8wODzH8Mgig/444sDwHAODs/QNzNI7MEf/0DzdfbN09/vh15Afdg0u0te/QE/fHJ3dM3R2T/ntqim6emdobRvh9p1XtLaN0N45QetrFy9bR3jRIlhcz18O0/LSRUvLMK2vR2l55eLFqyHaO8dpaxujrWOczo5JOjsn6ekROri6e6fp8ptZPQNCF1d3zwxtb8Z40z7mn944QUfnBD19wsTHvr5p+gdm6ekTzK72zlH6+oRoY0/fFH09k7S9dgkRxv5ZBocWGHItMjrqYcS1hGt0iZFRN2NjHkbGlhgf8zIy6mFsfJmxUY9gcI0Iv6XLtYDLtcjw8DwDfog1ODjDQN+U0M3lh17D/4qIDs8KQGxwnpGRRUaGF/x9XG7GxpYYG1lkeHjOXx6/yMjgnD/a+C/ANcOoa16Y8DiywOjIAmNjC7iGZxgbnWdqysP0pIeF2VWmJjxMTXqFv+dXmZ4Ujs3OeJiZEmKM01Nu5maXmJv1MDu9wOzMPAtzbuamZpmfXmRudoklt88Pqt6xsrzJyspbVn3vWfH6IZVXgDVLS0IR/L9idkvuVdyLK/iWN/CtbODx+FheXv93VG/5LStewV5aXhI+s7K8werq1kfQs772+8cJi17POl7vhrD3QzXf8lt8y4I9trr6ntW1d6ytvmVleZ3VtXes+7bYXH/P5uY73m/9nfdbf+f33/6H9x/+yW/+/Yff/slvH/6Ht29/Z339A283f+Pd1u9sbPy7gH5z8wNvNz+wvrHF6upb1tbeCdBueYPV1Xf++27h820J9tXaB1bXtlhdFSY1bqz/XYBfK28/nuP1brK4uPqxVH5pyceqbwuPd51F9worvi3W1j+wtrqFZ2mdhXmvUErvXcfrXWN5eZ3FRQ++lbf4fO/weNY/Aa5P69P6tD6t/4SlN2WadCbBuDLEfuMvdD/1seNKY0gXLKioHLQmAWrpTKfQmU4JUwpNOeiihMmF6qgsv2mVjVqfIUQR9RloDBl+CyoDjf6Y8J7xBGrDCf/xLJT6DFT646gMWYJZFSVAJXWUYEipo7JRRWWgMeagNGSi1GagNmT6QZsAsTTGTLTGTDSmLPSx2UQdzEEbnY7GlIEuOhN11HE/hDuBKioTpS4Ttf+5VIZjqAzHUOiOCZFEw3FhYqI+G5UhG5UfcMl1WSh1WUIMUZ0pdHDpTyDXZCFTZxKpyUCmySRSlUmkOhuxIh2J4jiRmgykqnTEimNIVenItFlIlEcRy9MJizxKuPw4Uk0mCuNJwmRphMuPEaHKRqw+gdxwCm3ctxjjv0d/5Ec0B79HE/c96tjv0B/+HsORnzHE/4Qx6TRRib8Sk3aBI+mXST1xhePf5HP0VB7JOVc5nHGB2LRzHDp+iSNZV0jMuUp8xmViU85jSDyLKu4nFDE/oztymqiks8SmXSA+/SoxqZcwJZ0nKukc2vjTqA7/hCL2b6gO/kCk4Tuk+j8TGfVnpPpviNCcRKTOIVyZTaA0jQBREgci0tgfmsDekCPsCYlnR0A02/cZ2bbHwGe7tHyxJ4ptu3Ts2GtkV0A023br2LZTzZ+2K/jTDhV/2q7iD9tk/HF7JH/4XMIfv4jkvz8X86cvZezYZ2BfcBy7AqLZvlvPF7u0/NdnUv57m5Qvdmn4YreOL/dF8cVOHdt36ti+R8fO/SZ2BEaz64CJPcFCgfzewEMEhCaxL/gIAaFJBIuSORCRRFCEUFYvFMwnCQXrkkRCJAkEi4UJgYERhzgQfpDA8MMEhMcSGBFLiPQwwbJ4IhTxiOQJhMsThA4sZRIiZZLQo6VMEuKEyiTCFSmERSYTGplEiCyBcHkSobIjhMiThH6uyETB2pIK8cZweSIiVQrhasHQEqlSEGuEGKtYfRSJ5igS9VFEmlRE6jTCFWmEKVIQyVOF4nllGqHyZELlCYT5ny9MIfR7SVRHEamPIlIdR6xNR6LLQqzLIEJ1DInyOOHyNMJkQiwxQJxAgDiJAHEiByRJBEWmESw/ikidTaginf3SJAJlqRyQJBMgSeGAJJVASSpBkSkEy1IIkacRoc1GrM1BostBpM0hXJ1NqCqdMGUmQZHHCIw8Srgqg0BRIsFhBxGJDxEZeRCVOh6lKgG57DCqSBNHD6VwUHsIk1hLglhOjkTMRb2CPEUwJYq91BhDsEcFY5Ftx6bYzq14KQ7tfmzqXTg0+6g3huDU7qHZEIRVsp1azX6qxNuwSLZRHvYHqlV7aDCFcTNaQrVkF5bg/8IW9t/Ywv+AOfQPWIL/iDN8G7bwP2EN+gOO0M9xinbTII+gUSWjQaPiblwctw4e4lFKOs+zv+LpiT/T+esVBgqsjFhu0m9uZrzpCSNNjxi9+YKh5icMNzzGVf+I8ebnDDrv0Ndwh8nHbQw1PmS4/h6u2tsMWRvpKrHSX+lk0NZIf81tui3N9FQ10F3VQGdlM2/K6uisqKfH3ERnuZO2YgcdpbV0mptoK7HTVmSn5Uo5Ty8U8/DsdZ5eLOTJhSLelNbRVlbLy2IrLSXVvKmsp72ygQ5zM+2WJvrr7zPU9Ij++nsM1t9j5OZjRu8+ZfTWUybutjB2+xmjd1sYvP+KwQevGLzfysijNlz3Whm620LfjWd0NNyn89YTeu+8oL35CUMPXzH04DVD998wcK+Nofuv6b3VwpumZ7ysfUxHUwu9d17zpvEFr+qf0dHcQlv9E1pqH3KvopHbZfXcNN/gpv0eTZXN3LPf5V71fW5YblNX0Uxd5U0aKpu5UdWEs9hJdVEtNaX11FU0YysQ4ovVJXVUlzRQV3aDurJm6sqaqC1tpKHqJrXlTdSWN1FX0Ux1cQON5ts02+7RbL1Hk+UO1SW1OEtrqSutpb64jvrSBurKG6kta6KmpI6a4lrqimqx5dmwXbNjL6jDUegvpb/m+NgBZs2zU3XFii2/GkdxPfaiWpzlzVRcsVB5zYy1sAZzfg1VuRbKLpn9dpYTa77wfunlKgrPl1J8sYri8xWYr9opv1hJeW4VFblW7PlOrPlOKnJt2PIFm81xvZqaImGaoz3PgTXfRtUVM1UXK7BdrsRyvpjSn6+S9+2vFHx/mdLT1yk9UyjEEs8WU3G2TCiTP19M+bkyys9XYL9qp/JsJY5rNqy5ZqwXy6g8W4L5QhHm80XUXKukJs9G9TUrznwrdQU2agodOIuc1BTYcFy3UV9cT31pA02WO9SXN1Nb3sj/x957djdhJmq7f+Css/ek0Uzv7lVd7jbGGPduIJmdae9OJplMJiGB0Gzci4ol945tMLhh414luffeG5DM3udXXOfDI9j7/QuzeNZ6lpBky0o+Xuu+r7sw1UhpZgkV2jqK04sozSyluvA5tUUvqCt5wZOiBp6WNFJb/JzqwgaePemgvuYVtZUvaXjSTkNNG/VVL3la00Hj8yE6Oyfp7pmiq2eSzq4JOrrG6RuYxmRZZMg8h3l0mcHhWZHmsiwwZJpj0DQnklxDM3T1jouK38Asg8ML9A9N0zswSd+AENMPDM3R0ztLR+cEXd1TdPdaoVj/JN2907x8NUrrSzMdnRO0vRqludVEc4uJxsZBGpuGaGweoq6uhxeNgzQ3D9PYLOTzL9sttLWP8vLVKO2vxnjVMU53twBcfX3T9PZO0N0zjnlkkcHhObq7heero8NCZ6eZ9lcmUVfsHqOvfwLT8BxDw7MMDopq4zvoJQT50wwMTNLbM0l39zj9fdMMDs+/h10Dg7MMmRYZNi1gNi9iGVlkdGQFs2WRYfMCQ8PzmM1LmMyLmE1CTm8yzTE0PCNSXIMz1hrjHBbLPGazqD8ODkwxPDyJaWjqfZLOYp4XQvnhOevzBczD04yY5xkamBDprHdri6ZZ62rinEhrmWYYsQjANToyz9joPJPji0xNLjI5vsjczBpT40vMzawzPbnC5OQS46PzTE8uWZ1bK0xNLjI1tcDUxDyTE/PMTIn01syUVSy/tM783Cpzs8ssLKyztCRk6Csr26yu/K/01eKGAE/Lm6yuiMTRyrLwbQkQtcPKktUXtSzqjKsr26wub7OyvG11ZonK49qqqC6uruwwO7PGytKOFXAJ+bv429tWn9YeG6tiaXFr6zXrGwdsb79hc9MqrN/cY3vzNa8P/snBgagb7my/Zm/vDQf7v3Lw+jcODn7jYP83IcbfecPW1mvxc7uv2bbCrs3NfTY39wTg2txj2wq8NjeEe2x9bZfNrX3xPTcO2Nx8/T7VtbX5mrXVXXZ3fxNJts191tbFMuOK9b/53f+rtbUddnbesrK6xdr6Dsur22xu7bNqFdSvrm2zsb7L0tI66xt7rK1ts7S8zuLSFkvL2x8A14fz4Xw4H86/ylF5J/orvRPxCfgC/6A/4BP4e7z8vhB+Kr8bonrol4SX/w08/RNR+SXh6Sugj9r3Jp6+SXj6iHqgSGndQu0rklqefomovBNR+ySi9ElA4R2L0jMKhVc8Cu8EayJKvK/wtkIlb/Ge2vcmap8bqHyTUHgnCdjkl2hNYYkqotovCYVPHCqfGLwDE/EKTMD3ahJK32jU/nGo/eNQ+sag8otF5ReL2j8GlW88Kr8kFL7ibym94lH6JKLwiUfpkyDk7Z6JyL0SrH6tG8i9/setJf9fcvl3Li6l9y2R3lIn4qGMw0MZj4cqEXdlIh6KBFxlcbgr4pCqRGrLQxmDVJ2ImyIGV0UcTvJEHKSxOEiicVHG46pMwFGRgLvX58h9vsQz8I8EhP+VgPBv8A75Cs+rf8Er+C94XvszfqF/JSD8b/hHfEdg9PcExfzA9cS7RP/+EV98lcYfv8niy79m8x9/zSLuy0dE3LpP2I1fCEm8S2jSL1xLuMvV6Nv4hn+PZ8jf8Az5Dq/r3+Mb/iPe4T/gE/YDXte/RxX8LV4hf8fr+t9RBH+Lu9+fcfH6EmflLRwkiVxyjcZeGoeDNA4792guu0ZxzimE8w7BnL4UiM1pL06c98HmrCfHzqg5dlrF0dNyjp6Sc+SUis9spBw9JePUBR9OnPPi2CkZNmdU2JxRcfiElE+OOPPpMRcOHZdgc0bJoRMSjp1WcvycNzZnvTlzOZDTl69w8rwfx894cvK8D8dOqa2VxkBOnffjxBkfTl3w4+ylQM5cDuCCQxCXnK9x0fEalxyuc8kxHFvnMOycw7F3i8DePRIHt0jsXENFPdEjAhdZFC7SMBw9QnDwCMHO7Rr2HtewdbXCLtdAHCVXcZRcw1EegpM0GGdZCE7S69YUVzgu8lBRDZSKKqKzPMKa0IrASRqJvTWh5SC9joNHGA6yUBwlYmnRySMCV3mEqBgqo3BWRuOiiBWJLGUUbspYAaLUcbgponFRROAgjcRFGYOzQsjtHSRhOMoiRS1RFoajLBwXeRgu8ghcldG4KmJw94yz3njcvRJw80rATR0nvHCyaBylUdh5RHDZLQxb90guu4fjqIjFVXUDV3USDrI4HOUJ2ErjuSSJ4bK7uJfcYrnkFo2dJAY7STR2shhspaK6ai+Lx1aawEX3OGwlcVxyieaCSwQXXMKxdQnF2f06Do7+uDgH4uF+BakkkOAriagVwQT5hXIjIp4wmSe/l0r42uUi3zue4meH4yS7HSfVw4Yc5Vk03pfJlR0ny/0IRn8n8rwuo/W8QIrzYQp87TB6nSVffgKNy2doPI6hV59HKz9NtutRdPLTaBTnMXjao3E5QZbtx+Q4fEKOw8fkOh0i1/4IWqejaF1OkO9ymkKPCxTJHSlSuFEZ4EuZjxflfn7UhFynPiaehoTP6fzrdzR/9T09dx4zklfKoKYcc9ETRsufMV33itGKJkyF9QzqahjQVtGvq2S4pJ7hiqcMFdQwmF9OR3IGTd/foT9TT39uMYO6MgYKaujWV9GjKacrp4SXqfl0ZBbRnVNKR1YhXZkGujMK6U4z0pdbSltyHq8ea2m9n0XL/Wye3kml/sdHPPshhaaHWpqSNTQ/1tKcqqcxJZfWdD3t2SX05FfRW1CHuaqZodIGOvJK6NWVMlJRz2DpU4arGxl/1oqluoWhyheYalsw17ViedrOSN0rBqsaGawUlcX+miaGnrTQZqzGVNvG+LNOJhp6GKx+yWB1K30VTbwqfkZ74VM6ip/TWfKcVmM9r4qe86q4gRZDHc+11VRlFFGVU0mFtpaSnEoqs8upyCmjIq+Sav0TCjJL0KcWUZRVRkVuGcbHRnIfaMh7qEf32Ig+1UhBZjGG9CLyU4swpJagSy7EkFqEMa0IY3oxBRkllOdWUqmrpUr/jMLsKgoySynMLMeYUYomJR/dYyOGtELyUwrQpxRQkFlKSV4l+elFGNKLKcuttNYejWiTjegfF6B7bBSA7VE+2od6NA905CcXkHdfjzalgILMMvLTi8h7pCf3oY7cB1qy7gl5fJpVEp/xcy4ZP2eTfieHh9+nkvxDOo9/zCLtx0wybmeRfjuL9J9yyPg5D80jI7kP88m9n4/hcQmGx4XCOWZdhtRbv0fefY1wct3OIvenLDK+S+HBX26T8u09tPfzMKQY0D3Qk/1DKhnfp5F7J5fMHzPI/Ie4+gd6cm/noL2bR84P6eT8nE72P1LJvZ2K8WEehge5GB/lY0w2oPklm8LHeooyizGmCLdWQYqOwseFlGaVUaF7QlleFUVZpRSkFlCcUUS1vp7SzFJKMkqpK3xGfdELqg111BW/oKG8heeVrbyo6+VFQz8vXvTT3DhA+0szL5710vC0l8YXgzS3jojaYOeo1Uk1TlfvFP1DcwxbFhk0zdE/OMPg8DxDpjnMY8uYRhfoG5qmp2+C7v4J2l6Z6e4ap6d/ioHhWQZNs5jMQjw/NDzLsHmB7u4pOrsm6O6doqd3ip6+KSGE75mko2uSl20jtL8ao+3VKK1tIqX1onGQphYzjU1DPKvv4/nzflpbzTS3DNPUaqa5xSzAVuc4be2jdHaO0907RXffFF3d4wwPzWK2zIsVxJ4JOjvH6OyeoKtrlK7uUV51jtDVPcbg4BT9fRMMDkwx9K4OaJqhf3CaYfM8ff0TDFtrl71903T3TdLZNY55ZBnzyCLDw/MMmxcxW1YwjyxjsSwzMiLk8uaRZUxWyGWyLDM+scboyBIWyxIm8zzD5lmGTXOYzQuYhucF6DLPYTa/k9FPYzZNYzaLqqjZNC8AmXke0/As5vfAaw6LaQ7z0CwjlgVGzAvvHV0jZuHiEnXEOcZGFqx3nonxBaYmRDpremqZ2elVZqeXmZ1eYXZ6help4eCanVlhZnqZmellpqeXmJ56V1VcZm52lfm5dWamFpibW2ZxfuP/ShgtLW78D8xa2mJ+dt2a3LJK0Vd2hBh+eYdVa61udWWHxcVNVpa2WF22XmsVb3Vlz3q3WFvdYWlpk5WVTWsVT3i55mc3WF4Sdb2lpXcQbdv6O9usreyyvrbP1uYbAZbW99jcfM3O9lvWVrfZ3jpgb+9XdndeW11au1bA9ZY3b/4p4Nf+b+zvvWVrc084ufbfsr19wN7uG3ber0KKmuLW9oEQ6G/us739mr29t+xsv2Vn5w0bG3sCdK3tsLG5y9rGnnBwbQon18a6eG9tVYA9UcPctabBRPpsZ/cNq2s7LK1ssbK6ZU28Waue6zssL22wsrzB6uoOW5sHrKxssbkpFhsXFj4Arg/nw/lwPpx/iaPyvuXv6XdTSNsDrGuFfp/j6XcLrwAhln+XzPL0u4Fn4C08fW+i8r2Bt79YW/TyTULtEy8SWn5JVseWkMiLz05C7ScAlsIrBoVXHAqveAGRvAX8Ur2DXN5xKL3jhAzeKwGFj6ghKrzjUfgmWCXxCXgFJKHwiUflH4f3lQTU/rGo/KKR+4Si8I1A5ReLwicGpU80av9Y1AGxeAXG4X0lEaVfAjLveJTeCcjV4vNl3gnIvRKQqOORqcW/5Z43xAqi9y0U/0sgL0BXEnLPJGRqkeiSqhKQqOKQKN/VERNwlcXjJhMVQzd5AhJVAkqfJLwDf4934H+g9P8PZD6/x83rczyD/4LM5xYenkm4qRJx97qJzO9LVAF/RB34BzyD/oLf9a8ICP+GgIivCYr8hitR3xAU+Q1XI78nOOYHrsXeJjTxDmE3fuHGn9P403e5/OW7PL78Opsvv8kl7o+PiPriF8Jv3CUk4S7Bcbe5GvcTAVE/4Bv+Pd5h36EO+Q5F0Deogv+G8uq3qK79gDrke6QB/4ki8Gs8fP+Eq/efcFJ9zmVJLOedQzlrG8w5+2ucdwzhguM1ztpf5ZxjMGcdrnLBIRibM158ZiPhyEkph2zc+eSoC58ddePwSQmHT0g4clLGZ8fcOXJCwtGTCo6eUnL4uJTPbEQS65MjbnxyxIkjJ2QcPuHBoeMSDh2XceyUmhPnfDh53pdT5/2xOevHkZNqDh+XYXNGzYmz3qKeeM6HU+f8OHnOlzOXAjh9yZ8LDle44BDEZedgbF2u4eAajr1LBA6uEdi5RGDval00dA2zrhoKP5WTJBwnjxDhz5KF4SQNw0F6HXtJCHZuV7Fzu4Kjx1WcpCE4ya7h4HEVZ9l1cSXCy+UkCcHRIwwH9zDs3K/jKIvASRaBoyQSB2kkjlLr53qEWgXyUThIwnFwD8dJEoGrIhoXeTTO8igBqhQxOMujcZaH4yyPws363FESjr1HGLbuYTjJwnFWROIijcBRGoGzLBIXWaRYY5SLBUUXZSSuqlhcVbG4ecbh4SUAl8p/A6cAACAASURBVMQ7EYlvEh7eiXio43FRxuIoi8JBFo29VKSxHOVxuHkl4a6+gYf3LRzl8dhLBKy64BbLRdcYLrnGYOsej51HHJc9YrnoFs1lSTyXPOK55BHLRY84LrvHcd4lmvMukZy1D+OsQwhnHK5x0SEYV9dgXO19cbX1xN3JGz/PULxkQchcfbjiHUKQxItbchl/dTnHj7afcdf237l34d94aPc7MqQ2ZEpsyJSdJEdyHI3sFAUBjhRfl6L3s+Oe7b+R73UBjeI4BZ5nyHM/hMbjCJUh7uQpzqFXnkMjOYlOcYZiHwcMsrPk2H+CxukzdB5HMchOonE+hs7lOHrXMxRKbSmUOmCUOFCi9KA60JdKf3+qr1yhLiKKhoSbNH/+J9q++o72736k/e+/MJChx6SvYq25F3NhLRMVjYyWPKNfW8GAtpwhfSW92nLGq5roN1YwqCumL0tH/Vff0PL32/SkamhPzsNkrGSwsI7+kmcMlTyjT/+E1sd62tML6MouoTOziK5MI23JOtofaniVoqH5ThodKVpeJmt5dieDp7+k8fRuOk33c2h8kEPDvSyeP8ii7m4adffSef5Yw8vMIlqziujUVNJbUE9v8VO6DDV0a8royStiqLyB6ZYe5l8NMFrXyuiTFixPWrDUNjHytI3x552Ya1sxPWlmsPIFveXP6Cmtp7u4jr6SZ5irWzHXtDJa34HlaQcD1a30V7XSX9VCV0kDbQV1tBU85VVhA+1Fz2jQVNOgqaZeW0WV9glV2lqqNDVU51VRkVtOtbaaKn0txTklFGeXYkwrpDC1gPxH+RjTCilIL0L7SIc2WYfuscFaBywg/3ExuseF6FMLMaQVoXmoR5dioCC1gKKsUkrzqqk2NlCuraY4u8zqhCqjylBPYW4l+WnFoiqYWkJ+ejG61EKy7mnIua8VovmHOvLua9E81GHMLBFJreR8dI/06B7mv7/5jwvRW6uUmuR8NA/z0SUbyXuUT9YveeTd05B9J0c4te5ryLiTQ/Y9DWm3s8n4MZvMOxoyfxKPGT/lknE7WyTGHmhJv51D1k8aMn/OJetOjliXvKch714e2gc69I8MaO5pyfk5h7x7eWT8I4WMH9MwPs7HmF6AIdmIISUf/S85ZP2QRs7POWjv68j4MZOM71MxPDKgvZuH8WE++ffyKEw1UvBQg/a+hsLHRgoe6ShOK6AwxUhRagHGlHyKs0rRJesxJGspSjNS+LiQ4sxSinMqqNDVUZhRTFl2GUVpBVToaihOL6E8o4RaQx1PC55RW/CU+uLn1OQ/ocrwhIb6bhqbTLS0mml8MUBryzCNTcO0vLTQ8tJMc6uFllYLba9GBNzqmaJnYJr+oTlRzeufZmh4js7uccyWeXr6Jhg0z1nTV+O86rTQ2WFhYGBKgCDzHMOWOSwjC6LaaBJrg729k/Rb/Vx9A9P0Dc7S2TPBq64x2jrGedk+xsv2UVrbRmhuMQvXVouJF03DNLeYaG4y8+LFoEh2NQ3T3GqmtW2Mjs4JOrrG6O6Zobd3mo7uCTp7JhkYmqN/cPr99+zsmqCtXfx8X98MXV3i9yan1picXGVsfFlAn7ElxsaWsFjmrMmrOYaGxOcMDM0xMDhH/9AMHV3jIrFlXmJweB6TaVFcy6KAXKMrWEYWMVtWMVtWGTYvYbYsMTm5xujYKpbRZUyWBYbN8wxbBDwcGppheEiArKHhOUzDs5hMM5hM05hH5qxieQG4zOY5hoamMA3NWGuHs4yNLjBiEg6uUcsiI5YF4egamWd0ZEaktiwLQhw/scLU+DKTE4tMT4nHyXFRQZyZXmZ+bo25mXWrY2uF+bl1AbmmVpmbXWNudpWFuQ3m50Raa35+g7mZZeZm11iY22B1ZZ/F+S2Wl0Ryam11m+XlTZGkWt62eqIOxFLg0jZLi9usrOyxsrLH+tqBSHwt7QhgtbhuhVdbrFsdUxvrb1hf32dz47XVqbVlFa5vsL66w9rKnnVlUXi/1td2WF/dfQ+51q0i+3XruqNYdDxge+uNkL6v77G9/YbdnTfs7r3lYP9X9g5+5cB6962vHez9yt7uG968/icHB7+xtSmWEXe2X4vU1+4b4eayVhr3D96yuysqj7u7Qkh/cPAbe/tv2d//lZ3t16yvv2ZleYv1tT2Wl4S7bHv7DSurAm6tW7/v5vq+gHMbe2xsWF9fP2B1dUvI+NeFu2t1ddfqLxOvCeH9Jhtr26yubrO+vvsBcH04H86H8+H8Kxxv71v+Si9r1c/vJp7+N1H7CP+Vl/8tfAK+wMvvC9R+N/Hyu4VXwE2rvP0m3v6/x8vvFp7eCdaa4DtBfOJ7H5fKOwGVFVwpvONQecejskIruWc8Cq94ZJ5xyL3ikHvHWGFTnKgKesVbhfFWwOUTh8+VW6h841H7xeMZEI9nQCxK32hraisShU8YSr8o1P5xop74PrkVg9I7Grl3NEqfJOReCcjUCXgoosUKojoOmToeqToemad4T+55A6kqEfk7qOV5A5mXEMkrvG8iUyciUSa8T265y+Nwk8XirojHXZmAsyQeV1kiLrI4XKTxeKhu4KqIQ+H7OTLvWygC/4DU9z+Q+P4BeeAfUAZ+icLvC+R+n+N55Q8Ehn9DcNTfuRbzHUER33Al4q9cifwbQdHfEhT9N67F/J2Q2B8IjfuJsMS7xHyRTOwXj0n4YxpffJ3NVz8a+Mv3Or78OofPv8rl5l/SCI37ntjfPyDsxh3Cb94jOO5ngmJ+xjv0O3zD/4762ndIAr5CGvCfSAL+gtT/a6QBX+Hh+0cclTdxlN/gsjSB804RnLx8xbpK6M2pC36csK4U2pxVY3NWzZFTKo6cUnL4uJxPj7rymY07h2zcOGTjymc2Lnxm48anx905dNSdYydkHD0h59gpFUdOKLA5o+LICRmHjrtx2EaKzSkFx04r+fSYO8esHq5T53w5cdaHoyfVHD8tnF3Hz3hx6pwPZy4FcPZyIGcvBwrQdd6PC3ZXOXc5kHO2gVx0DOaSczB2rtdxcA/FVRqNs0c09i5h2LmE4egWiYO7gEr2klAcPSKs64X/61EuRPEuygjc1JFWP1YILrJQnKQhOEqu4eARjIMkBDtJME4e13H0uI6dezAObqHYu4Vi5xGKkyQCJ1kkjhIBn5ykEdi7idVEJ3kEbuo47N1DcZZFYecegaM8Gid5DE7yaJwU0eJRHiUk8/IonOXhApJ5hGHnGoqtuxDWO8rDcZaH4SSPEikwax3RRRmNqyIKV5W1niiPwk0di5s6Fg/vRKR+N5H4JiH1uYHEOwkXVSwuqliclTE4KiKxk0ZiJ4nGVhKNnXs0tta01kWXKC44R3HWOYKLLlFcdInkonMkF12iOOcSyRnHCC67xXLOKYJzTuL5OacwzjmEcd45nNO21zh1OYjT9lc5ZxeEk8sVnGy9kTj6IXHyRebsjcrVD6m9ikCZP4GOcuIdHfjK4TSP3E+S5nqIdOdDPLL7CH2gAxqvy+R5XSZHcoJ8z8sY/B2pivElQ3KCTPdD5HgcJVd2DL3iJEXqM+S5H8XgY0eO4jx6r8to5WfIV19Ep7yITnoOrctRtM6H0bgewaA4TZbtx+Q5HMbgcY4n/nIK5U6UKl0plLpgdHekOtCfmqAgKoKCqY2Mpy7xFm1ff0fb336g+ZufaL+bRm9mIZPljQzrqhkpeMKwoYaR4nrMRTWMVT5jrOIZQwWVdGfq6UrJpvNhGm0/3KXzTjJdD3PoTtMwpCvHVFxPt7GWTmMNPfm19ORV0ptXRY+2gq6sMjoyC3iZrKPlXhZdafm0p2joeKynNU1PU4qel+kGGpO1NN7P5elPqTy7ncKLB5nU/5JGw6Mc2nKLaMssplNTQXtWCS+zy+gy1tJTXM9IdQvd2hKGKxqw1L5k5Ekz47UtjNa0YnnSzGhdK5aGNnqevMTS0IH5aRvDVY0MVTUyUNnAQEUj/SUNmCqbGa1tY7S+g9GnnYw87cBU205/VQu95Y20Fz2jvfAFHaWNvCyoo0H7hLq8SqqzS6nJKacmp5Sq3Eqqc8opyyqh4LGB0swSSnPKKNdUU5JVQklGMfmPNBhT8jE+FpVBQ2o++scGch/q0D0uEC6stCLy04opyCynKKeCwpxyCjJLKM2toCizDENaEYb0IkrzqqjQPaFcW0OF4RkVBc+ozH9KYXYlxswKAbjSitE9LkCXUkDuQx3ah3qy7+aSd19Lzi8CQuXdy0X/UG8FW0bykw0YHxeiTzaifajHkGLEkFpIvtWxlfyPVDJuZ5J9NxfNfS3Zd7Vk3dOQZV1LzL0rVhRzftGRdVdH5h1Rfcz4KYeMn7JJ+yGDnDt5Qp7/YyYZ/0gj63YGGT+mk/lTNjn3NGT9lEPaP9LJuZNF1k/p6B/pqMytxJBqRH9fh/5hPvqHWnLv5qC9pyX/kYGcn3PI+imDvLsa8u9pKUw2UvS4gOK0YvIf6dA90FGcUUzRYwNFKUaKUwsoSiugMMVAUVohRZlFlGaXUpRWSEVOJaW5FRRmlVGQUYYhxUB5Thml2aWUaWooSS+iPKuUSn0tFdpqagtFNbFSW0FRbgkNT3tobDKJBcLnQzQ2DtHQOEBTs7Xi92qM1pcjdHZP0tUzRXfPNF29k/QOTlmXD2cYGpylvWOEwYFp+gamGBieoWdgnL6BSdpembBYFlhY2GJ6ZpXp6VWmZzcYHV9mbHxZJKB6J+jsFsuF/QMz9A/M0m1NcPX0TdPWMU7LyzGami00tVh4bpXJNzYNvb8vGod5/mKQ5y8GaGk20dJqobVtlPZXE3R2T9Bh9Yh1WiuKnZ0TdHSP09UjQNar9hFevRqns2uS3p4pOjvGGBiaYWRUQK2RkQXGxhYYsSwwMbHKiGWR/sEZ+gcm6egYprtnFNPwAv2DM/QNTNHRPUZv/wyWkVUGh+ewmJcYsSwxMrbMyNgqI6NrWMaXGR1bxzK6Yk14LTI7t83I2AqW0RUGTXPC8zU4zaBpnqGhGYaGZt5XD03Ds1gss5jN0+JaXx+xLDAyssD46AITYwuMjy0wNjrH2Og8I5Y5RsxzYr3RssjoyAKT40uMWITHyzwkFhUnRheZGF0Sd3yByXFrUmtayOVnZ1aYnV5jYX5dwKz5DaanlpibWWV2WgCuuekV5mfXWVhYZWF+nYU5Ab1WlrdYXd5jfm5DJLLW9lhf32VtfYfV1W2rKH5fwKzVfdatUvSNjdesWYHT2qpwaa2v7rO2tmtdBdxjbXVLJLxW962g6zVrK0K6/q6iuLX+mvXVPRYXNkUqbGX3PRBae/d93i817rG58Zq19T3WNnbZ3nrN1tZrdrffsrcnVhJ3935ld/ctW7tv2Nt9w96eEMq/ef3f78Xze7tv2dl6zdrqNhuru2yu779Pa+1svWFn+w0Hr/+Lt7/+N1tbB2Jpcf839vd/483r/+bNm/+P12/+m/3930RdcuPgfXprY/M1GxsH1vXI3f+5KztWSCfqjqurO+8B3tLSxvsk3JK1pri2usPG5h7rq9uiJrm6w/LiBqur2x8A14fz4Xw4H86/wvH2v+Wv9rmB2k8sFqq8E1D7fm51cN0Sj/5foPa9ibf/Lbz8k/Dyu4m33w28/KwAzP8mnn6JePnfei+DV/veFI4s73gBz3ySkHvGovQSHiyFd6IQwlvrinKvOBQ+0Si845F7xSL3ihHrjP6JqP0ThPzdJwZP/zhUfjFWoBWLyi8G36tJ+AYn4B0UjTogEqVvJCrr+6KiGCM+2ytagDSvBORe8QJoqeJQed9E4SXWDyXKBGsyKxGZOgmJMh6F101U3rfE655JyNQ3UXjdRKJMxF0ej0SVhLsyHjd5PK6yeFxksbirEnCRxWPvEY2jJBYH9zicZIm4e34uqof+f0J59U94Xv0TqsA/oA76I+qgP6AO+gP+of+HoMivCIv/nuCobwmJ+TvB0X/jatR3BEV9h3/YNwJ0RX3HtfjbhCbcIerzR0Tcekj058lE/z6FuC8fk/CnVBL/nEHMFymE33xA1M17RCb9QsStB1xLvEtI4i8ERt/GJ+wHlEF/RRn0FRL//4Oj6hauXr/HxetznFS3sJff5KJbLPayeM65hHPaIYSzdsGcOO/D0VMqDp9QcPi4nMMnpBw5IeXTY658fNSFj4+68OlRVw4dd+fTY658esyNjw878tFhRz46Ys9nNi58YuPC4WMeHLJx58hJKcfPqDh8XMphGwmfHnXl02OuIv11XMaRk3I+PebO0ZNyjp5ScfyMt7WG6MuZiwGcvRTI6Qt+XLQP5pztFc7bBXHW9goXHK5y0f4qlxyCOXM5gHO2fpy55Mt5hyBsrQktD2W8NX0Xh7OHqCM6eoThLIkUInhZGC5Sa0VRFoWrLFJUDhVhuKoicFFG4CKPxFUegbMsTDi43IOxd7+KrUcIth4hOEquY+ceiq17CPZuIWJ10SMUBzcBzBylETi4h2HrFsoFhytcdLwq0lWqGJzk79Jd0TgrY9+nthzlUTjKorCXhuGkiMRFFi3SYNa0mbM0AntJGE6yKBzlkTgronFWROOiiBRwSyEAl5sySiS3lGLoQOKdiMQ7AanfTaQ+N/DwTsLDOwl3zwTc1Am4qOJwVERjJw3nskc4l9zDuegWyXmnSC44R1nhVgRnHcI57xqOrVsk553COWsfyjnHME7bhXDK9jpn7MM4fukqp2yvc/JyCCcvB4v37a9x6nIwJy8Fccr2Kqcu+nPBzhe7yz7YXvRC6noFiZMPSmc/vFz9uCbzJ8xRwu9dXbjtfpk8LzvS3Y6SYvdvpDh+xIv/CCFLdZF0+XkeO31GtvtxMtyOUXpdSbbsJFkeR8hw/IhMyWGy3I+Q6XKIdOfDGLwvkSs9g151gQJPW3TqS5RdcaPIy4Ei1UV0rkfRuB7FqDpPpv3H6N1PYPA4jcb5FFqXCxTKnSiQumGUuFCsVlIZGEBF0BUqgkJp/I8/0vbNd7R99xMdPz2k/edkZkqeMqytpC+zEJOxmrGK54yXNzBW8ZS5xleM1zcxWFDOoKYAs66E3tQcWn+8R19KJl3JWXQ/zsWsr2Igv4L+wloGShsYKKqlR1OJqeg5A4X19Goq6Uw30pVRREeKnp6cYnrySunILKLlcT4vM4pozyqh5bGexvvZPL+dQuOdVFpTNHTmFtOeW0SnvoK2zGK68sro09fQW1BLp6GG7qJa+itfMFz1FMuTVvrLGhgqe4ap/AWWqmYsT5oZf9bB0NM2uuu6GGnsZqShjcEnjZjqXjJQ0cBgVRO9JQ10Fz5loPQFpuqXmGraGKhoxPSkhfEX3Qw8aaW7spnu8la6K1/SVfaCJkMtNZmFlKfqeaGrpE5TxpPcCuq1ldRpKqjIKKIsLZ86XSX1+XWUZBRSllVMeXYRxsf56B/p0dzPozDNQGG6EV2yjvxUI8b0YvKSDeSnl2LMLKcwqxxjVinF2VUCeqWXWOuMBRjTi8lPL0KfXkippobivGrKNTWUaZ9Qoq2mRFNNYW4FhoxitCkFaJLz0SUXYEgrRv+4AMPjQnQP9eTcy0P7QI/ukbW+mGzA8LgAY2ohhpRCDI+tcvz0YowZxRjSiqxVSCGm1z0sIO9hPpl388j4RUPWL3oyftGSdU9P1i/5ZN8TCbDsuxry7mnJ/Cmb7Nu5ZP6QSc7tDDQ/Z5P3cxZ5d7LJu5tL3t088u5qyLmbR36KgGz5KXrKsyvQP8pH/0CP4ZEBQ4oRzT0N+Y8M6B/p0NzNQftAg+FhPoZ7evLv6zAmGynJLCE/WU9+sp6Cx/mUpBVQmlZIaXoJFVllFCTrKM8uoTKvipKsckozSyjLKqcsu5yy3ApKMkspTCugJKOEsqxSKnV1lGcUU5xeQlneEyr1tdSWNFNX9pKy/KfUlLfS8HyAxiYTT+p6qa3r5XnjME0tZlrbRmlrH+Nl+xiNzSa6eqbo7Z+lp29G3IFJuvvG6e2fpK9PQKPxsWWGTHP0D8/QOyDk7e0dJtpemZiZWWdpdYeZmTVMFpHwGhycwTKyyMDAtHVVUXirenqn6RuYo39wlled47R3TNDcOsKLRhPPrbex2UTD835eNA5awdYgT5/20vCsl6amIZqah3nZZqatfZz2DiGLb2sfpaNzlI7OMTo6R+nqEU6v9o4R2ttHREqtc4y2dhP9/VOYTXMMDE4yNrqE2TzPsGmeoaFZhoanhe/KMs+weY7BoWkGB6bp75umt2/SKqwfp39whiHTIkPmeUYsSwwPzTNknsM0soxlZAnzyAKW0WVGRpewjK4wMrrM6PgypuFZnjxp5qtvbuMbEEZ6loGBoTkGh2axmOYZGprDYl7EbJnHZJrFYpnDZBKOrbGxJSYnVxkdXWR8bJFRyyxjo7OMjMwyYpl579mymOYYG11gamqF0ZE5RkemMZumGBqcwDI8zYhZuLjGRhaYHF8QKa7JJaYnV1ic3xS1w9l15ufWBbxa2GBudpmJ8VkmxueZm1llfm6NxYUNa8Jq3br0t8riwoZY+lveZnVth81N4Z3a3DpgdXWbDSuoEYL3PZHKWtlhdXWHlZUd1tZ3WFsVvydSSXtWcfs+W1v77G6/YWvjDdvbb9ne/pWN9V0WF1etHq9d1lb2WVncYWlxk431PVZXdlld3mFjbZ+11QNRTdw4YHPjNVtbb9nafMPW1hu2dt6wvfOand03vD74J/v7VnC18ytbm6Ji+A5m7e68YXfnLdtb++zuvGVz44C1ZfG919f2REptZYfNjddsbrxlc/ONAFYbB1YJvqgg7u79yt7eP3n9+r/ZP/iNza19tnZes7V5wM7OW1ZX99nc/pWtrTesrGyxtXnA9vZbNrf+B4Dt7f3G2uoWy0vrwiG2vvt+bVLUGbdZXhIV0bX1HbY29tne3GdzfY+1xQ0WphY+AK4P58P5cD6cf4Wj8k709/S9idIr0Qq1kvD2eyd/F1VDtd+7ZcQkUR+0yt3FOqJVAu8nhPAicSWWEFW+N1B4JVihWRJqnzhUXtHCxeWdiFQdh8I7HplnNDLPKOTeUVYpvPBnqfziUPnHoPQVgEruHSlqiN5hKPyiUfpEofaLxftKIl6BMSj9Q1H6XRfv+0Sj8IlG5hWNzDMGuVcsMs94ZF4JyH1uIvVMwF0Wi7s89j3QkqqSkKoTrUmtG0jVN/BQiJSWTJ2EzOsGHqpE5F6fI/G8iVR1A4nippDJKxJxkcXjqkjAVRGHqyIOe0kstu6R2EticPBIwFGagIfX50h8fo/c/0tUwX/GM+iPqK/8gYCwrwkI/YqAiK8JjPyKq9F/JSTmW0JiviMo8lsCI74hIOJb/MO/wS/sWwLDvyY86TZhCXe5GvMTIfF3CEm4S8Sth0R9kUzEzYeE37pP6M17BMf8zJXoHwiO/ZGAyO/xDfsOvwghjfcJ/TvKq9/g5v0nXDx/j5vPH7ksicFOGssl92guusdwwTWaiy5RnHcO49TlQAG2Tqs4dlrNoeNSPjnixkeHnPnosBMfH3Hk48P2fHTIno8PO/DxYXvx/LAjHx1y5neHHPjdIVs+PuLIZ0fdOHTcncPHZXxyxFkkvI57cOi4K58cceCjw458etRZvHZMwmfHJHx6TMLRU2IZ8cxFf2xOeXLynA9nL13lzEUBQk5f8LPWE/05fcGfkxd8OXPBn/O2V7jkEMxFhyAuOgRh6xyCvVu4NakVgZtM+NGcPCKtS5YROEsicJJE4CYX7i1XeQyuimjclVG4KSNxkQlvlZMsEkf3UOHkcr+Gg3sIjh6hOHgIqGXvJpJitm5h1n+HC4gmCcfJPQJHSRgO7hHYu4Vh5xqCg7vVuyUJw0kegaMsAgdJJC7yGAGpZOK+S285ysJF9VAaiaMkHEdZBC4yAbxcFFG4qeJwUUbjLI3CRRGFqypGfH9lFK6KKLGwqIzDXR2Pu2cCEq8kpD43cfe6gbtnEm5eibgoE3BWxuGkiMVRHoO9NFLALbdwzrqEctohlDP2YZyyDeW0XRinbUM5ZRvCycsh7wHW8fNXsbkQxMmLQdicC+LYeXGPngvC5sJVTly8xunL1zlld43Tttc4cTGIE5eucuqyGBK4bBuAk60vIf4J+EmCiQu+ibdrAAEu3iS5yvle5sIdxzPctz9Mst2/k27376TY/45f7D8l2ekw6R4nyXA+TKrt70hz+Df0fnZkSE+Q5vIpWS6/I93jEA2J/mRJTpPmcgS9+gI6+QV00jMUedtT4u+ERnqGHOdjZNsfJsv2E3Rux8ly/Iwch0/IdvgEnccJ9NLz6D3OUeLpQoFCQrmfLxUBAdSHhlJxNYia8Aja/vwVr77+lpdffU/vvVTabj9gruwpJl05Q7nFjBQ9YaLyOSNFdZiKahh/1sJ0SzcDJTWYS6qZqX5BV6aW/mw9PekaOlOy6XqQzbCmlKH8CkZK6zGVPxVri8YnWCqb6NJW0ZVdQluKjtYHWjrTC2lN09KeaaQnr4K29EK6csrp1lbRmVPGi58zabidTOMv6TQ/yqVHV06PoZr+4jra0gtpyzDSlVdKl66CjvwKukprGax7yXB9C8N1rQzUNDJc04i5ppmR2lbGnrUz0djN6ItuxlsGGKprw/K8C9PTV/RXPKe3rB5zbSt9FS8Yrm5iqLyJoYoWRupeMVrbzlh9G7MvBxmub6f/SSvd5S0MP+2is/QFLYY6GjTl1OYUU6+poiqrmMqMYl4YaqjNK6U2p5TKVB01mQZqcoqp1ZRSl1/J0/wqarQVPNFVUJlbRnluMQ1FdZRkFlBfWEtxVgn5qYUUZJdhzCgRqa60IgoyKynIfCecL6Mop5zSvCqKcsspzqug2lBHmbaa4pxyCrJKKdU8oVTzBGN2GQXZ5RRkieRX3gMDmodiuVH3uABtihFtihF9SgH5qYVWiFZGYUY5RVnlFGVWYEwvFX6w9GKMGQK2FWWVU5BRRkFmOYb0Umutspj87Cp06ZXkZ1WQiNuWXQAAIABJREFUl2xEm1JI7j0tub9o0N7Tor2vQfcwH/29fDL/kUHWDxlk/5BJpjWtpbmXh+aeFs0DPfmPizCml5L3QIf2YS7aBxryHmjJvZuL7qEWQ4oRnTVhVpxZiiFZj/6hFs2dXHJ/yMbwQE/h40JKMoooziikMNVItaaSorQCytKLKUsvojjVSPHjfErTi6nMraI0q5yyzDIqcyqpyK6kKreCorQiijOKKUkvoSy9hJLMUsozCinLKqdcU0NNURO1lS95VttNfV0ftfUDNDWbaWo2U98wQFOzheaXI7xsH6O9c5K2V9blxO5pOnum6Ruco29wlp7+aXoHZ+gfnqV3YJoh0wIdXWNYLPN09YzT/U4ob1pkyDRHX/8k3d0WpufWmJ3deF8N7Op5t2o4ztDwrPBVWRbpH5qnu2+KyZkdWtpGaGqx0NRs4XmjmfpnQzQ8H+J5o4mnDQPUP+3jReMwDQ391Nf2UFfbyfPngzQ1DdHaMkRbm1hSbGk187LVzKv2Ebq6xnnVOUpX1zjdPRO8fGWh/dUoL9vNtL2y0PpymNHRRUZGFhi2pqZ6eycwDc9jGp5jbGyBycllxsYWsYwu0TMwSV/vBH19U3T3jtM3MEVv3wT9g2IJcnB4FrNZuLAso0uYLEuMWBZFim1iTfwtyxKjo8uMjy8zPjrHvds/IHe35/SpE0ikCmrr2xganGV4eFZ4u0zLWEYXGRmzftboIqOWRSbHV5iZXmNifAWLWXi1hocnMJkmMQ3NMNQ/yVD/KGMjcwwPTzMxscDY+CwWywwm0xTDwxNiUdE8xdiogFWTE0tMTiwKn9bMGjPTyyzMrzM/v8bC/Cbzc2vMzCzR1ztAT3c/c7MrLM5tMDe7wsL8Oovza+8B19r6DitLYu1wc2OfTas0XQChX9neesPWxgFbGwKwbKyLVUGxJCgqdOvrOwKIbR5YJfFbrCxvsrmxy9bmHjvbr60Lh0IOv7W5z8amWCDc3nrD5sYbNtcFHNva3Bci9tUd1lZ2WFneZW113/r3D9jceMPq6r742e0DDvZ/ZX//V968/i8O9n/j7Zv/Ym9fuLj2935lb/9Xdrbfsrf7G/t7QjS/t/sr6xvWquP6Pltbb1lbEwmz9dV91tcOWFs9YGP9wJoeEz+3ufma3d1/srv7m/B97b1h/+A3dvfesr31mv3939jZ+ZXFxS0hjV/dYX19n52dtxwc/JcVlh1YXVz/NygUjyIFt7yy+V6ev7yywfbWARvrO6ytbrEyu8LcyMwHwPXhfDgfzofzr3BU/rf8Pf1uoPSOR+0bj8onDpW3EMmrfRJQeiegtsrdVd7iuconziqUTxTyeT8hflcHJOIVcANP/yRUPjdQ+twUC4Q+N1D6JuHpfwOFV7TVwxWP3CteJLY8o1H5xqP0jUUdEIenX6xIZ/lGo/CNQu4diVQdjswzArVfNKoAkeBSekeh8IpE6RuD3DsKuXc4Us9QpJ5hyDyjkapjkHnFIvOMQ+qZgMznBhLPRCRWn5ZUlYBUnYRUHY9UlYi7Mh4XRRweyiQ81F/grvoCZ9kNXBUJSD2TkHp/jrvqFlL150jVN3GTJ+AqScBVcQNHeQJ27jHYu0di7xaJkyQWB2ksjtIYXJXxuKmEn0gV+CXqoD+huvJH1MH/iVewEMZfCf8rV8K+xj/sa4Iiv7VK5b/mSuR3+If9FZ/QbwiI/Du+Yd8SEP4NUTfuEHXrPlFfpBD1RQrRt5IJS7pHSMJdQm/c42r8TwQn3CEo5jZXIv+BX/h3qIPF8qI88C+orn6DLPArFMHfIA34T9x9/4yj8iZOyltcdIviolsUZ5zCOOccyRmH65yyC+bYOR+OnPHi8Ek5NmdVHD4l4zMbV1E1POrKIRs3Pj3mwmc2TgJQHbLn3w/Z8tEhOz4+7MgnR8TrHx9x4DMbV46fVmFzWo7NKRWHjnnw6TE3PjrsxEeH7Pj3zy7z0SE7PjniwKdHnfn0iBtHTymwOe3JqfN+2Jzx4fhZP06c87WK5K9w3i6Ec7ZXOXspkLOXrnDynC8XHEI4Z3sFe6dQbJ2vY+cahpMkCnu3cGxdruPgGoajmwBcrvJYPFSxuEhEgsvJ+ujgHo6rLFI8tya4PFSxuCoicJaG46KIwVURi7MkDFd5GM6yUBw9rls9W6E4S61gSRaNkyTK+no49pII7KUROLiHctklGHvXcOxcrnPJORBbt2DsJWHYS4W/y0kRhotcAClna1rMSRqJsyIKR0UUTspoHBXhOEnDcJZF4qqKEuuKimg81LHI3yWyvOLw8IrHzTMGD3U0ruooXFTRuFtf91DF4qqKQ+qZhMT7Ji6qBJzlCTjKY3FUxOEgi7F6t6K44BrOafv/AVinbUMFnLIN5fjFa5y8eJ2j54I4dvYKNheCOXTGl0Mn/Th80o+jp3w4eiaQo+cDsTkfaIVdVzl+IZiTF0M4dTmY4xeDOX7xCicuB3HiwlVOXwrEzSMcudtVQnyiCVJcJ9Y/Bi9HbwLc/EhQ+vG1SsYjLw/uXT5ElvNhMi9/TKrtx2Q6H0ajOEeu+gLZbifQKk6SK7NBpz5DgZ8t9y7+PyTb/440jyPkB3mQq7wgfkd2lkKVLbmuNhjkZ8lXnEXnfhyN02EyL39E2qWPyXE4gsHDhoxL/y/Z9v+OQXaSfJUdOvlF6kJ9qQj0piY0hJqIcCqCr/EkPJrGzz+nLjaBp/FJvPj8Szq++ZG+nx7ScfsRFk0BJm0ZIwXVjBTUMFZUx0hRDaPVz1jq7Ge89gUvU/Po1RRjKqxkKL+U0ZIaBvSldDzKpSfLSE+2EZOxkqn6ZobKahkuf4apopkeTSU9OSW0p+ppvaehI72A5uQcWlK0vLKuI3blljNQ9JyOnDJe3Mmk6U4aLfcyeZmSR0dOCa9yxW18lMfzBzk0pmh4mWngVV4xbdpiXhnLGax5zkhDG/3VzzE/e8lkSzfjDe2MPe9koqmH8ZcDjDb1Yn7ayfDTDjpL6ukuqaev/Ck9pfW0G57Qrq+it7QBU9VLzE/aGCxvZLS+nZGnHfRXNdNd3kR70XN6Klp5VfycVmMdz7QVNORX0aCrpslYQ012Kc1Fz3iWX80zTSlPc4zUZhfwTFvOU105LwrqqNNV8bywjheFNTwvqqNaX0l73Utaql5Qo6ugqayBGsMTSnIrKMwqpSCrlHJtDTXGp+9vpb6ep2UvqCl8ypOieioNtZTmVVGQWUJxTgUluRWUa+soyqmiOLeawuxKCnKq0GeUY8ioQJ9ShDalEN3jIvIeiXqkJjkffeo771YpBenlGDPKMKSXYkgrxZghgJshvQRDWjmFWRWUaZ5QnFOFLq0EbWoxutRiNGnF5Nw3knFHi+ZhPpqHBrLv5JL3iwb9IwPZd3PRPRRLjNk/a8i7pyPvnpacu7nWamSBkM0/yif3nh5DagG6hzqMqUbyHxnIfajBkGIk5242OqugPv/R/8/ee261eSZs21vwve9kEjd6Nx1JgCiSQAgBxjbG9OISx5NkMskkTs/MZOKCjbFNESCJ3rEBY5sOpjfRe+8dJ5lnK47vx6143m14lq+1roWQZGEW/451nseppTSjjLL0MrT3stGn6NDf1ZLzSzb6FD2FafnoU3KFOmKqnoIH+RTez6MwRUdRqo78lFwKU/MoeVJMSXoZRWlFlD0upiKzgtJHxRQ/KaI0q5TSJ0VUaCoF4X9GOVW6GmpLG3le1U6jUSZfX9dPTV0/9S8GqX8xxKsmA3Uv+nn+coDmtjHaO6dpbZugrWOKzp45Ontm6OqdoavP+LVXqCr29M/S0zdDb/8Mr7vGaGoZorVjnOa2UXr65+gfnmd0bAmDYYHBIWFpsKNzlF5jnbHTuLDY1ztllLYvMmhYoqt3hs6eWVraJ3jVOMrLVyPUvxqm/qWB+peD1L8covppFzW1vdTU9vC8tpfaZ93UPX3Ny/pemhsHaWrs59WLPhpfDdDUMEhzwxCtzaM0NQ3T2magrWOErq5xGpsHaWkeorXNQENTP22tQ/T1TzNkmKevb4qhoTlGx5YZG1liZGSRwaFZ+vomGRldZHB4js5uYWWxo3OUnr4punom6O2dfCue7xsUVhCHhuYYNiwwOrKMYXiBkbFVhkeWGBldZHx8TagwjiwwPDzLQGcH9378FIXUGTtbWy5GxFJV2Ujf4CxDwwuMji5jMMwxObnK+PgSBsM842PLTIwsMWqYM6av5hkZnmVkZB6DQUhuDfSN0983ytDgBEOD4xiGpzAYphkcnGRgYFLweRkrjyOjc4yPzTExMcfU5Dwz04vMz62xML/G7Pwai4ubLC5usjC/wfjYLEPDY0yNzzE/uyGArQXhPctLWywYPVlrRnCyYXQ9bW8dsLNt9FoZQYzweJ/trQOhxrclgKiNjV22tg9YX915+76NjUPjWuC2cRVx1+jM2jYCr31WljfY3Nhja+uIvb3f2Nl5w87Wr8Z01oER6OwKqTBj1W9r84D11W3j4uHRWzn8/r7g1jo6/J3jo/9wdPw7uzvC67vGNNfa+h5bmwLwOtj/jf2939jZFmT1mxsH7Gwfs7FxxNqKUBHcWBe8Wmur+0ZJ/MFbwLW19YadnTds7xyxu/+Gw6Pf2d07Zm/3N7a3f2V945CV5V3BX7a6Y6wv7rG3+4aNdcG7tb/3hs2NXVaNIv211V1WlwTp/tL8BosL6ywtrLG4sMbS4jqbG3usrW+zsb7D5vIW6zOr7wDXu/PuvDvvzv+Go1QnqwPVyciU8ShDrqEIvoIs6AqKoKsoQ64SoEo2Oq+SCQy5LqSzVIkogpIJCBYglzL0Cqrw66jP30AVfhVZULzRmZWEnzIB38AE/IOSkKmSkQcl4BcYh688TqghqpLwC4zDTxmLnzIK38Ao/AOj8Q2Mxl8ZhZ8yCj9lDL4Bl5GrEglQJ+OvihMqi4HClQXF4RMYjbf8ElJ5JF7ySKSKWKTyWDzlcXgqkvBSXME74BreAdfxUd7AW3YVb0UyPoFXkSqS8ZYJcnfvgCv4Bl7HJ/AvSOQ38JTdwCfwJnLVTbwDPsRT9iHesmtI5dcQ+19B7JOEp/waHr6JuEnjcJPG4uodh9j/CtJAwaUVfPEzlBc+Q3H+r6giBFgVdOkrQmO+FoBW1C3Co28RHnMLdeQXhEV9SWj0lwSc/yvBl/7OuZhvCI36WkhhxX2HKvIW5+P+QVjsT1xMvs2FxLtcuppCRPIvhMX+RFj8T4TF/wN1zA+oo74jNOYHgi59gzT4Y7yCPsJLeQOvoJt4yD/Ezf8abv7XcPZJwtkrDgdRJNbO4Vg6hmDlFIqVYzimtmosHEIwtQnAxMqPU5ZSTphLed9UzAlTCafNvDlhIjICLHf+dNKJ90468d4pZ9475cyfTrry/ml33jvtwgcmbnxg4sFpCynmtjJOmnhywsSL90+JMbX04ZSZhNMWYk6YeQifZ+LGqTMizlh4YeUQiM1ZNQ6u4Ti6XcDBJQIbxzDMbZScdY3A0e0S9i7nsXUMw84pHEe3CJxExmSUJEoQyUuicff+A1xFva0iuntFI/KOReT9R2pLcGJ5yeIEwOUXh4c0Gg/fGDz9BRDmKYtGIotBLIvDS5aAT2AiPoHx+CoThcqfn5ACE/vG4i6Nwd1L+FyRj/BzXb0v4+YTjYv3JZw9I4Q0mWcELpJwnEXncPE8j6v0Ih6+kbj5XUQku4yb72U8fKIQ+cUilsUhlschlsUbvVhxeCoSkcjj8Q5MxFeZgG9wEopzV1Ge+xBZyHXkodfxDUoWXlddwTsgAa+AOLwC4hDJY5DIE4QrS8ZLcRWRfyLuvgk4+8Ti4huPk3csTp5CBdHa7RKWTuexdIrAwvEi1i6RWDlGYOFwAQvHi5jZXcDUPpwz1qGY2IS+BVwmVkGctlZh4XAei7PnBZhlH465QzhmdmGY2IRiaheCuX2Y8NUhFBuX81ifFVJ4IvdzSF2DCBSriA2O4YLsPBcCIoiQhfJD0nXSkuP4RWTFY4k1aW4WpIotyfR34IGnBUXRgRRHq8gL9SbTz5ZH7h/w0O3PpIreJ1tpzyMfMzQyW7L8rUkXnyHXx5YsTwu0ftYUKuzRyWzJ8TIj0+0EaY7voRGZkyU2I0t0ikcuf6Yo0IFcHwtyfB0oUokpDPWlIEhKgVrOs/hoKiLOUx5xkafR0VRHxVKXkExNTAJPYxMoj4zm1V8+p/27nxl8mENbShajugrG8irpzypkpLAaQ9kzDEWVGHQlDGsKGMoppEeTx1hpNT25xQzllTOgLaU3q4CB7CLGKl8wWdfKYNlLBopf0qUpozuriOZ7WbTf19D2IIeWO09ovq+hM6uITk05vbpqevW1vM4soUdTQvO9TJrvpNP+UEvDQx0Nj/LpyCzmxb1snt/JpDE1m9Z0HS1PtLRlF9GSU0J3cTUjNU2MvehgtKGTmfY+FroGmGruYfj5a/rr2umtbKK3ooHeikZadBU0actp0VfSpq+gI/8Z3UU1DJS/oK/0JQOlL3mtraC/9AXdxfUMVLfQXdnE67Jm2ote0Jr/TLil9TQV1tFSUMer3ErqNGU05NXyPLeC51nFVKVm8PSxlqeaQp5pinmWXU5FVgnNZfXUasupzimloew5HXUtNFa+orbgGS9KnlNT8IyneTUUZZST8yAPbWoelbpKqvKeUlf8iqr8Osq0FZTklFOYVUJBRhFl2ZWUZldSml1FaXY1+RmlFGSUU5hVTqGmkqKsagqzqslPr0T/uBztwxJyHhSR+7CE7Pt5ZD/Qk/1AT05qIVkp+WTd0ZJ9X48utYjcBwXkpuaT96SY3IcFFKZXk/+kjIKMCvKelKF7VEZOWhG6RyXoHpWiSy0mJ0VweWX+S6gbZv2cRca/Msi5qyXj5yzS/6kh934heWnFaG7nkpuiR5eiR/NvDdm3s8i9k4v2ro6CtEJ0KVqyU7Ro7uSSc09Lzp0cwal1O4vCR0Vobmehu69H/0BPzp1Mip+UUPyohLzUAqHOeCebvHu5FD7QU5CaT979PPJT8ilIyaPkYaHw/X09+ff1lGWUUZpeTFm6ALgqMisoflxIcZoW3S+PKc0opSyzlIr0Yqq0z6iraOV5VSsvazqoqWrnafVrGpvHeF4/SF39EC8bDDQ1j9LUOkpj2zjNrRO0vZ6ivWOazu5ZOntm6O6fo61LcFc1NA3R3jlBe+ck3b3TNLcaaG0doqNznO6+GTo6x2lrH2N4bBmDYeltsqmvd5KB/hl6e6YZHl7AMLpE/8CiUMHrm6erZ1qAZ10T9PbPC4CryfD21r8c4vmLAZ4/76eisp2q6k4qKzuore7mRV0fza/66Wgdobmpn5bmAVqah2h40UtL4yCNLwdobhqmqXGI1tZB2jsMtHUYaGgaoKPdQFvrMA2NfXS8NjA4NMeQYeGt6H1sbBmDYZ7R0UWGRxbp7p1gYGhWqGT2T9HdO0H/wCxdPRP09EzQ3z9Db88k/YNzDAzNM9A/zdDQHIODM3R3jTM0OMfo+ArDI4v0908xMDjL6MgS3Z0j/PD9z/z75/u8qqvh758k4C1xxMrKBk9PBTnaCnr7ZzEYFhgfm2FqbIbJiVnGx+cZH19mbHSJibElDIZZRkfmMBhmGDHMMzgwydDAFKOGOUZHphgZmmJocIzhoXFGR2YYGZkRoJZhhvGxOcbHFhgdXWB6eoXJyQWmpxaYmlxkdmaZhfk15ufXmZtZZ2lph/mlbRbnN5idWWdueu2tm2t+bu3tFUDXBqtrf0CjAzY3DlhaXGNjfYfdnUMODo452BfqfZsbxiTW1gHra9tC+mt1i+2t/bcQ6q38fX2XlZVN1tcFGLaze8zR4a8cHvzKzvYBW5sCDNvaPhDg1o4Ah9bW9tk0Vv3+gE9bm0JNcm1tj63NfQ72f+Xw8Ff29w6NdcND9nYOOTz4leOj/3B89B9hFXH3iJ3dQ/Z23whi97U9trcOjUmu39jaFCqDW5uHxurkMRvrQupqdXWXDWMlcm1tz5i6OjImzITK4fbuG7Z3Dtk/+FVIie38xvb2b2xuHrO2vs/8/Krg0Fo/YGVZWFNcX9tjZWWL9bVtY7LtgM01QSC/siS40Jbm11lcWBUA2IpQY1xf32Fza4/VlU3WlzZZfQe43p135915d/53HKU6Wa0MuUpQyPW3Li25MhG56iqKoER8FUJ1UB6UQEBwEgHBSSjUCUJ6K+SKsR6YRGBoIrLgBPyD4vFXxuKjiMYvMB5/pQCg5KpEVOeuoghOQh4sLCX6yOMIDLmCLCgJX2UsMlU0/kEC0PJXJuIfGItcFY8sKAE/ZSy+yqv4qq4gUwmLjH6BcUanVgI+ini8AxPwDojFKyAW74BEpIokPOXJSAI+RKK4gYfsQySym0jkN5AobiCWXUciu4o0UEhrSeQfIpFdRSJLRux/FZH/dUT+15CF/BVF6McoQm8SEPYx8rBP8Qr8C24+VxD5XcUrUPBqeQZcQyS7gsgvCe/Aa8hDPyY08hbqqG9QX/4aVcSXqKNvERL9LeGx3xKR+D0R8d8RGf81FxO+4XzcN8LX+G8IufwF6st/E1YTo79FHfU1oTE/EBb7PWGxPxIc9R2+oV8gCvgED/mnSNVfIFV/gW/IFwRGfIvfuS/wP/8F/uGfI1V/hl/o3/FSfYKrXzJuvrE4SeOwcY/EQRKLvSgaa+eLWDufw8wuiNOWfpjayDG3C8DCVomZjRILWyUmlnLMbGWctpRiYi3HxErGSVMfTph684GJmD+dchESW2dchXvKmT+fcuakqZj3zwjerfdN3PjzKRdOmHpiau2HqZUUU2tBQn/aTMopMy8s7PwxtfbhlKmEM5bemNnIsbQNwM4pjLNuEdg6n8PBRVhodHS7IIAsjyicPCI563YRO5dzOLpfxMHtIq6SS7iKBcjl7nUZD28hieUhjcbNW/jezSsKd88oxL5xiKTRSPzihASXbywSv1jjeqKx7ieLNT6ORux3GakiHk//eCR+cfgHf4g89CM85QmIfP6oOcYIy4vSGOO/izMmw6Jx8YrCTRqFi1ckTp6XjBXFS7hKLgqgy+sCbj6XhesXibu/4OMS+Qu+LC9FAhJFggBwA5KRKq/gqUjCU5GIT1AystCrBIRfIyD8CkEXbyAPu4ZvcBLeilikyiSkQclIFPFI5HFI5HF4BSTgFSC448TyZLwUybj4xOPgGYODVxT2kihsPCKx8YjEzDEcc+M1czqPmdMFrFwjsXa8iJXDeUxtw4Rrf47TtsGcshTuaXMVZ6xVmNmHctpaxRkbtfA+uxCsHM5hbhuCuW3I21SXmX0oNi4XsHc9j4v4Io6u4bg4h+LtcQ6pRyhitxDEonN4uCvx8QxBLY/gkk8wXykC+VEu4++eEu5eOMft0CA0UaHkf/whpbc+51GInHueVtxzO8F99/e45/L/kRVoT8PNC6RLrcgP8eCJ+Azpbh+Q6vYemZIzZHuZku5xkiduH5Du8gEakSkZbmd45HqCdI+T6GU2lJ7zQid3INPbmqJgEWVhUgqV7pSE+lJ+PpjSUBkFQT7kB/hQHqKmWBVMsSqYyogLPI2Mpi4+kfrkD2n94jsMqVoG7mfRfTeN9jtP6NcU8TpNQ/uDx3SkptN+9xF9GToGC8oYqXrOaNVzRqvq6c0tpi+3hJ7MfIZLaxl92shQ6Qv682rpzBCgVdfjPNpSs+lI1fL07z/w4qf7dKQX0ZFZTGdOBZ3ZZbSlF9KTW0V7WgEv//WYltRcnt/N4kVqLk2P9HRoiml5nE/zYx2vHmXTlVNEq6aQ7pKndOSX01dSy1B1I4ZnrRjqWplq6mL8ZScjte30VTfRVdpAe2Ed7cV1NGvLadJV0KSroD2/mo6iGnrKX9FbUoehsoH+4jpe55bRX1xHT2Et/WX1dJW+oEH/jLb8GjqLn9OS95SO0he0Fz2nWf+UV7mVvNCU0aCvpiG3klfZpdQ9zKQi5QlVmUVUa4qp1z+lPLNQAFsldVTnlFKUkY/uoY7cB1pKskqpL3tOXVkdNYW1VGjKyb2nJSdFS1luGXmPdVTn1VKhf0aFroKnRc8ozi6mSldNpfYppdmVlGiEm/+kWIBcmWXkp5eTn1WOPrOU/PQych8Wo3lYjPaJUCXMfVyKPqMC7ZMydE+EyqEmRUvGnSwy7+SQm5on3LQC8h6Xok0tIe9xGdq0YnIfFJF9T0/6L1lk3tWS+6AAfVoZugcF5NzNFeqG/9aQfScXze1scu5q0fyiJedeETl3hUVEze0cNLdzBPH8vzJ58s8naH7JRnc/j9z7eWTfySHjtkZIhN0TwJf2tobcu1nk3s0h+44G/QOd4Oe6pyX/UTH5j0rR3c9De1eH5pdM8h5oybmjQWuU0+el6ChILaAorYj8+3lo7+VQ8DCfSk0lxY8KKEkroDyzlPKsCsozSyl5kEP2D7cpuZ9N4b0s8u9mUpVTRW1pAzXFL6krbaCmvI265328eDVMzfNeXjUMU/9CgD+NLQZa2sdo65iksXWMlnZB0N43sEB33xy9A/N0dE3Q0magvXOSxpZRmttGaWufpLNbgF09vVPMzmwxNDjH+NgaXT2TdHVO0NUzRU/3BJ3dE7zuGqe7d5q+gVkGhxfp7Z9l2LBKb98s3X0zdPVM0dk9S3PHBA0to7xsGKKxaYS65308q+nh6bNuKsraqKrooKKsg/raPl7WddPTPcHrjjFa20doaRNk9I2N/XS+HqW1RXBtNbcYaG0fpqV5iI7OUVpfC3DudbuB1jYDfb1TDA3NMjqyyODwAn0DMwwMzjA4MM2oQYBUg4NTDBpm6Owep79/itddY/T3TdPfN0tfzyQDA9P09QrPDw3PvYVjo6NLDA4L1c3B4XkMwwuMjy0zMrLA6MgSnR0DXE+MJkwlI1gVxPUrCfz07V/xcHXE0twKicSfmx9/Q3engTzNYxqrsmmpr2BiXJDHGwzzTIwvMD42y+TgcbkiAAAgAElEQVTEHBPjc4yNzgqVQ8M0I4Zpwck1NMHI8ATjY3MYDNMMGyYxDE0zMjzH4MA0k5OrTE2tMTW1wvTUEvNza0xOzDEzsyIsKM4JgGt+fpOFhS2WFraFNcXpDeZnN/4rmp9bZ352w7j2t8nq0iZb67vsbAupqZWlDQGkrO2wtbUvOK62DoWK4OYfaa494d9t7rO+tiOI1Y3prJ3tQ7a2hfqgUA/cZ2f7gIP9Yw4Ojt6uGe4ZBfA7O284OPiNg/3fhQrgzhF7+2/Y3Dxga/OI3e1f2dw+ZHdPkLm/efMfjo9/5fDwiIMD4TMO9n/lYP8NO5sH7O7us7d7xPbOHttbQlpKqFsa7/Yf1ct9oR65ecT29hsBcBkrmstLghh/aWmHjY0jtrd/ZWPjDasru2xtHxqh3H/dXgKo+01IoW0eC6L4xQ2WFrZYWtxiaXH97bLk+toOuztH7GwfsrK8ydL8GivLghdtZXGLxbk15udWjD9/naXFNVZXt94Cr7XFDVbfObjenXfn3Xl3/nccpfqmWqn+ELkqGaX6GoHBV1EEXUWuvIJcmYBfQCz+gTEoVAnCgmJIopDaCksmMDSRwNBEFOp4fJSR+AcJdUGZKg6FWkh4qcKSCVAnoAhOIjAkGbkqHr/ABBRBwjKi3AirFGrhc2TBCciCE/FXxiNXJRGgvioAsMAEpMoP8VFew0d5DX/lVfwCruAfdA2Z6jregclIA6++vYI76EM8A67jFXgDr4CPEAd8hEh+E6+AT5Ao/oLE/0NE8pt4Kj5CEvgXPBU3kIf+Da/ADxEpruMdeBNv5U18VDdQX/qM2Ku3SL75A5eTf0AZcQvZuS8IvfwdwZe/xT/kU6Sqj5EEfoRP8E0U5/6KPOxTwqK+JujClwRfuoU68hbn477lYty3XIj7mstXfyQq+SciEr4V4Fb8N1xK/p7z8V9zwQi6wi7fQh39LSGx3xES8+PbRFZI9Pf4hv4NH/Vf8VZ9hl/YV8jPf4Ms/Cu8VJ/gGfQxHgHXcfSOw0WahIvPFVz9rmLrHoG96CLmLucwsQ/BxD4YS4dQzGwEZ5WFrRITazlnrHwwtZZhYReAmY0cC7sALGwUWNgFcMbSh9MWUkysfDlt4csHJp68d8qV9046CYDrtAvvn3bhvZPGBNcJF/50woX3Trlx4oyED0xEmFr7csrcx+jX8uK0hTcmFlLMrGScsZBiZu2PiYUP5nYBWNkJ4vizrudxEQsgy0kUgbMoEhdxFM6iyzh5ROLofgFHj4ucdb+Ag1s4LqKItzVDsW+cAJzeCuQFCbubV6Twuk8UIp8Y3L0vv32v2DfWCKj+qBcK8EvsG423PB6Rfwye/rGI/KKRyBPxlAvuqj8Amtg3Gg/pZcS+sYK7yy/+7RVJ4xH5xOImjcHd54/qorEa+cf/RRqJm28UHn4CWPOSJQh1V0UiXookvAOS8VVdwztAgFGeiiR8lFffgmB56A381deQhV1DFnoVWch1/IKv4qNMwluZiCQgEQ9ZHO7+sYjlwmM3v1jcfeJx90vAxS8ee0kUdpJIbCVR2IouY+0eiaVrBBbO57F0viB4sxwvYGIfgrljOBYOF7B0OI+5bQim1kGY2oVw2lrJaWsVp22CMbVUYWqrwsQ6CBOrQEyslG+Blql1EFb2IZyxDMLSXgBelvbhiHyv4uAejYPbJZxF0Ti4RHLW5TL2zpHYOkZiezYCB+cIbB3P4eZxCan4Ir4ugfg4KVGIQlC6yFG5+JMkkfGJKpzPIxP5OS6J70MCuB8iJsXbjLse75PqaY422JUnUgsqLvuh8bMgw/0ED93fJ1NqTrrbKbI9zXjk/D5pZ/8vGpEp2Z42aH0dyJPZk+NnTZaXGVqZLWXnvKi64EtegDOloV7UJV6iKlJNscqHYrUn+f4eFAT4UaYOpkQVRHlYKOUXLlBi/P5Z/BUa//otrX/7moZPvqDrlwcsPn3FfG0Dvdn59Kbr6X6kY7S4mtGqWqbrmxmva2Kkoh5DWQ2G0jqGCqsYr2pgrKaVvoJaevVP6c2tYCC/in5tJe0ZOro0xbQ+yqbpXjoNKRpe3s2kM6OY7tyntGrKeJ1dTbemkva0fFoe6qj7JYO2jGKan+TTlKaj5Yme5vQ8mp7oaU3Pozk9jxZtMR355fQXPaM9p5RObRkD5Y0MVr6ir/g5DZlF9Fc00lfVTHfZK1rzq2nILqH+iZ4GTT5NmjxadWW81lfTrn9Kd/4zuvSV9BY8pSmzgMYnOlrSdTRnl9CoraKr6Dm9JS/oLKyjvaCWloJnNOVW8DK7hFc5FTzPKKIhq4j6NB1P76VT/lBD/gMNT7OLqc+rouyJloqMfGpzy6jOKqI0I5/y7HKKMoopyCimNKeCCn0VZTnllKSXkH0nm8f/eETOvSwK04vIe1xEmaaK4qxydPe16O9rqc6pprGimZclDVTl1aJ5oCftX+kUpJeif1RIYVYZFQW1FGRXCI6ux8XoHxejfVRIzsN8clIL0D4qRfekHN2jUvRpReSlFZH7UEeFropybSX5jwvIf1JMzoM8dA9LKUqvoCizUqguphWR96gQ7cMCdKkFaB8WkXu/AH1qAbkpWkoyKyjOKKc0q5LizDIKn5STn1qM7r6e/IeF5KUWoDOuNmpu56C9p0N3Lx/tPUFir32QR5YRZOXczUafkkfunVzy7unQ3dOhvZtL3oNc9PdzyPw5g7wHBeQ/KER7V0v6vzLQ/JJJ5s+P+edn/yDnjkZwc93VUZpWSEGKjoIULQX3c8hLyaXocSH6+znk3RMqjdWZpVSmF1B8P5vSlMfk/3iH8tuPKb6TRUVGCXWF9bwoa6S+rJGasmbqn/dTU9fHy8ZhXjYYqH8xQHvHBK+7JmhtH6Ojc4rWzgla2sZpbRunq3dGqC22j9LYMkhVTSvNbSO8fDVEW8cUr5oMtHdO0dkzQX+/AIjm5jbo65+hs2uSweF5+gfn6e6dprd/lp6+KZpbh2lqGaKtY5TWtjEam4Zpax+np19wcLW0j9HeKcC0psYBWlsMvKwfoLq6m6rqTp5Vd1Fd2cGz6k6e1wrC+VdNA4JMvm1ESGV1jNHQPERb6xDtHZO0dozT0magpXVUgHSvR2h/PcLr1xN0tI/S0W5goH+G4WFhcXB8dJmhoTmGjGuPQ0MzxurhNP2DM/QNzDBkWGB4aI7hISGJ1tU1RnfXpFEAP0937yQd7Qb6+6aNqTBBOD88NM/oyBLDI4sYDIuMjS4zNrZAfU0NP926QdRFOZcuhlFZUc7jh/fwErlhbm6JpZU9YeciSP3lG/JSr5Nz5yNam5oYHppkbHSWyYlZRg3jjI5MMmKYYGJcSGgZhqcYGRZg1+jIDIbhCQzDUwwPTzE2JgjlR0cWmJhYYWpyjampdaZn15iaWWV2VgBac3NbTE+uMDe3wfTkCgtzgnB+cX6L+bl1Ib01tyl8P7vBwpxQUVxZ3mRleZPl5VU213eMoGr3bUVw8/9NZK3tsby4yfLSJqsruywtComk1ZWd/8rRl7eMiaojwYt18IbDg984PvqdN0e/8ebNbxwcCnBrf++Yo4NjDg+POTwSlgr39wQx+872IW/e/A9Hx7+ztyu4qw4Pf2d/55i93SOOj3/l4OCIoyPhc/5bmzxgf++Y/f1DDvaFCuDm1p4AofaO2d//lcOD3zja/43jo/8Ya4W/GmuHgrR+Y0OoWG5uHrO6usvK8jYb6wdsrh+xsWG8m3vsbB+ztSVI83f3hPTXzs5vbGwcsLV9yPq64PNaWtpmYV6oGi4vbbC8uM7ezjEbGwdGCLbOyvIG83PLrCxvMj8nrFsKiS/h77S5tW/8mQdsbeyysbrF5tLmO8D17rw7786787/hyNXX1QGqKyiCBMAlVyWjCLqKIigZhSoJhUpwcymCrxAUdoOgc1cICk1GGZJkhFuxyINjkIdGIwuORqGORxV+hYCQRJRhyQSo41EEx6NQJxAQloQ8OB65SgBb/sp4ZMGJyIIT8VUKtUOZ6opRVJ+MXHUVP+UV/JRX8Qm8gp/qI/xUN/Axgi7/oOv4qT5EGngV36DreKs+RBJ4A4niQzwVN/BUfIRYcQNxwA2UF7/CL/QzRAoBcrn7f4y7/01cfK4hCbyJPPRz/M99jiryGwIu3sJb9Qm+IZ8RHPEl4dG3OBdzi7DYW4TFfUt4/I+ExnyHOuZ7Lib8i+ird1Bf+gZF+Of4qD9GFv5XAiO+IOTyLcKivybo4t8JuvQ1wZe/JjjqKy7Ef0tk0vdcTPyOyMSfuJTwPZHJPxKZ+D0RSd9yKfFbwuO+FaqMEbcIiviS0NifCLx4C/l54bHy0jd4qz/BXXYdD9lHuMlu4Ox7BUdpIme9EzjrnYCTNJGznvHYe0RjJ47FVhSNuUMIJy3lmFgrMLMNxMROgYmVnFPmPphYKzhjJeeMhYwzVv6Y2QZy2lLGaUsZJ819MLHy5wMTCSfNvDhtIeWEmYTTlt68f0bEyTMiPjjlzv99C7Wc+D8nHPngjBtnLLw4YSLitLknVnYBmNsqMLPxxcTKl5NmXpw08+KEqTcWdoIw/pS5lFPm3phYSTGx8X+7jOjoGo6zRwRn3S/g7CHALRdxJC7iy7iIo3CTROPuGYW7ZzTOIqGSKECjaETSeMTSWMS+Amjy9I9HJI3CXfrfmqLYNxZPf+F1sd9lvGTxeMnikPjF4ae8ipcsQQBffrGI/QW5u5csAZFvHB4+sYh949/CMQ+faMT+sXgbwZdEnoCXLBGJLB6JLBEPXwFweUjj8fCPx00ai8gvHolPnFBp9I3B3TcaD79YJPIExPIEvBRGkCUXrpdCSG1JlVfwVV0TElxGyCZVXsEnKBl/9VV8g5PwV1/DR3Ud74AriPziEfnHIVbEI/KPxc03FhefWBykl3H2jsHZOw57STTmzuex8biMjUcU1u6XsXKLxNLpIhaOFzF3CMPUIYwztqGctgzmtGUAp60DMLUJxtQ6GHOHMCzs1JjahnDGNhhTuxDO2ARhYhXMGesQzI1Ay9Q6CDNbpfDVRo2FTQi2juewcTyPg0sM1o7R2LokYueajK1LPHauidi7JuLocYWz7snYuSZh65yInUsi9q4J2LnG4OQah4PjBVxcLuLlFY+TcyguTiG4OakQuyrx9gjGTxRCsKeSzwJ9+NnfngeSkzwUvc9j9/fIkJiQ6WPFI9FpHrmfJMPbDI2/JemiM6Q5vUe6y5/IcPmAAoUT+Qo3cqV25CtdKQhyRuNtSq6/DQVB7mh8rCkKdCZf6UGx2ovyMH+eXgykUOlGob8TpUoJJYE+FAXKKVWpKAsLperCRcpC1dQnXaXh+sc8vRxDUVgY5bExdKSkMlH9gsmaV/RrS+jJyKNLk89gfjGtjzWMFFcxlF9JW4aegYJqBotqMZTVMVHXwVD5K/qLa+jRVzJcWkt3fpnwVVtGn66U7qwCmu9n0fZQS8PdTNrTC2nNKKYzp5runEq6s8tpfJBD9Y8PaEjT0fhIR8PDXF5ry2nMKuRFWg6v0nJpySyiObuQTn057dkF9OeV060rp1NfSYe+go7cMpoyi2jMqaAt7xk9JS/oLHjGy/Q8mjIK6CyspC2vjO78KnoKntFTUEN/US09RTV05lfTmJlHV14p7dpiWnJK6SyqYaDsOePPWxmobqSr9DntRdVC5VFXQUOucJv1lbzUlFCvKaHkYS4FD3MpTddRnVVAdVY+tbnFNOVV8jynlNL0PMqyCijILKQ4u4wXFU1U59dQU1BDpfYpmrs56O5ryX2Qg+5hPnojSMp9kI/mXi7Z93LJvaejRl9Dta6KZwUvqMqrR5OiI/NONqU55dQUP6cwuwLdkz+SWdnkpuaRfjsT3UNBMq99aPRy3S8k934+uQ/05NzXoknRUplXQ3t9N68be6nQPaMovYyCR8VU6Gopy62hQltLWc4zirKqKMosp/BJKYXp5RRnVVGtr6VKW0NJZhXFT0qpzK6mNKOSsswKStIrKEovQ5uaj+au1rjIqCX3rhZdSgF59/PJTtGivacT0mB3Msi9J9QTs29noUvRoU/Rk3snh8yfn5D+j1QefPVvHn+fRtq3qTz8JoWMf2ZQkFZIfqqevNQccu5kor+bY/Rv5VGUmof+Xhb597MoTM2l6FEBBal6Sh8Vkp+SQ0FKFuVpemqySylJzaH436lobv2TslQ9z7Q1vCxt4FVlI8/LXvKiuo3mhiFq63t4/ryfuuf9NDaN0NA4REvrKG3t43R0TtLSPkZjywgNzSO0dUzQ3DrCy8YBXr4aoO5FL63tozS1jdPcNk5jyyhNHeMMjS4yMbXG+MQKBsM8fQMzdHVO0Nc3KwjZu6d43TVB38CskPbqFpJdXZ0T9PYLz/UOzNA/tMCrxkG6uibo652muWGQxoYhXrwYpK62j9q6PupqhNXE5/W9NDQO0dQsJLPaOkbpeD1JW8cI7R3jxudH6O6Zpb1zkrbX4zS1DNHeNiLI5jvG6O6aENJfr0foH5xhcGiWyclVxkaXMBjmGB6aYXBghuHhOdrahgXPVs8kQ4PC7zhoTKINDghC+cHBWXoHZug1uryGh+cZHFygv2+a4aF5RkYW6OkRqoojY0uMT6wwMbHC+PgSo6Oz9PX2kpbyPUkxaiIvXqSluZPykhLkvl6Ym5thbmGFjY0NXiJ7EiJV/O0vV6l59oKxkXmmpxaYHJtlYnyWgf4RI8SaYXBwhuHhGQb6JjAMzTA6MsPw0DQjw7OMjy8yMrLI6IhRVj+xxszMBtOzG8zMbDAzs8b09CrTkysCxFrYZmFuWwBfc+vMza4yOb7E1MQyM1OrzM2sMzO9yoJxMVFID22wtLjB3PTK29TSyvKWAGq2jIL1dUHuvra6x/raH9cIxDaFyt6eURy/t3vM3u4x+/tCUmt/75jdnUNjgusNx0e/c3z0OweHx+ztHXB0/Du/vvkfjt/8hzfH/yPUCrcP2d87ZP/gDXv7v7O3/yu7u0dsbe6xtbHF4eERb978xuHhMUdHb9ja2mFvT/CF7W7vcbAvgLWtzT12dw/Z2TkUhPO7R8bXfhVSXbvH7Oy+YXfnDetrQlrsj5XDjQ3BubW2dmBcVRSg1fbmGzZ3jt86ufb3f2d//3c2N4/fyuf3939ne/uY9c19ltd2BMfW2g7r67ssL26wOC8sWc7NrrKwIKxdLsyvs7y0xeKc4FBbXdl6K5tfXtpgY3OPtbUNtrf22N3cY3v1HeB6d96dd+fd+V9xlOqbalXoR8gCE/FXJAggK1ioJyqUMQSqE99K5APVQmpLoUogMDQJVfgVgs8nExAcT+C5BFThSSjDklAExxGgFmTxAcEJKIITjauI8chV8SiCk5AFJ+AXFIs0IA6pMhFfY9XQLzAJv6BE/JTJ+AddwzfomgC2gj/GR/UJ8rC/4qP+CF/lNfyU15AGXcdPffMt4PJW3kSq+hip6hOkqk/wVn2CX+gXyM59iWfQJ/8FXPKP8ZR/gnfQJ8jOfUHA+S+Rn/8S33Of4xf2d/zD/4Y8/AuUEV8RHv8dYTHfoIy4ReClr1BFfoss9FMCLnyBOuo7oq7e5vKVnwmL/hZ11DcoI75EHfUtITE/cD72R9SRt1BHClXDoEtfEhb9FRcTviMy+SeirvxIZOIPRCb/SPSVfxB95R+ci/uakOivCIj4Cr+wz5EEfoQ48CZu/tfwDPwYifIveCk/xUPxIQ6e8di6RWPlHImNWzQ2HjHYiqKxF0dj5XIBS+dwzOxDsXQ8J6RinEIFcGWjwNRGgYWDAlNrGSfNpJw28+KMhS+mNv6Y2yqwsFVyysyPD0y8eO+UB++dcue9E+68d8qN90978P4ZEe+dFvOnE668d0J47s+n3XjvlLCieNrcE0s7GZZ2AZhZy3BwOYeT+wWszqoxs/Y3JsL8sbJTYnM2BHNrBTZn1dicDcLeRcUZSx/MbRXG9cMLQtVQchlXcaTx/uHVisLDOxY3SSRiaQxuEqN3SxplTFzFIpIK8MjDJ1qQvv+Ryvp/KoMSHwFwiXxihdVEX+E5se8fj4U0lyCNj8XDJxaRbxxu0hg8fBOE0QG/RCS+sXjJE/ELvopEniiAK0USIj9hbMAz4Cpi/0Q8fBMQ+yQg8k3AzTcWsV8iYp8ExP7xiPzi8fRPwFORiHdgMhJ5ImJZvNGPlYiX0ZHlqUg2phWFxxJZEhJZIhJ5EmJZPD5ByYgVCYjlibj5xOHuG4+zdwwuPlGCLN47EkfvSJx84zkrTcBWdBlb90vYuEVg7XIJK9dLWLtcwtI1UgBb9uGY2oZw2kbNGesQTO3CMLMPx8RWjZlNKJZ2wjqipb0RcNmFYGoXgqV9GGdsgjC3UWFipcLULgQLuxAsbIOxsFdh7RCKlUMo1vbnsHeJ4KxrNM7iaziJP+SsxzUc3K/h4H4Ve7drnPW4gZPoJk6ij3ES/QUn0Uc4ij7CVfIxzuLriL1vYu8cg71TJM7uMZx1juCs83lcXcNwdFRy9qwSJ4cgRI4K4jwlfC/zIF3pSrrUnCzJSbK9zEkXnyHT2xy90oU0T1PS3D/gidv7ZHqcINvjFJnOJ8j0MEMjtacoyAOt/CzFYW5UXfRBr3DiZZwKnZ8dBQoHitWe1F4OouyCgiKViAKZA1qJKXqpNYVyN8pDFJQEKSgPUfPswgWeXoqgPi6ZyosXKFWrqAgLpeh8KG0//IuejDwMhdV0PNHSrymkLyufgewCOh9o6Lz7mK7UdJp+TqVPU8hEeT1DlS8Yf9bK2NMW+gqf0V9QzWBBFYNlzzBUNzBQUku/roL+3HK6Mot5/SSfjkdamh7m0pFZTq++lnZNGa9zKmh6lEfFd79Q+0sar+5l0HQvi+ZHeTQ9yuNFajYvH2h48TCLlkw9bZp8Wp/o6M4uoiOrkG5tBa+1lbRml9Otr6Y5p5SmrDI6C2pp1VbQmFlM46MiWnPLaNWX01lQSVf+U3qL6xmqaMBQ3cRQxUtasgpozc7ntb6UDn0FPfnVdOdVMPD0BSP1rQw9b6Wv+iUdhbU051fRqqumo+ApzflPeaGtoD67jNLHuZQ80vI0O4/C+xqeaYqpzS6itaSGlvxqajWFlGfmUaErpji7kJbaFl6/aKeu4ClPtdUUPi4k974O3QMt+rQCKrOrqdI9e5t8yr2nJeuuhqe6p7wseU6l7hnPCp6jSyugJLuSoswKirPL0T8pQpOi5dG/0tHcziL3gZ7sOzloU43rhw+LyX9STkF6ObqHRWTf16FN1aF/WIj+UQl1pa8Yej1Ke303ZVkVlGaUUVP4gqf5L6gpfEVVXj01RQ08zX9BRW4tZZoqqnXPqdbVUpVTS1XuMyoyKynPqKBC85TyjCrKMioofFQk/C7Gq3+QLwCuuzryU/RC7TBFR/adbHLvacm8k40uRY/+vh7dPa0gkU/Np+BhHrrbmWT++JDsn7PI+bcG7W0N+vvCezS3s8m+nYX2Xg7aO9kUP8yn7HE+RalaClK05N3JQn83i+I0PYVpegpTcilMyaXskZ6qJ0W81D+jIr2Q6vQCSh5k8UxfQ3VhPTWlDdSWNvKs5BU1pa94Wt5KfX0vzY0jNDYM0dBo4NXLQRpfDND5eoyO11O0d07xumuK1rZRIU31epLmlhGamg20v56ktq6HptZRenoXeNk4SHePsIQ4Or7KxNQaIwbjymDPFB0do3R2j9PZPUlH5zjtnZN09szQ2jFKV88UvX1zNLeN0j8oJL26eqYECNU+QlvrCE1NIzQ0GXjZMMyzmh6e1fZR/ayLuue9vHw1QGPTCK8ah2hpM1D3oofWtnFaO0Zp75igpW2E+pc9DA0t0v56gpbWcVrbxmhuG6W5ZYTXHSP09E4LCa7XI0Iqa3COiYllxkYX6eubYqB/moH+afr7p+jtnWCwf5b+PsHBNWxYYnhsmZGxZfoHhecMwwsMGeYZGpihb2Ca0RFBBD80NEt/3zSG4QVGx5eZmFpnbGKF8bEVxsaWmJhYEdYZRxbo7RkiI+0OVxMukpgQT3nFU+KiLuEldsXBwRFrK3tsrC355d8/MdDTTXfXsDE9N8Pw4Jzx/zvO0OAMQ4MTDPZPM9g/ycjwvHCHBOA1MbbE5OQq01PrzEytMTu9zsz0OlPTG0xOrTMxvsL42BIz02vMzWwyN7fF/OwWC3PbzM9usrS4ycL8OnNza8wbYdfs9BrTU8ssLGyxuCBU4hYX1lhe2DQmsfbfJrbWN3aNS4a7rCzvsLK0bVz522Z1ZUuoL27usWsEV0eHv3F48Ctvjv/Dr8f/w9GBkLI63H9jhF0CWPrjCsuHh+zvHfPm+D9vwdfx0e/s7RxxfPA7Bwe/c7D/m7C8uLXP5to2hzv7HB4cCu89+J0D41rizs4BuzuH7G4LSafdnSN2tvaN9cU3Qn1x+5DdvTfGBcTfhFTXwa9s7xyzuS7UFff23rC5uS/8ris7rK3tsbFhdG5tHbGxdsju7u//BWHbh6xv7LFp9HgdHf5uTHMJFcb1deGzVpa3WVnaZnlhm4XZtbd/n/X1fZZXhL/XyvIWK0tbAnxc3WJ1dVdIgS1vsLoqrCqurmyxvrLN0tw7B9e78+68O+/O/4qjVF9XB4VcRxGUSFBwMgqVUEEMCE5CoYojUJ2ITBmDPDgOhToBhToeZUgSQeeSiYj7mNDLySjPxaAIi0auvmz0aMXgH5hglNMnIg8W1hFlwULNUR6ciL8yAakyCe+AK3gFJOETkIi3PNG4VngNH+V1/IM/RRH2MYHnbhJw7i8oL3wmJKmiv+Jc9Bcowz9FFvoxinOfCsuE5/9GwMWvCIz4hoALXyM//yUBF75CFfkdsvC/4xX8GZ5Bn+Id/BmeQZ/hq/4cafCn+IV9jq/6c3xD/oZU/Tdk4V8SFP0NIbHfERz1NcHR3xF48RYBF78kKOIbVJe+RxnxNYEXbxEc9QPhCf/i0pXbRF+7y6WrvxAa90kysy8AACAASURBVCPqmO84F/s95+N/IiT6O4Ivf4My8hsCIm6hjr7FhfjvOR/3DVFX/8HlK//k8rV/EHnln1xM/IFz8d8hD/8b0pC/ClVD+Uc4eidw1iseW1EMzn7JOHnHYSu+hL1HJJaO57E6G46tawT2HlHYeVzG2vUCls5hWDqFYnn2PGdslJy2DuSUlYIzln6cNPfBwj4Qc7sATlv6c8JUyhlzqTFNJeGUuTcnLbw5YSrhpIknZlZ+nDL35oMzYt4/4yFI5U3EnDTz5pS5J6ctvDlhIuaDMx7C66YiThjfe9pCiomFH2fdwrBzCsXCXoWZjRwz6wDMrHwxt5ZjbqvAzlmNvUsIVg6BWJ8NxM5RiYOzGjfJZUReUXh4RePhFY2bpyCI/wN4uUmicPeK+W/NzyvaKHS/jMS4YCjyicPLLx7xH4DLJxZXaZSQlPKOwtVLqDEKMMzo4fKJMdYNY4w1w3jcvGMR+yS89Wl5B1zBwzcOiX8CYr94JLIEvOWJeMkTEMvihXSXb7wgbPdLxsM3SRgn8E/CwzcOsX8yEtlV41phPF7+yYj9E/CUX0Hil4hXQDJeAUlIAuIRy+LfVhE9FUnC+xRJeCqEgQSJLBmR/xXcfBOEz/NPxN0vATdZAo7ecdiKonGSJmAnjsZWFIm96BJ2HhHYiS5h7XEZa49IrNwuYeMaibXLJcydL2LueF4QxTucw8Q+HBO7cEztwzGxDeOMTZiwkmgn+LbM7c5hYReKhZ3g1DKzUWNiq8LURgBaZnbBWNqpMbcNxtxWzWlrFabWKqwdQ4V6rH0IVmcjcHBLwEVyHSfxhziJruMsvoaz5CZnxTdwknyMt/wrXDw/xsXzE1wkn+Dq9SnO4k9wl/4VmepbpP5/RyL9FGdJEu6SRJzc43D3voG7OA4HRxVOzsE4Ogbj5KRG7ibnU4WCXxRi7ovMeCI6SY6nCfkKW554fECWtykZXmakuf6ZDNFpsrzMyPI4RabLBzxyPkmW2JJMT2uK1SI0fjbk+NmS6WlGsdKFbC8z8n0sKQn2oOycL7Vx4RTKnNFLrdB5mpLraUqOpwV5/i4UyL0pCwumOCiI4hA1tZExFAYGUqIOovRcCM8S43n9/b/ouPeE/uwCOlKz6EzNpPVOGl0PsnidkklvWg7dtx/S8sMvdNx/QttjLaPPOxgqf8Fw5UvGnr7CUFrHSFktfUWV9BU9pb+klu7sYrrSC+jKLKFLU0q3poyOjCLas0rpyKmmOaOUtqxSGh/l8/z2E16mZNDwUEPDAw0v7+dQ/0CAW8/vPaYmJY2mR9m8Sk2n4V46LWk5dGXm051TKqS3Mop4nVVKW04pTdkVtGor+f/ZO8vmKNNF7f6D95y9B4sLJEis4+4GgWDx4DLIADPDMMoMDBCIe6e9Ox2HBOLu7u5uwOw551es98PTsPdvOMVd9VRLnk5IUXxg1XWtqz5HS12mmto0Jc2SYuqlJTTICujKr6CvsIb+gio65CU05Cipz1HQLNPSoSmhXlZIi6yUTm05g1VN9L2tZ6Cymc6yOtry31EjK6FBUkKTtIgGSSFv0+VUZ6vIT8xA8jSRkrRcyrMVvM6WU5ompk37hgZ5Ib3ldXRU1NHf1E5LZQNDHYP01PfQVdlOjbaa/AytIGBPkCBLlH9OOIlfSMh5lis4uhLyUGbko8rMR56uQZKiQp1bSL64BGmKClWmFnmasIKY8Wc2GX+kk/U0k5yEPKTJKqTJSmTJutRVej7KNA3yVBWyFCWyFBW5L/MQJ8qQp6rQZhWhTtGQn11IqbyCUnkFRbI3vFa9o0T+jvycErTZpZRI3lAqfUuppIKirGKKs8tQp2goyCyhILuY/PRCFMkqFMkq5IkKZLpLnqREnqhAkahE/kqO5IUEabISyUsp0iQFeUlCnVGeqEDyQkLei1zy/swi71kOeU/SyXuaTs4fGeT9mYv0ZZ6wnPhCjCQhj6wnWcgS8pD8mYPyRR7yF9nInmUheSrALVlCNookCaoUGYqEPBTPc5D9mYE2VUG5tAxthgp1ohhtmpzCnBKKpOUUq6ooVtdQoqmitryFt8VNlBQ187q0jaq3PVS+66G8rJ0iZRXlJY1UVHRRXddHc+sYzS1jNDQLvq36hmEaGoepaxyhrnGIktetNLdN0tE1zduKDjo7xhkYWqR3cJahkSVGxpYZHFyko3NCSGx1TtPdM0NL+zitbZM0tY5SVy+kwOoa+mlsGqapVQBrdQ2DtLaN0dg0TG39MFXVA1RVD/D2XS+vy7t4Xd5FeUUX76p6qK0b5F1lN1U1PVTX9FFV3U9tfT+NzUM0NPXT1jFOY9MIDY1D1NT2U1s3QG19H+2dY7R3jtHYICS5WluGaGrsp7mpn9a2QTo7R+npGqerc4zurjG6OkZ1rq0JOjsnaO8co7t3iu6+KfoHFxgcWKC/b46uznHaO8fp6Jygu3eSnu4JunXgrLd3koH+WYaH5xkdXWRkaJahgVlGhxcYGV1kYHBWeH9kgf7eUSpK87l58SQ/fXuZsyd9sLU6hJPIFmNjU0zNDhIYcIKCokp6e4TaY2/PFJ0dY3R1jtPdPU5X1yhdPSP0dk/S1z1DX88EvV2jDPRN0tc3xvDgDONjS4yPLzM9ucboyCLjYytMjK/qPFyLTEysMDa2yNSE4NeamFhienKFqYllXX1xVXg+vsLE2BLjowuMjy4wP7vBwsIG01MLTE7MMTezyuL8FgtzwoLgwsLGZ9C1tLTF4uIWyzr5+/r67mc5+vbmDhtr22xvCuuE2+u7ulTVBz58+Iu/PvyLv//+Xz5+/Bcfdv/F7vYHdrc/srPzXgBUH/+X97v/4sOHv/jw/m/e7/6P4MRa2WJz8+NnULS2ts3S4hprK5vsbL1nd1eoKm5vCSmw3d1/O7a2tnbY2XkvJLa2PrCx+cm9pbtn8y+2t/9ia/MDGxu7bGx8YGPjPeuru6wub39eVlxa2mFxcZvFxR2Wl4X0liCY32V9/eO/HVy7/8Pa5l+6iuMumxsfdVVGAYrNz6+zsLDB/NwqczMrTE8sMz25wMLCFnNzgsx+dnaF2dlVFubXmZ/dYG5mTQcml5ifW2N6SpeuW95gfm6F1aVNFr9UFL+cL+fL+XL+bxy/oMtBfgHx+AXF6cBWDP4hF/APisU7MBLfoBg8AyLxDojGNyQO78BoPAOiBOF8cCw+wZG4B4bjHngKd78zuPufx8XnHG6+kbj5ReHmH4NbQDRufhG4+0Xj7h+Ph388Hn5xOPtewMXnEi6+l3H1u4yT72Xc/K/iEXQdr+N3CDh9n6Azdwg5c4Ow6LucjH3AuUs/Eh73iDPx3xN67j6BZ+5zPPIRp2J+4VTcb5yI+YXj0b8QfP4n/M88IuDsIwLP/4jfme/xDruPV9gDvE49xD3kPu4hAtByCbiDa+BdXAJv4xJ0F/fQB/ic/g7/Mw/xPilAMq8T9/E7/T3BET9zIvo3wmL/IPj8T8LzmMecu/ycc5efcebSU07F/87xqJ8JPv8DoZGCL8vv9Pf4hX+P98kH+J35nhPRPxEW8yMRlx9zKuYngiIe4n3qPl5h9/A8eQ+X4Fs4BtzAwe8GR13iOGR7DuOjxzGwCML42HHMrEIxOXYc46OhmB0OxcQiCGPLIIwPh2BuHYaZ9QkMLfw5YOaN8cEgDM0DMLDwE+pgpt7omXigb+bJAR3s2mfogr6pB/sMXdhn7MwBYxcOGAvvG5i4Y2DqhoGZp7CiaOTIHn0Rew6I2KPvwP5PlUUDB746YMNeA3v2GwquLUMTD0xMvTA29+bg4QCOWJ/A5FAAFsdCMbUIxMTCh0PHgjC1CMDMMoDDtmEC6LI+jpXoNHaOp3FwicTJNQZ7l2hEOohl53QeO+co7F0iP9cS7ZwFyPVJHC8I5SN0n4nE3jUaO5dzOq+WkNqycTqDjdNpnZMr4j/8WZGf7xNSXhE4usdi43weW919IlehoujoKdQQ7VyjsHWNxs41EluX89i6RSLyEMCUkKy6iL1HHA7el3DwvoC9R+zntUJHrwu62uElHHW1RsG1JSx7flo3dPSKw95DuFy84/EKvoadezT2XvHYusdxzDkaa5c4rNxiOeYag4XDeczszmJudx4z23OYWZ/loM1ZzGzPcsjuDCZW4ZhYn8bo2GlMj4VjcjQck8OnMLQMQ+/gJ4B1HAPLUPQtjmNw8LgOcIWgZxbMAdMg9psEoGcWhP7BYPRMAthv5IueiT96Jr7omfhiYOaPiUUoppYhGB0MwcAsUEhxmQVgbB6MqUUoFkdPYn74BBZWERyxi8PG6TrWTtc5an+FYw7XsHW5i5XDTawcvsbG6RtsnO5i7XgbO5e72LrcwdrxFjZOt7Bzvout0x3snO8icrmNs+d9HN3v4Oh5D1fve9iIojhiFYalZTDHrEJwEYVw0e8kD51FPD1mQJLtfrIdDchxNiTddg+Zov2k2u4ly0GPLCdD0p30ybDXJ1tkTIatIbkOZmQ7mpMuMkLiaUGmgwGpVv8ky86QLPsD5Djqk+toTK7LQWSedmSLTBA7GpPrZECugx65zgZIXA+h8HZC7udF2elwxJ4eFIeFofb3pzD0OMVnz6AKO0Fx3CXe3f+RykePqf31T2p+fkLlo8fU/PSUml+e0fIsheY/U2h+kkzHyww60qT0qt/Sq6mgL7+Cmdo2BooqGCosp09bxlBRBUMllXSItXRkaWlNU9GSKqUhVUpzlob67HzaJWU0ZQrAqzoxj8rEXCoTs6l+lUXVy2wqX2ZSlZhDVWIObxPSef0ihcpXGVQlpvPuaTL1LzNpTZPSlq2hQ1YiOLmytDRlqKhOU1OXU0SjtJSabC3vUmTUZ6moyy2kWVFKl7qc3vy3dKvf0KEso01SQF2GlHepYiqzJVTnKqnKklOVIaVZVkCLsoQ27Rta1WV05FfQqCilWVpCm7yYZnEBDdlKGnPkVKTmUJKYjuZpAq+TM6nKUdCoLKQuL5+abBUNknz63tXT39ROf0snw219DLf00V/VToWkGHmiVABZL4RL8lKGJj0fTWYhilQNeQl5yBKlFOQWo0jPR5KsQJ0lLCwqM/IRJ8mRpatRZuSTnZBH7osslCkKpIliJEky1FmFSFOUqNI0yJNVSJPlyFPkFIpLkKdqyEuQkPU0HXmyEtkrieCreiFD8lKGOlOLMl1LXpIcRUYBmuxitLllvFZUUSZ5y2tpBeXSdxRnl1CQUUhpVgmadC1FWcWoUwtRJGlQJuejTNWgTNGgTFEjTVQgS1IiS1QhT1IKrxMV5GcUIEtWIUlWIE2WIUtSIEmQIHmRiyRBjOylDGmCmLynmYifZiFPkCJ+JqS3pM8F2CV+ni2ktZ5mo3iaifRxCrInGWiT5Mhe5CJPECNLyEWRKEWZIEHzSkLe0zTEf6aizVJTmf+WEkkp2rxSisVllEjfUKZ4R7GqmhJ1NRXFjVQUNpOvqqFQU09ZUQuvS9spKWyiWFNLaWET7952U984TEvbJE3NY7x+00FxUQuF2kYKCxp5W9lLbcMAb962U1s3IKSimkaprumjt3+GgaF5YSVwaJbu3ll6+xbo7J4S1hg7p2jrnKGldZzmtnFaWidpbBqjrn6Q+sYR6ptGqazqo75hmObWMRpbRqlrGOZdpeALK3/XT1FpJ9rCRt6Ud1LXOMS7yl5dxXKI+voRAZjVD9HUNExdYx/NTcOfq5eCgH6AlrZRmltHaGweoK1jnJbmIZqbB2lrG6GjfYS29mFBNt8/TX/vJB1tI/R0T9DVOUZPzxTtXWN0dI8yNDjHwICwrtg/MCcAr64JYSGxZ5KOrjF6eibo7ZmkvX2Y7s4xhofnGRldZHR0npGROUZG5hkZXmR4ZJHBoTnGx5cYHV2gu2sIuTiDrJf3+fleJHZHjTloZsx339zC18sNU1NTzM0tuXztDu/ettHVOUFX9zidnYIDrLt3iu7ucUFyPzBHd5eQHuvtnmBwYIqhoUnGRuZ1QGqJ8ZElAVKNrzA+tsLY6CIT40uMTywzNrnE9PQ646NLTE2tMTW1wtTUChMTy0yMrzIxsczosPB9JsdXGBmaZW5mnempJWZmhHvn5jZYWtj9XFEU6ovrLC5ssbS0zcLCNitL71lbEfxa62vbgvR8bUsASdu7QmJrUwBYWxu77GwJEGpjfYftrfd8/PA3//r4Nx8//ouPH//m/e6/hGqiLrUlpLj+h83Nv1hZ3mJr+yNb2x9ZX9vVAapddjY/CouOm9vs7giS+vfvPwrAa3uXtU/JrU0hMbaxvsuGzpG1sfFRcHXpHF+rKzusb3xgfW1Xtwy5y+qyUMtcWd5heWmH+XkBQK2tvWdpeUNYUlzaZnNbAFqbWx/Yef83G7v/w+qabpFxRUh6LS1usrYmeLwWFzZYmFlmenSW2fFFpsbnmJtdY3Z6TbdsuczMzNpn99aSzv01N7vK7MySDnAJNcXVlS3WVraYm1n+Ari+nC/ny/ly/i8cr6DoIN+gWDz9I/EJjMHLPwrvgGi8A6KF5FVgjODlCojBwy8Gr4AYPP2j8Q6IxzsoHq+AGHyCIwkMjyfgVCzex2Nx8Y/G0UdYNXT0jv2cQHH2i8fF/yIegVfwCLiKW+A13AJu4hZwHbfAa7gGXMct6Ca+p74hJOJ7zsb9yLmLD4m+8pCo6z8Se+NXrtx9waXbL4i+/piIi79y/tITIq884/yV50ReSyDi2gvOXHrKydg/CI36jeDzPxF47kcCz/5A0LlHBJ3/kYCzj/AJ/04HuL7BPfieALqC7uIceAvX4Pt4hn2L/xkBkvmdfojf6R8IjviZU/F/cubin5y68ISwmMeciPqdE9GPORn7Oydjfyf84u+cuvA7QRGPCDj7Pf46p5f3qW/xPvUtPuEP8D/9HSERjwiJ+omQSKHW6B32De6h32Dvew0H/2vYel7C1vsSVq4XsLSPweToKQwOBaJn7o+heQCmh4WFOaPDITq/kR8HTL3RM/NB/2CA8Nrcm30mHuwz8mSPgSv7jT3Yb+zJV/rOQuXwgIh/6on4xwEn/nHAgX8ccOCfBxz5Ss8OPWMnDhg5YmDmgaGZN4ZmHhiYeAiQy9yNPQYOfKUn4oCRG3rG7uzRd9BVF63Ya2CLvqkLBmaeHDwaiOWxEI7anvx8HToWjPnRQI7YhGFhFcxRmzCsROFY25/B1vksds5nsHU6g8hJcGPZOZ4T/FkukYhco3QVQ+G1va5u+GkdUQBTny6hTiisI0Zj53QeR48YXdLrHCKXCJ1MPkJIb7lGYqf7vL2bUE0UuUcJkne3f4vg7dyECqG9ZyyO3vE4esbj4BErQCyveERuUYhcorBxidIls4RElb2XsNDp6HMZZ7+rOHpfwMn7Iq4B13DyvoiT9yVcfa7i4isMKbj4XsRZB36d/OIFl5enUHm0dxf+DHbu0Vi7RmPjHoe1WxxWzlEcc47iiFMkh+3PYm51AlOrcExtzmJmdRpzq1OYHgvH3FpIahkdC8fw6CmMDp/kgMVxDpiHfAZbegdD0TMPQd88FP2DoegfPI6eeSj7zYLYbxrAXmNf9pn4st/EnwOm/uiZC+DqP8GWobkfBmaBGJoFom/qh4FpIPqmQZgcDMHU8jimlmGYHT2NhVUkR2wiOWIdxVHRZY6KLmPtcB1rx2sctb+MtdNNbJxvYe10Cyv7m1g73sbW+Rtsne9g63IbG6c72Lvdx8HtPvbu93B0vy+8dn+As+e3OHk9wMPvBxzdv8bKLpKj1iexsQ3D0fEM4f6R/BJ2il9tzHhmY0SGmwW57gfJcjJA5nmITAdDMuz1yXA2Jc/Lklw3C8SuR8h1MifPzZJsR3OyRMakWO1D6mZG0uH/IuPoHjKs95Fpd4AcB0Oy7Q3JtjMhy9aYHAczxC6mZNvrkyXSQ+xsisTdhjxXezT+vuR5OKPw9EDlLbi5isPPoj19lnfXv+bNjdu8u/eAivvfUn77Pm9ufkPNo8dU/vCYyoe/Uv9zAk2PE2n5I4nan1/QkphLe6aKPvlr+pXl9MmLGS2upFdVTI+iiH5NBe3ZGtrTlLQly2hOzqExSUy7WEubtIQ22WvapGW0ikuozVTzLjmPqiQxVa9yqE+R0pypoD5VTnVSHlWJWRT/8YLyl2lUp2RTl5hFU2oezRkyOvIKqc/OpzpNSmO2hsZsDbXpKmoytVRl5VOVqeFduoLKNAV14iLqJIU0y0vpUr6mW/OG3oK3dCtLac1V05SjpD5bRn2OnNpsFQ3ifBrztDRIi6jNK6A6Vy3UHJUlNEmKaMrR0JCloFmsolmipCIjh/LMXN5kZPE2LZN6qYr+N9VUZEqozpJTL1YxWtXEcHMnA00dTHQOMtE1xGhzH5WKMvLTVeS9yCPnWY7gn3ohQZ6qQpFegCo9n4JsDWWSYtRZWlTZWpS5RWhyisiXlCJPzxeWD9NUFOaVkv0yj7wEIfklfpFD3ispijQ1ynQN2pxSNJklaDKL0eaWos0tQ5NVjCJVgyxFgTxZjipFQd6THBQvFeQ8EyNPUSN5JUORokKbW0KRpJxiyRvKJG8pyS2jTPKG19JyCrKK0KYXkJ+mRZ1agDotH9lLBapUAWoJyS0FsldyHdBSoUhUo0hSCtDrlQxVuhbFJwH+SxnqFDXiFzlIEnLIe5GN5EUu8kQ58kQJeX9mk/dnLuLnuUgTZIif5iBNkJD7LBvVKxnKBDHKp5kofk9F8SQD5XMxsmc5SJ9lI0vIIz9FifKFBPUrCcrEXJSJuRSLC6gurKFEWoYyU01+ZgEFmVoKsgooyCulVFFBqbycck0VWnk5GkkFWvlbCjX1aBVVFCiqKJS9o0RdQ211L1WVvRRrm1CIK5DlvEGaV4FGXUdhUTO1DSO8edtFSWkL9U0jtHZM0twyRnffLD29c3T1ztDdN01d4zBtHVO0dkzS0j5BR+c0XT1TumXGaVo7pmnW1SGbmkepqumnsqqfyup+GprGqKkboqZuiHdV/byrGqDkdTf5Re1otI0Ul7VS8baTirc9vKvso7qyX0h61QxQUyskzuoaB2hpHqW1ZYyGJqGS2Nw0QFvbGFU13bQ0D9PY0EdryxAtbUMCIOoao71jhK6uUXp7x+kfmKKvd5KuzjE62kfo7Bijs3OYwcFphobmGB6eZ2hwnt7eafr6p+npm6G/b47enim6usZobx+hp2uMkaFZBgenhPTWyIKQ1BpbZHh0kf7BOXr7Z+jpnmB4cIru9k5KVJkkPb5C1ElnwkO8uBRzEhcnW+RSFQ11zZwJD+fo0WM4OLoSGnKGstIGOjtG6emZpLt7/DPcErxggkNsYGCGwcFZhoemGBoaZ2x0nrGRecZGFpiZXGN6clXwb40vMz6+xNTkMpNTK4xPLDExtsLYiJDompsRlv+mp9cZH19ibGKFibEVRkYWGRqaY+g/qo9TUytMTS4zP7vJ3MwGszpx/MKC4ItaXNxicWGLleVd1lZ32dr8yM7Ov8HV5vp7Ntd3hRTV9kfWVrf466+/eb/zga0NwaO1s7XL1uaOUEvcFOqKnyqDH94LUEu4V0hYra1us7K8ydaWIH9fXt5idWWTNd21urzO+90PgoNLV3Xc3fmLrS0BTq2tClBrY/0DK7rE1drqruDUWtpiZUmXwlp7z/raezbW/2J1ZYuV5U1WV3dZXd1lZXmHlaVdFhc2Bail83EtL39gdeW9LsW2K6TBdv+HjZ2/2d75i9WVHVZX3rOq+1mrus8tLKyxMLvC9MQC0xNLTE0sMD21ysTYItNTi0xPLwiVxZkV5ufXmZ9dZ35mlanxOaFmOjnP9MTc52ro6tLGlwTXl/PlfDlfzv+VExQaHxQQegGfwDi8AmPwCY7FM+BTvTAOT/9YvPwv4OEXh1fABdz843DzicHNJxZ3/zhBCh8Uh2dwHC7+Ebj4R+LoE4WjZwzO3heE/6TrVg1dA6/jEXqLgNMPCAh/QEjkQ4LP/4jvqfv4ht3B/9Q9/E9/S1jsz5yN/5Xoa0+Ivv47MTceE3Pjd2JvPubi7RdcvvuSi3cSuHgriQt3Uom78YqYm6+IvpFI5PVXnL/ygnOXXnA6/hknon/jRPSvhEb+TFjsr5yIfUxo9K/4nnmET9h3uAbfwz3kG9x0aS7noNs4B97FPeQ+Xid/wP/0j/id/gHvk98TGvUrp+Kfcu7yc85cfMqJ6N84HvlYAF3Rv3Ey9ndOxP7G8ehfCDj7EJ/wb/ENF1xaPqfu43vqHn6n73Ei8iFn4n8hLPpHgs89JPDsQ4LO/YB32H0c/a5j53MFK7d4DrvEcMg+ApMjJzE4FChc5j4YWwRgYhmEwUF/DA76Y2wRiL6ZD/rmPhgc9MPYMgDDg74YHvTB8KAv+408+ErfiT0Gzuw3cuWfB0T8Y78te/RF7DVwYI++I3sNBNG7nom7ALXMPTA56IOppR8HLYMxtQzEzDIYI3Nf9pu4oGfijqG5FwcPB3PoSAhGh3zQN3XD6KAH5kf8sLQKxdLqhACxjoZieSyEY6IwjonCsLAK5LBNKJbWIRyzC8PO8SzW9qexczqHvUsEIlfh0cldgFEi5yjsXYTLzkmXynI+L9zrfO4z6LJzOS8kqjxicHCP/uzLcvKM1fmxYrBz1sng3aMR6dYN7T0iBem8ayQOnjFC3dBTSF6JPGOw945B5B6FvXs0Ni4ROLjrxPGecTj7XcHR55KwbugVh6P3Rey94nH0uoijTzxOvpew97qIk+8VHDwv4uhzWbfseRlH30s4+1zC2e+y7vEqzj5XcPa9iKOP8G/GwfOCUD30jMXeIwaRRyx27jGI3GOxdYvF2i0WB+94rN1isHSI5KCNkNCysDuLlf1ZDtuexNAiCKPDYRhZhmFsGYbhoRMYWoZhdPQUhkdPYWBxHEPLExwwP6GDWic+g64DZsEcMAtlv2kI+4wD2WsUwD4jP/ab+LHPyBs9Ez8MTAP+LYw3/blalgAAIABJREFUD8L4YDD6pn4YmgdgeNAPE4tAwbF1KBTTQ2GYWoRhZnkKsyOnOGQdgYVNNEdF8Ryzj+WYbcxnwHXM4RrWTtexcryOretdbFy+Fp673MLG+Ra2Lrexdb6Nrctt7NzuYud+H5HrfUSud3Bwu4O9+zfYu93HyfM7HNzvY+/2DY4e3+DqeRtnpxgcHcJwc4/A3fkUV0KjuO/uyvNANzJD3Mj2Okq260GyHY1It9Mjy9mUDGdT0hwMSHM0Jdv5MJkiU3KcD5JlZ0yatT6pVgfIsNEn9cge0g/vI8NaH7GTGdn2xqRZG5BhbUi2tSkZVkbkOpkj8bBE5n0MqedR5F52KH1cyHOxI8fZFpmnMwovN5R+PhSfPkd53GXKL1+j7MJlKr6+Ten1mxTFX6b08lWKLl2l+Pptqr//lZrvfqPu4RPqf02g7sdn1D9OoullBv25WtqSpbSnSOiXFdMnLaBPXkSf6jXdsgI6s1W0JolpS86h5WU2LRlyWvMKaVeU0yp7TavsDbXZ+VSlSqlJkVKXIqcxVUlNQg5VL3OpeplNxfNUSv5IoPjPF1QkZVD29CWVL1JozpDSkC6nKlVKbYaCukw5NakSajPUVGaoqcpUUZujpSG3gIqUPOrE+VTlqqgT59MmK6ZTVUaX5g29+RV0KEppU5TQJM2nJlNCTbqCumwVNVlK6sX5NEi0NKlfUy8rol5eSIusiGaplnaFllZZPg1iGU0KDTVyNeXZOZQlplGZI6VWLKciJZfaDBktYhVtikJ63zYw2tzDROcQiyMzjLb2Ua99R1F2PvIkGbKkPArFxRSK36DNKSI/pxh1poaCbDVF4kLKFKW8LaimSP6GQlk5Jap3FMvL0WQLaS5tbiHilzJyn+cgeyVBlihDk1VAfnYh2uxiCnNLKcgtpSC3jIKcMjSZxagyi9Bml6BK15KfVYgqVYn0hQR1qob8zGI0mUXkZxbwNr+KYtkbiiTlFInLKM4toySnhBJxKQU5JeRnFaFO06BK1aBIUZP3SvBuKZNVKJNUKJNVgovrlQxVsgpVikYAXIlKFIkKFEkq5ElqFEkaZElK5IlK5ElKJAkypAlSIVn2Sk7esxxyn+WQ9zwP6XOJ8LWXMrJ/TyfvmZicJ9lIngtuLcXzXBR/ZqF8kkn+SwnyZ9koEsSok5Wok+QoEvLIT5KjTpahSlJQkKXlraqCkrxSiiRlFOUUUpxdSGGWlmJxCcU5xZTmFPJG9lr4e8opQptViDozH1V6PuqsIjRZRWhzyyiQv0Mjq0SVW4FKXIEitxxx1hukeVXI5LW8qeijrmmUquoenetqkOq6fhpbRmnvnKClbZSW9nHqm0ZpaB6nvmmMxpZxGppHaGkfp7FljPoWoZIo3DNGc+skldUDVFYPCPL62gFq64aorR/lXdUgZa+70WhbyC9ooaikjdflXVTV9vG6oot3lb1U1/QLPrGaPiqr+6hvGKKheZiW5hEam8ZoaRujsXmI5tYRGpoGeV3eytt3HdTV9dDRPipUCbsmaNeltXq7x+ntm6C7e5TurlG6usbo6ZlkYGCGkZE5Bofn6R+cZXBgjqGBOfp7p+kbmKG7d5r2zjHa2kfoaB9kaGCW4YFphoemGR6cERJcIwuMDi/RPzjH0PA8A33TdHeO0NrUSXVZIUW5v/Li+3OEeB/j+/u3KH9djlIu5eurMfj7ePH8RRINjW1cu3yJY0esOWx5jLCw87ytaKKvd4ae7nEBbHVP0NOj834NzDHQN81g/xQjw9OMDE8xOjzD+PgiExOrjI8uMzG2zNTkKpPjK4yOzjE6OsvY6LxOMP8JfC1+fhwbW2JgYJqBwRlGR1YYGpynr1+oSvb1TDI0NMfU1AqzsxvMTq+xtLDNwryQHPqc4FrcYnFhU6grLm+zs/ORv//+38+QamN9l+WF9c8OrtWVLXbf/83W5ntWljdYX9lia2uX9Q1hyXB361/sbH/4t+h9R1hB3Nn+yOa6AJxWljdYX9sSUlWr2ywtrLG6tMHK0iZry1tsrG3rwJYAt7a2dlhf22B9bZu11W021j+wtS6I41dXtllb2xVqlvOrzE2vsTi7zcqisA65ML/+WZq/uLCuuzZYXtxieWmXRZ2TbHFR5yNb2mFt5YMg3V/9wOrye7a2/sXOzr/Y2v7I6uouCwtbLCxssbSwLfzc5Q2Wlj5VFJeZnV5memqJqclFpidXGBudZmpygdmZNSbHl5ieEWTzn66pyXkmJ+aYnV1iZnaRlZVN1td2WF5e/wK4vpwv58v5cv4vnKDQ6CDf4Ag8/M/jFRiNm38EPoEx+ATF4RV4Aa/Ay7j7XxaWDP0uCgttPhdx872Ee8BV3Pyv4Op/CbeAy7gExOEaeAEX/wu4+F3Gzf86HoHX8Ai5hnvIDTyC7+Addg+fk/cIPCvU985dfsq5K38QdeMpJ+N+JjTyB85ffkLE5cfE3nhB3K3nxN16TszXT4m58SdxtxO5+E0Kl75J5+KdDOJuJRN3K4WYr5OJuZlE9NeJRN14ReS1l0ReSeDsxT85c+EpZy884fyVPzkV/weh0b8RcPYR3ie/x/PEt3iGPsA99D5uofdxC7mLa9AtXIPv4nH8O7zCvsfzxHd4n/wev7M/Ehr1B2cvv+BU3O+c1CXEQiJ/JvDsIwLO/EDguUeCsyv8gZDaOvktPicf4H3qAYHnfyA06gfCYx8RceU3Yq7/ytm4Xwk48z0+4d/hHHgHkc91zO3OYnjkOMbW4RgeDkHPTABVFtYnMLDw4+CxEPTMvNln5MY+Qzf2G7myR9+BvYbO7DFw5p/6DuwzcmG/sTsHjD3Yqy9UDfcZOnPA2I19hi78195j/OOAlSCEP2DHP/aL+ErPgf3GLuw1csLwoBsHDJ3RN3bDwMQH40P+GJn7omfixl4DR/bpO2Ji4cvBw8GYWQbqklyuGB/0xPSwH4eOBWFpFYqtw2ls7M9i53ReSEy5nOWI3QksrUMwP+zHUbvj2Nifxt4lUvBlOZ/H0S0Ke9fzOHpEY+8q1APtdQkskbPg0HJwjdIJ5D9BLWHx0NUnFje/OJw8o3HwEMCUo0c0Lt7x/3FfrCBy94jA2SsGB88YHHWpKHuPWEQeMYi8Y7H3isXBOxaRbvnQ0TsekWc0Tj4XEXnEYOcWjb3XBey9LyHyFOCWo9cFHL0v4ehzAXvfeOy94nHyvYyL/1UBYgXcwCXwBq4B13ENuIab/1Vc/K/h5HsJR5+LuksQ0Yu8LmDneQEb9zisXCKxcovmqGsUVi7nOeYcyRHnKA47RXDEKYpDducwtz6L6bFwzKzDMTl6ikM24RyyOskB8yAMLIREluEhXc3wUKjw3iEBYumZBQtprYMhHDAN5oBpMHpmIew3C2afaRBfGfvxlYEv+wx92Wfow34jb/YbeQtpLdNPK4gBGJgEomciPDc2D8LEIpjD1iexsArn0NHTWByLwNIqgsPW0VhYx2BhIywiHrO/qINcF7FxvIG14zVsHG9g5XAVG+eb2Lp+g8jlDjZOt7B1voud813sXL/BzvUOdq53EbneQ+R2Hzvne4hc7uAV8AMit7tCisvjAY4e3+Pg/gAHzwe4+z3E1/cers6ncXU+iaN9KB6OIYR7hXDr5El+9PXiD5EZqW6HSXO1JMPlEBluR8jxtiHR0YwsPzty/BxIdjpEpqsFyVZ6pFrpkXx4P6mW+0k5tJfUg3tJO6KP1MmSXMdDZIvMSbc2IcvGnHQrU8ROR1AHeiB2t0HsfBiphy1iVytkHjaI3e1Q+nii8vNDExiIKiAQzfHjKENDKDx/joqbX1N6/ToVN27w7u4dKu7do/bRL5TdvE9J3FUKYy5Tee8hNd/9Ss23v9Dwywuafn9FzU/PaHqWSmtiLm3JubQl51H3MpP6lFxGNBV0ZinpTJPRmppHY1IObTn5tEtL6FK+oTmvWPBkJUupT1NQl6aiKV1LXaKE6oRc3iVkUvo0hfLn6bxNyuLNyzTKniVT/TKD5gwZjekyGrOU1KTLachUUpGYTU2anJosLTVZGuqy1LxLzqUqTcq7DCUVmUpqc/NpziukXVZEp7yETlkxnYoi2hTFtCqKaZZqaZIUUJ+roVFWRIO0lEZZMS3KMlo0ZXSXVjFQVktv4Vv6Syvoyi+mWaamIjWLWrGc8pRMyl6lU5GSRV2OlPosGfXZcro1r+lQl9JTUk1veQMTbX3M9U/QX99JSW4BmjQlqlQFqjQ5shQ5BeJSCsQlFOaVUiJ7w1t1JSV5pchT1SgytRTJKtDklKDI1CJNUZGbKCHnpZjsl7mkP8kg63k2skQp0lcStJn5yFOUKFLVKNM0qNK1KFO0aNKLUWcUoc4sRJNZgCpdgzJDiyYzH2WKGk1aAZp0LfJUFaXSMqqK6gThfF4ppXkllOW9pjCzEG1mIZKXMlSpalSpapTJKmRJKqSv5KiSVGhTNWhTNahS1KhTVKiTVaiS1ahT8lEl56NO0aBMEoCXKkWNIlmFMkWNPFmFLEVwjeU+yxFqii/ykCSIkb6UkPc8D8UrOXkJUqSfwNefWYhfSMh9nov0uRhNggT181wUv6ej+D0NxZNMZE+zkD/PRf5MjPxZLrI/s1C+FCNPlKJKkVOYpaUkt4SivBJKc4soFRdTIi6lOKeEouxCtOlqCjLzKcwqpCBVhTZJgTpRiiZJgGTaDC0FOSUU5pWhzi1DLX5NobySInkVsqzXZCQXk5P9luLSTt5VD1Ba1s6bii6a2iZp7ZikrnGI2qYhmlpHaGoZpqZ+iLeVfbyt7qeucYSa+kEamoZpbhunuW1MV1sU0lwt7VNU1gxS1zBCXcMwVTUD1NYPC9XEtz2Uv+2mpKydgqI2CopaKSlrp7pmgPIKYQlSWIPsp7Kqh8qqPmrrBqltGKShYYj6hhHq6odobOijqbGfluZBauu6qa3porVliM72ETo7RmltHaa2pov6uh46OkZobx+kvW2Qzo5R2tuHBcl8zwSDg9MMDszQ3y8Ar4GBGfr7Zhnon6W3d5qOrjF6e6cYGJhieHiWkaE5XR1xgcGhOQGKDS0xMDRPd9c4GakZJDx+hDzlJ14+iuDqWWce3opFq8qjt6eXpuZOGps7KS4q5ebVS4SEBPLjT79RVVnHTw8fYmdtwxHLY1yIu8qb17W0tw/S3T3O4OAsQ0PCwmOXDs4N9k8xMjLN8PAMw8PTjI/PMzW5wuTEMlMTS0yMLTA1taxLbS0yNbnI2LgAv8ZGFhkenqN/cJaBgSmGhmYYHZ2nq2uEvj6hCtnXO0l35xi93RMMD80zNbXCzNQqC7ObgpdrbpPF+S3mZgTp+dzcmiCkn13X+ag22NkRklqL8yusrmyxvLTJ+tqnBNauII/fFGqMK0vrrK1usr31gfW1bTZWd9lY22ZleYPNjR22NnUy+e2/2Np4z9J/yOtXlzdYXlpnZUX4Hp9qhOtru2xs7urqhtufXVtbulri5sZH1lZ3WF97z/LKJqsrwjriwuwq02MLLEyvsrK0y8rizmep/uLiBosLmywvfJLsb+rSY9ssLW7qliS3WF1+z7Iuzba8tMna+q7OvfXxP3xbn2qdW8wvbDG/sCmksuYEsf/s9ArTk8tMTy8zPb3KxMQCE+PzQl10cpGZ2RUdcNtmYnyeicl5JifmmZ5aELxeG+9ZXNpkcXHzC+D6cr6cL+fL+b9wgkLjg7wDI3H3OYNPUCweAbF4B8TiHXQRn+CreAddwiPgIu6BF/EKuYZb4BU8g27g5n8FN//L+IXeJDD8Nr5hX+N1/CoeIVdwDbyCa8A13INu4XfyHn7h3+B/5j6+4d8QcOY73fWIwHO/cDz6MafiHnPmwq+civuNyCtPibr2gogrz4i5/pL4O6nE3Uoh7k4K8XfSiL2VTtSNJGJvphJzUwe1biRy4U46cTeTiL2VTNztVOJvpRN7PZnIqwlEXXlB9PUEAXBd+IPj0b8THPEz/md+xOfUI7zCvsMr7Ds8wr7FLegbHdx6gOeJb3WP3+N3+hG+4Q/xO/OIkMjfCIn8kbDo3wiN+I3g8z9zPOpXgs7/RFDEjwRH/kTA+UcEnH9E4Nkf8Dv9CP8zj/A59R3+Zx8KFcXIHzgR/QMBp+/jFnwbO+9rWDrGctAuAn2LIPaberHfzJ/9pj7sN/bkgIknJoeDMLLwx+RIMIYH/dhn5MYBYw/2G7mjZ+qFnrEXB4w92W/izj5jN/Ybu6Nv5skeA2dhJdHYjb0GzuzRd+C/9x/jv/ce4f99Zcn/++oI/733GP/Yb80/9lmx38iJPXp2GJl5YHzIB5ODPuiburPHwIk9+vbomzhjZunHYZtQLI4FY2jqiZ6xC6YWPljZncRKdJKjtmHYOJwVklVO57F1PIOt0ylsHc9i7xKhE8ALKSwH10gc3XTASvfazuUcjm5RggfL6TwiZ11F0fk89q4xOLgLMndnr2ghTeh3CRfveFx9YnHxisZRB7acvQRHlrAsGIPIIwJ73UKivXuEzo0Vj8gjDnuvCzh4X8TBW0hf2XnrZO2euuVCXwE+ibwuYed5ETuPeOy9LmD36fMe8dh5xOLocxEH73gcfeJx8L6Ak/cF3XsXsPeMw8FbSHQ5+13Gxe8yTn5XsPO6iMjzAvZeF7H3vITI8wIizzhsPS9g63kBa48YjrpEc8QpkiOO5zmkW8o0txN8WqZWZzA+Go7B4ZMYWIRhdDgMs2PhGFkKdUP9Q6FCOsssBD3zE0IF0TyYA+Yh7DMPZr9ZEAfMgjhgGoTBoTD0zUM5YBrEXiN/9pn4s8fIm32G3uwz8OKAsTcHjH3RM/FD39RHSHGZBWJgFoCeSRAGpkEYHwrh4OEwLKzCsbA+yxGb81jaRmBhE4mFTRRHRRc5KrrIYds4joouYeN0jWP2l7BxuoGd801snG/qaolfI3K7g63rHWydbwnOLec72Ljcxc7tAfZu97FzuYfI9QH2bg8QuT5A5HKX6PhkHD2/wd7tAXYud3Fwv4+j530cvR7g5vsQr4CH+HhfxN7hDNa2YTg6ncbFMQRf5wBOOHpzVWTPT64O/OHpwlNPBxICPcmLCOd5oCfyG5fRfH2VlGAPxMfdeSUyIeHofhIOHyDpsAGJ5ntJMd9H+hFjMq3NybU/TLadBenW5mRYmZNld4Rsu8Pk2h8jP8CDPCdrcp2skHuJkHlYk+dpg9LfC01gAApvb7TBoeQfP476eChF5yKouHqdsitXKLkQx5urVym/8TXlN+9SHHOJkug41OFnKIm7yJsrN6n4+j61D3+l9ofHVH77M7W/PaMzNY/aP17S8PglFd//SuUvfwprjDlqurJUdGQoaEqV0ZKppi27gC5JKe2SIuoyVbxLlFCbJqchQ0NjioaGZAW1r3KpSZZQ9mcK5U+Tef3kJW/+SKDijySqnqXSmJxLQ6qY+nQ5NelSKpOzqU6TUJeppC5LQ0O2huqUPOrSlVSnyKjOUFKdm09tnpbaDDWt4kIas1TUpcloylXSJNHQKtfSIs2nVV5Mk6yYekkBFVkK6iUF1EoKqZXnU68uoUVZRqu8gI78YtpVhdRli6kTS6gVS2kSy6hIzaYpR05PfhGdqiLaZEW0ykpplpXSqnhDh+Ytw1VtzHWPMdrSxztlGapUOXmvxKjTlRSKCykQl1Isf0O+uAh1VgHaLKEmp0gvEGTyqflIEpXkJcmRJMkQv8pDnipHmqxA/CqPvJd5SF7moU7VoNRVACWJCtSZWiFplVGINqsUTUYRmsxCNOlaNOn5KFLUqDMKUKVrUaUI7yvSVJRIy4RqnrqS15IySnKLKM4qID9FjSZdi0r3eWWKDk4lKVAmKVEnq8hPy6coq4j8FA2aJBnqJDmaFLUAx9ILPn8tP0VNUVYRyhQ1ihQ18kQF0mQl4kQ54mdCTVGWKNEl06QoXkrRpqiRvZQgfiH4ufISJEheypC+lKF8IaE4RYE6QYzmRS7qJxmonmSifJKF4kkG8icZyJ9mI3uajvJFNqoEMeokKQVZWoolZWhziijNEVYuS3IKKUxVkZ+ipCCjgIIMLZoUJaqEXPJfyilIUaB+JaEwPZ+i3FLys4spEJegzimlUPqWQulb1LnlKDLLEKcWopa+o/xtN7UNg1TV9FNdN8i72gFa26aElFbLKI0twzS3jVJVM0BVZT8VFd28q+mnrnGIplYhzdXUOkFL+xRNrVM0tUxS3zRKbYMgnW9oHqO6boia+mEqqwZ4Xd7J23fdvK3s43V5D6WvOyl73cHbd728reqlsqqfmqp+aqqFemKVDnbVNgzTUD9CQ92Q4N1qGqS+roe21mFBBt8+TmvLEG2tw7Q0D9LYMEBzyyCNzYM0NQ8KlcTOMdrbhunpHmdwYJbhoQUhgTW6yMjIHL19wmphR/sYfb2zdPVMfU56DQzMMDQ8x5AONA3pFhf7+2bo75uhq2uU2upWXjz+kUc3T3Az0h1vR3OyU18wMtjP2Og4vX2DtLb1UF/fSX5BBZI8Nbdv3yYwIIhLl65T+a6B1FepRJ4+zR8//0ZdbTs93bpK4tA8nV1jdLaPfHaKCYBrjqGBCYYGJxkanGByYl4QxU8sMj6+wMTkCuOTa4xPrjE6tsj4+ApjI0tCEmxwlsHBeQaG5j7/PoODcwwPLTDQP0tf7zRdneMM9M0wOrrI1NQqExNLzM9vMT+/zfy84ItaXtrSOaDWmZ5eZWZmlZnpVWZnlllcWGVhTlhgXFne+lz/21j/oINJuywvrQu1wuVPzijB3bWxusPG+g7rq1ufRfUb6x901cQdlpe2WV7aYGV5kxXdZ7e23gsVxM2PwoLhxl+sb+yytaGrSW5uC9fGLlsbH1hfE+Tua2uC6H11ZYuFuTUWZteZGVtifmZdWD9cFH7ekm6pcGJiiZHhGQFoLQqS/VXd77a6/J6lxS1dxXFH8IKt7whC+rVdVlc/sLKyw+LiDvPzm6ysCI8Li1tMz60zP7/J3Ow6M1PLzEyuMDuzqvOfLQnAcnye2dlVpqeXP9dE52ZXBRA2tcTkxALz8+ssLwvJs9WVbVZXvwCuL+fL+XK+nP8TJ+jk5SDfkFhBHu8fg1fQRbwCr+AdfAPvkBv4nriBz8mv8Q27hfeJm7iHXMM75Bq+IdcJOn0Hv9Cr+J28RuCZrwk6ewvvkzfwCbuNb9hdAsK/5WTMr5yI+onQqB85HvkDZ+KFiuDxyD84HvmY49G/ERb7mJOxv3Eq7nfOX03g/NWXRF5PJP5uKhfvpXPhm3Qu3E3nwp0Moq8nE3k1kdibqVz4OpXo68nEfp3MpW/SibudzMW7acTfTiX2VhoxN1OJuZZM3K1U4m+ncu7yn5y/8pyw2CeExvxO0PnfCDj7M0Hnfsb75Pd4n/wW99D7uIc+wC3kHm6h9/A8+RCf8J/wDX+EzynBp+V/5gcCzj4i+NyvQoIr4mdOxPxGSNTPBEf+RFCEkOIKOPcjvuHf4xp8B4/j3+Ie+i0eJ77D97SwyujsdwNHv2vYul3E0j4S46Mn0DsUwD8NXPlK34mvDN3YY+DCPmNPDA75o2fmzX4zL/YauWNgrgNfxp7sN/Zgn5Ebew1c2Wvoyn5jN/YaubDH0Jm9hi7sMRB8WHuNXYVUl4ngzNpr4CBArf0i9hqI+Of+Y/zXvqN8pWfDPgN7Dhg7sc/Ajr36duzRs2GfgYi9eiKMzT0xs/DnsFUIh61COGQZgJmlP7aOZxE5n8fBVYBRNk6C58rO4Rw2DoLM/bNfy/m8zqsV8flycI3EQefDEhJfkdg6RWLnHIWdcxx2ztGIXKOw1Xm1HD1icPKKw9k3HmcfYV3QwSsaB68Y7NwjcfSKwcVPWCUUeQppLicfIYUlyN9jsPOIwc4jFpF7HA6elxD5XMbO+yK2XrHYecfh6COkswTodRmRZzwOPlcReV9B5HURkdclbD0vYON+AVv3eAF6eQrLiiLPGOy9YoWf7SmI4W3dBbG8g/cFHHSJLSu3KGzcorFyjcHa/QLW7nHYusdh5S5ArWOusRx1icXCIQpLhwgsROexcIjE0jGCg6JzGFuFY3gkHKOjpzE8fBL9gyeE1UKLUEyOfKobhqB/6ISudqjzaJkFs9csiL2mgRwwDWSfWQD7TYM4YH6cfTq4tdfQhz1GXvzTwIN9hl4cMPRCz9iH/UY+7Df2Qs/EG0Mzf4wOBmFicQKTQ2Ec+v/svWVTnPn6rv0Jdu01k4l7MhIDWnAahzgEdwnEiEAImfhMJgkS3Glox91pHIK7S2ORmVn7qf+L50scz4u7J2s/X2FVrqpfdffdd5OGyqujzvO4Tnvy89lrnDXz45TIj59NfThtGsAps0BOmwRyyiyEs5IITokiOCUK56w0mnPmNzhrHomZxS1ElreF6qHVfUysYjCzeYCZTSxm1vcws7onQCzr+18TXOcs72FiYYRbVrGIrOKwsHuI1DbOmOC6j9jqPhKb+0ht47CQxWPl8AiZ8yNsnOKR2t3B1vEudo63cHS6jotjMJdtPQhxuUaUuxehDq5EurjxPDiUR17exHp68y48mqTAYHKCfUl1t+a19SnyrzpQdNmR96JfkDtakGcrId3kJBmiH8kQ/UyG2S9kmv1Cnvk5cs1Okyc6g8JOSrGNlEIrESUyMcV2IopszlFgZUKJrRVlFy5Q6eGJ7soVlOfdKPe4iubyZbRXr6D1uIru2jXKrvmiungZ1aWLVFzzRXv1Gg0RN2m8cZ/aqLs03HlI28NnNN1/SNuTV/QmZtHxMpGu31LQP31L25M/6HubSX+6HH1iLv2ZKnpzVHRnq+hKldOdVkxnporWtBLa0uS0psrpSFPSnaVBn6agNTGXhj8yqH6VTMXzdzS9TaXu90RqniXS+DqV1sQMWpOyaEvPpz1bQWtmMc3pRbTnCXCrI09Na7qc9vQS2tOLaclS0Vago0NeTnuuhq5cNR1ZJXRkyenKU9CVr6YrX0HFT1cYAAAgAElEQVRXXgl9ch1dBSp6lKV0FKrRF6pozi2mrVBNl6qKPl0DPYpyhsprGKmuZ7iqkom6WqYamxmtr2O6tZWJuiZGa+vpL61iur6NkfIGBrT1dKvq6SqpYUBdz0RTNyPNPShTCsj7I5v3L96T9yaXSnktlUU1VBbVUFZQSbWijkp5FVVFtSgztRSnlaDJ1qHK0FKaV055YQXKbBXyVAWKDCWFiYXkvM2lMKmQgsRC5CklFKcpKEyRU/S+BFWWltKcMkpzylFnC8BMlaVFmaZAla5ElalBl1eGIkWJKk1JRX45pQWVVBbXUpFXRmV+OeVZWjQZWnSZpZTmVqDLEuqJ2kwhxaXLLqU0uxRdTikVeZVU5lWiS1dTmqWlKq+C0gw1pRk6dGkaNKlyStOUaFMVKN+XoEiRo0lToXyvpDhVSe4feRQmFiBPLhRcXIkFFCcXoUgspORdPvJ32YI8PrmEwncC7FK8l6N4l4/6TS7Kl+moXmWgeZ2N8lUGxS9SKX6RSsmrDEpeC8BL+ToL1Zs8VMmFlOWUUVlURVm2jsqccspzdJSma6nMLkWXoUWbrqI8t5Ky3ApKs8oozdShSdegzVChy62gXF5HubyecnkDZSUtlBU0oMmuRJFTQ1ayGnl2FeriBlpaR7/WC1vaJ+jsnqWrd57egUX0xm2I+u5pGpuM8KltgrrGYRqah2htHzPWB6fRd87QoZ+mpW2S5rYJmtvGaWodRVPaRl3jMM2t4zS1CrXFhsYRqmoHqK4bpKl5hMaWURoah2lrF9JeQk1xlOa2MZrbxmlsGaa5ZYQO/QSd+gna9SP09IzT3TtJb88U/f0LdHSO09L2Ab1+hK6uMbq7x9F3jaLvHKO9Y5QPH+YYGl5gaHiRifEVJidXGR6ep79/kpGRBSYnlxmbWGHowzzDg4uMjiwxNrbMyMgCwyMLjI4uMDoqbE8cHV8W3jfCoNHxZYY+zNKlH6Khuo5HdyNxsjqH99XzdHd2MDszzdzcPMPDY/T3j9DVOUh7Wz8tLb2kZ+Rx68ZNosPDUSu1jA7P098zQV/vhCC1H1lg2OjeGhoWNjhOTawyP7PO9JRQPVyYW2F2ZoXZuRUWjL6mhYVNZmcF4f3UtIHpGQNTMxsC0JveYGJcSJ+NjS0zObHKxNQ6E1NrX6Hf1OQ64+MrjI0KcG921ujxmtsQZOeLAohZWxMA0Mb6F9ZWP7O29omlJQG2zM+uMj21yPLSBosL6ywsGARIs7DO2vJHo5h+RwBU2/94rf5ka+tPIXG1+adR5v5JcElt/cWG4bNw39ZfbKx/ZsPwmc2NL8YNh3/ycUf47NamkMT688v/85965MZHNjc+smHY4dPHL0ap/F9fNyFubn7G8I//anYFw/I2O1v/5uPO38ak1p+srHxkamqZ8dF5psaXWVnaYnVlxyjc/2T0agnfc3vjb+G7bf/NzuYX4z1f/q9tk39/TcFtrH1hbe0zKys7X2HW8uImSwtCPXFldYulpU1m51eYnzcwv2hgZm6d+fl1lhY3MKzvsDC7Ivi3FjdYXdlma+tPdj4KEv3/8z//7zfA9W2+zbf5Nv8N4+QW4ebgFobMJRgHtzAc3COxd43G8eJtHC7cxPGiEW5dvoH9hQicrkbjfi0Glyu3uehzn8v+9/EIesiVgLt4BMVxJfgRl/wfccErFs/gZ/hGvMY34g+8w37DK/Ql3qGv8Qp/g3d4Mh4hr7kWKkjbrwS94qL/c7wi3+B7PZGgW+mE3s0i/EEWUXF5RNzLIfx+JqExmUId8VY6ftFpBN5IJ+hmKpEPsomIzSQiNpvQu5n4RycTePM9IXfShATYrVQCopPxiXzL1ZDXXAp6hbvvc+w9HuF8LQGHq4+wuxgnpLbOx2Llfhcb9/vILj/C/orwnsPleJw8BW+Yq89j3H1f4u77nEv+z/EIEaTz532f4uT5CGfvBBw94rG9eB+b8zHYXryP9fkY3Pye4Oz3DOvz9zlrHcJZ6xBhu91ZTw6cdGX/CUd2HxJg1Q+HrPh+nzm7Dljxw0Er9hy2+Zrm2nfYlv3HZBw84ciewzZfa4i79kvZfciKHw6Y88NBc2FL4iEbvtsnNrq3zNi1X8y/9pnwrz2mfLfXhD0Hrdlz2JIDx2w4cMSSYz878OMpN345e4FTJhf58RdXjp6058cz7pz8xZUzZlcxkXhhKvXirMgTEzNPTCVenBNf44zZVUQWwoZDYdOhDyJzH8zMvTH7B3gZq4YSmwDE1gECELPyF+qHRvAlsvQ1SuX9kFgFILEOQmwViNQ6CLERcImtA5E6hGHlEonUPhSxLASRbaAAruz8EdsFILUPQuIQhFgWiNg2EIl9MFKHEEzthGSWmW0oJjZBmFmHYWITipksAhPbMExtQzCxDUXscB2RQzjm9mFYOEZi7nQdC6doJLLrmMkiMJNFYGofjqmxTiicEMQ2gUawFoBEFoxYFmR0eAnyeVPrQM5a+nPW2p8z5v6ctQ7glEUQp62COWMViMgujFNSP06KvPjJzIfjZt4cN/XmhKnweFLky2lpAD9L/Dhu4sWxc9eEc9qTgycvcPCn8xz88TxHf7rAnmOu7D3qyp6jLuw96saeI67sOeLC7qMuQv3wqAv7Triy95grPxxxYtdBB3YdsjceGfuOOLDniD17D8vYc9CGA0ftOXDUgUPHhRrikR8vcOK0B8dPefDLOR9+MfHhrJk3IokfpiIfzKR+mIj9OSv25YyJH2dFwZwRhwueLVEEp8WRnJNGcdb8OibSG5ia30Fsdf+rJF5k+wCJzUNENrGIrGMRWT1AYhOH1PohUus4zKzuYWp9H4nNQ8Q2cYit4hBbxyG1jTf6t+KECqPVfSQ2sZjbJ2Dl8Cs2Tk+xdnyCjdOvWLs8Q+byHDu3X3FwfoyTyyOcne/j5nIXZ1kIbo7BeLhHcs09nKBLEUReiuSuzx1iPcN5ei2Ax5cvkuJ7mfdXXfnNVkqKky3v3WSku1qiDfFFFehD3gUHii45k+dqR6almDxbCYV2VhTa2ZJvKSXX/CyFNmYU2YmQ25lTaGNB6YWLqJxdKLaXoXR2QuvmRomjDIWzA9rz7qjdz6N1d0ft7obuyiVKL1+i3NOTmqAwGm/cpfH2A5ruxtN671ea7jyk/ckrWh/9RuvT3+l+8ZbuZ+/ofPaOjse/0/4smfbnyXS/y6ErU8lQYRVd7+V0peTRkpRHU6Lw2JKUS/O7HFqTCulMU9CWUkTDq/fUvUim6U0GLX+k0ZGcS/MfGbQlZtGRmkdnagFd2SX0FpXRkamiPUtJe46O7oIy9NkK2jMVNKcV05ReRGdRBU3ZSppylLRmKmnLLBagVq6ajuwS9AVKOguU9Mu1DBRq6MwvoTNfQV9JGTXvkmjJzKU1X023qoaOwjI68tV80FUyVtPIZEMT061tzLZ3Mq3vZLnvA2P1LYzWNTFcWcdEdTPDZQ30qGvpVNTSJa9hUN3AVH0X443ddGobUaUUoswopKqonKrCKkozSynP1FBfVE2NvJqqgmoq5LWoc0rRZmvQZerQZGhp0rZQU1KPKkuLPE2J/L2CgmQ5+UlFFL7Lp+h9CcVpSoreF1OYIkeRpkKVoUGTpUObVY4qu5Tywmq0OaWo09TosoQkli5bizpdjSZdQ7O2FV1+JWV5FZRmqinNUKPL1FCeV4EmU4cuuxRthpay7DI0GSrUaWpKs0rRZZdRUVhDnaqRqsJqyrLLKM3SUZqpoyxThy5Dhy5djS69BG2akvIsLdr3KrTvFSiT5ShTlBSnqihIKkKRWkJRYhHypELkSYUUv8tD8a6Akje5KJMKUSYWoUySU5JcRNGbHIre5KB8l4/uTR6a3zMFyPVbFiWvc4T7k4T7NSkKtMnFqN/mok4sQPUuH21KCbrUYrTvi6nMKqMmv5LqnFJq5XXUyOsoz6+korCG8oIKStPVFL98jzqliMr8CsoLK6iQ11BZ0oQurxJ1Rhnl+fWo00spLainKKuK3Mxyqqt7aWgeoaNriq6eeSPgmqGrW9iM2NI2Qk/vHG36aZpahAphU+sYza0TtLZP09E9S3vnDPruaTq6ZtEbX7e0T9LQPEJpRRf1TcMCwGoapbFp9Kubq6V1gsamERoah2loHKau/gMNjSNfa4n/XG9oHqK5eZjaun66eqbo7pqgb2CG3p5pYaNi5wRd3UKNcuDDAj190/T2T9PfP0NX5wR9vVP0903zYXCWkeFFJsYFiDMxscrIyAKDg7P09IwyObkibFEcWWJ4aInREeGMjwty99HReUZHFr5eHxsVANHo2BJjo8sM9s/QWNdBXVUj7S0t1JaV0VzfwOTUJPOLi0xNzzM0PE5/3zD9/aN0dg4xODhFU2MXFWW16Fu76O4cYGJshZGhBSaMcGl0bJnh0RWGh42QbWieiZElJozfa3JyldnZNeZnDczOrDMzIyTSZmcFmDU9ZWB62sD07CaT0xtMz24yNb3JlLFWOTlhYGJCqCqOjS0xObXC+OQq42PLgjB/ZJHx8RXm57eYn91kfm6DlZUvLC9+ZMMgQJ+tzT8xbPzJ+poAgFZWdlhZ+sji/CaLC1vMz20I8nNjAmlpcYPF+U1WloVk1+bGJ7Y2vrBh+Mj21he2NwWItWUQwNbG+kcMqx/ZMAjOqw3DR7Y3/mZn62+hyvhRqCAKFcUvbGx85qOxovjPdsSdrS/sbH1mc3OLT5/+5NPHv9hc/yj8/DUBThnWPwnbHjcFl9fOxmc+fRS2HG5tfGF+YYuJsSWmp9Zp04/xLklOQVEFVdV6mpsHmJxcZX7OwMbGX2xsfBEqjRt/Y1j7zKbhL6HOubLNpkEAYP+k4NbXv2BY+4vVVSHBtbz8n+2WS0tbLC9tsrK8zcrKNouLmywubTA3J2zvnJ1e+/re6so2y4ubLC4YWFvdxGDYZtMIAz9+/Psb4Po23+bbfJv/hnG7Eu3meikK1yvXueLzgIted3C7chsH90icLt3EzTMGl6tRXPK9xSXvmzh7ROLqcYurvrGE3HxN0M3fCL7xmuBbrwm6+Tv+US8JiHqNd9gLgm68IfjmO0JvJxF4IxH/6ET8o5Pxi0rGNyoV/6j3QgIrKhXf64lcC3+Df3QSIXfSibyfR9jdTAFc3Tee2GwiY/MJvZtJyO1MAm+kEXkng9CbGYTdzeJ6XDbR8XlExeURdCuNkNsZhMRkEHo3k8BbaQTcTMU3KgmfyHd4hL7G3fc5rt5PjedXHK8KTi6HK/HYXozF0iUGm4txOFxNwP7SQ+wuxWF/JR7Hq3E4esTj7PkYd58nXPJ9ypXAF1wKeombz1OsL97D9vIDrC/cw8rtDhLHaKTONxE7XEfsFMlpmxB+MQ/k8Nmr7D/pysGfz7P7mAN7jtmz/5iM3Yes+eGgFT8csOSH/ZZ8v1/YcigktWzYc1TGvqN2HDhmy77Dtvxw0JLv9kvYe1iAXD8ctGDXASm7Doo5cdqJ/Uft2H3Ikj2HLdlzyJzdByV8f0DMrv1idh+UcuCojN0HLNl31I79R4Ra4s9nL2Ii9eCc2JNzplc5bXIRE9E1REY4JbUOEDYYSn0QmXsjtvBBZOHNWfEVzCy8MJN6C/eae2Em9foqkJdY+SOx9EVk4YvUOgAzC39EFv6Ymf8DvnwRWQpbD0VW/kis/JHaBiGxDkJkKYAuqY1QUZTKQpE6RSBxDEdiH4aJbRCmNoGYyoIxlQly+H9E8RKHIMR2AZg7CrVCsSwMkX04ZnYRmMgiMLGNwNQuArFDFCa24ZjIwjlnG4yJbRjnbIMR2YVi4RKNufMNLF1vI3aMwkQWzlm7cExkoYjsQ5E6RCJ2CEfsGIbYIQKpYwRio09L6hCGhSwUC7tQxFZBmFkFcdbCn58kPpyWBnDKwp+fJH6ctgzmrEUwP0kC+FkSwAkzb06YeHLcxIuj5zz5UezHsbPXOHFOAF9Hz3gIAvlfrnDo50sc/OmiIIY/5saBE+4c/vE8u486se+YG/tOurLviFBD3HvUVaglHnNl71EX9h51Yc9RJ+NmRBf2HXdh72FhG6JQfZWx/6gDB485ceiEEyd+viBUEM9c4cczHpw8fY0Tpzw5Y+KPmcgHK4tr2FlewdriMlbml7GUXMHCwgsLqQ8Si0BMJeGYSsI5Iw7jjDiUc5IozllEYSK9jcjyHmLre0isHyC1jUNi9wCpXTyW9o8wt4vH3C4BC1kCUts4zG3jkdo+RGQbi7ndQ8S2cUhtHiK2jkNiE4vUJg6JzUMktnGY28Vi6RCPhSwBa4cnRrj1FBuHJ9g6P8PO5TnWLs+wdX6GzOUZ9q7Pkbk+Q+b6FCf3p8icH+Pk/gS380+45P4rl88/5op7PJ7ud/FxjSTCPZDYK4E8PH+V5xcv8uKCK0kerrwP8CE9JIi88GAKwkIpjo4gzfMqOZ6Xyb5ygfzLl8l0tCPdWkyuTEqurZh8W3PkDrYoXV2Q29tRIrOi0FpCoY05cnsbih2MwOuiOwpnB8ouXURub4/CyZFqL29KvXypC4mm8WYczbdjab7zkNa7D2l6EE/T3Ye0J7ykOeYxHbHPaI97TtP9J7QnvKIl/nc6XqbQk6GgN1tDV0oBHYk5tL5Op/F5Mg3Pkmj+LVWAV8n5tCYXok8tpjUpj8a3GbSnF9D8NoPaF4l0JObSllxId6qcnowSOjOL0Wer0GeU0JWrNgrntbRmltCSVkhjaj5177NpyVPTmFVCc2Yh7RnFtGfI0ecU05mjoCOniMa0LHpLdOhzlXTlqNDnK2jNKqA1O5/qN29pL1DSXlRGR3EFbQU6upSVDNU2M9PVx2RHD8tDY4w1dzDepme+Z5CpZj0DZTWM1jQyXFnHh9JaBsua6VHX01VURV9RNSO6Joa09YxVttKmqGKgqZOuug56Kzvo0LbSJK+lVdlAeY4ObZYOZZYWeaoCZZaa6sIqdFmlKNJVqNLVqDMFwFX4voTidCXKTBXleRWU5pVTUVhNZUE1NSV1lOeVUZlfQUVOGRV5lejyKtDllVKWX4Y2Q4M6XYkmXYkqQ4kiuRhduoqqwkpqlfWUFVZTmqOlNEtDWX4FZTllaDO0QmUvQ40uS4MuXUV5rg5lejHlOWVUFlRRU1JPVVENumwdZdkaSjO1aNI1aNLUaNPUaNNKKEtXoktVoUpRoH5fQkligbAR8W0BRUlyChMLhMpiUj6KpAJUKYWoEuUo3xWgTipEnSin5G0eiqQiit8I8EvxJgdtUgGad7mo3+WiepOL4l0B6jQ1mlQV6qRCNG/zUf6Rjep1Fpq3uajf5qFJkVNdUENFlo6K92rKMrTUFVZTW1RHTWENFQUV1JY0oEkpQPV7GpUpRVRla6mR19KgaaZO20Kdpp0qRSPV8lrKsitRpekoK6hHW9hIUW41NbUD1DeN0NI+QWvrNI0to+g7J9B3T9PVPUNrxzgdnTM066dobJmgoWmMlrZJWvTTtHXN0d45Q3ffAm1dM7R1zdLaPkNT2yQt7VMCBOuYpLljihZjsqupRUhktbRNCBsWm0dpaBqhqXXs/wJaw9Q1GJ83fKCheZi21lHa2kbQd03Q2T2JvmuCnr4ZOjrH6ekVaol9/dP0D8zS1T2JXj9KV+c4A/3C5sPBwRn6B6YZG11ieGiB/j7h2vDwAl09E3R2jvDhwywfBucYHVkRxOrjKwz9I3gfWWBsbImxMSH5NTouOLrGRpaEe0YWGR9bZqB3jK6OPnq7B+jr7OXDwBAjo+NMTs0yOjbN8NA4bW3d9PUN0dHRT0/PKAO944yPLzI9ucLIyCxTk2uMGmuRY6PLjI4sCkmysSXGRucZ/TDP8JCQJhsbXWZsfE2oWE6tMjezzvycQdioOGtgYWGbudlNZme3mJndYmZmg9nZLWZnNoUKovH3mBhfZWpSEOZPTa0xPSVsUJyYWPm6rXHh61ZGAzPTGywvfWJ5+RPLyx9ZWtphaWVHgGCLW8wvbH29f2Fhm7k5Ib21vCQkuJYWN1mc22B1ZYf1lW22Nj+xsbaNYW2LTcMOG+tbxg2AAugyrH9kw/CJtdVNNjcFif325r/ZWPvEytI666tbbG58Zn39Ezs7/xYSWVuf2VjfZmfzM9tbn/nz819sbWyxsrjC+tq2kBxb/cTaipDYWlveZm11mw3DR+MWxM/sbP2brY2/2TB8YWlxm6GhOco1Dbx8kYan9w2s7a9x4XIIYREPSE2Xo1SW097WzcrKNmvG2uDG+p9CHXHtC2urH1ld2sKw/ol1w87XSufq6ifhvo2/hL/P0hYLcxvMz62xuGBgcX6DtbWPxkriNotLmyzMrzMzs8TCrIHlpW1W1wTR//LiNstLm6yvbrO2usnW1mc2t/78Bri+zbf5Nt/mv2WuBfzq5hP8hGvB8fhHPifoxgtCo15xxesmFzxu4hVwFw//O3gG3uWS3z1cPaO47P+AwKjfCI95i//1V0TcTSYk5h1Bd94SelsAWmF3EgmPSeTGgzRuPswmLEaQwYffzyX0biYB0ekE3EwXXFo3Uo1Jq1SCb6cS8SCXW/GF3I4vICoul+uxOUTG5RHxIJvIB1lE3c8mIkaAXGExmYTfz+Z6bA43HxVw+3ERtxIKCbmTTuidLELvZBIak2H0daXhF5WMT2QiV4J/41Lga1x9n+Hm+yvO3k9w9EzA/koc9lfjsbsSi+2FWOwuPEB2Oc5YYYzH+dpjIcXl94RLAS9w8YjHzfsx7r5PcfN7hoNnPFLnaEQO1zlrGyYAC6twRPbX+Unix8FTF9n7ozN7jjuy94QDu/ZbsveIHbsPWfPdPim7Dkj5/pAVPxy0YPchayGdddBcAFSHLIXq4mErdh+yZPchc/YdFSqKew9bceCYDXsOWfP9AQk/HDBnzyErTpxy4uBxO77fJ2H3QTG7D1rwr31CimvXfhF7D5tz+IQjR35y4chJJw7/6MTPZy9hapS5iy19EZn7CukrC39E5v6ILPyQ2AhbB0WWwmvBs+WLmaUvZhY+mEq9jde8MZF4Yyr9Z/uhLybmXoit/YWfbx2I2CIQkYUAs/5Jaoms/BFZBiK2CkJiFYzEOgSJdQhm1iGYWYUisY1AbBOGyD4UM1mYkLqyC0NkH4apLBiRfQjmTmGIHIIR2wdiYhcgpKgcQzCTCfeIHYIROxgTWHYRmNqFYWYfgdghHJGjkNAS2Uciso9EbBeB2CESiWMUUqdoJI5RiBwiETlEIHG8jsQhEkvHCCycIpA6hCN2iMTENoSzNgGY2QUhsgtGZBuKyCYEU+tgzlkFccY8kOOm1zhp4sVxU09+MvPhJ0kQP0uCOGURxFnrUE5bhHLC1I8fRQGcMPHmpIk3R097cuTUVQ7+dIkDP55n3wk39p1wZ98Jd/Ye/ef5eQ7+dJEDJ93Yf1x4b/9JN0Ecf9SNvUed2XPEhT1Hhe2He485sue4IwdPurPviBN7jjqy56gTe47YceCoPfsO27H/iAPHf7rAj2eu8vNZD86YenNO5M0pk2ucNvXFROSPWOKHm4MPj27e5OWDm/wWG0Pc9RDCrnnhf/4ql2RXcbb1xNbKD7HEHxNJMGbSEEykUZhY3MTM/CZiyxgk1vcQW91FbH0Xie19JLb3kNrGYSl7hKUsAUtZAuZ28Vg4JGDu8BiJbRwWdo8ECGbzCAvbR5jbPcTcNh6JTRzmdg+F9+wfYWEnvG8h+wd2JWAle4y142NsnJ4ic36GzPk5ds7PsHEQIJid8zNkLi+Rub5A5vICR7ffcHB7haP7c5zdn+Hi/pTz5xO4fCEBv4uxRF6+yR2P6zz0jiTBN5wE7xCe+ofxKjCC1xF3eOwXybuQG6QEh5AWHEiytw85ocHkBvkiD/Kl0OMCCo9LqD2uUOhoS4GdlFzpOeQ2UvKtpWjcXdFdcEMus0LhKEPr5kqJTIbC3oHSixco8/Shyj+UqqBIWmJiabp+m8bomzTH3Kcl5gFNd2JpvfuY2pBo6sJvUx1+i9qo+9RF3aXx7q+0PHlLX3IR+je5tP+eTkPCG+piX1Ef+4KGx69pf5dNa2IBjW/z6UhX0pyUT2tyDq1J2bQm5dCbq6LhZQqtr9PRJ+bQk1ZEb66alqRcal6lUvMmg8a3ubSkltCWUUJXvpaufC2dBRq68nXoc9V0F2jpztehz1HRmauiJ19DZ76CniIVPcWldBTq6CquoEteRmehhgF1LV3FpbTmq+lUVtCtrqVHW89AeRNtqkpGmtqZHxhntmeIydYexhr0LPUMM9XYxVBNA5Mt3Yw3tDPTomeisZt+XRPd8ir65dUMKWsZ0TQwqKtnqLqddm09/Q099FS001PaSpuijvqCKsqz1FQVVlIjr6Yyv5TyvHIqc4RTXVRDaW45mpxSlFlaSjJUVBaUU1tcQ21xLbXyahoVNbSoGqgrqqQiS01puoLyDCW1RdXUq5tpVDVQVaCjLFNFWaaK8mwlpdlKNBklVOboqC6qQpejoiS1AF2OVkhsZWkpzSqjzJjG0qYp0RkdVdUFZShT5WhSlZRmqFGnq9BmCZ/T5ZWjydCgSS1Bm6ZCk6pCm6pGk6r46udSJhZQkpiDIrkEeYqC4jQlxe+LkSfLKUkpQJVShDJFgTKxmLJUDZokueDPSipEk1Ji/B4qtKklqBOL0CQVUJahpDRVie69At17BZrEQjRv89C8yUfzNg/tu1y0SUWo3+aiepdPTXED2lQl5e/VVGSWUp1bSY28jtriBmqL66lXNFCZo6axoJzqdAWVmWqqCmuoKqymVtlIjapZEPIXVFGeXUpZdhnarFLUGTp0BbW0toyj75oVpPHtU7S0jtPZPYO+c0qAXu0ztLZOUd88QkPTBNW1wzQ2j9HSNk27foYW/TQdnbM0tU/Srp+hoWmSlo5ZWtqnaG2bpKnVuEWxfeKrk6u1fYKmljEamkaEBFfzCM0tY8Y01wiNjSM0NI1S3zBEc8sIbcYaZF/vDL39sww5n2gAACAASURBVPT0ztHVM2XcojhFV884vT2TDI0s09c7RYd+FH3HCJ36UUaGF/kwOEdf7zQ9PZMMfpinu0sAYv39Uwz0z9CpH0evHxa2JQ5MMzgwz4eheYZGFhn4MPufWuLoorC9cMyYrBpZYnxshampNSanjJW/sWW69R/o7OilrUVPd1cfg4PDjI5NMzg4Rqd+gNbWHtrb+6iva2N2apWleaH2Nz+/yejoPJPjK0xMrDA9vcrUlFFmP77K8OiiAOEGphkdWfwKoCYn1picXGVuZoOZqVXmZw3Cmd9genqV2dn1r6Bpfn6bmekNpqcMTIyvGxNca4yPrTA+ucbUzAYTU+v/+TeHBf/X1NQaU9PrTE4bWFzcYWFO2NQ4Y3R5TU6sMT+/wfzclpAwWtxhYX7beLZYWNgUanULBpZXBJ/U8sIWSwtbX6t962s7GNa32doQaosb6ztsGv5ic/0Tq8trrK9sYljfwbDxCYNB2N64viJsGlxb3WFr6wsfP/6bnZ2/MBh2+PTxTzbXt9lY3WBtZUMQ3K9vszy3xOqygbUVA2vLGxhWPxqTXF/+U5fc/BPD2kfW5ndYmN1ibGyFto5RHj56g7fvTdwuBOHsFoi9iy/uV0K55BmJf/At3iZl0NHVx9LSNgbDZwyrnzAY/saw9qdx6+QnwUu2us2aQag1rq9/YXl52yic/8TKyo6wMXFxg4UFAwsLBmamV1n7KvDfZn39E8tLW4JUfm6dtZVPrKwYPVyLGyzOrbO6LPy9tre/sLX1N4bNb4Dr23ybb/Nt/ismIOK5W2DkCwKjfiPs9luCb70iJPJXIm48JSgyAQ//O1wNiuVq8EO8w37FK+wxgVG/cSsug5jHOdyIy+R6bBZR8Tlcj8skMjad8HtpRNxN4/o9AW7dScgn8kEm4fcyiXggwKiQmAzCYrIJu5dFaEwGYfeyCDeeiAc53H5UREyCnNsJRUTF5RL9KJ8bCQVEPsjk5qM8bscXcDNeTsT9bCIf5HD9XhY3HuZx61Ee1x9kEhKTTkhMpgC67mYScCMFv6hkvCIS8Qx9jUfIH1zwfYHztQScvQQBvMPVh9hcihVk8xcfCJsVz99HdvkhDlfijM+NoMvrEa7eT7G9eB9Hz4e4eCXg6v0cC7c7iByiEDtG87N5IL+IAzhp5scxEy8O/nyeAz+5se+kIz8ctOC7gxK+3yfmu30SvjtgLsjgD1vxw2Frdh+yZu9xGXsO27LnoBV7Dlvx/T4Ruw6Ys/uwufB6v1SoMO6XsuuAhN2HzNl7WBDJ7zpgzu5DFsZrVuw/bs33+/9JbVnwv3af4bu9Jny/34T9R2zZd9SO4z+5cOwnJ86YXROSVObexkc/RBb+mEi8OSfxwUTqjcjCB1Nzb0ykXpiIr3FO5IWp1Nd4fIzHy1g5DDBuSfT/eszMfZBaByGxCkQk9UNsIaSzJFaBiKwDEVuHIbIMQmQpXJPYhGJmHYapZSimVmGctRA8VaZ2wcaqYDhmsnDE9mFI7IOROAQhdQgWAJdTEGbGrYjmTmFIHCMROYZhah+Emb2QtpLIIhHZhyFyCMXMPgSpYxRmsjDM7MOROEYidojATHYdqXMUEsfriByvYyILx8whErFTJGL7MKRGmbxYFipUH22DOW0dwBmbEM5YBXPaPJBzloGctQjiF/NAfhT78rPIl2Mm14T6oZkPP4kDOSkO4Oi5axw97cHRs94cOevF0dMeHDl1hYM/XTKCrYsc+PGiAK6MQnghmSWksnYfcWTvUSeh0nrcRYBfx9z44YgLew65sPuIEz8cdjAmthzZf8JZcG4dlrH7gC0/HLBhz2Fb9h62Y/8RGfuP2XP0x/Oc+PkKJ36+zM9nr3Dq3DVOm/px2jQAE0kgYokvjhaevHkUjzLtKblvYkh/GYU6I5681zHIkx+R9iyGV7G3uR0ehc/VYBzs/bGwCUBsEYqZeThii+uIpTeQWN5CanUbkeUtRFa3EFvdRmJzF4n1Pcyt7mFue184dg8FUGUXj4Vt/FdoZSFLwNzuIVLbeCztH2Nh+8+1eMzthCSYpYPg6TK3Ea7ZOCZg7SAkxaztf8Xe+Z90l3BsnJ5i4/wEG+dn2Dk/x97lJfauL7F3fYG920sc3F/hfPEPXM6/wt3tKRcvvMDrygu8rzzBz+MpgV7P8fN4jq/HE/w9XhB67VfiguOI8b5BrN8dYrxukhB4h9+j4si695iiqFtobtygJMAbpddlcl1sybOXkmstplBmhdLFnhIHW4psLZHbWVNib4vKyRGlkyPaCxep8vCh2icInacPlde8qfLzpT4snKbo29RHRNNxO45KzwBqAsKo9A2h3DeIyqDrlAfdoCLsJnU342m8/5zmhDc0PPyduthXlN2MpyLmMQ1P3lL3+A0tv2XQ/C6X9uR8Wt5mUv8qmZonr2lLyqb5dToNr97T+lsqbW8y6UwroPldNlXP3tKclEd7qhx9egn6DAUdWUr0GQra04toSSuiOa0QfY6ajiwFbZlFdOVr6S4qpUteyoC6igFdLf2ldXwoa6C/tI4BbS09iloGK1rpKm1iuKGHkbpuenWNDNXo6a9pZaC8ieGGLvqqmtErK+jX1jNU2cxEQw/tpY0MNvUw0d7LVGcfw416plsG6FXU0pNXQVeOlu78UvrUdYzU6+kqbaShuIL6wnIaC6pplNfQrKinWVFLk7KWupJaqgvLqZVXUp1bSk22jpqiarS5ZegKKlBmqWhU1tOorqNGXktljpaqLA1VWSoqs1XoUgUZui61hPJ0JXX5FWhTFWhSiyhNl1OaXkBZZhHlOUXo0gvQJBegTStCX95Meb4WbY4WTZYOXaaO0mwdldnllGXohCpjqgJ1shxVShGaVAWlGUq0qSp06SqhtpiqQJddhi63AnWqUoBPKcXGxJYS9XslyuRiNKkKVElylCn5qN8Xo0wpQZWppThdhSJdTUlyPsXJBSiT5aiTi9GklKBJFjYlapKK0SQVo00pQZVShCpNgSpRjjZJTnmaGs3bPFSvs1C9yULzLhftu3xUb/JQv81D/S4HbWI+muQCNClyynPKqcjWUZFTTmW2jqr8asqyy6nIr6I8p4ya/HIqUgrplFfRnl9Gc3ENdcX1qNM01CpaqFE0U1FYIyTYiuupKq5Hm1eBNq+SMmUjnZ2T9A0u0Nkj+LNaOybp7pn9CqPqW8ZobZ+hpW2ShqZxGpomaGodF7YpNo3R1CrI36vqP9DYNkVj8xRN7UZY1jZNY8sYTS2jNLeOGWXx47S2jtPWPklD4zCNzSO06SdoaZ8Qqo8t4zTUfaCtfZKOzgn0XRN0d02j7xpncGCW/sF5+vrm6e6dEjYmDs0zMDxPd98MHZ2jwuu+aVqaB+jtnWBgYIae7gm6u8YZHJxlcGCGgb5phobmGByc4cPgLPqOET4MCq/7+yfp75tisH+GgUFh2+Lg4AwjIwsCBBpZZXx0+Sv0mZzeZGpGqPqNTwpbB8dHl/gwME1fzxgD/RP09g7T0NCKvqOPtpYeaqpaaW3pobW5l4mxRRYXt1hZEZI3E2OLTE+uMT25xuSk4MYaHRfg0/j4MmMj84wMzTI6PMfExJLwHSaEyuXc3CZzsxtCimt2Q0hxTa8yP7vB3MwG83ObX91a0xNGMDUpOMQmpzeZnjIwO7PJ5PQ6s7MbTE0ZBMA1PMfo6Dxzc4avCa/JCeGMDi8wPbXGwtwW8/ObzM0ZhGqdMTk2Y6xMLi5sMTe3zuyssInxH2/U3My6MW30GcPaJ1a/QqyPrK3ssLEmyNs3DEI9cdPwF+urn4zurk9CLdHwie2tP9ncEhxenz7+zY5RSr+18Zntzc+srW4LMGl1k9XlNQzLm0Lya2mLzXUhJbZh+MzWxheWFjeYnzEwP73CYMcoalUD0bd/5ZpvNO4XAzl/NQK3y0G4XPTnkmc47hcDkDl7ccU7goTnb0jLzKeja4jtnX8LTrKVT6wufzTCrI+sre18/T1XV4VNlMvLW0Ktc+Ujq6s7rK5sszi/ydzcOnOzQjJveVkAXIKnS/j/MjO7xNzsGktLxs8uf2Rhdk2QzC9vsrH+ke2tP1la2WZx9Ztk/tt8m2/zbf4rJiD6N7eg6FeE3PydkOhnhN18QcSt5wRfTyD01jMCo5/hd/05AdHPCb71iqDbvxEa/ZqbcRncis/hVnwudxJyufdrIXd+LeL2o1yi43IIu5NK+J1UbjzM4+6vRdxKyOd6XC7XY3OJissjMjaf6LhCrscVcP1BPtdjc7kel0dUXD7X43K4k1DIgydyYp8puRGXx434fGKeFHH7sQC5wu5mEnk/n8gHOcYKYxYR97Pxi3pH+L0MgmPSCbqdRtCtVEJj0vG/kULAzfd4hv2BX1QSPtcT8Qh+ywX/50J6y0NIbwmurLtYut3Byu0Olq63sHC5ic35uzhefYil622s3O4gdozG3OUuYsdoTO0jOGsdhkgWzWmLYM5YhXDGIpifRX6cOOfFwR8vsvuIPbsP2/KvAxZ8d0CQv3+/X8q/9or5br/gxvrXHlP+915TvtsnEQDYASk/7DNn7yEbdh8S6of7jtqw+4gVuw5asuuA5Otnv98nYtd+sVEeL2XXATG7DkrYc9iKg8ft2XvYmr1HrL++//0+EbsPiNh3xIIDR2w4dELGWYknplJvxJYBiCx8jRJ4//+ksYz1RFNzr68bDUUW/3FqCff4YWYegKm5H6YWfkJqy9L/P/VDC2Nyy8oPsVUQIqsAxBZ+SK2DkFoHILUOxMoxEiv7cKwdo5DKwpHahiGyCeOcZQjnLMMwsQrHxDoUM5sgTG3DOGcXxjmbEETGWqDEPhiJfTDmjqFIHUKwcA7F3DEcC6cwLN2iEDtEIHIIxdQ+1Pg8XBDIO0QIaTBjffEf2GVqH4LIPhIzWSRix2ikTjcQ2UdiaheKSCYALal9GOb2wnNBFB/GWZswzliHcMoyiFOWwfxiLlQRT1kE8YtFED9J/Dhu6ssJkT8nzPw4YeLNkTNeHDnrydHTQvXw0M9C/fDoaQ8O/XyZAycFafze4+7COSa4s/Yed2XvUWd2H3L8WjXcd9yFPUcdOHDSlX0n3NljBF+7Dtmx+6gTuw7J+OGwIJHffcSeXcZNiXsPyThwzIkDx505dMKFwyfcOPbzBU6e8uDH096cPOXJKVMfwbd1zp+fzvhy2tQPidiHC46+ZLz5HW3OS3Q5T9Fkx1OR+5DSrFjK8+OpyHlAeW4CZfkvUee8IfPd77z89Rm3omLxvBzKRbcQnO3CsLWOxMo6CkvLaCytb2BpfQeJ5S3Mre5iYXMPC9t7mNs9wFIWj5X9Q6zsH2IpE47UNg4rWQKWsngsZfFf01rmRvG81FaQ0FvYxQoVSJtYAYrZxWEje4iN7CHWdvGY28YZf/YjrBzjsbSPx8zyFpb28dg4PsXW6Sl2Ls+xNdYcZS4vkLm+wMH1JQ4uwqOb+ytc3V/hduElrhd+w+38H5y/9Bq3879z/vwLrlx6zpWLT7ly6SmelxLwu5pAuFcsb+KSyH70B5rXSVT//jvy6GiKr4cgD/GiyNONosuOyC85U3TeHsUFV9SuzhRamiO3tkTt7ESJzB6dqxuVlzyo9PCiwsML3ZXLKNxdUV+8SKWnD2VXvKjyDKD0qheaS56UXvNHazzlPoGU+YZRHhBNXdQD6m4lUHf3KVV3n1J19zH18S9ofPQbdb++oen399Q/eUvD8yRa3mZS+egVNQm/0fI8mfY/UulMzKb1jwzak3NofZdJR3Iu7e+y6UlX0pxcSHNyAU3vC2lJk9OaUUhbRhH6bCUdGQo6MovpyFXTJS9jUF3DoKaWfm0tAxVNjDV0MFbbwnhdKyPVLXQqatCr6+nUNtNd3s5wbRddqnrGG3uY6Rymv7SRdnk5em0tvWXN6Euq6VXWoVfX0V+vZ7x7hNG2PiY7+hhtaGO0tpVBXSMDxdV055XSk19BR1ElH2q66S5rpauilcqcUqqyy2mS11KZU0p5lgbt+2LKMgVgVJqtpb+qm4p0DZXZWpSpJSjS5JTlqanJL6Mmv4yq3AoqMlTo3hehTSmkNLWYilQF2vcllKWp0abIUSUVoXhXiC69BEViDoqkLDSpeZRlFqBLz0OdlI/ibTblWUqqCiupktcIya1MoZZYlqmjNF2DLkuDJlWFMlmO6n0B5RkqdGklaFKKKU/XUJqqQJNSjDZdjSZTK2xWNAIudYoSdaoCVaoKeUoJypRitO8VlCTmo3xfTHGyXJDlJxWhTFVQnJiDPLkAVWoJmmQFupQS1EmFKN7moXibhya5CE1SMYrEArRpCpRv8tEkFqF9V4TmbS6at7mokvOFk1iAKrEAbWI+6qR8AXAlFVOWrqamsIbyLC3VBdXU5pVTk1tK6ftiqopqqciroFZeRWNeKRXvi+iUV9FSXENFtvB3ry6soTq/Cl2mhhp5LXUlDVQW1lKeX4muoJra6j46Osfp6BqlXT9Op34SfecU3T2zdBohV0vbJJ0987Tpp2hqGae5dYKWtgm6eufR987T2TNDW9cMTXqhitjaPkVbxzT6rjnaOqZpbhNgVkvbOC2t47S2TNDcPEpT4xBNzaPUNQ7R3Db+9bR3TNHZMYO+fYr2jgnaOyfp7J6kt3+Grp5Jurum6OqaprtnBn3XGJ3d4/T2z9KpH6ene4LBgXn6e2fo7BhFrx+lvWOYzs4xunsm6BuYpr9vmr6eSWNtcZbe3gm6u8fo7Z2gf2CawUHB19XfP8Xw6BIjw4LcfdxYTRwfXWZoaI6xiRUmpzcYNXqyJsYFEDU2tsTI0DxDH2aFOuSHOQb6p2hr6aOxTk9Lcy+dHR/o7hylv3+CsfFlJqfXmZoxCDBodp2ZqXUmJ9YEB9fYEuMT/zixVhgenmV0YJLJoRnGR2b/fxXC6RkDE9MrTIwvMTm+xOzMCtNTS4yPzjE+NsfExAIT44v/gVoTa0xNrTE3t8nMjIGJyWVBWj+3zvzcFjMzm0xPrzE9tcTs9BpzM8J3m5lcYWp8ienJFUE4v/KRpaWPzM5uMDsruKEW5wXv1szMOlNTq8zNGZifX2d6epn5ubWvyaTZWaG6uLK0w/qqkMpaW/uIYe0LhrXPglNqaZPV5W0Ma1/Y3PybjY2/WF//xJ9f/oc/v/wPO9vC5sOdzS9sGT6xZfjE+soWhrUd1lY2MaxssbJo+HoW51ZZXdpic+MTa8vbwqZDwxc2DX+xurTD1Mg8HS2D5GSpCA6Kwe1iMM4X/LF1uYa1kweOF/y46BWK43lfnM77c9EjBFtHT2SuPsQ8fE7kzXu8z5AzOrHI/OJHpmeM3rHldRaX1oXk2Zrg/lpe3mFt5RPra19YXRUSXKsrmywvrrOyvMnCwiYLc5vMTgtVxbnZVRYXt1he3mJ9/RMLiwIoXF0Vkl0b65+ZnzWwvLDO6tIGq8sGDOs7LC1us2r4luD6Nt/m23yb/4oJiPjV7VrgA3xD4ggIjyf63ltuxSZx88FbwmNeEh7zO2Exrwm9/Ruht18Sduc3rt9LJOZxDveeFBD3QsGD53Linqt4+ErLvSdy7j0p4PajPKLjson5tZDbCXlEx2dzK6GAG48KuPmogBuxedyIF57HJBRxIz6fmwlF3H4snPu/yol/pSLhdw33n8q5+2shMY8LePCsmHvPi7j9WE5MQhExjwu4EZ9P5INsIu9nEBaTSmhMGmF3Mwm68Z7AGykE3kjBN+od3pFv8YtK5HLQ71wKfMnVkD+4FPgSN58nuPs+FVJcl+OwvXAXm/N3sXS6gaXTDewu3sX+ShzW7jFYn7+Lq89jxI7RnLO9zmmrME5bhfCTxJ+TZr78IvXjrGUAP4m8OHrmCkd+ucKBY84c/tGJgyfs2XXAXEhe7ZfyndGD9b9+MEKtA+b8cNBScHAdseb7/VJ2Ge/ddcCcQycd2XNUxu5Dlny3T8K/9p3lf+85y3d7RcZKoyV7Dlux+5CUHw6K2XPk/2Pvvbua3Bd17Q/wjnPWmnPaEacNG72m0xTsCih2BRuKgNh7BakKUhJIT+hFkF5FOiGEHpp9rr332e/5GNf7x5Ppej/DHv7GeEaShwQF/esa933dAax0lrDSWcJyxzLjirUBrNkgY/2WEHZ47WOL6162u+/D3TsSd98jAuDyj8LTNwo370NCAss/Cm//CEdNMeqnU+tvqOXuHYGHT4RDLu9YPfQ7gmdAFD6iaPylp/ARReMdcBQ/yUl8JMfwkxzHT3oCH8kxfEXR+IqPCffl5/GRx+IlPYu3LBYvSYwgdJedx1VyDndJDB6ys3jIz+KpOI2X/DQ+gY4aYeA5fEPO4Rcag3fgaQFwhZwlYGcMASExQn0w5Bw+QcJr3+BY/ELO4xcci7fiDO7yc7jJz+ImO4NnYAzu8rN4BZ3CK1B47RUoJLe8g87jITuDh1xIf3nIT+EuO4m3/Aye0tN4KmLYLj7FBu8jbPE7zjb/k7j4nmCTZzSbfY6zyesIGz2j2OgZxXr3CDZ4RLLOLZKNbhFs3HEY5y0CzFq7ZR9Om/exwfUwTi57cHbZi7PLXlZvCGP1hl2CTH7TbsfrMEEkvy7057VqXTDLnAVJ/N9OrWXOgSxfLwCw5U4yljlLWeEs/Qlg12wIZN3mcNZtDmf9ln1s3HaQTdsO4eJ6GJfth9m09TCbd0SyecdhtrhFssX1KNtco9nmGom39zEC/CI5fCCGs8fPonv7nJKCu5Tn36BaeYvaopvUFCVTmXeV8rxEzDlJaLMS0b+5hTb7NoWpN1Gl3edpYhz3ryZx+vBZDoccZ3fgSXYFniVIcR6x6DyB8ivI5HGIpVcRS68hliUgViQiVlxHJE1ywK4b+MuS8Jcl4Se9hp/0OgGByQQobuAvv0mA9Ab+skR8JQn4SBPwk17HX3YdX0kCImkSYtl1AiSJiGSJBMgT8ZXGEyBNxFccj78siQCZUJMUB95CEnQbafAdZCEPHP6ue46K413kofdQhD5EFnqPwJ2PkYc8QBH6kKDQhwSGPiQoTLhCwp8SuusxoTsfsHvPPU4cecKFE4+IP3WLRxfv8CQmgYxLiSiTkjHcuYXxRhLG+CuUXrqA+fgx3gb4UOjng1oqRiuXUiwRUSwOQOUfQIGfH5rAQEx7d2PYFSyAMIUcbWgouuCdqINDUMmD0ATvQrtzL7qwAxSFhqHfvZ/SwycoizpD+fHz1FxIpDr+DpWXrlN1+TrlV25QnfyAmhv3eXfrAY2PU6l59IrmF1lUJdyj6upN2p+k0fI0g8bHGbS8yqUxNZe6Fzm8f5HDu8dZ1DzOpDEtj9qUHN6l5vI+o4CGLCXNr4toylLSkFlIQ46WxlwtzXlaegzVjL7rwPq+g+GaZvpKavhgqOCjqYbe0vd0m+tp0VXTWdJEq76WVk01Q3XdjLX08bGsgXZ9FR2GGtqNdfRXttCiLKepqILO8gY+vOukq6aJstdvadOX0KavoMtQzmBpPd3qMtoLS2hRltOgLKNJV0tNcRnVhaWU55goSS+iLLOY8jc6DOlFDlClpiRLQ9lrLWWvdVTkGtFlFKPPUmJ4U0RZvglTjoaqghL0r5SU52gpfW3AlKHGnF6M6VURutQCNC8FH5U6VYk+oxh9phJ9ZgH6tLdoU95iSCtAl5qH9lU+xtcaygrKMOcaKckxUvLGQGmOsChYXlBBlbYO49tSdJlq9GkqwYmVpkL/qgjt8wKM6UWYMzUYszSUvi2hNMckLBG+MWLONqB/bUSbZUCVrkWTUYwhS0txSj7FKfmonuVRlJqPOr0YVcpbCl6+Rp2hQpNRjC69GG1KAbpXSnSvVGhf5aN7pXT8+QKo0qepBOiVqsScUSxAv0w1hnQVulcFmDKL0bx8S0lmESUZSoyOBFp5fjnlOQZq8sqozDVSniv8rqt0DVSqa6nMK6E0W0uzvoZ6lfBvVqupozzHSOVbM2U5JsrfGqksqqZKXU95UT3lxe8oNzRR+66P9k4LH/vG6RuYortnnM7uMTq7x2jrsNDSPkpTq4W2D+M0tw3T1jHOu/ph3jeN0NA2SmObleY2K+9bRqlrGhG8XK1jgmS+cZjGFguNLRbB2fX31TjCe0eCq6nZQn3DMFU1gri+rn6ApmYLdfX9tLVaaGgcpKV9lI4uq1BH7LbS1m6lpdVKe5dVAFtdFtrarbS1C7XKlrZhWtqGaW8bpr1tiO7uUbp7/oZhI3R0jdLRPkxvj43+/in6BoSro8tC1wdBTt/VZaG3f/KnnL7PUVPs7RtneHCa4eEZhi1zDI3YGbbOM+RYIBwammZgcIaRoRlGR+YYGRKeD/RN0N9ro793jL6PY/T0WPjYY6Prg5XB4VkGhoSVQotFuKyWeayWeQFEjc4xYp3Fap3HYpmlr3eMwT4bI33jDPSOMToiyOAHB6YZGZlmeHjCUW2cwWa1M26bZ9w2z9ioHdvYrMPv9JnRETuT44vYrHOCs8s2h9UqgCibbQHb2CLW0TnGrLOM2+xYRiaZsC0wZpnBMjSBZWgSq2WOibF5picd1Tm74JOanf3qqCTOMzGxgG1iAavNLiwoTi4wM73EzIyQ4poc/8TYqJ2xsTlmZr6wMPeDeftfDsD1L+bt31la+g+h5rfwF9++/hdzs4Kv6uuX/+Tb5/9kbmqB+elFZsZnmZtaYGp8mumJGWYn57BPLbA095VJm52pcTtTk3MszglLh0uL31lY+IvvX/9fZsfm+dg+wPvaNlJe5HA0+gLiwP34SffhL9uHjzgMH+luAoIOEBC0D1/5PiTBEfjJ9iMNPUT4wRPId+7nQNQpHr3MIjO/iM4Pg1htS0xOfXH83heYnLJjn/vEwuJXlj59F5Jdc8LfY84upLzss58Zs84wYZtnYmKR6alPTI0vsrj4L2ZmhErjwsK/Zf5TU4tMTi46BPQC7LKNTTM3u+RwjX3Dbv/OjP2vX4Dr1/l1fp1f53/CiMJ2IAAAIABJREFUuRD/ZNeJ2NtEx97i1OX7xFx7yuWkVK7cesOlG9lcvplFTEIq5xMzuXQ9i7gbWSTeyyfpnoorN3JIeqDmxmOdcD3Sk/RAw3XH68QHapIearj5RM/1h8UkP1KT9EDD1bvFXLldJFQQbxZy5U4RV+8oSbhXxLW7KsdVSPIjLXdfGLn5RM+NxzqSn2pJfqQl3vG+KzfyuZCUw4WkHGKScjmfnMfxS+mcvJrN8bhMTl7OIPrCK47EviDi7FMOnnrMfscVfvQ+e48/YWfkPUIOC+mtoMO3Uey7jmjnZUS74hzprX8/l4TH4x0kOJbcZWfZHiDI4jd4RLJ2+37Wbj/Aum37cNoSxmqXXThtCWPV+lCWO0sEsLXKi5XrBAi16k8ZK9YL64fLnET8sdqXf67w4J+rvfl9ta9wb40ff6zxE3xa6wQJ/G+rBEG84NHy5PcVHvy23INVzv78c4WHUEFc64vzJhlOGyQC0FovxWmDIJr/Y7Uv/1jhw/otO4VlQ/9ovP2P4Ol3FA+/o7j7ROErPo53wFHcfA8JIMvvMN4BUQ6odQRvvyP4iqPxlRwRHF3+gjzeT3JcuGQn8BELVURvx6Onf7RjHfEYvlKHW0t8UlhGFJ3ETxaDpyQGL9lFvGUxBIScx1cRi4c0Fg/pBdzEsbhJY3AVn8VNKjiy/HddxjckxiFzj/15+YdewH9nLH47Y/ELjSEg9BzewTH4h57HO+gMvsGx+ASfxTckFp+g8/iFXMAvSABY3sHnBbglO4e74hzu8lO4Sk/iJjsj3JOfxUN2FjepcH+7+AQ7JCfZIT7BDtHJn8uY28Wn2OhzlM1+x9jkfYxNXsf40zWS9e5HWO8mgK212w8K/2e2H/iZ1PpZQdy0m9WbwnHatJu1m/fitCUcp017WLMhjNUbw1m1IZxVG3ax/M+drN4QzprN4SxfFyxArvWhrFwfwuoNoSxzFhYQV/wpJLWWrZHyh5NUSG05yVnuJGOFs4IVfwazekMozhvD2LB1Py5uEbi4HhZAlmskG3ccxsU1gi2ukWxxjWDLjkg2b48Q4NeOSLZ7HMdlexRbt0fi6ROFm8cufL1l7N2lIPnqCXJeJqB5k4wmMwHDm+uU5d+mNP82Zfk3KM9PoCI/EWP2VQxZV9Cnx1H08grZ9y7yOO4Ut2JO8ijhKlfPXeTkoTMc3X2Gg8Fn2BN0gRDZRYJkl1DI4pBJLyGTxiGWxCOVJyOVJyGWJhAgvYZImkSANB5/WSJ+0uSfCS6R9Dr+kkT8pNfxlSQSIL2GvziBAHECUnkSImkC/pJ4AqTxBEiv4SeJx9PvEn7ia4hlyT8TX1LFDRRBtwkMuYM48Cby4NvIg+8gD32APOQB0uA7SEMFECYNvkNgyD3kwfeR73yA9G8Q5kh/yUPvERR6h5277hIedpP94TeJ2nOda0ev8/hMPLnxSahv3aXk9n3yo4+iiYokz8+bXNctKL09UXl7ovT3RBUQgFokpnzPblQiMUq5FG1oIIW+fhSKAijdswelWII2KIQiqQKlRIo2JAxtSBgqeTCGXfsw7DqIeU8kJYeOUhZ9hqrzCVTGXKPk3GVa7z6h7tZDquITqUtIpuRqMhU3HlGV/IiyK8mUX0ik7uZD3t19xru7KdQ9TKHucTo1D9OpevCK+qdZ1D3LpvZJBu9eZPM+NYf6tFzepb6hIbOA92+KacjV06osoTFXR6eyhB5DLZbqVgZK6ug11vBBX05HUQktBRq69ZV0aCpoUJbwrrCELnM93cZ6+ms76S6pp9tYx8fSBnpK6+nQ1dBT0UCLsox2bTWd5np6qpvoKH/Hx5p6PpTU8MFQSUexmbaiEnoMNbQXldH01sD7PBPvlWXUFpiozDNQ+baE8jd6StKVVOQYqC0sQZ+mQpsqVAffFZZQ9lpDaa4eo8Ob9U5TQUWeierCUvSvCih9raM0W48+tQhzejG6VCW6VCWGNBXqV0XosnSof9YKi1G/ykOd8hb1y3z0GUUYM1QYMlWYcoXElumNiZLcEspyTdRr6ninreW9sZEabT0V6hr02Vq0KSq0KQVoXr5F96IAU3oxpZlqStKUGFPyMWYWU5JjxPzaiOm1CUOGHkO2EV2mHk26FkOGBmOGhuIXeaie5aJ6mkPR87coX+SQ/zSL4tS3aNKUgmg+rRBjmhZTth5taiG6V0pM6Rr0qUVoXwo/qylDjTFdTUmGhtJ0Naa0IgyvijCkKdGlFWJIKcSQko85vZCyzGKMmSqqVRVUFlVSklVEeaZWqHm+NVFZWEGtvpnywkrKcs1UF5ZSU1xFs7mZWkMDpW9LMaUpMWbrKS8op6ywgkpNHe/MHVTpmijXvKeqrIN39X10fbDS2z9Nb/80Pb2TfPgo1P3a2kdpbR+h64ON7o822jtHaO+yOYDVMG2dwspiS/soLR02WtqsNLWO0tJmo7FphOaWUeG9juphfeMw7xst1NYO8q5ugNp3fcJj3QDvGocEr1fjIE2Nw7yr66e1eZSWVguNLSO0tA3R2jZIV6eFng9/+7dGaGkbprXDQnPbMC3NgzS3DtHdbaOrU5DNf+gapbvTQlv7EM0tA7S1OQT1bcN0OQBZ38AUH/smhHrjxzF6eqyCuH1wlqFBYS2xt8dGX6+V3r7xnwuKlmG7wz21wNCIXXhft5Xh/kmG+6cY+DjOUP+kIIgfnGJwYIL+/omf1ci+vnEGBibp7bUJPq/+SSzDswwPTzE6IoAtq2WO/t5xAXKNCF6uv9NkwwPTWBwJr5GhGYYGpxganhHE8uOCi2t0dJaJiSVstoV/w7MxO7aJRcfC4hzjtkUslllGR2cda4yLQkVxbAmbbYmxsTkmxxcdwvN5piYWsY1N//SGTU7MMzUpAKvJ6SUmp5aYnP7E1PQnh1T+k6OSuMjk5BLTU5+Ys39jevIT01OfmZ76jG1sjrFRO7Oz3xkfm2dq4jN2+w/mZn8wN/Md+9zfa4N/8eP7fzE9scjMxBcW534wObbI9Ng8M+N25qYXWFr4wpfPP/j6+QefFr4yO72IffoTk+N2picXmJ35xMz0AktLAiCanvpGT48Vs7GG+/decjDiDIpdEch2RuAn34uvbC9eol1Igw8gDjyAf9B+REGH8JHuxUuyF1noEQ4eu8Ttp+ncT0njWUY2Nx4+40VWLtXNrXwcnGDMuojd/p2pqSXGbDOMT8wya19icfGbw7/1lU+L/8XS0n8wN/eVmenPgmR+Yp6pKaH2OT31idnZz0xPf2Z+/gdLS3+xuPgvFhb+wm7/yuzMJwFuzX5levITY9Yp5mc/sTj3hSX7Vxbs37HPfP0FuH6dX+fX+XX+J5xjF27uOnb+FlHnEjh2MYno2Gsci7nOqbgnxCS8IjYxnZjETC7eyOXKjVzib+dy9UYOSfdU3HisIemRlhtP9Nx+ZuTOCzO3nhm59dTA3ecm7jw3CimsZ0aSH2m5/lBDwgMtNx4ZSHqkJeGuhoR7xSTe15J4v5ikB2qSHxVz66mG20903Hmm50FqCfdTSrnzwsTt50bupxhJfFTMtdtCoivuZh6Xb+Ry6nIqp65mcCIug+hL6ZyIy+TExXSOXnjFkdgUImJesP/UEwfYesTOqLvsjHyAfO8txOFJyPZeR7Q7HsnueBQHkpCEC1VE38ALiMKuEHjwOoEHruMbehHf4PNs9Ixik9cRNnlEsskzinU79rPGZRcr1slZ+aeMFevlLFsr4R/LvfhtlRe/r/binys9+N8rXPnnKk+WO/uxbI2Po17ow++rfPhthQf/a6U7/2ulB/9c6cnva3z4fbUvy9cGsGyNj7Cs6OTP76u8WLbGh38sd+W3lR78vsab5c5+rHJUEH9f5cGa9SKcNytY/acgn1+7Uc7q9TK2uIWzzfMAOzwPCukrvyi8/Y7g6SfAKu+AaMcVhY/kiCOVdRhfyRF8HCuIvuJj+EuP4yc9iq9IqDL6iqKFlURJNN6iaCGpJTrmcG4Ja4ki+Rn8ZafxkRwTapABR/EWCb4tT8lFXMUX2CGOwV12Hv+QODxlsXgqLuChiMNVcgEP2WVcJTFCHTTwPKKwK/iEnMc7MBYvRSy+gbGId15EGnYZ0a5LBOy6hCj8kvA8LA7f4Fh8Q2LxC4nBO+iMIIcPOo9P0N/fIwZPxTlHWuu8A3adFVxdjmSXh+Is7tLTuElP4io+wQ7xcbYGHGWr/3FcvI+ywSOSzd5H2eR9jPVeR1nvFsl6tyjW7Yhgw44jrHONYIP7UTa4H8d5RwROW/exZut+1rjsx2nTHpw27Xb4tXYLkvjN/369ZmO44NnaEPYTcK1c70htrQ9m2ToFy5wVLF+nYMW6QFb9GSI4ttbKWbZWyh/OcpatkbHcScZKZwUr1gaywlnByvUhrHUJx3nLHgFYuR1hs5tQRXRxj2KrexQu7ofZ4h7BVgfgcnGNYNP2SDZuj8DFNYrN7tFsdYvG3fs4W3YcZIvrPrZs38Xmzd786byB7S4bkfi5c/RgKBJvFy4cD6NU9YIa7UveGV5QXXSXysJkynOvUJ4TT8nry+jTL6B6egLlkxOoXp6n4MUVMu6cJyUphnsXz3L7UjzxZ65wIeo85yKucHzfJU4evMbB0CvsCownLDCe0MAryGWXkSsSCVTEI5YJCa0A+Q3EsutI5EmI5Y6kliQRkTwRqfw6ElkiEmkCElkSElkiIokDcImv4uN/GX/RVQLE8YgkCYilSUjkScgUwveSBCUjlScjC7yNLOQuIsVNxIE3BbgVdAtZyD1kgXeRBd9HGnwHSfDdn5BLAF33Cdz5EHnIPRSh9wgJe0T4ngecjHjAmf3x3Dl9k6dnk0g9FkP20eMUREXyRuRLnsc2NAHeaCT+FPv7YFAEog4IQOnvS6GvD4X+3miDFGjlMgq9PVD6+6CWBlAklqAMEFEgCkAtD6JkzyFKdx9CH7ofbfButEG70O3agzpsH7oD0ZSdukh5zFU0USeou3aTmrhEqq8kUZN4E2NsPGVxSZTFJVGbcI/u9Le0pWRRd/8lNXefU373GZUPUql9kkXt42zePc6k9nEatU8yqE/NoS71NfWpOTRkFdBaaKA+T09jgYn2ograVSV0qyvo0VXTUWSmTWWis7iE9qISOtRmmpVm3uebqC0QAFdTUSnNqjK6Spv4WNZMp+GdIJ/XVdFf3oylsYcP5gbqC3T01jTSZapksKqeodpG+ivr+WispD1Px0d9Fd2mWnrN9bSpyqh/q6MmR0fVGx2NqnJq8ksof23EnFmEKUNFxVs9JVlqKvMMlL3RUl1YSkWuntJcLZUFRkyvizG81lCRZ6QkR4P6ZT6l2VoMaUXoUlSYXqkwZaoFyJWupCijGM1rE7psPeo0Fbr0YlQv3qJLU6JJzUebJqSwSnO0mHL0mF8bMb9x+Lcca4nmN3pK88ooL6ygUlVFRZ4A4YxpxejTVJRk6zBnaDClKDGnKDG9yEWXkocxQ40xW4chy4AhQ1hSNGUbMGRq0b9Sok1Vonr2mqInWaifvUHzIgfNqwKKU/PRpQtATvNKuAzpaowZgrfLmFEs/LzpKrSpBWhe5mNML3IkuArRPs9B9yIX46tCzOkqDCl5mF/mCYL5dCWmdBX69EKqCyupLCijNLOYqtdaqnKNVBWUUa2sokpdhznHTLmygsriGmoNDVQX11KSV4ohvUhI2OWYKS0sp0xdR01ZByZVNeWqairUNVSVNFP/vo/WNgud3UJKqrN7jPaOMYfPapS2zlE+fLTR+cHGh482PvRO0tY5SlvHKK0dNpo6BHl8Q5OFxuYRWtqstDSNUv9+kPdNwzQ2D9PYNEyzw+fV0DRCXf0gDY3CY21dH7X1vTQ2DVH/vp+mZqGi2NA4QlOzALcamgdp7xIqg12dI3R1Wulot9DVPUZ7+zCtHaM0tQzR3jFGW8cIfQMz9PXP0Nlpob9/gg8fLHR2CQ6uzo4RurqttHcIoKznwxgfewSx/ODANP19EwwPz/Cxx0Z/n7Bi2NNrdaS4xunptTE0MMtQ/5QAsXps9Hda6esZpf/jGL0fLA7INcXI4DTDA1MMDUwy0D/OQP8kff2TdHeP0vvRRn+fIG8fHp4R/F6D04Iw3jKD1ToviOCt8wz2TzI4OMHw8BTDI3ampz8zPCzAt7/F9/39wqri0ND0TxBmtcwxOmrHYvk3uBobW2BwaJKhEYd7a3QBq9WO1TIrVAmtdiwjs4yNzjM+toTNusDUxBI2R4rr7+TV1OQCM1NLTI3PMz29gH3+O1Ozn4RreskBZYTq3OzMZ6Yml5iaWmB2dok5+1fBNzUt+Kemp5ew278wM/WZqalPTE9+FnxetgVmJr8wb/8hOKfmBCA1v/AN+/QXrJY5QVA/+42FuR98//IffP/2n3z5/Bffvv6LL59/sDj/BfvUErPTgvh+bvYbs9OfGB+bo79/gp6+cbKyNRw5eoHA0EP4y/fiJ9uDj2QvPtLd+EjD8JbtRhR0AH/FHnyke3CX7MZHsh9xyCEiT8dxNu4mSfdf8jA1m+fZr3lTVEhabjbZqjxK62vpHZli2DrPxNQXxic+Mza+wPjUIva5T9jnvzBn/4vZ2e/M2b9jt39jbt7x8858+VlJ/NtrNj8vJL2WPv838/NCpdG+8IPZWUE4Pzv7GfvsZ+wzX/8t75//xqf573ya+8rXpV8Orl/n1/l1fp3/EefUhQe7Tl96wJEzSRw5d52IMwlEnkokJv4FF65ncz4xm3OJWVy4kUNcci5XbuVx5UYeV28XkPxIy83HRm4+NnLrmZH7qSU8fFXK/ZQSnqSV8SDFxJ3nBm491XPziZ5bz00kPtSQ/EjNtbsqrt5SkXi/mOT7Oq4/1HD7uYEHKSbupei5/9LEo9RSHqSWcO9lCbee6rj+sJj4OwVcSM7lQnI+F6/nkvSgiKu38zmfmMW5hGyOXXxFVOxLjpxPJSrmJYfPPGPficeERtxm55G7hETcZvfxh4QfvY98/y3k+27iv1NwbnkHnsd/ZxzS8KvI9iUgCbuKu+QMO0QncROdwif4Ap7yGHaITrHBI5INrodZv+MQf+44iJNLOCvWyQQx9zrxz8XD31Z78Y/lbvxjuRv/XOHGb6s9WLHOl2VrfPjnCjf+WCMsGv622ovfV3sK71/lwT8d4GrZGkEYv9LZX/ieq33538u384/lrj+v31YJqa/la3xZ6RzACicfnDdJWP2niPVbAlmzTszqdSL+dAlmm/s+3LwP4+EbIQjdHekroT54XKgKiqLxFkXhLYrEz/8IfqIofMVR+EmO4S8VXFl+kmMEyIVH4XOO9Jb0pPB16Ql8pSfxFB3Dy1+AXt6SE/jIzuArOYmP7Dg+kjMClNoVj19IIh6Ky3jIL+Ihv4Sn4hJeiit4B1/BU3EJT3kcnvI4vAPj8AuMwy/kEtI91/ANufhz2dA/9CKS8EuIwy4g2nmBgJ0XBVAZdhH/nXH477zkkMTH4BdyHp+QWHyCzgmS+aAYvAPP4h147meKy1N+Fg/FGTwCz+DhAF+egWfxkJ/BVXKCbQHRbPU/yha/aDZ6H2GDRwTrXA+zzvUQ61wPs3bHQda5HsZp60GcXSNYt/UQa7cdYv2OSJw2H8Rpy0Gcth5g7bZDOG87wNoth3FyOcAqlz3/hlqbd7N26z6cNu9mzYadrNkYzuoN4azaEMaK9QLAEkTxwSxzVvC7k5w/1sr5Y61MSG2tkbNsrZw/1kr5Y62E5c6BrHA4tlatC2bVhlBWrw/BefNu1rsexMUtiq3u0WxxjWCzaySb3SPZ6h7JVo8oR3LLAbl2RLLF9QguOwTgtXlHJNvcjuHqGc129yjcvKJx9TjMtu1BbNnmx47t3mzd5spWl+1s+HMDWzetI0zhx/3r5zCrntNU+Zb2mrfUqh9QlptIZcF1SnLiKXtzEW3KUZSPDqJ6GoXy0VHy70ejenYW5YvL5DyJ4/X9CzyOO86Tq3EknTzHlcjznNh3kSNhsRzdHce+4IvsDblMeOAVFPKryGRJiCUJSGQJyOTXCJBcxV8Sj1h6DYk8EZkiCaksEalCeE+AOB6pIgGx7Bpi6TUCRHFIpNeQyhKQSK8hEl9FJL6KRHoVsTwBsTwRqewmYqkA0cTyZCHtFXQTaaAgs5cphHqjUHG8gyTwjlB1DLqLJPgOsuD7yELuodh5D1nQHRTBdwkKvknYztscCL/Fmf3XuX44jruHT5MWdZrnPv5ke7ry1tsTpY83xf4+KL29KXTfTqGXB8X+fuR5uVPo70uxSESBhysFHm4UuLtS6OeDyj8AjSIItVyBOWwf2pBw9CF7UMuDUUkVaEN2odsZjjokHP3BI9Sej6fi1HnKjp+h8tR5TMfOUh57Ef3JM5jOx1F2OYn66/eovnWfmtsPKU9+QFnyA0rvPKPs9nOq7r+k/N5Lqu6+pOphKtWP0nj3Ipvqp+k0pefTnFVMp7KU92/UNLxR8z5XT0tBCe0FJXSozDTn6+gsFrxcHeoyuvVVNBeW0lhgol5ZQqu2ig5jHV2Gd3QZG+gyvaenpIEPpjp6yxvo1NfSW9ZAu/EdXSXvaVabeJ+rol1lolNbSk/JO/rM72jIyKetwECvuY4mVSl1+SbKstWYMouozTfRoCqlJtdASVYxJdlazFlqjOkqyrOLMWUoMWYUUpFroCrfRHmugepCM2X5JRjeGinNM2LILkKXXkzJGwOG9GK0KUr0KQXoUgtQP89Fk5qHJlNL4SstRS9VFDzLpeBZDsVpKrRZRajTC8h/moUxU0XJGy3mNwKAMmcbMeUaMOcaMbzWYM7WU5FfSml+CbXF1RgzitGkFGDO0GLKFOCaIUWJ6ZUS/Yt8dM/z0Dx/i/pFAdoUpQNOGdCmqTFkaNC9Uv+sE+pe5qJ98hrtkzco76ZQeD+N4ievUafkoc9Qok8vQv2yEG1KAfr0YkeCqwhtSgGGdBWGDBWalHy0L/LQp+ajTy3AkK7ElFmEMa0Qc1oh5leFmFKVGF4pMWYWY8wSfmf6DLUgms/WUaeqpFZZRa2qimplNeWFlVQUVFBWWEm1ppYKZRXmNwbBj5appiTHRJmymgpNHebiGkrV7ykrrqNCXUtpURXVZW0CgGoeprvHRnunlZZ2qyB3bx+jqdlC14dxOnustLaP0NM7RffHKZpbhgVHV8cYLR02mlutvG8YorHJQkuLVYBbDcM0NltobhmlpXWUpuZhmlpGaGx2+Lcahqh//2+o1dg8KPi2WkZoahyipXWU1jbhamu30toxSlvHsKNmaKGtQ0hfdXZYaXckzVraRmhuH+RDzyTdXTY6uyx0dVno6hqms3OYzo5h2loHaGsdoq11mP7+Sfr6J7BY7AwNTzEwOE1//wS9vTYG+2f40G2ju2uUgYFJodL40UZPt5XO9mH6esbp/WDhY9sg/d2j9PdO0N87zmD/BMODM4yOCGuKQwNTDAwIIGtocJqhwf8fzBoWYNLQoJDAGh6edoCtBazWBUYtQjLM4khzjf6dqhpbZMSxsjjQPyk8H5r+6eEaHLDR70iaDTmqj6Mjs4xahLXH0dE5rNZ5bNZFbNZFrLZPjNuWsNrmGR+fc8CteWyj81iGZ5m0LTDpEMJPTy1in/3M5IQd+/Qik+N2ZmeF9b9Z+xemZj8zMyvAqunJT8xOf8U++5WZ6U+ORJJd8GstfGdp4cdPb9Ts7N/VxK/Mz35hdvorM7YFJm1CQkyQ5i8xM/WFxYXvfP3yH0xMzPPl03/x9ct/8uXzfwgLiHPfWFz4xudP35mZXmBqYgHL8CzdncN0dQzR3TFI4/tu3uYbuHzlDlHHLiIPPog0cB8+0t34SvfhJQ5DFHSYgMD9+AXuw19+AB/ZfsQhkfhI9iLbdQR5WDRHYhKJuXabi4kPiU14wI2Hz8l4+wZjbQmVTdWU1VdQ3dJAS+cgfYN2Bi1z2GyfsNoWmZxaYmJijrnF79hnvmGzzTM9LQC++YUfAuhzpLhmpj8Lia7Jz8zMfGVm5itTk1+YnvyE3f5NgFyzgsh+ZuYznxb/xYRNSKotLHxnYf4HC3M/+PzpX3xe+lVR/HV+nV/n1/kfcY6du7nrxLk7HDl9g+jYe0TF3CLq7E1OXnxMbHw65xOzuJCUw9n4dC5ef8PV24XE31GReE/905F157mJ5Mc67r008yC1lCcZlTxJL+dRWgmPXpVy97mRuy9M3Hhm4OYzIwkPNCTd15B0r1hIdj3QceuxkPh68FK47r8wcf+lmVvPDCQ9cACx2wVcvpHL6atZnL32mtNXsjh1JZNjF1M4diGFY5dSiTj3nKjzLzlyIZWDp55w4OQT9h57SNCBZEIjbhN06BbSPUl4B19EFJYgiOIDL7BNdJLNnhG4eEfhJjrBDvEpdvgdx8XrCBvcDvLnjn1sdI9gs+chtnhHscH9IOu2HcB5637WuuzGefMuljmJHeuFIv5Y48MyJx9+W+nFP5a78/sqD35b6clvq7z5xwpXlq3xEiqGq7wca4begmh+pTv/WOnG76sE4LXcKUDwcjkHCJ9f6cn/87sLv6/24h8r3fhjtcfP+yud/Vm7XorzBgXb3Pfi7nsID99DuPscxs3rED6SYz+l8L4SYbXQV3IMX5EAp0Tyk/iKo/EWH8UnIAqfgAj8RcfwEx0RElyio3gHHHGArmh8RAL08nPALV/JCXzFJ/CXncBffpIAxVk8JafwEp3CU3wSH9kZfCSn8ZGewj8kFt/gS4jCryLZk4xi/y38dibgqYjDU3YRr+BL+ATF4x0ch1fgZXyCruAhv4hP8BW8FIIDK/jgdURhV/ENvoxfyBV8Qy4REHYZSfhlAnZdwn+X8FoUfgn/XXH47byET0gsvsFCass39Dx+IbH4BAs+LgF8OTxbgTG4y0/iJjuFm+wUnooYPOSCl8tDcRY36Wk2+x7BxS+aTT5HWOd2mHWuEazddpA1Ww6wwS2K1Vv2s8ZlL2tWqjJaAAAgAElEQVRc9uLkItQPV2/ajZPLXta6HGDt5n2s2bgbp017We2yhzUuB1m1WfjM6o17Wb1BqCmuXB8ufG5DmAC4HEmuFX+GsHJ9MCvXh7ByfQjLnGUsd1bwh5OUP5xELHdWsMJZxvK1UpavlTjWOWWs/jMIpw0hOG/YxbpNe1i3eQ8btx1gk+thtrg50lmuh9nsFomLewRb3SPY4hbBVkeaa4trJFtdj7DV7QibXQ/j4h6Bi1skW9yOsdUtmi2u0Wx1P4aX3xn8xScJkEYSFHKUAOlefLyD8PIU47bDg20um3HftoUgqSfHInZy9fwR0h/HU1LwmErVI6pU96kpukPZ2zhKsmMxZZ5C9/Iob2/vQfXwIPkPDlDwOJKCR1G8vn0Q9fNzZN48QeaNSzxPiuNR/AWSz1wi7sgl4qIucW7/ZSLDLrIn8BLBsjgUsjgCZfECmJLFI5VeQSq9gkwaj0Qah1xxBYU8Xngti0csuyp4vyRXCRALj1IH9BJJ4pEprv2EYGJpIiLJNUTSBAFySa8jkl5HJE1GoriBRH4TkfwmItlNRIqbDsB1C5HiFpJgAXYpQu6hCLqJIvgOsqB7KELuERhyn+DQ+4TvukNkWCLxEQk8jrrAq10HSAuQ8Frky1uxP7meO8hz24E2wJd8d1fyfTzI9fUg39+LfG8PlD5u5G3fRqHbdgo83Sn08aLAx49CXz80EhlqhYJiuYJiiRRDSBjl+yMx7z2AIWwv5gMR6PZHYDp2iooLVyk7dR5zxElMR0+iO3mW0gvXKL94jbqku9TffED9/aeYE25SknSPsrvPKbv5iIo7j6h9nEbl/ZdU3H9J9dMs6lLeUP4whXfPsqhPyacxs4jGzCJac7S05OtpfWugJVdLl8pMR6GRdpWZjuJy2tVlNCpLfwKsDkMNncYaWnQ1NKnKadNU01xcSau6ijZdNZ2Gapry9VS9UdKgKqPLVEdDnpqWQh1txaU0FRpp1VXRpSmn/bWKzjw9ncUVNBaYqckzUvpGgzmriPJsDY3qCuoKy6h9W0LVWyPmTC1lWVrqCksoyVBRlael8rWGshwt5bl6apRllBeUUl5QQqO+jrJCs0NOb8T8WickqbK06NOL0bwsRJuiRJ2poTBVzdsnuShf5qPJ1FCcpqLwZS7q9AKK0vIxZhehzyjG9EaLMUuL+bUe8xsthmwthtdaTFlaTNkGyt+WYMjSoktTo0kpRJ9ahOZFIfoXhRheFmJ6pUT9LA/180KKnhegflGA7mUh2pcq9Klq9CnFmNLUaF+o0KcWYUxVYkwrxJiSj/ZxNpqHaRTdTUHzOBv1ixy0qXkOeCdAMeNrA8ZMHfp0Dbo0Jbq0ArQpeRhfKTGkFGByJLZKMosEyJWuxJxZRGmuiaqid5QUVFKhqqFaKaTQzDlGKvLMVLw1UVdUSU1hBZX55dSq31GhrKRCVck7fQOlheVCbfONgdIcIyVvdJQUlFFaVENpcQ1mZQWmtyWUK6soVVZSoqqktrKT1jYL7Z022rtstLYLYKu5xUpD8zDtHWO0d47R0m6hpXVEWFl0QKf2DsF31dZpo7nNSpOjitjSOkZTi5XG5r8TWML9xuYRmlottLZZaG0ZoaXFwvuGAd43DNDYNERT0wCtLSM0twzR3DRES/MwLS0jdHeNCYCr3UJbhyDDb2sRqojtnRa6Okdp7xilrcNCZ/cY3T1jfOyZoL93it4emyPxZaGzY5iO9iHa2wZpah6go32Mvr5JhkaESqDVOi/UBz9a+fjRyodOK+2tg/R0W+nuHBZqhT02Pn6w8qHLSlenhcH+cXo/CGuLH7qtfPw4Rn+fjYG+SYYGphgenKS/b5zeD2P09Vjp67HS/3GMwb4xBvvGf4It67Cd4YEpRhypqqGRaYaHZhm1LDBqmcM2tsjo6DzDFjuj1gWGLUJdcWjIAcksdizD0/T3Wxnot2GxTDNqsQsJrpFZRgYnGe4bZ3hwAqt1FtvYEiOWOUZHHDDL9pmxsQVGR+eYnPzE+PgiNtsctlE742PCyuHk+CIzk5+YnfkkgK2JWWanlrA7KnN2+zfm5r4zNfOJ2ZnPzEx/wj77lTn7N+bnvgkrkTOCPN5u/8LCwnfm5785fFNfWVz8wfzcN+yzn5m3C4ms+blvAgCb+cTM1Gdmpr4yO/WVz5/+xb/+9X9ZWvqLf/31f/n29b9ZWviLhdkvTFhmsFmmmZ/7wtTkIn0frXS09lNT1oBGaeZm8lP2HzyFWL4bX/FufKW78ZPtw1u8G2/JHrwluwkKO4oo6AB+ir14SffiLT+Ih2gvuyNi2bX/NAePxxITf4sL8ck8eJFJ1KmL7Is8RWT0GR49e0JJbQn1H95T1/Gedx2N1Ld08aF3ko8DM1jHlhgb/4TFOotlZJbJaUEwPzGxxMzMF+z278zOfhN+hzNffkKvMesckxOLTE9/YnrqK9NTAhScn//B/OJ3Fud/MGf/JoDFqSXGx+aZnl5izv6NpcUfLC4IgOvr51+A69f5dX6dX+d/xDl27s6u0xcfEnn6NicvPeLM1RecvPiMC0nZxMRncj7xNeeTcom5lkHstQzibyu58djAzScGbj03cedFKXdfmLn/qpzbL0q4l1LKo7RynmfV8CyzgkevSrj33MCtZ3oSHmiIv6cm9no+l5MLSLhfzI0nQrrrzjMTd18aeZxWyqM0M/dfGrn73EjyEz3X7hULXq57RVy4kUtMQhbnEl4Tk5jL2YQ3nEt4Q3RsKtEX04mKTSUqNoXDZwWBfOjhW+yMvINszzX8Qi/hGRjrABXn2BZwmh2i02zxjWaDxyGct+3GeVsYTpuCcN4SzuqNIazZtJPVm4JZtUG45+QSgrNLKM5bw3Hespt1W/fi7LKT1evlLF8nZZmziFV/Slix1o9V6/z5bYWwbrjCOYBla/z4bbX3zzTXsjU+rFjrzx+rPVm1LuBnvfCPNd6sWSdixVpf/ljtw6o/JaxaLxJSXys9+G2VAMT+sdKd31a48/tKD1Y6+7FyrT/rt4SwzeMAnv5CXdBXelxYKBSdxE96Cj/JSQKkx/GTCpJ3P8lx/MWn8BWfcKSxjuErOYqvJApfSSQ+oqMESIX7QkXxqKOeeNxxLxpfUbQgoxcJvi1fyTHEQcKqoFvAKVwDzuDmfxJ36Vk8xedwk8biFXQR76A4Qg7fJjTiHjsj7yLdcxOf4Gt4BQrJLe+gOHyCL+MTfIWAXQl4yM/jpYjFP1RYtvTfGYdP8CV8gi7hG3IF/51xiMKuItlzFfHuOALCLyLaJdQVfYPP4xsS61hNPOcAXBfwCY511BzP4R0Ug5fiLO7ys7hJTrFDcgJX6Qm2iY7hJj3DdtFJtomOs010nE3eR1nvEcFGryj+dI9gnWsEf7oKCa612w6wdusB1rjsY7WLIIpft/UQaxz1w9Uue1iz5RCrN+/FafNunDbtYcWmMFZt2MOKTXtYvWk3KzaGs2K9sJS4ar2wgLjqzzBWb9zFqg07Wble8GstWydnmZOUP5wk/OEkYdkaKcvWiFm2WsQfThJ+dxKzfK2ENeuDcNoYwtrN4WzYsp8N2/ezeftBNm0/yMZtBwS/llsEW9wcaS2PKFzcI4VaoudhtrofZptHJNs8I3HzOco2jyi2eRzBxT2S7d7RuLgfYfOOo7hsj2bzjuNsdj2Oi9sJtnmeYIfnUbxFJ/EWRSOSHkcRfIywPSfYszuCwwePs2/vPvy93fB234qv+1YCA9w5djCIR8lnyE1JQp93j2rNY6qK7lCRn0DZ6wsY00+hexGF5tlhNM8PU/xkP9qnByh8cADVo9PkPYrhzZ3j5D+5TOadOJ5dPEPG9QQeXb1GwsnLRIcfY1/wUfYGnSNIeo4geSyB8kso5HEEKq4glVxGKr1MkPwqwYp4ggPjCQpKIDgoiZDARBTyawIMk8UjksQjksQhklxFIk1ALLuKVJaASHKNAHE8/mKh/hggScJfmkiALAmxTEh1SRXJiOXJBEiTkSiuI1LcIEAhQC+p4haKkJvIAm8iDbqLPPg2ipC7KELuEhR6j/CddzkansTF8PPc3H2Sx2GR5B09TvHpc+Tt203erl2odoaSJw0gP1CC4WA4mvAgNKEKCnzcKHDfTv6OLeS5b0Pl60GeuyuFPp6oAnwpEvlRLPFHJ5ehEonRBAahCQpBHbILfdhuNGF7abl6nebku1RfSqD0VAwV5y5SdjGBqmu3qL1+m+qE21TdeEDZjQdU3XpC1e0nlN96SumNB1TceUjDy9fUPHpF+b0X1D57TX1KDrVP0ql9+Iq659m8T82lKUNFR66ObpWZzgIjbW+1jkc9bXk6OgrNtBaYaSkw0aWtpq/8Pd2mGjrMtbwrLKFdU0GvuYF2bTXdpnr6KlroMtbSpimnLl9PQ2EpHboqGvP0NBYYaFaV8u6tnnf5Rhrz9TTlamjJN9BaWEpDvpnaPCP6V/mYs4uoyDFQ9dZIRa6Z6jdmagvMVL7WUf5GS2WOgcocI+XZxZSk52NKfUtploryXAOGzGJMr9XUqitpML+nuqiad0XVNOgbBMl8lpbSXCO6lEL06WrM+WUoXxWjztSiy9ahSlVRlFJI0cs8itNVKNNVmHO1GLOKMLwuRp2mxPxaiylTgzFLhylLhylTgylTg/6VsHxozNKjf1UkrBg+z0P/UilcKSp0LwrQvShA87IA9Ys8tC8L0D7LQ/v0LcYXheifFqB7Xog5U0NppoaSDDXmtCL0T7PRPs5A8zgLzbMcNKlvBeF+tg7Dq2JK3whLh4ZMHfp0Nbo0JYYMJabMYkzpRRhS89Gn5GFIyceYKsAuU5qSktc6yvJLqSqspiy/kor8MkxZekre6CnLN1OnrqLB/I73+hreq2uo09bTVN7Oe1MTjaUtVKtrMeeVUlZQTmVBhQAU88yUF1VRrn5HiaoS3RsthuxizLlGygorKS2upf7dRxoaB2hqGaGlzUJb+yjNbVYamwRnVtcHG63tw3R2j/Khb5yunkm6esbp7BLcW51dk7S2j9HYNEJDs0WoJDZZHGmuEerfDwoi+RYL7xsGqazupqFxiObmIT50j9PUNERLywgNjQM0Ng7S0ixI4dtaLHS0jtDaMkJbq4WWFgFm/ZTAdwzT2SnUKDs7Rn56tTq6x+jsttDRPkJnu4XO9mHaWwfp7rTQ1ztOd5eFzo4R2ttG6O4a52PPOP19k/T1jvOxZ4y+j+O0tgzS3NTLh64xmht76eocpr9/gqGhaSwjc0Jl8cMYvb022toG6OwYordnjIG+SSHF1T/JQP8Ug/1TDPYLqa7+j2P09ozR32sTZPV9E/T3jPGx20p/7wRDA9MMD84wNCxUCS2jwsLhqGUO6+gCE+OfsY0tYR0Tkl0jjjVFy8gsoxa7kMwamWF4eIKhwQmGhycYGZnGMiIkxKwjdkZHZrFZBc/VqGWOsTEh2TRhW2TctuBYOVzCNu5wZU0tMWFbZNImJLZmppYcDqs55mYXmZm2MzsjAK85+1cHsPrB7LwAsebnvv6ELgsLP5iZ+cb09Fdmpr/8/PrCgrCQOD/7mfn5b8zMLGGf/cLc3DcWF/5icfEvoY639C8W5gUf16fF/2Bx8Qffvv0fvnz/bz5/+k8W5/9iYmyO2YkFpmzz2EbtWC0z9PeNU1HeyOssFWdOXiYsPAqxdA9+4l14S3bhLd2NuyhMSGhJ9+Al2Y2vbD8BgYfxkuzBR74XD9EeXAN24ynbT3jEaSJPxxF/6x7J9x9zNuY8R6NPIZWFcPDQUURiBadjzlL5voKWvhaae1t41/GeisYGqt530dI9xrBlnsnpL9jG5xkZnmZoeIapiSVmZr45hPH/H3vv2RTlunZr/4G39ppTRUkqIhkEOhC6m+4mBwMZDNMESBJznDpNSM45diDnHM2IZFHJyTTDs/b+Hcf74Wa5/sNTnlVnXXfD1Q1V8GnUGMcQdmnpv6D+Tx82WFr4zKeP68zPr7Dw8TMfP26wuvpVgO9v/CXEG5e/s7y0/d6lL6yufGFt9RtbW3/z5fPffN36i6+ff7Yo/pyf83N+zv+Kib2c5nvhSibnktM4fymd00mZnIxLJ/ZSIbGXCjmbnMvpxBxOJ2YSd6WA5DuV3HxYz42Hgvh09Q8tNx/X8XtGC3fTm7n+WM/1R3XcT2vhYXYr99Pr+T1ViCpe+r2KxFtVxFwtJfZaCcm3qrh8v5Zbj3XcfKzjzlM9f2Q2citVw42HWq7dE5xe8TfKOX+5kLhrJcReLeJ0cja/JWVz+mIuJxIzOZmUQ9SFDMLPp3H4xB8EHb9H0PH7+EXcwdU3EVlACu5+SYhU57FxicLG7QRWkgisJNHYSo9z4NARDjodxdjCG8MDHpiau7Pf2ofde+Xs3idn9345u/a6s9PUDSMzDwz3ydi9T8YuU3cMTNwx3C9nn6Uak4Me7Nrnyu5tccrAVMxOIzE79jgJwtQeJ37Z48Qvux3Zs8+FnSai7aiiEzuMRQJPy9CJncbOmB6QY2QmY88+mcDWMpWwazuquNNEjJGZDNODcnabiNljKsXYTIb1oUAO2vpj43QEJ9eIbcHpOCLXaJykEYi3I4gu20KWi/w4ErdIxC5RSNyOC+4ttwjEbmGI3MMFxpZ7FC7yaKTyKCTuApNLKosWBK1tJpfYNXL7ORqx7CQunudw9Y5Doo7BySMOR1kMToqz286rGOw9YnHyjEfsmYC7/0W8w27gG3ETj8NXkHon46xORuKVhMQ7GbFnPFLvRNz9kpF4xeLqE4+rbyJirzgkXvHb0cPtMgC/BBRBycgDk1AExSMLiMXdX4glSj3PI/U8j8TzPE5KoQHRUXkGkfoMzqrTHPI4jYPi9A/Hlr3sJDbuJ7FzP4WFNApLSRSW0iispFEcFEWw3yGEvXbHMLY+gonNEUytj2wLWkHstT7KAbtgwbFleQQTy8MYHzyMiUUQxhaBGB70x8giCMODARge8MXIPBBDcz+Br2Xmi9HBAPaY+7PbzJfdBwS3ltG2c8vI3EfgZ+1VsstEhuF+BQamMgz2ythlKmeXkZzdpgqMzZQYm6kxNvPE1NwHEws/TC38MT3ozwGro5jZHMPSTmhtPGgXIrQkOoRiaX8MG8dQrB3DsHGMwNoxBGunY9g4B2PrFIa9cyj2olBsReFYO0YIzq1D4Vjah2PpEMlB2wgO2kVibhuFhf1xDtpEYG4TLji7HCOwtg/DzikcJ2kUMkUUfgExnDiRSJBfEBIHW0S2dojtHBAfckBkdxCRvSXuIisC1WKSzgVTkHoJbcENmstu0VxyiZaCCzTknKE+6xR1GVFonoRReTeEqj8iKLxxhJrUk1Q8PE7B1Sg0j+Mp/iOG3FtxXD4RSFKkP4nhwcSGR3IuPJITwSc5GvAb/upT+Clj8ZbHEuiZgL8qHn91In7qJHyU8firk/BUxOOtSsZLfRml8iKeqouoVZfwkF9EIU9E7i6IXHKPS8gVl3/EH2WKFNzkF5EpLiH3uPqD/SVTXNnmg13BTXEFdw/B5SXzuIpMeRmF+gYylSB2qb1vofK8hUp9Ez/Pa0T6X+GMXyzxh89yJzqO/KQb6O4+RHftLlUJKVTFxFFx+jTVp48zcPc2zefPki+XUuwuplR0iAJ7S/LtLCgVOVHgbEepm4QSV2dqVDJqPeSUS5wpETlQKhWjCzhMc0goGv8gmo5GogkKofHEGboSLtKTcpW2C5doS7hM9+XrtCZfo/HKLRpvPqDljuDUarvzhI67qXTcT6X3SR6dD7LpfZJHz9N8nhXWMJBZQl9qHv1PcxnKKqY/o5TR/CpeFNUKW6zhWbGWF+V1DOaXM1xUzWB+NYMFNQyV6ujMLWe0pomeEi295Q08q2nhtbaT1/ou3jQN8Kqhl9f1vbxtGaCvvJ6RyhaGyuvpK9IzWNlMb4mGzsIa+suE9z6rbqYrt5r2rDJ6i3U0ZVWizyihPrtCcA4V1tNe3EBLrlbgftV00pKvpae0iY4CHY2ZFbTl1VL3uAD940Lqc2poyNdQX1hLY3EdbeVNdFZ20FLaQl9NN415OhrzNbSXNlCfWYU+W0NlZi0VaZVUZVZTlV5J9dNSKh4XocmqpDanlpKMMuryaqjNLKUmqwxtdgX6nGp0WVXU52mpy9Wiy6hCm1GJJq0MbVo5mqflaFPL0D4VmhP1TyvQPipB96QM3ZMyIaL4sJDaR4VUPyhE+7iY6j/y0T0pRfewBO2TciHml11LXUY1dWmVaB8XontcSO3jQmrSStFm11BfUEd9YT312Roac3XU59ehz9NTk1pC9ZOiHy2OusxqGrJraMipEdhY2TXUZVVSn1VNQ66e+lwtjTlaGrJqaCvS017SSGdVGy1lLfRqexlqHWG4ZZT+hgF66gbp0PTSoemlW99LZ1U7zaUttFa001TcRH2BntaKNprLm2kob6Klqp2WylaayhtpKG2kpbKd9rohOtpe0dHxmu6ecUGE6p+gf2CK/oFJ+ganGXk2T+/ABMPPZng1vsDA0BTDo4KDa3B4mqHhWQEkPzgtOL+Gp7dbE6fpH5wSWhQHpugfmKa3b4q29ld0944xMDjBs9E5+nsn6Ot9R0/vOD29EwwOvGNwaILBvnGGhyYZHpnm2egsI8NTPH8+w6tX73n2bJYXozM8e/ae0WczjD6fYWR0hsHhd4w+n+X5y/e8eDHP89E5nm0LXKPDE4yOTPD82TTPRmcYHpxgdGia0ZEpRoYneDYqnCPDEwz0T9DZ8YwXIzM8G5kUOE2vZ3n15j2vXr1nbPwjY2/+y9N6N/6JiXdLTIwvMD62wLu3C4y9+cDbNx8ZH/vE65dzjL2aZey1wPB68+o9Y6/eM/76AxNjH5maXGJmepXpqRUhTji5yNS0IGAJ7qpNPsxvCTyu9+s/nFZzM2vMz63zfmaZmckFpifnmZ76yMS7eaYmPzAzvcjc7Boz08vMTC8xvx19nJ9fF+KH79eYm1nm47zA2BJcWxu8n/8vMH7x0+dt59QGix/XWFpYY21l878C18IaK8tbrK1+ZmP9O2tr31lZ/U9k7jPrq99ZW9l2Iy0Iu7IkCDgb699ZX/3C4vwa6ytfWFvddnctb7G29o2Njb9ZXfnGyrIgkK2v/cnmxl+srX5lc+NPvn/7v6yv/8nip00+zK0wP7fM8sdNZiaWeP58lsrKZq5de0RI2HlkiiBc5f64yAKQKYOQyP2ReAgCllR1BIV3OCJZIE7ugRxyD8TRzR9HN3/EiiPIvCPwPvIbR6NjiUm5yqn4JE7HJXLuQiKHg49x9FgoXl5+yNwVuLvL8AvwIyM/nd7n3Qy9Haa1v53O4UEa2vtp7nrJq7EPzH1YY3Zumdm5Faanl/jwfoOZmZUfgtbi4haLS59ZXvnGwsImS4tbrC5/Z2XpCx/m1wRG2acNVle/sbn5D2sbf21zvL6xsiJA69fX/mRr/U+hJXL1O5vr3/m8+TdfP//7p8D1c37Oz/k5/xsm/nKeb/zVPGJSsom/VkTs5SJiUgo4f7GA2CtFxFwq4OzFAs6n5JF0q4LL92u5+bCe24+buPO0kTupddxLbxScV5lNXH+s5cofGm4+quf6Ay23U+u59aSOW0/03HikJelOFXHXyoi9VkbM5WIu3dNwN7WR3zNbuPO0brs1sYar92q5dKeSxJvlXLheRszVEs6kFHL6Yh6/XczldHIeJxJyiY7PIjwmjZBzTzh66hH+kXdRHbuM2DMGsWec4NZSnEGsOo+z8gzW0kgsxOGYORzG3CEYM9sgzOwC2W/jxx4zBbv3StmzT4KRmRwDU3cMTN3YvdeNXabu7DB1Zcd2q6EAid8GxRs5scvEhZ1GYnaZSATH1X5XjMwEFtcOQxEGJsK9ncZijPa7Y2QmY/deCbuMJfyy2+lHPHGnkdOPr+8wcubXPSJ2GIr4Zc8hft3jzC5jyfbvJBN+jqkEQxMx+y2UWNj54+QSipNrGBLZcVwUp7Zh74KzSmg2jBRELTdBvBK5hCNxi0LsHonYfRs07xaGs1sYIrcwoSnRXeBxCVyuSFwUQrRRaEiMFtoRXcJxdonGWX4WZ9UFRJ7xOKtiOaQ4j8QzDrEyBrH6PE7KM4hU53D1i0PqE4+rTwLuAQl4HElBHpSEm/9/xS2p70UkXvF4BV/HUXYSN994XH0Ep5arbyIuPvG4+sULp08Cbr7xKAITUQQk4O4fh6vvOcReZ4VIoewUtq7HcZD/xiHFaRyVgqh1SHEGe9lJbN1PYiU9jrVrNFYuEVhIIjAXR2AhjuKAcxhWkmgsJcc56ByBpXME++2D2WtzBBPr7bUS4ofGBwMwsQjExDKQA7bHMDIPwMhccF4Zmftjss3W+i9Hy4c9Zv4Y7PfBYK83u/f5snufDwb7vNm114udez0x2KvGYJ8nO01V7DJVsGevgp3G7uwwcsXAVGjh3GHsyi5TudCKaCpnzz4FRvtVmJipMdrvKTC2rAM4YH0YC/tQAR7vEI7loXAsHEKxFUVhdSgYm0PHsHEMxsYpBFunEOEUh2IvCcVeHIqDOBQHaQS2oghsnCJ+uL4s7UOxsA3joF0E5jZhmNuFY2EXzkGbMMytQ7G0i8LCLgwLmzAO2oRg6RCBnWMk9s5ROInDUchD8PM+SuiRaMKDQvD18EblIkUhFeEusUMmskXhYoen3BFfpYjjwWp+v3SCsvQUOmv/oFtzn47KW7SUXqI5L57KB+FUPYyg9nE4RbcDyLzkTfXDSEruh1B4M5TC25FkXQkhLTmEnNtnybufxNPb8dy5GMvlc6eIizzB6eDjnAiKIsrvOKFep4n0jyPSP45QnwsEeycQpI4nQJ2MWpGA2iMRlSIJleoiKmUiXh7JeCpTUCkvolJeRKm4iFyRiMrjIgpFMgrFZaGlUXEJd8WlbVj9RcH1Jf8PuP6qAMFXXBLg9R7XcPO4hkx1FZnyKgrldZTqG/h4XSfUP7cMsL0AACAASURBVIUg5XEi/U4TFxzDjd+SuftbEg/OJJGbeIXSpGQab1+jN/0pHffuU59wHu3JSHI83ChWySkWO1LhKiHvkBU1Xkp0fp5UqOWUuDhRLnGg1MmOKpkrHcdPURMUhMYvAK13EFqfQOqCw9CER1N38jTVweE0nDpPY0wCbQlXaE65QeO1e7TdTaXrYTZNNx/Q/SCTzj8y6HmcS29qAX1P8hhML2K0oIqhnFL60goYyijgWU4ZzwuqeVZQxWh+JcM5pQxmFTGcV86rqjoGCysZyC2nN7uC3pwq+gt09BfWMlyiY6hMz1BZo9DAWKQROF31PQzXtDJU2chLXRsj1U0MlTXyvKqFngINzzWdDFTW01euo7ekjr5iHZ15VXTmVtKaWUJrVil16cXUZRTTml9DV1kT7UV6OksbaMmvpbVAQ09FG615OppzamjOrkKXWoz2SQn1qcU0PC2j5mkptRnl1GRVoMkQmgD1ORoaChpoKmhAk1aJLrOC1qI6GnI01OdoqE6roOppJdXpFVSnl1P9pISKRwXocqupK6qjIrOc+gIttVnl1GaVockqR5NVhia7krpcLdrsWrTpVQL3Kq0C3dMyah8VoH1UTF1qCZpHBegfFVH/uAzdwyJqHxVS80c+1X/kU/OwgKo/8tE8LqL2URH1GZVoHhdTl15NQ54efa4Antdn1VLzpITaRwVoHhdTm1aGNqMSXUYV+qxa6jNr0adX07ANqK95XIg2tQR9ZjV1uTXUZdVQn11DQ24tDXk66vP1NORpqc+uoS5bQ312LQ2ZNdRlVNJSoKW1qJG28jZaSltor+mmWz9Ar26AvvpBuvT9tNd201jeRpe+l47aLhpLW2goaqGpuJm6Ah3NpQKPrLm8kZaqNjp1vXTo+mip6aFN00t7/RBtLS9pbXlBc+sonV1jdPe+o7tngu6eCfqHBEdWT5+w7V3jdPe9o7tnnMHBGYZH5ujtn6Snb5K+bQdXT987unsn6O2fpLv3Ld0977Y5WxNCU2LPOH39E4yOvufZyHsG+qfo75ukt3uMwYEJ+vveMjDwjpGhSUZHphkdnWZkeJrBgQmejU4zOiw0JY6OzDA8PMvw8DSjz2cZfT633YooiFsjIzOMDk3zfHSKkSHhcwcHhc8dHphkeHCKoYFJRoamGB2e5MWzWUaGJxkdmaKvd4y+3teMDk3x6sUsz5/PMDw8ztt3C4xPLPH27SfevP7Ay+czjL35wNjbBV6//sTYttA1Pr7AmzfzjI99Ynxskbdjnxh/+5G3Yx94+5/z9Tzjb+Z5N/6J8YkFxt8uMjb+kbdv3zM5scjUzCqz0+vMzawxN/ufXWd2Tnh+P7cmsLpm15ibWWFm8hPTE/PMTH1ieuoTkxMfmJ5cYHZqkbnpZeZmloU44twaM9NLvJ9b5cP8KvNzK3yY/09D4iafPm3y8eMGiwufWVr6zIf3q9vfX+bT/ApLCyssL66ysrzB8vIaa8ubbKx/ZWPjOysrgkC1uLTFyqrQ6Le28o2tjb/ZXP+LlcXPLH3a+iFcra99Y3V5i6WPGywvCGD01dUvbG185/OXP/ny+d98/vI3Xz7/w8b6dz5v/cPayhabG3+ytfEnG8tfBHD9h3Xez6wyMvSO6spG7txOJzQyDqVXCBJ3f8TugbjKA3FR+COR+SFRCOKWsywAJ1kgTgrBtWUv9cHRLRCx/DBunoeR+RxB7R/B4cizRJ2N53RcInGXkom/lIzK24995pZIXF1xEomxt3dEInHB1dUNHx9vrt2+QnNvI32v+ugc6aJzeIiOgVGq6joZHJlkamaJufl1Zt+vCcLi+3VmZlb49FFwbS1tN1AuL38Vop8r31hd/s7a6neWl7Yh8itfWV39vt2i+Cdra3/9uL+09Jn1te9srH0VAPPrf/J54x+2Nv+Hzz8Frp/zc37Oz/nfMfHXi3wTbxaScK2EC1dLibtaSuzlQuKvlpJwvYykGxUk3Kwk7koxSXerufpAz+3URq7/UcfV+7XcfKjl7tM6HmQ0cj+jgdtP67hyv5qLtyqJvVrCuUsFXLheStKdClJ+ryHpthBRjLtWSuzVUpLvVHPrsZ7baQ3ceFzHxTsVxN8sJe56KTFXCjl3uYCTiTlExWURFZdJyJlHHE/IIiI2nWO/PeHoqYcEn03FP/o+XmG38I24jfJIClLvOKyk0Vi5HMfR4ywK/wQc3KIFgcs5lH22gRiZewqNh/vk7DRxZ4eRhF3GInbvc8HA1IXde2Xs2Sdn9143dhpL2Wnswk4TFwxM3bcB8FIMTKTs2e/CLlMXdhqLMTB1wWCvCwamUsysVew2FbPTSOBs7TQW4ocmB+RCG6KRmB1GYv61axsWb+TILmNnDlir2WfhgYGJmJ2GjvyfXbb8stth290lwdhMyX4rb8zsfLFzPswBKy9sDwVwSBwsiFTuEYjcoxC5RSOWRSNxi0LiHoWTNExga7lFIHIJQ+IeJdx3i0DsHo5YFoZIFoqLRxQijwgk8khclZG4KY/joojCTXkCN/VpxB6ncJKdwNH9JFLFGZzdTuDsfhKJ4hxiZTyOHgk4q+I45HEGZ9V53HwTkXrFIfU5h7t/LPKg8yiPxKIOTkIWEIubvwCMl/nHI/W5gMgrHpFXAmLvRCReCSgCU5B6xeLml4SLTyJSH0HUknrH4uIXh4uv4N6SByaiPJyEIjBhm8MVg5PylNB4KPsNe/fTWLv8R8g6gZ37SWzdT2HtegIrl+NYiCOxkERiLgrHzCmU/Y6hmDmGstf2MHttjrLPNph99sfYZ3sU023+molVEKbWAl/LxCLwx+6zOYqpZeC2Q8sbI3NvTMyFuKHRQUHg2n3Alx37BPFq1141O0yU7DRRs9PYA4N9KnaaKthhIjiz9ln6sMPYlZ3G7sKauAv/j8augsBltP1s7I6BiYw9exWYmqsxNVdhZunLAetALO2PYuUQgoV9CNYOodg6hmPlFIqVUyi2zoJby84pBDvnYOxEIcKKQ7CVhuCiPIGL6gSOrhHYS8KwFYdhIwrH+lAI1ofCsHIIxcIuFAv7KCztIrCwj8DCNpQDtqFYWIdiaR+FlX04VnaRWNqFY2kfiaV9FDbO0ThJTuLscgI3j1O4uUdxxO8UAepIghQBHFF5cvxYEH5KF7zlIrxkIlTuzsjEtrg6WeEhtSH8iAeXE6IoTL9KizaN3oYsumof0FZxg+biZBryL6DPPUtd9mm0mSfRPD2FPvMcNemxVKQmUfwkmbwHKZTn3qHoSTLlmVepzL5NweMrPLpyjrvxp7kYHU1y5Elig49z/uhvXAhN4MzRBI4HXiTIMxF/zyQ8PRLwViXjrUrARymstyoBL1UySo9E1KokVKokwemlvIRSeQm5RwoeyksolCm4b4PuXWTJuCsu4+qevM3zEtxfco/ryJQ3cFNeQaa+vu3ouoGH+gbe3tfx80nG3zuB6OArJJy4xsXoZFLC43hyPonCpIuUX71M2ZWrlFy5TmliImVxsZSci6Ht8lVypCIy7czJsD1ApdKN2kAvdEf90PmpKZXYU+xoQ4nYkbqgQOqDg9EFBlHt5UuNXyD6YyHoQ8JoPn4SXUg47ReSaI5PoeFsIo1xF2lMvk5jyk1abjyg6do9Wm89pONeGl33Muh7kEPP/UwGnhbQm5ZPb1o+/Wn5PMstYzSnjOGcMkYLa3lWVMtQdgmDmYU8yy/jVYWGkZIq+nNK6ckqoz+/lr4cDb25VQz9h9lVrGOwWM9AkYZnVY280rYxWt3EcHkDfUW1DJZoGSrWM1reSHdeFS/1nQxUNNBTqqe7WE9XgYb27Eo6sippSS+hJaOExswStE/zacmporOojqacKsbbR2nKq6G9UENXaQM95Y20ZFXSnFVJfUYZdWkVaB5uC0qZFTQV1AriTW41HaWN266tejoqOmgu0At38jTos6ppyKlGn1FBbWoFtWllVD8tpupxMdWpJdQXauip66UyowJdnkZwb+VUoMuuojarHE1OFbo8HZrsarTpVTQX6AWh63ERukeF6B8Xo3tQgPZBPtr7BegflKB7WETVH3lU3s+l8o88qh4WoEktpvZxEbWPitE+Laf2SSl1GVXo8uvQFTehy69Hl6unPqcWfXqlcCetFO3TUrRPitCnVVCXVklDpoaGrFrqs2vQpZejTSsTIpRF9TTk6WnYjlO2lDbTVNREY34dDTlaQfzKqqY+s5bGbC312bU0F9TRUNhAY76OltJmOmu7aa/uorW8jVZNL+2aHto13XTq++jU9dFS3Ym+qJnmkhYaCxuE5sViPU2lDTRVtNJU2Uartp/mmn6aqrpp0vTRte3e6huYEFoM+ybp6nxLT68gWvX2TdLR/Y7W9rf09k/R3TdBV/c4vX2TDAzO0N07Qde2iNXdKwhjXd3v6Oh8S1v7G9o7xmjreEN71xitXWM0t76kre017a2v6Gh7TV//FH39k/T2jNHb/Yaerlf09b5moP8dw0OTDPSPMzgwSX//BCPDUwz2v2N4aEoA0Q/OMDA4zeDQBKOj04Kra+gdI0PvGB16x8jgOM9HphnqG6e74zm9Pa/o6xmjt+sNPZ2vGf6PwDUyzeDAO0aGJxgemqC/b5yertcM9L1ldGSKFy9meflijldvPvLi1XtevpjjzeuPvH41x5vX87we+8SrNx95+foDb98u8ObtJ16/fs/Y6/ntCOQC78YXGRv78GPfjn1g7LXQ3ji2HWl8++4T4+MfmZpeZvLdItMTSz8YWR/nN/nwfpP37zeEnd9gdnaV97PrzE4vMzf5gcnxOWamFpiZWmRmeoHZ6UVmJoWY5PTkEnOza8y/X+f9+1XmP6zzYX6NpYUtFj5usPBpg5UlodlQELcEl9XHD2ssftrk08IqH98v8fHDIoufVlheWmdlZYO15S3WVr9sc7UEXtbKshCPW1v9xuryN9aWv7O6LDT6LS99YXn5K+trf7K2+pnV5U3Wlr+ysf4n62tf+PL5L75/+4dv3/7h+7d/8/nzn/z1/d9srH1jdWmTlaXNbcD9JiODb+kfGEOj6eLatVRCws6j9g7BVeGPh3cYMvUxpAp/ZKoj264tP1xUQUiVQTi6+eHkHoCjPBB7V2+cZUFIPA7j6h1MYOhJziUmEX/5MhFnYgiOPEHoyVOci4vl1PnTXEiMxdbRkZ27dmNtY4uVlS2WljaYHTBHJBLhKpMRfeoEKTdT6Bhup3Okg9beLnpGR2nuGaSt5xlTs6tMTC0zPbvKhw/C3/LDh02mppa2mVsbLG3D+ldWvrK5/vePJsnPW3/z5Ysgam1t/cO37/+PjfXvbGz8xerqd1ZXv7O0tMXK8hZbW0Kz5OeN73z9/D9srv/N5ubPiOLP+Tk/5+f8r5jrDyp9r9yr4OLtSlLu1hB/s5Kr9zRcu6/jyr1aUu5UkXCjjJQ71Vx5oOdWaiM3H+m58aCOG4/03Hig5eYjHdcf1HLrkYYr92tJuV3B2Yt5nLmYz+nkXM6m5BFztYi4G6XE3ygn9rpwxt+oIP5GOTcf67n2SMvlPzTEXivlt4v5nEzM4WRiDicSszly8gHHTj/iyG8P8Y++S+Dxe/hG3MEv4g4B0b/jE34b7/A7+ETcQXHkCi6+ibj4XMDR4yw2Lsexkkbi4H4c80NHOeAYzH67w5ha+QkRRBM3DExF/GIk4l97HNllImaniRgDUzcMTN3ZberO7r3umBxQ/HBkGe5XsGuflD373dhhKMbAVMIOIxE7jJzZZSJi97bAtc9Szi+7BfHqlz32/LrHAaP9LuzZK8XIzI1dJi6CA2z3IX7ZY89OE2cM97mw76AH5rZeGO1349fdDvy624Fdxs7sPeiBqbmS/ZZe2DgdwVYciqXjUeydQ3B0CUfsHiXA3uXR2xD5SCSy44jdopG4CyKX2C0CiUyIH0pl0cIpF05XZRRSZQRSZRQSVTQunieRqk/i4nkaF/VJ3NSnkKpO46T4DZHHGZw9zuEkP4Oj7DTOyvOIVLFC46EqEZH6As6esUi8hSiiq08Cbv4xuPmdRx0Sg29kHL4RCSiPxeDqex53/0RcfC8g8bqAyDMBJ/UFnNRxOKsFJ5izKhapdyzO6nNIvWMRe8Xg4huHq18cbv4XUATGozqWhOpYEh5HknDzi0PqfQ5n9RkcPX7DxvUUFuITHBRFYSGO5qAkGktJtCBuSY9jIYnCxuWkIG4dCuWgKAJTu2Pstw9hr/Vh9lkdweSg0G5oZLF9HvT/4doyPOCH0QE/jMz9MDT3xfCAH3sO+GB4wAfDg76Cg+uAH3v2+2Bo7ovRAV8MzLzZuV+JwX41u0zl7DSWs8tEwS9Gruwwdmf3fjm/GEr51ciVHUZu7DByZYeRK7/ukbLDSLK9UnYZu7LT2IUdhlJ2m8gx3qfmgLU/5tZ+HLD2Zb+FN+Y2/lg7/MedFYGdsyBgWTuHYCMKxVYUip0kHDtxGHaiUGxFIdhLwrCThmLnEoqdNFhYSSh24m2ByzkMa6dwbBwFVpeFfQgHbMKwtIvgoH04lnZhgqvLOpSDNoLDy9ImHHOrECxsI7CwE4D0NocisXGMxE58EgfRCcSSkzg7h6EUHyNQGYzdQQf2GxlzwMgAJysz5CJ7vGQi1K7OKCQOuDlZI3W2xk1kibfSmZhTx0j9/SLa4j/o1KbRqXtCa8092qtv01Z1k9by63RW36FT85BOXTottWnoK57QqM2hMv8m1cV/UFv6hIbqJ2hL7qEvfUhJxk1y71/i4ZVYblw4S/KJE8SHnyA29BxRfmcJ8Y4h2DueAGUcgeo4jngKzwGeCXh7xOOpjMdbnYSnOhGVKhm16iLeqhQ8PBJRq1LwVAuNjm6yJNxkAsxetg2vd5MlI1Ncwl1+RQDUK68iU11HpryOh/om8m2hS6G+htrzGj4+Vzjid5mIwBSigy6SGJ7M7dMp3DiVxM2Tidw+lcDj84k8PB1HesINGh7lUhp9kqqwY5QdDaDAz5vqqDBqwoLRHPanSCahVu1OqYsjVQpXar08qfHyQh8QiD4wkPqjwTRFRFEfHokuPJKWCwk0xSbSduEyLXEXaUm6QvPFG7Rcu0/TtXu03XxAx50ndN5KpfP2E/oeZDOYVkjvo2x6U3PpfpzNYEYRQ+mFDGcW87xQw3B+LcO5lYzklvE8v5yRgjIGi8royy6kJ7uY3twKujPKGcypYjCvmpEyPUNFGgaL6xgo1vKssoFXta282haxhsrrGCysYaCwlsESHT351cy0j9CRX01LTiU9RXq68jX0FGjpyqqmM6uCrtwq2nMqacgopS2vlvYCDY2ZZXSVNtBRXEdjRhktmZV05NfSV6inNb2UxvQSqu4XUPe4mLoHeTSnl6J9KjicWop0NOUL0buWggY6SprprWimIadSiOdlCwJXfVY1urRKap8UU/2kkOrHxegzqqjP09Be3YImpwZNTiU1WWWUpeZR9bSIqoxSNJkV6HK0aDKrqE4toy6rBl1aFfqnpdSnFqN9mI/uQQG6B0XoHhSjfVBMzcNiKu4XUHEvh8oHedSkFtOYU43mSQm6tCrqs7XUPClDn1FNTa4OfVEzDQWNNObX05hXhy69Cm1aFdqMMurSStGnlVGXXkFdegWNORqacnSCSytXhy69El2OhrqiBhq3HWz1eXrqcnXU5ejQplcL7Y2ZlT8Erpa8OhqyNeiza9Dn11FfoKOptInmshaay1poKmygQ9NHc2kL7RWttJa30lrVgb64nuaqDhpLmmkqahAA9YVaGsqaaK7porm2mxZNHy1V3TRWtNNU00Nn60v6+t7RPzBF38AUXT3vaG97Q0fnGIPb8cOOznFaWl/R3TfO4NAMA4Mz9A3M0NX9TmhL7BV4W/0D0/T1C9s/OEtv3ySdHWO0d7yhq+cdvf1TtLa9oaX5DXrdCPX1w7S1v6az8w1dXWN0tr+it+s1XZ2v6Ol6w0D/O4YGBeB8X984A31v6et9TX/fOP0DkwyPvGd4eJaBgQmePZsW2hEHxng2PMHIwFuG+8fp735Nf/drejue09v1gt6e1/T3vhUikIOTPyKKA/1jjAxNMDoyycDAJH09bxnsH2docIKXL2Z59eoDL57P8vzZrMDfevOJN6/neTv2kbfvlnjz9hNv3y0xNr7Iy1fzvHgxx4vnwt1Xr+YZG/vEmzcfGRv7IDQ3jn1kfOwj795+4t3EAtNTK0xMLgrQ+OkVpt8tMf1uiZmJZebnNvgwv/WjPfE/McW5mTVmp1Z4P73I3MQ8s1MfmJn8wPTkR6YmPzIzucjs1BKzU4tMvvvE7PQyH+Y3+Phxi4WFz0IMceGz0Fa4uCk0HS59YWnhC4sLWywvf2F54TNLi19YXNhg4dMaS4trLC+usbSwwsryOivLG6yuCALX6jYgfnnxM4ufNlld+crqihCPW/y4xsLHDQEav/SFteUvrK99YWPtC1+3/mRr80/++v4337/+zdbmN9ZWt9hc/8rm+lc+b/7FytJX5uZWmZ5Zp6P7JalpZYRHXiA4LBa5KhQPz1AU6qO4eQTiogxA7nUMuecRZF6HUfoeRa4+ilgWgER5GCdZAI7u/og8Ajkk88fd+yjqwAgCQ04Sff4CydevkZ6TQWZOBvGXkzkcHIrKy4fAwAB8/f049dsJrG2s2bXLgN17DDEyNuGghRWWVjZY29hi7yzBRe7B2QsxDLwYoudZL9omLQsbq3QOj9DSO0JL1zPeTi4y+36NmfdCScCH+U1mZpZYWNhiYWGT5eWvLC5usbLNN9sQxCm+fPkfPn8WOGTr69/5/OUvtrb+Yuvzv1lf/5PV1W/bjLPPrK9/5+uXv/n8+S++f/03m5v/sPmTwfVzfs7P+Tn/O+ZBVoPv76l67j4VAPE3HtVxN7WJW4/ruflQx63Heq7cr+b6H3ruprfye1oTd582cie1mesPdNx+Us+NhzquPajlxoNaLt2tJP56KWdTCjh7qZCzlwo4d6mAs5fzOXupgJirJcTdqODc5RLOXS4m7kY5yXequfh7LfG3KjidUsDx+GzBsXUhm1MX8wg585jDJ+/hE34bdfBNVMeu4XHkKoqgy0h8LqA8cgU3v0Rc/RNw8UtE6p2ASB2Lvew01tIoLJxDsHA6xj7bAIwtfDCx9GGPmQeG+xXsNBKx08hJELaMRewwFvOrkQgDU6G9cKeRC7v3umG43409eyXs2Stll6mEX03/A4gXYbDN0hKaEg/xq6ETvxg6scPQiV/3OPLLHgd2GjthuM8FU3N39lko2HtQwZ69Luw2kW6/X4SFnQ8O4qM4uoTh4BKGlWMA5jZeWNr5YGalxMYxEDNLNWJZFE6uETi5RuIgDuOQOBSRWyQSd4GxJZFF4+JxArEsCudtTpbIJQLpdkRRKt9uRXQPx0WxzeNSROOuPoGL6jhS9QmknicRe55Gqv4NiddZJOrfkHqexdU7BqlnDFLVOcSq8zgpz+MoP4uTxzmcVTE4KmNx8IjF3iNOcGJ5xiP1TsLVLxFVcDIeRy7gFXYBz9DzqI7F4B5wDhefGESesTirYxF7xuGkisXRIxaR+gKHPIRSALFaiDiKVOeQeJ3DWX0WqU8Mrr6xuPnFoDwcj+pYIooj8XgcTUTqcw6R5znsZSewl5/CyuUEew+Fsv9QKAecIjBzisTcOQILUaQQPRRFYu4UxX6HEEytjmBifRgjy0BMrI9iahW0zdEKxNTqsCBqWQhrcjCAPft9BJHLzI/d+70x2O+JwX5vdu1XY7BPze793uwx82WPmZ/g1tqvZtdeD3bslfOriYydJnJ+Nd4WsQzd+NXQhV8NXfjFUMovRlJB8DJy41dDV3YYumBg7MYuYxdBoDWVYbhPjomZkv0WPphZ+GNu5Ye5rT8HbQI4aB+IlUMQNo5HsHEMxtYpGBvnUKwcj2IrCsZGHIyNKBgbcQgOLqHYS0Oxk4Zi7xKGnTQcW3EItqJj2Dgfw1Yciq1IEMCEzxBg9NaOYVjaH8PSNpiDNqFYbscTLWzDOGgTirl1yPYKQtfBH6/DMLcOw9IuioO2kT/A9LYOx7FzjMLBIRR/3xjMzSTsN7HAcOcO9u78FQvDXRzavxNv5wMEy+wJdHdG7SZB6e6Km1iM5JAjh6wtcBfZEBms4ualU2Q8SkJf8Yh2fTp9jbl012fRVZdNd0M2HXUZdDbm0dVSRIs+k8baTJpqsqjIu0Fp7jUaNOk06HJorE6nsTYdbfljch5e4s6lM1w8E0nyqRPEhERxwj+SCJ9own1OE+0XS4RvPMGesQSq4ghQXSDIMx5fVTwBXsn4e17ER5GAl/ICvqoEfNQpKOTxKBUJKD0SUMgvoJAn4y5LRi6/iEJ5GZlHCnLVVRSqq3iob6BQ3UCuvI5cdQOV10081NdRed1C5XMDT59bqFRX8fK8hq9nCod9kogOuUHk4UucDb1E8vGrJEQkcSf+AbrCVqofF1N+7R7aW/fQ33lA84NU2q/fRBMdSUN0GPqww1T4yKlSuVPppaTWz4e6wADKPRRUqZXU+PlTFx5KfVQ07fGJNJ4+R8uZBFpjkmmJT6Ex+Sr6C1dovHSHrlupdN5KpevOU7rvpdH/OJeB1AK67z+l/2E6vQ+zGHiSy/PMIl5ml/Miv4bR/FqGc6sYzC5lMKeU/rxiRsoqGS2upj+vnJ6cMnozKxjIrqY/t4qe3Co60osZLtYzXKrneVUjz8obGalqYqi6mTe6dkHgKtYwVKIVxKvsClqzy+nIr6WnpI6OvFq68jSMlDTSnV1DV04V7TlVNGWU05pTTVt2FS0ZJXTkaGjP0dCVW0tXbg19hTr6C7T0ZlbQllaC7lERnTk11N/PRnc/k9qH2TTmVtGQV0tddhWNWbV0FDXTVlBPd0kDTXk1aDPKaCrU017WSF12JZqnpTTn1KB5UkTNoyKqHxdR+7SUmtRiNJkl1KaXoMupoPxJHhVPcqhMK0KTWY4+JjOV1AAAIABJREFUW0NtWjm1qWVon5SjT6ugIb0C/ZMidA/z0T0sRPe4GO2jImoeFqF5Uob2cRnaJ8VoU4vQpZfRkFlF7eMSalIr0GdpqHlcgi6tkpqMavS5ehry6qjL0tKYK7C26jIr0aaXoU8vQ59eQf02p6shu5bm/Abqs7W0FDbQVCC0R+pztdRla9Bm1VKXraU+RyNEHp9WoEkvR5ddTWOelqa8OjrLWmkqqKO5qIH2qjaaSxtoq2qntbyJ1uIGmgvqqMvTCiD/3Gp02TXo8nTU5mqoK2mmrrCeugItDYV6dPk6Gqs7aKzto7m2l+bydlrL2mgqb6Oxuod6zQBtzS9obXtDe+cYnV3jdHWN0z8wzeDwDAODU3R0vqWl9QUjz2YYGJpicHiOgeFZunom6O0XOFsDQzPC14fmGBicYXhkXuBu9QqOr57eCXr6JunofEdL6zjNLWO0tY3R0/2O3u5x2ltf0tn+ms6OV3R1vqa7843gJOt5KwhdAxMM9b9jeGhCiCwOTjE0OMXIyCy9fRMMDU9styROCULU6DQvns3yYnSa5yOTDPeP0df9nOGhcQYHBOFsoH+cgYG3266ttwz0jzMyPEVfv/C6r+8tI8NTvHwxy8tX73n18j2jo9M8fzbNm9efGHv9kZcvZhkbX+TVm4+8HV/i1dgnXrz+yJu3i7x6Oc/Y2wVevPrIyLM5Xjyf49XLeV6//sDYm0+8HfvExLtlJieWmJoUGhGnpoTn6ckl3s9sMje7zvz7LebmNpibExhZ8/MbgqNrdoNPs+vMTXzk/cQHZqeXmJ6YZ+rdeyYn5pme/MT76WVmJxeYnVwUGhHn11n4tMXHD+ssLW7xYX6NlZU/WV78wvLSFxYXt4Q7CxssL22x+GmThYUtFn+0Ja6xsrzBytIqSwtLbG58ZW3tG+vrX1lb+87qylfWVoW44traNxYXNvmy9Q9bG99ZX9sGy699YW11iz+//83XL3/x/es/fNn6i89b3/i89oWFj8t8ml9i4dMaHz9t8ubNR+qahkjNqOZC4h8Ehcai8ovCVX4YuVcwUnkArh5BePmFoPQ+jIfPUZR+R/EOCsPD9xhunkdwdg/AyS0AkTwIF89juHodQ3U4nKPRpwn77SwXUq5w694DcgvLaGxtY/TFc168fE5eQR4RkcdRKDzw8/VBLBZz0NKC3Xt2Y25ujqGRITY2tkjELljZ2GFhbYvUXY71IUdCwsPJLy6k70U/LX0tjI6/omtkkObeQTIKqmjpesHM3Bqz82tMTq8wPbXCh49bLC1/Z2Hxi9A6ufx1m7P1N+vrfwlxxI2/2NoSRK71tT/Z3PqTzc2/2Nz6h8+f/2Fr6282N/8SWik3/+Tb93/z59//j29f/x+fv/xfNn9GFH/Oz/k5P+d/x6Tldfg+ymomNbeV1Lx2UnM7SM1u44/Ueu4+1nIvvZG7Txu48VDP7xmt3H3axM0nDVx/WC84vX7XcuX3Gi7/XsnV+1Vc/r2auKslnL1UxJmUQs5uNx2eTsnlt+Q8Tl8s5ERSPicTCzl7SRC5Yq6UcvZSMScS8gg7n86R3x4SdPwRR049ISwmndCzTwg6fgfV0cuojl7F1T8JZ1U8rr5JHFKcxd0/BVlgksBVUp7BQX4Ge9lpLEWRmDuFYO54jP22gey18sP4oBdG5koMTN23I11iDEyEtsJdxmJB4DJx4VdDZ3YYifjVSMQvRs7sMhbx6x4HdhgJnCyDvVJ2m7pgbCbHwETKLmMJvxo6ssPYmV8MhabDX3Yf4l8GDvy6xx4DExHG+92xtPNhl7EzO4ydMTB2xsDEGaN9Llg7BOAgCcXJLQqRexT20nAcpGE4SsM4JA3F2TUMJ9dQLO28kMijcXaPwtElgkOSCByl4YjdonGRHRdaEeUnELlHIVWcRCKPFiDw0ggkbpG4yKKRyCJw8YhGqjiBi8d2e6L8OC4eJ5EoT+KkPI6z6iRir7NIvc8g8RLEJInnecSe53FWn0fsGYfYMwaROgZnxTnE6lhE6lic1TE4qWJxUsUh8YlH4h2Pi08S8sOX8AxNwTMkGa+wC6iOxuLqfx6p9zlEnucRq2MRe8birIrhkMcZHD3O4yA/u83LOoOj/BROHmeFhkPFKRyVpxF7ncXV7zzuAbHIg+KQB8WhDk7G40gCLn4xiDzP46g4jYP8DLbuJzGxO4KhZRBGFocxtAzExOYIe+2OYuYYgZlDKHttQzCzOcZeyyM/RCyjgwECAP5AACYWhzG2CGC3mS8793kJ/KwD3uw288LATOBmGezzYs8BHwzMPDHYr8TwgCdG5j4YHvRiz341Bns92LVXiMTuNHHnV2NB0PrFSPpD2Pp1j/D8yx4pv+yR8q890h/urZ2GrhgYu7Nnr4K9Bz3ZZ+HLPgtvTM3VmFn5YWFzGEv7w1gfOoKl3WGsHI9g6XQEW+ejWDuHYO14dDt+GCy4s6TB2EqCsXcJxd41GHtpKLaSYGzFwdiKQ7BxPoqN0zFsnUOwcQ7FRhSGrXMoNk5hWB4S1sIhBEv7YCzsQrG0DRPEq22XlrlVCAesgjloE8YBq1BB1LIK4YDlMQ5YhnDAKpwD1tGYWUdiZhGG1aFT2Dr+hqPkLI6i35DJTiKVBLHXxBqjnQYY/uv/w8bwX5zwcSQr6RhZcaGcVCpROMpwdfRAJvFC6RqAzFmFi8gVN6kTCjcn5K6HULo7csTPjZS4KLIfXiXv6XXqqtJor8uisz6f7sZc2hsy6G7Io7suj66GHGqK79NSl01bUxGdjXloy+5SnnuV6sLbaCufkJN6hfT7Cfxx7Rx3L57mVnwMicdPcjIwguP+Jwj3Ok6I51lCvWII9YrlsPo8hz0vcMQzgWNeSRz1iifYO57DXkn4qhLwVSXi45WIUh6HSpGEUpGChzwFD0USCmUycg8hzuihuoJCeRWl+gYK1XVUntdQqq/hob6Bh9ctPLxvolTfwkN1HaX6Ogr1NTx9bqH0vIaPz1UO+1/mqN8lQgMvE3f6KXEn7nHpxGVunU7h5tlr3I29TmHSDarjLqCPjaH6RBT6UxFoQoPQRhyj+ogvtQGeVPuqqVHLKJaKKHJ3oyE0jIbjp2g4dQpd6AnazifQFp9Ce/J1mhKu0HLpDq1XH9B2/RFdd9Lo+T2T7vsZ9D/Kpf9xJkOp2Qw+zmYkPZ/R9GJe59fwLKeSkbxqRvNreVZYQ3d2Ef1FlQyWVjFcUctAfhWDBdX051YzmFPDaLGOgYIaevMq6c/X0JtXzWiFnqECDYNFWp7VtvKitoWRMi0va5oYKNHSXaShs6CG7oIaeoo0dBfp6CnW0V9Sz2BxPQMFOnrzaxgo0tGYWkxrRjmtaWV0ZJTSk6WlO0/LUEkDQ/8/e2fd1Oa+sOtP8O46WtqiFSwJwYIEp4aVQoXSFqv76lpd9eLuDhEI7i5V3KG41JbuPedjXOePJ6v7nK/wTn8zzyShyZOhw1/X3Pd156jpya2iK6OcjtQy2tPLUD3JpPJJFppXuVS9zEX5PI3a1CIqEvNRppRQm6GkKrWSukwFDTlVNORVU5ejoq20kZbiOmoyy6lNK6cuvRxVfB6KlzmoE3KpSsylKrEAVWIOqpRCKl7mUBqfSUVSDhVJeVQk5VORXEhlcjGKpCJU8cXaNFUhile5lD1OpyqhEGVCAZUvc6l8Ifi3lC/yqXwlLBpWvsqjKrmYioQCyuKLqUwsRpVUJLi4kkqoSCmnKktNVZqC2qxq6nKqqEopQZ1ajCqllKqUUqrTFVSnKVCnlAsurfRK6vM1aLKrqc5SUZ2ppDZbTV12NdUZSsG5lalCkVaGKrMCdZaCqmwV6kw1ygwFmmwVjcUNNJc1Ul+kob6oFk2OcI+anCqqMsupyamkNldFVZYCTY6amqJ6GspbUGWp0OSqqc5VU1PcQF15G5ryDmpLWqhILaMuv5b64gZqKtpRV3ShVvSiUPZRXt5FS9sw9XVvqKt/Q03tIPVN72ho+kBbx4hQC+ydpKNTcHK1tI3S0jZKW+cY3X3TdPUIqa6W1mHa20dpaHxHS+swrW0jtLSN0to+QUPzCPUNH2hsGKK5aYjWpg90to7Q1vSB5vq3NNQN0NQ0SFvLsFB77Bilo22I9tZ3tLW9p7NzmJ7eSXq7JxgcnKarW5DY9/SM8fr1DAP94wy+nmSgf4y+3lFeD/zj4Rqmt3uInu4hujo/0NM9QkfHEJ1dI/T0jAkQrWectg4BqvX2jdHbO6ldWxTSWAOD0/T2T9A/MMlA/zSvX88xODgtLEq+nuHdhwUGBmcYHJxh6MMiQ+8XePd+njfvFhh8O8fA4CRvXs/w5t0s797PMTK0yMjwIqMji4yNLTMxvixI5sdXGB9bYXpig+kpIak1M73B7PQGMzNrzM9tMT+7yfz0JvNT68xMLDE9scT05DKzUytMji8wM7nI9OQyM5MrzE6uMTO5wszkMnMza8zPrTM/t8bszDIf5ze1YOsTM1PLLMyv83FhU/A7LX9mcX6dj9oFv8XFLZaWNlj8uMbSx1VWltfZXP8qrCVu/KZ1Qn3VXoIQfXFhi5WlL3z+9CdbW99YXdlia+Mrm5tb/Pvvv/n92198WvvC6tInNtZ/4+P8GlOTH3nzeoTqmg6eJxZw72Ea3scu4iQPQeZxCpGTP3Yux7GSemHr6IXY0QtHFz+c3H1x9zmBzPsEjh7HcfUJQuYdhEh2HDvXkzh6BOJ5IpyTYZc5G3WTmFsPefj0BYnpGZRUqGlp76Wvb4j3Q1OMjM/yYWicgoIy/PyOcfjQYcRiOwz37mOPjj57dHSxsbVGR18PkUiCra0YV3cPJPYOHLK0wvzIEVzkcuJTE1HUqWjubqC5t42m3jaqmptQ1rdQWd3O6ISQ3pqcXuf90AITU2t8XPzKwqLgQFtaFCqK62vf2FgXKogbm3+yufnHd5fZ6uoXNjZ+5/Pnv/m0JSS8BCD2G5uf/uDrt//w5du/+frt33z+/DdL619+AK4f58f5cX6c/w3nVWqdT3x6PYnZjaRmN5OW305aTjPx6fUkZjaSmNXKs+Q6HiVU82tSHQ9eVnP3mYpbjyq59nMxNx+WcftRGXeeFHP/WSU3fi7mygNtgutGNpdv5XDpVjaRN7OIuJHBuWsZRN7KJfJmPhE3com4nkXkzTwirudyJi6D0MtJ+J95invgA5z9b+Ed8gt+YY8JOP8M7+B7eAbdxcH3CtYul7Bxu4iNSyT2nrHCQqJjOAftz2DpdJ59R06y/9BxjC2PY2jurQUNHuw54MrOvY7sMRIA1y5DCbsNpew2dERnrz07DUTCzw3s2KEnYYeehJ0GInboWbPbUMweIwm7DUTs3mvLLgMx23VE7NITsUPXlm17rNima802HUu26ViyS8+WXXoidI2k6O21x+yQF2KHYA5ae6O7T4zePjH7zGQcMHND7HAKsUMYYqczQvLK8TQSxzCspcFYigOxkYYgcTyNgyxMm8wKw9ouFCtJCLbSU0hl53FwicDB5TxS2RkkTuFInM4gcQoTxPEOpxE7aiuMTsI9HFzOaeGW8FmxawS2LucRySOQeERi5xmJg88lHHwu43w0DqlnFFLPKCSeAowSewjPRW5RiNyjhZ97RiP2jEEkj0bsES2I5H1u4Oh7DZej13H0uyrAMs9L2HlFY+dxGbFHFCK3y4jcL2HjGomVc4QggJdFYC07h7XLWUQuEdi4XUDkHoHUIxI7r0vYeV1C6hOJ1DsSqc9F7H0u4uQXhb13FCKPSxxxjsBMEo6xKIQDNiEYHDqBvvlxYcnQzB99i6PstTiGnrk/e81Pomd2DEPTo+gb+2Fg4o+usa/28sHAVIBdusY+6Oz3Zvc+T/RMvNHZ78Hufe7s3ueOjpEnu408hMqhkSu79jqze6+Q0Nq+14E9Bo7sMnRk117to4Hgztqha8d2XTE7dKRs07Fjm46Ef+0Rs22PhH/p2bHLQIaOkUy7jOiOkYkXZoePYnrYH+NDfphbHsf0iD8WVsc5ZBPAYdtArMXBWNoGYikJ5JAkgMOikxwSB2EpDsZSHMIRu2ABakkCOCwVYNZByUkOiYI4LArgoCgIC5sgDtoGcVAUyEHrAA7bBmOhXVi0sA3F3PoU5lZBmFsJS4xmlqcwOxiMiUUQJhYhmB0Kw/hgCCaHgjG2CBaE8+bBmFqEYGIehLFZMMbmoZhbnsPsyHlMD57G3Oo8h2wjsZJewtouEmeHczjZn2D/Xgv0du5g387/wUu0n4r4WFqz71L00xUifE7h53YOd6ezyBxO4S07g7P4JJ5OQTiLXHG2tcPZToqnmysuDmLkDhJc7W1xd7TG38OeUydcuXYpiOyEe1TmP6WuJJ4WdTrNqlRa1Wm0qNJoqcmmrTaLJnUyTaokqkqeUJb3C5XF8ZTmx5Od/islRQkkvLzHy8fXeXInjntX47gRcZmoU5FEBV/iUmAkF45FEORxngD3S4R4RnPGN5bT3tEEe8VyzDOWIO9rHPeMxt89Fm+XWOQucbjLruDmHIdMdgVn2VXcXK7h5noDN9dbuLjewt3jHq5ut3F1u4PM/Q4yt7u4ut/BTf4Aufw+bnIBfsnl93HzvIe7xz3knnfx9LiPh+d9PD3u4u9xg7P+V4kJjiMq8BoXA65yI/gqT8NieR56gYTTEWRHRFIcEY4i6jwlYScpOion18ORHEcbip0lFMscUJ84SuWJkyiCglAHnkZzLpKaqDiqLl+lKuom9fef0HD/JfX3ntP44BVdzzJpe5REx9MUWp8n0/EqlbfZpfSm5tObks/brHJeZ5YxmFHKm6xyetOLaU7Kpj29kPbsIjpyi+nOKaM/r5LenEo6M8vpyi6nM6uC7jwFHdkK2jIreFtRR09uJW9K6/igaeetsol3lbUMlNYKcCtXQVNmKV15SjpyymnPLqc9u4KuPDW9+Rr6i2sYKNHQnllOY3IBzcmFNMfn05ZaQke6io4sJR1ZSrqzVHRlKWlNKaYzvYLu3CqaU8oof5SB8mkW6ld5aOLz0bzMoeBhEgVPMlAnl9FWUIcmvQJNhgJNeiWa9DLqsyqpTi+lKqWYunQF1UmF1KUWU52Yi+plBuqXmdSnFFOTkEt9eima1CLK4zOoSMimIiGHyuQ8KpPyqUwspDKhkOrkMqpTilElFqJKLKLyWTZV8QVUJRShfJFH5bMsKl/kUJVYRHVKGYqkYhSJhai1FceK+BJUSSWoUkpQJhVTmVxGZWoF6qwqqjPU1OfVUpevQZlajiKxhIqEAioSClAklqBKLacqVfj9GvNraStrobagjuqsaqoz1FSlKlElV1CVpkCTqUKTpUadpUaRUYkyoxJFegWq1Epqc1Q0FGqoLayhvqiOhtJamsoaacirQpOpoD5fQ31eFbXZaurzNALIylHTXNFKc3kz1blq1BkKavNr0eRpqC1poL6ig+p8DVVZ5VTnqKjJ11Bf0oSmtANleScKZQ8qZTdd3ePU1bymqrqf0rJWGpqGaWoZprF5mLaOcTq6pujumaaja5rWjnE6uibp7J6iu2+a3r4ZurqnaG0bob1tlJaWYZqaP9DWOkpr2xj1jcPUN43Q1DRCc+MH2ltH6Godor3hDe0N72hqeEdL43uamt/T2jxEY9MHWlpHaG0doqd7lK6eMXr7pujpn6arY5zevinhO3snhBRX3ziDgxMMvpmir2ec1wOTvBmcoL9vjJ6uIbq7PmgB11s6O9/T3T1K5z+rjT3CcmRb5whtbUN0dgzR3zNBb/c4b17P0N8/RW//BN29wvf29c8yMDjH4JsZ+vqn6R+Y5sPwAsPDS4yMLDI6/JH3b2d593aW14PTvHk9zeDAOK8HJxn6MK8FWx8ZHZ1nYnyF4dFlxsdWGRtdYmJ8jbHRJabGVpkeX2F6fIXZ6XXmZjaYmVnV+rg2mJ1eZ356ncWZdeamVpmZXGZKC7pmpleYnlwVPje9wdz0OnPTa8xOrzA1scDi/DqLCxt8nN/SQq813r4ZY256maXFDZYXt1hZ/szyx01Wlj6x+HGTkeEpFuZWWVxYFdxZq1usLG6wpl1MXF35yvLyJ1ZXv7K+9hvra19YX/vC5vrvfPn8J18+/cHW+m98+fQHX7/8xtbmZzbXv7A4LUjuZ2Y26O0dpayyiZ8eJRER9RPuvuG4eYbh4ByA2NEfO+fjiJ38kcj8kTj5InH2QeZ9EjefQOxc/RDLfLFzO47IxR8Hj5M4+QTh6BWIX3AEfsFnOHMpjsLyWqpqO6lp7qWt6x3t3W/oG5ikf3Cc4eF53g/NMDQ6x8DgMOVl1fj7n+DwQSv27zdmj44eujqG6Ojoo6Ojy449uzAwNGTfvgMcMLHgkKU1Rvv2Y2ljzV4TE7yPHeVZciItvU209LXS876Plu5WSpQqMgvKGHw7w/uhOcYnVxkeWWJkZIGF+U+srHxjfn6NpRVhFfHTpz9ZX//G+vofrG38xeqq4OUSYNafbG7+xZdP/+HTp7/58uXfbG39wcqKAB6/fPmbL7/9zeevf7K1+Y0vX37/Abh+nB/nx/lx/jecxMw6n/jMWhKzG0nPayM5r5WkzEaep9TzPK2R5ykN/PJKzf3nSn5JrOfmo0quPawg7kExV34q4ubPZdz4uZhbj0u5/nMhV34qJO5ePpdv5XLhuuDgunAjk3PXMjh3LZOI69mcuy4kuM5dy+Lc9SzOXMkk8GICR8MfE3DhOd6nHgoLfLJLSDxisfO6jpXrJUTySzj6XkMkv4i55DSmtiEY2wRzyC4ME+sA9lsHYGR5AjNxMAYWPuw192GvuTcGZh7oHHBDz9idXUZO7DYSwIPuPid2G9qzQ1/ELn074dFQjO4+R62DS5DLb9e1YbuuNdt0rdihZ80uA1v2Wbiwx9COPXul6O1zwNDYmV2GInbo27BT34ZdBiK269iwbbcVuw0k7DNxQewYgtQljIPi4xw45IG13XEkTqewtQtC4hCMxDEUW4dTiJ2ElUOxYygih1BspIHCa+3Cob3sjBZinUHsEIaD81nsZeeQOp/Dzikckf0pxPansLUPQeIkJLekzsLaoUS7oCh2CsPBJQKJYzi29ucQOV5A5CoAQ4nnZe3K4UXsvS/j5BeF89E47H1ivgMpiWc0Uu9YpF6xSL2uIPW6gsQjBnvvOCReMUg8Y5B4CMDLTh6HnecVYe3Q5zpSrzgkHpcRu19E4nkZsVxYvBTJL2Hjeo4jzuFYu57DxvUclrKzWDqfwdrlLLbuAnhz9L2My/ErOPrF4ugXjbN/NG7H45Adi0Z2NBaRPBJL2XnMpWHsswrC2CYYY+tQ9h46KdQPzU5gYHH8+6Khnokv+qbHMDQ/hr6JH/omx9A3OYqeiR/6Jn7oGvsKwOuADzoHvNHZ74XOPk92G8nZvU/Orr2u7Nrrxh5DN3YaurDL0Indhk7sNnJit6Ejuwwc2KYvYZe+Azv17dhl4MBOQyd26EnZpiNi2x5b/mePDTt07PjXHjE79KRs17Vjz17hPjsNZew2kqG7zw1dIzf09rlidvgo5kcEoGVudYxDtic4Ig7AShKCpSQIK7tgrO2CsbYP5pDkBFZ2QmrLUhLIYVGAALjsgjksDuCwnfD6oPgEB60DsHUIxcImEAurAA5qVxUtrAIwPxLAIetgLGxCsLAOwfyIALZMLYMxPRIiOLcOBmNsEYixeQjG5iEcsAjlgIVQUzQ2D8LUIhQTi1OYHjqF6cHTmB4Mw/RIOGaW5zC3OoeFdQQHbS5wWHSJw6JI7B3O4iILxmz/EQx2/AuTPf+Dj3g/iuQbNOf+TNbDWwR6R+DiEo2TLBYH58s4O0Xh5BiJhywSP/cIfF2CcJP44mQtw9PegVBvL0L9vXF3lCKxPoKbgwhfd3uC/V0JD5QTd+4Yv966wNO756jIeICm6Dm1Za9oVCTRVp1KmyaNJlUyjVWp1KvTURS9Ij/zV3KyXpCX85LSomRyMp6SnfmSxJc/8+zn2/x0PYYHsZHcu3yeW5EXiQ2N4nLQJaJPRhJ1PIJzvhc47RNJuFckZ/wvc9onmhCvWI7J4/B1i8HHNRZv11i8XGPxdIvD3SUON9kN5G63cXe9javrLdxdbyNzuYXM9RZu7ncE6OUqPHp43sdDfhcXVyH9JQCx28jl9/HwuI+H+y283K5z+sQtQvxv4O9+hWCva5z3iSH2eAxxxy/z6Nx1Mq5cp/L+fWof3kdzPQ7F5XDKw06Q4+VErpsd6qDjVIecQnXiBJV+x6gJj6Dt3i/0PI2n8e4jGh6+pP1xCk0/vaT912Q6nqTQ/jiRrheptD5PpuV5Kr2ZxbQn59KbXshARjk9aaX0pZXQl1ZET1oBnSl59GQU0Z5RQH18Om1pefTlVtJfpKGvuIaWjGI6sipoTS+lKa2Q7hwFXTkK3lQ08Ka8nvfqFiZqu+gvUNGVo6Quo4TWnErqUwppSy+mPaOEzpwK2nMqaMuqoCNbxUBJPX0lNbwubxAgWGYZ9fF5tGaU05pcSmtyKW3JpXRnKujOUtCRUkJrcgHNycU0p5ZS+zKfmue51MQXCFDpaRb1KcUo4vNozFbRkKWmKkmoD2pSimnMLKM1T4EmOZ+69FIaMhWoE/KpSS1Ek1iAJqUITWIe1fF5KJ+koXqWiSYpD8WrNCrjMyl/mUZlYgaKhFyU8bkoXhaiTihCEZ+HKrEIdVIxlc+yUT/PRv0ql6pXBahf5KN4lY8mtQJ1SjmVicWUx+dTl62iMrGIyoQSVMnlKJOLUSYXU5lcgiJdiTKlgqo0FbW5GuoL61FlqFEkFVOZkI8iuYjK1BKUKWWoUyqoSlfQUFBHbX4t6kw1Nbk1NBTUU5elpiZDRW12Fer0SlQZKqpyNSizq1BmKFGklaNKKUeZXEJVeiUNxQ00lzfTrmyhQ9VKQ74GTZaK2pwqanOraCiopb6ojuosJdWZSuqK6qkvqkWZoaQqp5q6gjoUqWVUF9T5WmOTAAAgAElEQVRQU9qIpkBDdV4VmrwaavNrqStuoEXZRb2qj1rNIJrqPqo13TQ1vqGx6T21dW++p7QamoZoaBqmruEDtfVvtfXECdo6x+jqmaatY5yunik6eqfo7J6io3OC1rZR2jvGhARX6whNLSO0tI7S1CzUINua39PTPkpH6xDNTe+or31Nk7Ym2do6RlPTBxob39PROUZnxzht7SP09gkVyO6eadraxunrn6G3f5b+/lm6ekbp7hulp2+Mvt5JBvsm6e0epr9vjN7uEfr7xugfGKOnZ5ie7iF6usfo6R6nt3ecrq5hensm6OwepaNzlLa293R1jtLdMcyb1wLc6uwapatnnJ6+Cfr7p4XveDNDT+8k/YNTDI18ZGhYWE18MzBNf+84b99M87p/grcDk3x4P8PQ0AJDQ4KLa2RkgdGRj4yPLTM6vsz4xCqjI4tMTa4KUviJVWYmV/g4t8Xs9DrTk6vMTK8wN7PBwtwWc9PrLMxssjizycLUGrNTK8zOrjE/u87M9DKz04Kcfn528zvgWpxfZ35uheXlTywvbfFxbpOVpS+sLn1hYXad6YmPzM4sMju7wuLiBosfN1hc2OLj/Cof51dYXtpgdXmTjfXPrC5tsPRxg42VP1hb/cLmxm8sL336Xo9bX/vCp60/WF/7xrq2vrix9hsry5+Yn1tjfm6VpaUvTE9t0NU7RnKGkstXHuMXcAk7lyCspH6IHHyxkXrh7HocmUcAEkdfxI5euPkE4OkbiL2rD7bOXkjdj2Lrcgwrex9EMn9kfqfwCjqLX9h5/E+f4eylKC5fu8LTV0n0DY7z7sMsbz7MMD65ytDYIh+GFxkdW2RicoWRsUVa299SUFhJenIOgSdDcZA6Y2F+EB1dfQwM9rJz9y4O7DfiiKUFZuamGBoYYWJsjLW1Faamphjt34e+0T78T5zk0tVoattraOlrpettD31DAyjrNWSXlFDT2MP7kQVGxhaZmBBqqjMz6ywvf2N+foOV1d9YWfnK2to3Vpa/srb2G1tbf7G+8Yf2+R9sbf3NutbPJQCu//D58198/vwnXz7/xR9//h++/vY3v//xH37//d/8/u1HRfHH+XF+nB/nf8X5NVHl88urSn5NUJKU2cjLjHqeJ2l4llTL46RqHifV8DC+mrsvVNx+ouTawwpi7hdz6XYesfcLuf5TCbceV3Lz1zKuPiwh6l6+UFG8Iawfnr8mVBPPXkvndEwaoVFphMWkExaTwenoVE5FJxMalULAhZd4Bt/HP/wRLsduIZFHc1ASzkHpGaxdLnHY4Sxm4hBsXCKwdTvLAcsTGB08hoG5LwcOH8XE8jj7LI9iYOGLvpkH+iZy9A64o3dAjr6JHJ19LuzZJ2P3Pi10MHRip76YXQZSdujasMfQjp0GYnYa2LLTQKz1cYnZYygsK+7Qs2G7jpDQ2q5jxQ5dW3bpC+4tnb1SduiL2KFnww59W7bpWLFDz1ZYVTSww8jUBSvxceycwxA5hmJlf4ojdsHY2Idok1RntQJ4AWLZOoQicjyNrUMIYodQJI6nsHMOQyr7B1CFCZVC2XnsXSKROp/VJrPC/7/7SBxDv8vlxQ4h2Dn+8/lwbO3DEDlHIJVFYu8eg9g1Bon8EmL3i0i9LuLgG42jXwzO/rHC0qF/FE7+V3DwjUPqHYPIIwaRewxieSx2nteQeFxBJI/BzjtWkMV7RWHnJdQEHXyvYO9zBXufOCSe0dj7xmHnHYNIHiXUSmUXsHYVqohWLuexlJ3BSnYOW/cIRO4XELtfxNrtAiL5RWzdIpB6XcTR9xKOvpeFFJdXJDL/aFyOx2LnfRFr1/McdAjjgHUQB6yDMRGHYmwTwt7DgeiY+qFnIlz6xn4YWRxnr8UxbR3RT0hoHfDT1g990TsgVBJ1jX3Zs88LHWNPIbFl5M4uI3d275ez08CJXYaO7DZ0QmevM7u+rxras0NPwr90bNmmI2KnnoQdumK269uzS9+B7f8kt/QkbNcTs9NAqCHuNnRip749ukba5JaxO7r7XNDbJ6S3jC18/h+n1kmOiAKwsgvCUhIoQC1pMNbSoO/PbexDsHUIxVISyBFxAJaSICztgzliF8IRbQ3RUhyEuU0gFlYhHLIJ5qB1sLC4aBWMuXUIB7VAy+xIEOZWwZgfEVxbpodDMD186rt7y/RgMCYWwRwwC+CAeRD7zQLZb3ICY4tg9psHYGwegtnB0xhbnMLEIhTTw+GYHA7D3OosZkfOYnb4HAetIzlsc5EjootIpBG4e0ZgdsAKo53bMdPZhqulAaXxN6nNekjes5846X0eZ+doHGRXsHe5gtQxDjvHaCT2l5E6ROPkGImLcwSesnMEeZwi1MWfYJkHTkfEyCytcBPb4iK2wltmR4CfnPAAHwL95fjL7fFzExN20pWfb54lN+EGyrxfqC9/SVP5K1oVCbSqEmlSxFNdHk926iNyUh+hUaajKEkhOyOe8uIMSoozSU1/SWLCL6TEP+Dl4xs8uh3LzahIblyI4M6FC9y/HEPsqTNEB53n8olzXDx6gYv+lzjnfZFgeSRB8ouc8o4m2DOaE/Iojsuj8Xe7go/7DTzcbuDuIlxytzvI3W7h7noTd5fruLrews39Fm5ut3Fzv42b+03knnfw9ryLh/ttPOV38PG6i4f8JnK3m3i6X8dTfhu5/A4+Hnfx97hJoPc1wnyvcOHEVW6EXefxxVskxNwgOyaO0pvXUFyPo+pqDI3Xoqm9dJ76yAiqQ4OoCz9Nw7kINJev0Pn4FQ03f6Lm1s/U3f6VxntP6X2ZTtejRHqeJX8HXJ0JWbTGZ9Ian0lXSh5vchUM5ijoyyhjMLuM17nl9GYU0ZdRRGdaHq0pOTQmZtKdU0ZnjoreAg3tGSV05CjoyCmnObWQ9oxSOjIVDORr6MwsZ6CoirfFVbzOLac/p5KOnEo68hQ0phXSllVCS0YxDalFNKQWU/0ql4aUEhozK+gq1NCZX01fRSM9RTXUJeTRlq2gJ0tNY3yhILjPqqQttYTWlGK6syppTimiO7OS1tQy2rIUVL/KpzqhgIpHadS+zEf5NJPW3GraclRoEvJpTCuhs0BFV4GChtQC6pLz0CTl0ZxRTm1SEVWvcmlKL6M+vQzFswxUzzJQP01G+SSNyufpqF9mUP4sDWViNoVPXlH5MgNlfC7qhCKqkgqpSi6hKrGYqqRCqhMKUDxLR/kiG+WrAqHCmFJKdZoCVXI56pQylAmFNOaoqUwoRJVUSkV8IcqEQlTJJVQml6JMraQ8oYSqNBWaXA1VuRpUmWrKE4XVR2VKCYr0cpTJpaiTK6hOU1KXU0N1lgpNtkpwZqVVokopQ5VSiTpTcHKpMlRU59WizFRSm1utdXuVU5OppDq9HFVaKXV51XSq2+mqbqdD3UVLZRtd6m6aiuqEqmFRA/X5GmpyqtHkaqjNq6Emr4bWilZUWSpU6WVUF1RTX9pEVV41VdkqNDlVqLPUVOfX0KzuoV7dR71mgHpNH62Nb2isHaBB85rK8g7BydU2QnPrMM0tQqqqrX1MgFedE9oE1yStHaN090zR2T1GR+c4rW2j39/b0TFJW8c4jc1D3xcWW7SVxLaWYdrahmhpGaa1ZZgW7fe0tY/R0vSB1pYPdHaN0dE5SnunsNzY2TVOa5twH2G1cZj2jhH6Bybp7B6hq2eY14PTDA5O09szRm+PsNLY3TVKT/cYnZ3DdHR+EBYZe4UVxq4u4X1d3eO0d4zR3jkqVDI7hxnon6S/b4qevkkGXk8z0C/ce3BghoH+Sbp7x3jzfp4372Z483qKdx8EiDX8bpY3AxMM9o/x/s0077RpneGheT58mGd4ZIHR0Y+MjS0yObH63cU1MS4keSbGlr4vKM7PbjI3u8n87Dqz0xsszG2wMCPUFJfmP/Nxeo2ZyWUW5oT3TE8uMjez/h2GLcxtsbggrBv+49NaXfnCyuJXVpa0sGtegF1rq19YWfnM4uImiwvrLMwJoGt1ZUsQw69/YWV5k6WFNdbXvvBl62/W1r6ytfm7cG39wfraVzbWv/Fp62/WV/9gdeU31tf+ECDc9CqT40uMDn+ktuE11+8k4O57FlvH41hKfDlk64mtgx9SmR9O7sdxdDuGs9tRnN38cfM8iYvHMVx8AhA7+2Dj5IW9/CRS15NYO/vj7BOMZ0AYPiFnOHo6nHOxUcTeus7zV68oLC6nUlVDY3MvH4bmefd+lg/v53g/NMfgmyk+fJhlZGyRoaE5Wlr6KC1WkpaQQ2hIBCJrKaam5uzduw8XFzcOHDiAmel+Ao7LMTM1wsDAkH379mFra80B4/3oGxqgv88QqZMj3sd9KKkqpbW/hdbBDtpf91Db1kx5VRU1rb30DowzOb3O3OwWE+PLjAx/5OPiNxYWP7OwuMXK2jfWN/5gfe0PVlYE39b6+u+srHxlff0bnz//pfVz/QO4hOvTpz/5+vXffPv2H75pAdeXL3/x5csPwPXj/Dg/zo/zv+Lcfpjrc/thDrd+LuDRKyWP4hX8/ELJ06QaniTXcv+5mmuPyoj7qYQbjyq4+rCUmPtFRN8t4PKdfGLuFRL3oIhrDwuJe5BP1J0cLt7M4tyVNM7EpnDuSjoR1zO5dCeXc1czCYvJ4Nz1bE7HZBB44SXHzj7BL/wJ/uGP8Dl1D8+Q+zj6XcfG5TImtqc4YB2EsU0I5pJT2Lic57BDOLZu5zE6eByjQ0cxtPDByNwLPRM39Pa7oLfPGb19Tujvd8bggCs6Rs5a35aUf+kKQOtfeoJEfpuOtRZEidmpTXDtNBBrHVlibbJLzK69UnYZSNllKGGbgYjtOlZs17Fip64123YfYbuOFbv0bQXBvK41O/Vs2LNXwl5TFw5aH0XsEIqD61kcXMOxtg/BUhqClYOQ1rKTncHO+Rx2TqHYSkOEKqFTmJDkcggVQJVDKBKHEO0VitQ5HDuncCSOYdg5C8ktB9cLOLicw152BnuXM0hdhDVFqUu4sKooE5xbYqdwbKRnsHY8j43sMmK3Kzh43cDOMwapVyRSz8s4+V/C+Vg0zn5RuJ28huxoDM7+0Tj5xuLkH4ujX4wWYl3BzisOO4+riOVxiD1isPOMw94nDnvvaBy8Y3DwiUHmK6S/pN4C+BLJLyJ2v4idVww27pHYuEZi43oBa9cILGXnOOIUho2rUE20dA7HUnYeS9k5rF0vYOVyHkffaNwCruDgG4XU+zKOPlE4eEXh4BeFSH4eS+dwTMUhGNsEom/qh9HhExiY+6JnLiwfGpj4oWfsg85+DwFqmf0XaAmAy+c77DI0P4ahqT96B7zRN/ZD94Anu/a6sNPQiW169uzZ58IuQ3sBVOmKtS43B3boSbQ1V+Hv4n/2HGG7joh/7RKxTUciPN8jZpuelG36Urbp27Nd3wmdve6CPN5Ixl6tY2u/uS/Gln6YW57gkM1JwZ8lDsRSEoClJAAb+2BEjqcQ2YcIrjb7EKzsArCxC0bqchYb+xBs7EOE5JZYWE08KArSJrNOctDqJBZWIZhaCuDK7HAQ5pZBWFgGY2oZhIVVMKZHAjG1DMHscDAWR4IxtwzB9EgQJgcDMfkntWUhAK0D5oEcMA9gv1mA8Nr0JMYWwRiZBWJicRpjM62PyyIUE4swjA+GYXxIAF77TYOxsI7A3Oo8h60vYCU+j7UoGCODI5gZ7uOggR4SYz0KXt6lIvU+xS8fcT4oBmfZZRycYpE6xWHneAWJg/D4/blDDI7OMchkF/FxPscJ9/OE+13gsn8okV5+hDi74SG2x/6IFc42VrhKxRz3kuPn6Ya3uwxXJxE+7hKOedlx5cIJ0p5eRZnzC5qiJ9SWPqck6xFPHsSRmXiPksyfqSpPpSQvkez05yS++olffrlJfPzPFJdkUliSSXZ2CskJv5KW/JjElw958stNHtyL43ZcNHEXznMxMJRIv1NE+QcR5X+Kiz5hXPQ9Q4TPBc76XCLC7xLn/aIJcLvMMXkcnk5R+LjE4et+FT/5dbxcr+Llek2b8LqOh/ttfDzv4CG/iZvrNdzdruErv4WX/DYe8tt4ut9E7n4DN7ebyD3uIfe4i5v7XTzld/H2uoOv5y2Oel4j/GgcMSHXuBN+jeeRN0iLuUpxXCzK+/foTEyk/cFt1OfPog4PpcDHgyJvOepTp2i59RPNt3+m8e6vND14TtPDF3Q+SaLz0Ss6Hr2i9VE87U9TaIvPpDUhk+60PLqTcuhNLeJNnoKB7HLe5CsZyKtgMK+CvuxSOtPyaU/Jpzklj4ESNd25ClpTCunLqhBAU3oxTckFdOUo6MlR0ptZSXeOgsECFYN5lQzkltKXU05XVhld2eW0pBbSkllCe56C5qxyGtJLqE0qojapiMasSjqKquktq6dP1UJvZRMtmeW0p5fRllJOW0oZ7clFdKSU0JFWQXtyIa2ppTQnF9H4soCmxGJaMhXUJhcLy4VPMmhNLKT+VRaNqWXUxOdSF59JS2oBzRnFNKTkUZ+SR1NmKTWJOaifplH7Kgf101Tybj9F9TQd9dN0Kp+kon6WjupZGurnGaieZ1GdVEBVWgHKhEzqM0pQJgqAS/EqH2V8HlXJJajiC6mKL0T9MpvaZCHZpYgvRK1dbFSnlKFMLkOVXIoyuYiKhEKUCcWok7Uer5QSKhILUaWWo05XoEqppDpbQ21hvQC6MhQok0tQJhWiSClElVKCOqkUTboglK/NVlKdUUlNlgJVeoUgk08tQZ1aKnx3apkgji+soT6/Gk2WEk2Ggqr0CqozyqlOL6U6u5y6gioaS5toqWilU91Da2UbDUUNtFW206nupKWsheoMFfX5tWiyqqnNqaE6S406oxx1diXqHCXV2SqqMitQpJSgTBaAXE1hHTWlLagL66kta6QypwpNSTMFKQoqCxupU3bTWP+GlpYhmpo//Nen1TpCY+MQ9fVC2qqtfYzunimtD0tIbHV2TdLWNkpr2yit7WO0tY/R3DIswK2WEZob3tNY/47W5mHaWkdobRulrV14f1PLEB2dE3R1T9LSOkx3z4Sw8tg9RnvnGO1dQjqsU3vP1vYRurrH6e8TKoTdveMM9E/TPzBL38AkPT1jdLR/oK19iLb2Ydo7R+jqHqana1RIYQ1M0autKDY0v6a5ZYj2LqGK2NMzQf/AjODWGphi8M0Mb9/N8+7tnADR3szQPyiI5j8MzTP8YY4P72cZfj/H8Jtpht7O8OHdLO/fzfJGC1Hev59hePQjo9prYnxZ8DBNrjA1JdQKpyaWmJpY1bq31pmZXmdubpO5OUEyv7n5p7aquMnH+U1mp1aZ01b9lhc/MzO1ysL8JvOzG3yc/8T83CYf5wXP1uTEAstLWywvfWLp4ydWFre0QvktlhY3hevjOkuLayx93ODjwrqwyLf2meWlDZY/rrO4sMra6ic21n5nc/0PNjd+Y3NDSBRtbH4VfFEr31he/MLCzCbTEyvMTK7y/vUU795MU6XuIDr6IXZOJ7CVHuWgjScix2OIHHywd/bDwdUfd6+T2Dl5YyOV4+pxAjfPk0hd/LGSeiB28UfqdhKx7BgyzxBkniH4BF/AK+gM/qfOcDL8DFduXeOnxw9Q16jp63vDwJsR3r6fpK9vhPa2tzTU9wp/F13vGR4WliyHRhZ4926azs7X1NW18/JFFlGXbmIrskcikbJz52727zfD0MgIe6mEAH9XRFZm7DPai6mZOXv37UNHbw86OnvQ19fH2NQEZ7mcF0nxNHQ10PO+m8633TR0NlPd3EBZdS21zf2MTqwxPbXJ2KgwNDA1s8rS8leWl7+yvPKV1bXfBPi4IsCtfwDXwtwGW1t/srHxB5tbf7GxIVQWNzb+YGvrD75+/Te///5/+Prtb758/oOvn//iy5cfK4o/zo/z4/w4/yvO7fu5PtfvZRBzO4WbP+dx/2kJP71Q8PClip9eqLjzVMmtx+Vc+amYqw/LiL1fRNSdfKLvFhB1t4ArPxVz7ad8rj7I48r9bKLuZhJ7N5fIGxlcvJXNhZtZXLqTRdS9bC7cyOZ0dCrBl1IIjEzi5PnnHD/7FM+gB/iH/YrPqYfIjt/Cye8mh+0j2H/oJEaHjmovP/Ye9EbfzAt9M08MTL3QM/bA0ESOkZknugfc0NnvgoGxG7r7ZegecGbPXkd2Gzqwx9CBnfpidu+1E9YR99qxx0jKLkMRu/Rt2aln8x1o7dQTCYDKUMKevQ7s0hdrE11SdhqI2aZrww59Ef/SsRQSXXus2WNoh6GxM9t1j7BN5xA79awxNHHC5LAn1pIgJE6nsZOdRuIcpl1IPIWlw2nBs/UdVp3GXnZWm7gKR2Qfio39KewcTyOSCmBL7CAksuxlgkjeXnYW/5PXcXI7///ArbPYu4Zj7xaGnUsYEpfT32GXrdNZrB3OY+0YgZXjJaycYxDJryHzv4m990WcfC4h9b6MV1AUHkGxeJyMQR54FXnAVdxPXsFB++9S78vY+wg1RLE8VqggesQh8YjD3vsKUs8Y7L1icfSNxd77Mo5eUdh7xQoJLu1Sop1nLCL5ZUTyS4jkl7F0uYCl7ByHHMOxsD+NpXM4tq4XsHI+J0jnXSKxdb+ElcsF7H2icPSLwc77IrbySKxk55G4R3LYMRQL6SnM7E5jLArB6KDg2Prn0td6tPSNfdEz9kXPxAtD86PoWxwTHFvGvuju90Znnxe79wpLiHv2e7FLm9jS2evOTgMXdhoIaa1/KoY79UXs0BGxU1fKLn07duoJYHS7jg3b9lizbY812/Vs2a5jy7Y9tvxrj5jtunbsMLBnm749Owyd2Gnk8v079pp4YXr4GAetg7CwCsDUKoAj4kCsJKexkgQL9UP7EGwcArFxCMTW4RSif+qtjqGIHEOxkQoVRSu74O9A7LBtEIdsgjC3CcDcJoBDNkFYWAViYRWIqWUQpocDMD4cqE1naS8rAXKZW/4DvUIxOxyCyeEgTA4HYnIwANNDwRgfCsLYIpgD5kHfk1sC5DqJsXkQBw6extgiDFOLcIzNT2NiEYqx2WlMLE5zwFz4rNmhMMwOhWJ++CyHbCOxtYvhkNU5pPbnMTNxxMLkCOaGe7Hep8fN8wFUpNyn+OUDYsKjkbtcxlEWh72TALMkDnGInf4BXDHYOcQgdbqKxDkOO8conGXReLhG4yuLINj1NOe8znDaO5yTsuOc9jiJ3NYZ6SErRAeP4Ghji4fMEV+5Mx4ye5wklsjsLPFytiX0mIzHdyLITfuZpz9dIzPxF/LTfyEr/i4l2c8oynxGZVESFUXJFOenUJCbwK9P7hIf/yuF+UkoKrIpLckgryCVpOQXvHzxhBevnvLg7g1uxV3ip5hIroeHcPVUMDEBQUSdPM1F/9NcDYgg2u8s0f4XueAXzSmPywS6R3PKM45TnjEEe10hwOMax9yvcdT9Ol6u1/DSJr683K7j7nYdT5freLsJcMtLfgtP95t4e93B3e06bu638HC/jbfnHTw9b+Mlv4WPx02Oed0gwPcqZ45eITrgKjdOXOJJWCTFDx7TmllA+4t4SiPOUxkeSMVJPyqOe1MZeJKGy7HURV9HE3cLzc2H1N1+RP31+7TeeUznw2c03XtMx+NEWp8k05WYQ8eLNFqfptKfXkp/diXtKfn055TzukBJd1YpnRlFdKTm0pmSR1t6Pi0ZxXTnVNCTWU5PRgW9meX0ZlbSk6OiK0dFb2YFfVll9OYrGSjW0J1VRl92GQMl1XTkKuguqaU1u4KmrDLqU0uoTsinObOCmsQCmjLKaS+opi1fTW9ZPQOVLfQUN9CXX01HehmNCfm0ppbRklxEe3Ix7akltKUW0ZFeRltqCZ2ZSppTyqhJLqI6IR/F82yqnmVQ+zSNupcZKJ+mU/sqh7qXGdS/SKHqSQI18ZnUJ+VTm5RLfVIWVU+TUDxORPUiner4PFTPMlD8mkjVsxSUT9NRPctA+TSTqhcC4KrLLEH5PA1lfA6qlzkoXhWgji+k8mUOVfH5qOILULzKRf0qF+WLHKqSClC8zEOdUII6qRhVYhEVCUWUxxegSCqkPL4AZVIpFQkFqFNLUSWXCWAqpZSK1HLUGUrUmVVU51RTn68RlhDTKqhKK0OhldyrU8sFf1dKGYqkIqrSSqnNVqPMqKQytVy4l1ZgX5epoCqjgrpCDZpsBYqUEmoyK6nJVqJOK6M6vZya7Ao02ZVUZylRZSmozReqj/X5NdTmamgorqM2V4MmU0l1+n/hWnlCgVCdTClGk19NaXwOVWlFlL/MRplYRG1OFZosNVVpFZTF51CVUUplShkV6QoUefUUpamoVXZQq+6hufE99XWDNDS8Ra3sQaPup77+A40N7wVg1Sp4ujq6J2htG6ajc4L2DiHF9Q/g+qey2Nw6QmvrCB1tY7S2jGjfM0JHxxjtrcL7W9oFUb0AuaaElcbuyf/WITvHaWsdp71jnN6+abp7JujtF67uvgm6e4RLWHOcord3nIH+SXq6R+jqHqO9a5iunlF6ukbp6hyhs2uM9o4ROruF560dI3R0j2kh2Qx9/ZP0D0zT0z1MT98YAwNjDPYLPq037+Z4+26Ot2+mBVn8yEdG3s/x9vUU/T1j9PWM8Pb1FO/ezvL2zRTv38/y/v0sI6MfGXo/y+jwHGOji4xpK2oTYx+ZnFgVgNf4CjNTa8zObDI3t8Xc/BYzswLwmpvbZHHhs1BjWxIg0tyMsK64MLfJ/Nw6c3PrTE+tMT/3iYX5LT4ubLGwsMnKsnahb/EzK4uCSH5leZO52SWWF9dYWdxgaXGD+dlFVpa3WF36xPLSptbN9ZnV1f+uIW6u/8XmuiA839j4jfX131hd/srSxy98nP/M+MgSQwNTjL6b4927ObJyqzl36QES55McFnlx0EqOtcSXIyIPbB19cPE4hszND1t7OWInLyG9JT+B2NEXS4kXlo7+iFyPI3E/ib17AC4+oXidPIv8WBjeAbQAL+0AACAASURBVGc4EXqeqCtX+enxIyoUSrp6+hkYHGZ4eJbe/neMDE/R2NBLcWk9+Xkaysrb6Buc4d3beYZHF3k/NEdXzxAVSg3xSZn8/PML7t/7mUOHjqCjq4+ungE6e/SwtLHB0uoQfh5SvOX2GOrrYWBggLGJMUZGe9HT00FXXw9jY2MCAoO5efcOqgY1vUNddLztprmvjerWBjStLZRVN/Hm/TxTM1tMT60zNbXK+OQKSytfWV//naWlLywufmJ15Rubm39p/5+/sbj4ibGRj6wsfWF9/Xc+ffqb9fXf2dz8k7W131jb/IONT3/w7bf/8Pvv/xE8aJ//4tuPBNeP8+P8OD/O/45z+9cCn1u/5HP95xyuP8jlzpMiHvxayt3HJdx6VMK1n0u5+rCI2PuFxNwvIuZeIVF38rh8J5+Lt3OIvZ9PzP0cou7mcOVBAZE3Moi8mknkjWzOX88gPDaBiOvJXLqdSVhMCkGRrwi+mETQxWR8Tz9GHnAPv9O/4BnyEx6B93E6egOp9xVMbcPYd/g4Rgf90T0gFyTxB9wwNPHEwESOgbE7BsbuGJp7YGDijq6xK7r7XdAzdkPngIzd+xyE1JW+HTv1xOzSF7FLm8z6L8ySsE3XRgu1RGzXs2WHro3g0dITUl079STf4dYOfZEgkde14l96Vt+rirpG9ujslbLH0BYjE3sOWvtgZXcciSwUiVM4YkcBcEldBLm72CkMa4dQbB2CtVBKqCkKIOq0FmKdxU4LsqTOZ4T1Q8fTWGuTOWJtksteduY7ILNzOo1UFoZEFoLE+RQS1zPYOoViLQ1BLDuLyOUcItdIxB5R2LhHI/KIxcbtEm4B13D2j8LeOxJ77wv4nI7l6NnreIVcxe1kDPLAONwDYpEdj8HR9zL2PlFIvaOQeEUjdo9C4h6FrdtlRO7CqqLEMxqpVzT2PjE4+MZg/3/Ze8umuNp1a/sHvGvdMSAQCBDc6W66m8Y9RHBNIMEtbsRxd3dpnITgGlc0ECBI/Ja11t77+RvH+2H2nef5DbtyVp11zZ49u0Ol+tOoMY7hFYfYPRa5bzJy7xTk3qnIvFIQuyUIRQEuMdi6Cg4ua8doLBwisVScwsopCguH05grTmPtGIWlYzTWjmcRucchdj+LrWs05vaRmEhDMZYEYmDrh771SQ5bnuSw5Qm0jY+iZXJMgMkb+6lcWt5o6nujfsRb1XToibqeO+o6rqhpu6Cu44Karhtqh104oOOIup47B/Rc0TjixoFD9uw7JGe/lox/HhQKBvZq2rDnoBX7D0rYp2HHXg1b9mrYcEBLKB34TUMQt4Roqw17NUQCY0tLzt5DcvZrO7BfS86+Qw5oHHZCx8AbA5PjGFqcxNhGcFmZSwIRK8KwlgRhYxeEjTQYW3kItvIgRPbB2MiCsJUHYyMLwVoagpVEtXZBAnPLxk/4HutATK2DMbUMwsQqAGMLf4ysAjGyDMTIQhC2DCyCMDYL5YhJAEbmQT9jiYZmARiaBWFkHoyxeTAmliEYmvljaB6IkXkIembB6BkLziw9owBBwFIJXgamweibBnPEOES1YeiZhKFvHMoRE+EzR4yD0DcNx8AkDCOzU5hYnMbQ4hQmFqewFUcilQZiYmiHkfYRzHV0OH3cjdrMC7QVXONybCIuTmeQOwgOLolMWLFMcHGJ7BMFZ5dDKg7uF5E5pAirSEThkITCIQEnh3gcHeJwcjyLj+NZArwSCPWOJMQrHH83PzykTtiZmiE2M8VJLMJLYY+bvRQ7awtE5oZIbE0QWxkTeNKTtKRo7qenUVOWQVNNDl0txTRW51BdmkF1aQ5FBVncTr9G5t2bZGekk515jZycW5SV51NWlkdDYzXlZYUUFmRTmHefe3ducP1iMheSo0mLjeBCfBRJkSFciYkiJSSEBL9QYo6GE+UVRsLxWGK9o4g/Fstpn3jC3WPxd40lwC0RP9cEjjvH4+WUiI9bGj6u5/FyTsPTOQ0f1zTcnVJxcz6Hm2saHq7ncHZMxtfzMl5u5/F0O4+3x0VcnNLwdjvHSa8LBHqe4/TRVBKOx3E+MJ6sxOv051fQlHaRyohQ2s6epj8umv6ocAbiYnmUeo4HKakMnr/K4PnrjFxMZ/TCTaZuZDB2LYORGxk8vJnFSGYxI1kljGWXMppdzmh+LWOFdYwX1zFSVMtUZTNjZXVMV7cyXd7EWGktD4oqma5u5XGtktnyZp5UdTBX3c2TxgFetA0zV93Jk+pOntR386J9kJfNvYyXNjBW2c5oZQfDZY0MlTbQW1QniFslzYxXdzBc3sZEdRfj1V08bRtipqGPubouZqo6maroYK6um1dtD3nSNMhsfQ8PcqsYLm1gsrKd6epOQWAr7WCkoImHxS305tejzKmmP6+G3qwKBvOq6M2poSerjL7MErpv5dB9J5ferGJ6cysYKqnjQX4lfVlF9GQXo8wSBLG+7EqU94roul9MV2YFysxKOu+X86i8hd7iBrqKagSBK7MUZVYFHSpBS5ldRUd2Lb1FjSizq+nKr0OZXUXbvVK6suroyKqlM6eOjpwa2nJq6MhvpKOohY6iVjqL2mgvaKa7uA1lcRvtRa10FLfRXdpOZ1ELnWUd9FR00VfVQ3eFko6yFroq2+mt7qSvooPukhZ6Slvor+hgoEpJX2UHytJWeio6aSpooLW4jebCFjqLmlEWNdKSW0NLXhXdZU0oy+rpLmuht7KD7tJWekpb6Sxqoq2kie7Kdnpre1TiVj/9tf30VPXQV9uHslxJd1knyuIGOgsb6KvooKOons7iBjpLG+mt7qEpt4qeylbaCurpKGihI6uGtpsFNF/Pou1eAb3lLfRUttFR3EJTfhN1eQ30tAzR3T5Ja9MQyvYxujqnGBh8xqOHbxh69IYHD18yOPSCyZllQbgaf8fE5CIT00uMjy8xNPyWkbEFhscXGFG1Lj589IZHj94yOvKO0dF5RoffMTo+z9jEAuMTC4xNLgifHxVcX6MT84yNz6tEqHeMTy3yaOQNY2NLjIwLkcInjwV31eM5oeVwdm5Z5ehaZnZ2mZmZJaZnFpicfMv4xGsmp98yO/OOqck3TE68YWT0JWOjr1XXr5mYnGf2yQpPn75nZnaRuSerPH32gbk5AVj//Okyr1+s8+zJEuOTrwRw/NsNXr/9yNzsPC+eC3/P3Ow801NvePpkiRfP3/Pm9Qfevlnnzet1FhY+8ubNB968Wf3p5FpY2mZpcYeV5U8sLu3w/v1n3r//xIcPX1lb+8L6B8G99WH1Cx8+fOXjxg+2P/7B1ubvfNz4naWlbVaWd3m/vMOHtR02PnxmdWWHtdVdNta/sfHhCxsfPrOx8ZXNTSGmuL35mU8fv7C5vs2H1U3W3m/wcWOX7Z0vvF/ZYHNjl82Nz3za/Z1Pn/5kc+Mbu9t/CUD57e/s7PzF16//zefP/2Jz8wcfPnxhY+M78283mZx4w+zMAo8eveB+Vi2hpy5hJfXFxNoNQ0tXTG09sZV6Y2nrjMzBB1u5B9ZSV6xlbtg6eGMj88Fa5o25xAtTkSfmMh8s7X2x9wrE7WQkXicjCItJxccvgpMh0ZyKSeD6zfs8HJlhevYNL16vMr/4kdfv1lhZ3uDF8zc8GJygsqqXwpJ27t6vIyevmVdvt3j2bIWnzxfp6Brg2s27xCclUFxYTFVFE/fu5GFlJcLExJT9agfYv1+NvfsOoKamhruTLSH+nhgc0UFP7zAHD2qgr6+PhaUlWtqH0NHVIS4hnvOXL5FTnMvc6znGno4z9myC4cdj9I0O0f1ohIHhpyy9/87K2lcWF7ZZXtphff0bW1u/s/nxOx8/fmdn5w+2tn7nx4//4evX/7C7+y/ev99hY+MrP378F1++/IevX/+bHz/+h09f/osvX/7iiyoy+v2HEFf8/u3ffPvVovhrfs2v+TX/O+ZaRpP3xVu1XLpbz7mb1Vy6Xc+V202kXKsm+VotqemNJFyrI+FKLQnXBHHr7MVK4i7VEHupmjMXKki4VkP81VpOp5YREp9HWEIBofGFBMflEnAmg+CYHELi8wiJLyAwJp+AmBz8z2ZzPDIDj8B0XE5exd7nPPY+57B1icNQHIaehT86xj4/nVqaR9w4oOOApp4zmnrOHDIU3Fuaek5o6Tty6IgTB/XsOXDYnv3adqjp2LFfS8KBgyL2a9pyQFvga+3TsuWAtkRwZWmJ2a8pYb+miH0HrflNw4K9mtY/d4+GwN0ShC1B+NqnJWK/lvVPJ5emrj16Rq6YWvsgVgRjbXcSsX0ItvahiBzCsHMIR2wfilgRgo0sEDvHCKylwVjZBWLnGIbMMRK50ynkTqewdzqF3CkSuVMk9s5RAkzeIQJ75ygVJF6AzNvKgwSnl0Mk9s6nfz73t1NL7BSB2DkKifMZ7FzOYGUfhaVjFBLXGCQqAUriEYPEIxaJ+xmknmdw8InDyTcex+Nx+Eam4n/mCicjz+EVnIxnQApuAYm4+CXhfCweha8QC5T5JCPzTETiFo/YPQGxm2pVEHo7z0Rk3slCW6KnAKW3dY1F7B6P2D0eW1ehCdPKKQorh9OqWKIgalk5ncHWOVolcp3CXHEaM/tIzO2jsHGJwVwRiYEoCB0TX3TNTqBrpoqsmvqiZXyUQ6o4oraRL1pG3mjo+6Cl54WGnht6ZsfR0PdA/bAgcKkddkNN25mDOk6o6zigpu2A2iGFwMY6ZMfeQzJBlNIQqX4TNqqIoSX/VDPlN3Uz4f5BMb+pWfGbmgW/qVnwT3VL9mlKUNOWsfeQlAOaUvZpylDTVqCu48R+bUf2aTugruPAAR0nNA+7Ymh2EhOrAEytAzG3DcVCFIaFOAgraSiWYoGlJZKHYi0NwlYego08WHBzyYJVjZvBWIiCsJKEYCYKUrm2/DGzCcLEMghj80BMLIIwtQ7GxDIYI6tgTGxCMDIPVG0wRmbBGJkHYmgWhKFZgCBqWYRgZB6sErmCVO8HYmQepLoXioGpIGDpGweiZxiEvlEwuob+6BmcRM9QuKdnGISeQSD6RsHomYQKIHojIZ54xDQSQ5PTGJidQuaQgrFVFAYmoVhYR2BlHYjMzhdTfXNMD2lzwllGY94N2gqucjs1FVfHaOwVSUgVKdjJkpHIU7CzT8XOPhVbeRJi+xSkilTEihTEsmTEUuE9mSIViTwZuSINuSINmUMK9opUHB1TcHaMx8MpAQ+nGHycI/FzC+ekSwC+iqN427nhZCXF3kqEwkaMo0SCtakJliaGmJuaIpVIcHV2w8vDk8ATvkSG+JF17zJ3b14iJ/M2BdkZ3EtP59aNK+RmXqc4/y6Z99O5cvk86elXSL9xmfv3blJWnEdrUy211eWUlxdRkH+fzHtXuXE1iUvnYkiJjyDhdCAXYyK4Gn+alLBQEv2CSDoeSOrxCOJ9Iok/doYE3xhivaKI9jpDuFcSfq7x+LslE+CWykn3c/h5pHLUNRVPlxR83C7g43kBV6dkvD0u4eV+CU+PS3h5XMTT/fxPN9cxtzT8PVMJ9k7lzLEUYo7FUHI1m7bsCobLK3hSVc3Y3VuMXrtEb3wsfbEx9ERH0xeXxMPzVxlKu8rE5TtM3chg9PJdhi/e5tHVDEZu5fHgZi5Dd/MZulfKcE4FD+4WMJxRwkheJcO5VYwW1DBeUs9MeSPP6jqZrWxivLSJx3VKZiubmKvsZKZSyWxlN8+bBnnW2M/T6i7mqlqZrmpltrKFydJmZuq6mansYrysnen6HobKWhmuaGesqpOxqk5mGvp40fqQuZouZmu7eN3xkGdNvUyVNjOaX8dIUSOzFW2MFTXwsuMBkxVtjJc2MV7eylRZBzPl7Yzm1jFe0MhAdiVd90rpzqqgL6+O4eJGBnIrGcipZCCzhL57efTey6f7fhF9OSX0ZhfSl13Gw/wqBnPK6c8uo+d+CT0ZpXRnlNGdUU63isPVkVFOT14tyrwq2jIEHldnVjkdWRUo82roKKinu6CZztwaugoa6cyrpzO3hs48IbbYnlFF570qunPracuupT2/ic6SNjqK22graqW9qJX2gmba85pRFrfTXigIPh2FzXQWtQgOp5J2OsqVKMuVdJZ30FneTrfKXdVT2kl3SQtdxY10FDYK0PmSFnrKOhio6UZZ0kp7YRvtRS10FDWhLG6mraCO1txqlCWN9Fa10VXWRHdpK13FzQKHSxWT7Cxppruqk56KLvore+it6qGvdoD+xod0V/fSW9tPe1k7fVVdDDcN0JZfQ2d+Da35NShLmuksbqCrUklXZRfdxS0oM8pounSX7qwyBipa6Slvoym7mvr7JVTfKaHmfgVNpW10ND2isqyThtp+Otom6B14wuCDlwwPvWbokRBTHBl9x9CI0LI4MbHM2OQCY2NLDA2/Y2RsgdGJRUYnFhibWGB0bF5wdw2/ZWx8gampJSanlpmcFj43PrEonKOq58bmhfbGiQWGRl7xaOQdI2OLjIwKDrHxiQVmZt8z9/g9M7PLKufWAtPTb5mdEsSmly/WmJtdZPbxkiCAPV5kemaBqcl3TE29Y3pmicmpBVUE8zXTM0vMTL9jTvV9U9OLgovr6QqzM/NMTrxibnaRJ48XefHib7bWBi9fbzA7846nTxd5/nyZp0+WmXu8yOPHSzx5ssKr1x9+crYWFj4Kjq2FbQF0/naDdwtbzC/vsLD0SYDOL2zzfuUza2tfWF0VzrUPXwQ31tY3trb+4PPOX3zc+Mba2hdB3FraYV0VW9xc/8qH1c8qDpfA19pY/8zHza/sbAkcrY0PW2xt7rKz9ZmNtW3WP2zzYW2L9Y0d1te2+bgpxBa3t76wtfU7Hza/sr7+jc3Nb2xv/86Xb//Np93/sLH+jZWlXRYXtnn+bJWHg08oLG4lKu4abj7hiOS+WIi9MLZyw0Z2DAuxF2J7X2ROx5E7HsXWzgMbqScihQ+2Dj6Y2XlhZOuJsa0HJmIfjMWeWDkcw8E7GL/wGLwDThEcFUf8uQtEn40n7dwF7t3LoKyslqcvl3jxZo23C+u8fLXC6uoWk5OPaWzoIjurmoyMGm7eKuPi5Xx6+mZ59mqVmbl3XL+dxdnYBC6kpVFZXEpuVinZGdXkZZUhkygwNDRBS/sQ+/aroaahjrq6OmIbQxLPBmFtYYKm5kF0dXXRPXwYhUKOubk5B7U08fT24pifP/dy7jEyN8bk80kmnk8y8nScwclhlA8f0DU4wYvXH1la+czKyi6Li1sszG+ws/Mn6+vf2N76XYgo7v6LT5/+zfev/8PuriAqvv/wmd0vf/Hl03/x+fN/2N39k0+f/mJ390+2dn/w7bvg+vr+/T98/fIX3778alH8Nb/m1/ya/xVzKb3O+/yNGs6l13EuvYaLN+s5d72e5Ct1JF6uJuVaLUnXakm4Uk3C1VqSrtURd6mas+criLkgRBCjzpUQnlRIRHIRYYkF+EdncTTsNl7BNzgaehOf0Jv4hN/CO+QmxyPv4RN+F/egdJyOX8beJw2nYxeQeyXjcvISUu9zmMmj0LU4jo6xD5pH3NA47ICGSthS17HnoJ6cQ0dc0NQTmhA19RzQOGyPuo4UdR0p+7Wl7DskZu9BW/ZpitinJeaAth37tGzZp2XNXk0bDmhLhKihuq0AiD9orYoYWqpeW7FPw4J9mlYqFpfwzB51C9S1RegYOaBr4oKF6BgSRTB2DqGI7IOwsgtQQb1DsJEGY2MXjNheiCdKHMIRO0ZgaReEmTgAiSIEe8fTyB0j/69I5RiCzCEEO4dgpI5hwirCsXeJRGwfhNQxBIkiCKlzGFLXSKSO4dg5hCNxjEDsGInIIQKR42nErnHYuSciconHxjkOG5dYQVxyi8fOMwGJZwxS7zjkR+Ow8ziDwjsGB58YHI/GcOJUGmFxVwmLu8Sx8BS8gxPwDEzEwz8RF794FL4x2B+NReIRg517HBL3WCQeQtxQ7B6HxCNeuO8Rh51nPPbeKUJ00TMZkVscYo8ExB6J2LoKf5eVYxTWTmexcDiNiTwSY1kkpvJITGUhGEvDMJaGYyo7hYE4RLXBGIiD0Lf245CxF9rGPmgZ+AigeGNvNA090DLy5pCxF1qGHqjrOXFA14UDOk6oHXZGQ88FtcPOHDjszAEdx58uqgNacvZqydmnKfsZP/xN3ZZ/qlvxj/1m7FEzY4+6mUrQsuA3dQv2HbRhj4Y1ezSsBUeXhkh4fdCGPT8FLXsOHLJHTduefVoKDhxyQEPHGc0jbqhrO6Gu44i6rguH9D0xNvfD3DYUE6tAzKxDsRSHYyUJw1wUhKU4BFtZOLZSwZ1lLQ3G2i4Ua7tQLESCuGUpDsZcFIi5OBhz20BMrf1Vzi1/jG0CsZGcwsQyBFPrEIytQ35GDw3NAjAyC8TA1F9gcFkIbi0j82COmAX9BMkbmYdgYhkmiF3mIRiYh3LELIQjZmHom4SgZxiEjmp1DQLRMwlC39hfELoMg9A9EiCsQQB6hiHCMyrhS4guCvFFY/MIjMwjMDQPRSKLQS4/ja21D7aWEgw1NTnmIKMu5wZthdcpSL+Cj1s0UvsEVSTx703GVpYsxBXlaYjtUxHLkpAqBHFLqkhF5pCG3OkCUkUaUodziO1TkTmcQypPxt4hDak8GYUiBZk8FkeHWJwUZ3FziMHL4QzHnCLxdwrmpMNxglyO4mhph8RchIWhBWYG5lgaW2FuYoWNpRiFzB5nJwUebq74eHkRERJKQsxZ0pLiybh7g7zsO2Rn3OTKhfNcuXSJ65evcP3SRdKvXeRm+hVuXL/C/Xt3KCnOp7Qkn4qyQkoKc8nJusfdO9c5lxZHWtJZkmLCiYn040zgUW7FRxN/4gSpgYFcDYnkvF8IqX6RxPhGcdrrDKc8z3LKI5ZQjwSCPRI56ZqAt0sCvm5peLmm4u2Sgq/7eY66ncfX4yJHPc7j6ZqGp/slPN0u4+l6kWMel/DzukTI0XNEHEsmNeIKxXdqaSuooerqPWovXqc29RwVEWGUnTxKa9Qp+uISGEi5zIOkCzxMPMej1Ks8TL7CYPIlhi/fYeRmLn2X79J75R4D1/MYul3AwPX7DN/JYyyjhJF7RUzmVjKRX8VoXgVTxbVMlzYwXdnGTFUHj+t7eFzfw1xVJ7NV7Typ6+JFc79K3GpitrKJ2cpmntV286Kpj9nqTqYr23jV9pCxqnYeFDcxWNTIcHk7I+XtPGse5HFDD89a+5msaGW0qIHxogaG86oYy69hsrCBRxlVzFW0M1pQx6PsciZLWpgsamEkq4rxzApGMisZuFdM370ieu8X0ZddSV9WOSNF9fRmlDKQVcqDnHIGssvoySikN7OQgdwy+vLKGSqt42FRHQ9yKhnILGYwp5zejAq675YzkFtJV3YFXVlC3LAnr4bOzDK686rpKaijp7COrvwauvPr6SlsRplfR3dhEx25dShz61HmCkJXa2YVnZnV9OQ1oMxrpDm3gfaiFpQlgqOqs7AZZX4DHQWNgrBV0k5HcQtthY20FzXRXtRCZ1knnRVKeqqV9FS1oSxppLO4ge6yNpRFjSiL6ukqbqCzqIHOoia6SlroLm2lr6abwdo+OgubBSh9URPdZS20FzWiLGmkq6yZ7vI2uita6Sprp7OoSXBgFTbSWdQsiF4lLT95YJ1FTXSXdqIsaaOzpAVlWQftJS10FtbTV96OsqCWjpwqOvKq6SpupDm3iuaMCloyKunMrKH1VgFdmaUMlDbRlVdF0518OnKrqLtfQkNGOTV3iqjNqUHZPERr3SAttYN0No8xOPiMBw9fCYD3R2958OAtfQOvGHz4lgdDb3j46C0PH72mt/cZ/QOveDD0hpHRvyOKb1VQ+LeMjwti1/iUAKofn1pkcnqJqdkVJmeWmZhYZGJykbGJRcYm5hkdE5xeQ8PveDQiNDuOjL1jbHKRmdkVnj5Z5snsElOTr5meesv01BuePF5iZnaBublFxsffMq4Cx09MCs6vqekFZqYXmZldZnJqkZHR14yNzzM69oapmbfMzS7zeG6Jp09WePVyjafPV3nx/D3PXy7x/NmKwOR6usRLFWPrzas13r5e5cWzRV69WuXp8/c8e7bCs6fLgri1sMX8wjYLS7ssLG4z/+4j795u8u7tJq/erPNm4SOv5zd5t7AltOotbLOy8onVVcHJtbr2hbXVr3xY/cTm5he2Nr8LkcHt73xQPbOytMPa6ic2NwTH1t+A+Q9rX9jc/MHHj9/Z+viDjY0v7Gx/5eP6Dlubu2ysbbOxvsOHtS021j+xsfGZ7Z2vP0WR3d3f2d7+g93dP9ncFq53dv5iY/0P1la/8uLpMq+ff6C9c4x7WbXEJN7C1SsCG6kvjh5hmFi7Yy09iqmNJyY27piL3LEUC6KWzOU45jauWNp5Yy72xFzmibX9MQxs3TEWe2LtcAzvgCh8QqLwDTrNhSvXSUm7ROqFy2RkZ1FXU0ttdT1VlfVUVTUzPDzLxNRzZqZfMdD/iKbGdvJzq7h3p4wb1wvIzakjK7OGG+nF1NT3UdvYzfGgSLyOHuX8uXMUZGRRVVDOzev5RJ2+QVLiHfyOh3BYx4ADahrs2bufA2oa7Fc7gLWlAZGhx9HXOYimhgbaOjqoH1RHJLZCameLpqYm5pYWnAwMIu3yeZp7Wpl6McP48wmGn4wx/GSc3rFhWnsf8uDRM97M7wpRxZVPrKxss/7hMzvbf/Dx43d2d/7k0+5fP5sU/3bNrW98Yffzf/j06d/s7PzF+voXdnf/xfb272xtCa2W37/9iz9+/2++f/8P3779YnD9ml/za37N/4o5l17nnXq9hsSrlSRdqeTczUZSrtWSfKWGtBu1Al8rvYEz54uJvVBO4tVqYi6UE51cSlh8PkFnszkZcQfv0Ot4h9zAJ0QQtfyjMnHzu4y9dwpOx87jdOIiHoHXOBp2C1f/Kzj4XkTmmYLYNQ5771Ts3BKxdRHA8octTqJtadk7OgAAIABJREFU5I3mETcO6jpyUNcRLV3BqaWuo0BNT/YTxC2IWw4cPGzPAW2BrbX/kFiIhWlYs++gLfsOigQIuJaEPSrm1m+af79nq3Jx2bL3oAW/qZup2FqW7FUXOFv7NUWoHZLwm5o5ezTM0dCxQ8/YGTObY1iIjiN1ikSiCMdOEYa1NBCxIgSZU6TgslKJW39DwK0kfhhZn8DE1g+RLACFy+mfLi6pIhSZYzh2DqFIHcME0UweKLQhOoQKUUZnQQSzcwpB4hyKrUMoEodwbB3CsXWKRuQYg61jDDbOcdi6JmLrmoytSyIi1wREbvGI3eKQuCcg8UxE5B6PzCtOaEn0OovcOwaFbwz+Z88TkXiFkLgL+J8+x9HQRLyD43E9GYOTbwwi99PIPM9g7xOL2PUMErdYJG6xSD3ihfVMwM4zHolHLGK3s4hd/4bKJ2PjHI+FIhoLRTRWjmd/srcsFdGY2UdiIo3ESByGkSQUU2kExnYRmNiFYyI9hbE0HEObYPSsAjlseRJtk2NoGXqgqe/OQV1PtAy8VOuNhr4n6gaeaOh7oaHnirquC+o6jhw47CAIXjpOquZDe/YfkqKurWDvQYnAydJQObE0hP3HAVP+ecCcf6qZ/nRs/VPNnH+qmauesWGvppQ9GnbsOyhhv6YENW0FaoccUTvshLquk9DmqeuJjoEPOgZeaOl5cfCwKxp6bhzS90DXyBtD85OY2QRhIQ7HXByBhW045rbBgsAlCcVSHIalKBRLcQiWoiAsbIMwFwVhqmJrmdkEYm4bhKm1v6oJMRBT6yCMrQMxtRZiiFaiCExsQjH9f1xbxpbCaWjuj6FZAKZWISpnlsDYMrEM+QmXNzANxsgiDAPTYAxMQzAwD0PfLAQ9kxD0TMLQNQxB10Dl3jIIRMcwiMMGfipBSxC9dA2C0DEI5vCRQHSPBKrErwB0DQLRNwzCxDKcI8ahApPLNASFYzyezuHYmMnR19DBREuLowoZ1VlX6Sy6StX96wQdi0HmIDi1JPIUxNIEJPJEbKRJSBXnENknI7FPFXhc9inYyZNw87yCo8sF7OxTEMuShFMhnFJ5CjJFqiCYSZMEhpd9ElJ5EnJFCgpFEgr7WJwdYvB2PkuAezQn3E7h6xzKCSd/3CVHkZg7IzZ3xNbMAStzKRamFliZWSMW2eNk74rfseMc8/Ik/kw08WfPcuvmddKv3+D2jXTu37pL+uXL3Lp2hWuXLnL53HnSr1zl2uVLXL54nmuXL3Dt0mVupadz995NsrIyyM7J5V7WPa7fuML5C8mcT44n/kwkl5NiSAgLJC08kOTgkyQcO0GybwDJx0JJORpGnNcpot1Pc9ozliDXaE64xHHMLZETzomcdE3E1zmBY65JHHdNxsclBU+X86rGRRWE3uMKxzwv4+99kQCvVEJ904jzT+S8XwxXAqJJD4kmOyqG8rgEWi5epOfyVQYvX6M/IYX+mGT6ki8xcuk2jy7cYDg9h/7L93lwNYPh9ByGrucwcjuPkds5jN8tYjyjhLHMEiayy5nMq2KqoJbp4gYel7QxU9rGk+oentb3MlcnuLXmKjuYrelmrqaHxzVKZsoamSqv50lNG09rlDyt7+V160NmawWH1khpM49KG3hYWMtoVRsTFW1MlrYwW6vkWVMfMxVtTBQ3MpRVyWR+DeN5FcyVNjGWXcmjzDJmylsZzalkKKOUkYxKhu8VM3yngOHbBQzeLuRhVgmDmcV038nhUXYF/Zkl9GcU8zC7jEcFFQzklNB/v5Deu/k8yCrhYV4FD4pq6cuuZCC7nOGCGvozy+jPKqc3q4z+vFq6Mivpzq2hK6cGZVYlXVlVdOVUo8yroa+4CWVBHf3F7UKLYkE9yvxGegpa6C5soiuvAWVeLV25dXRkV9OdV48yp4GO/GY68gUWV3dxs9CuWNSKUrUdhc20lbTQXtREU0EdrfkNtOU30FpQh7K8je7yVtoL6+gobBQA8oWNdBU30VPRRldRC12FjQxWC66ukeYH9JZ30lvaibK47edn2goa6CptRlnSSHthrUrIaqO7tJWOglq6SpvoKmmlu6yTvkolPaq2xJ6yDjoLG+nIb6Qtr4aOono6iutpz6+lu6SRrvxq2nLKURY10l5YR2tGOY13C+nIqqDtbik9+XUMljTTdCOH+ku36MwoQpldRf3NPGqvZlN5I4+qe2XU5DfTUNpOU2UXrbWDDAw8oadrjoGBZwwNvaV/4BV9/S9R9j1j8OFb+vqf09IyQVfnLJ2d0/T2PRUiiJPzAmdrbJ7hR68ZV4leE9NCC+P4xAJT08vMzK4wMbXE9PSq0Mo4vcT45BJj4/MMj6haGIffMjS8wOj4gsDlmlxkdmaRJ4+XePpkSXBWPV9jdmaBx3OLPHm8zPjYG8YnhBbFx7OLTE3NMzm1yNT0EuNTC0Jb5MgbJqbeCRHFxwvMzq0w92SZ58/f8/z5Kk+fLPH08SKPnwrurSdPhH2sii2+eLbIk7m3PH+6wNO5eZ4+WeD58yWeP1vg7ZsPvJv/yPzCNosL2ywubrG0uMPC/Bbz7z4y/+4jS4s7vJ3/yMLCNvOL2yzM77C8tMva+8+sLH/iw6ogVn3c/Mb29vefAtf2xx9sb/+ugshvs7H+jY8bP1hf/8baqtCiuPb+E+9XdtjcVDUprn9je+sbuxtfhUbEzU8/xa3Nja9sb//O9s53trd/Z3PzO6vvd9jY+M7W1h9srH9l7f0XPqx+ZfX9d9682aazZ4b0OxWcOnMF16OnsJGdxMTaEzMbT8xtfDCz9cZC4o2JtTvGNm6Yiz2wsvPG0s4dkfw4VrKjmNp5CW4tkScmdj7YOvoj9QjEKyiaE2HRRCWkcOnqHbIyCykvr2bo0RhPnr7k5Yt3jI5MUVnRxN3beVRXtlJY1EBBQT0VZY3k5VZw53YJZSVKevseMzG1SGVlFwHBZwkOPYu9sztHfY9zLvUCd2/nUJhVQmN5A3du5hIXf5+oqGvEnTmHiYkl6hpa7N13gIOHtDisp4uR0WGc7W04oqOJhoYaGhrqqKmpoaung42tBZqaGugb6OPj68vZxFiqGqtQ9isZnRtm+vUMky9mGJwcpqqlmY7uQZ69XufN/DbLK7u8X9ll/cO3n//vuzv/Znv7Tz59+vdPkWt76w8+bvzg49YPPn35j8rB9S92dv5gZ+dPvnz5F9+//VuIKX7/D9++/YdPvwSuX/Nrfs2v+d8xyZeqvZOvVnE2rYC4C6XEXykj5Wo1yVdrSLlaQ9LVGhKuVHPmfDFnzpUK4tb5cqJSywiNy8Xv9H38Tt/naPgtfCNuczT8FkfDbnE07A7OJ65g556E2DUOW+ezSD0SkLjFYeMUjcQtHhvFaazsI5C4xGDrHIOJNILDFic5aOCB5hF31A47cEDHXmBpHZKhqafgoK4CjcP2aBx2QE3bXnVtj8ZhBWqH5ahpSzlwSPSzGXHvQRF7D1r/BMTvPWjNPi0b9mhaqRxZluw5aCUIYuqWgsilZsYedUt+O6A6NSwFEL2mDYeO2GNi5Y1IEYzc6RQy59OIFWECAN4hApF9CFKnv9sLw5A6hGLvHIHM+W+hKxRLu0Cs7AKRO53CwTkauYMqouh8CrljOFLHEOFUBCN1CEPmFPpz5U6hSB2DENkHIXYKQ+IQiVgRhcjxDCKnOKwdY7FxjkXsnojILUmAwLunYOeRIkDhPRKx84zHzlO4FnsITiuJexQyr7M4HksgOOY8p5OvE5ZwGf/T53D3i8M7OBFXfyHCaOt2GmunCOTecUg9Y7BzP4vELQaJezxi9xjsPOIQuccico1B7BqNxOUsYtc4RK6JWDrFYiqLwlgajpFdOCayCMwdTguOLXkE5vII9G2C0bMK4IhNMEaSMIwlYRiKw4VGTSs/dC39OWTig5ahNxpH3Dio66ISi1zR0HNGQ9cFTT031PWcOajvzsHDToIIqmPPAS0p+1W7T1MkxBAPioVTw1qIFh4w5zc1C/5xwITf1Ez4Td2Uf+w34//bZ8Y/1S35Tc2SvQdFHDgkZY+mhD2H5OzXcUJN25H9WjKVcKbggI4jGrpOHNJ3R8vAE10jX/RNTqCp68ZBfQ/UdV1RP+zMIX1P9Mx8MbcJwNTqJOa2wViIQlVnCBaiMMxsQn46tCzFISoBKwAz20BMbYIwsQ7E1CYQC9vQn+B4M6tATK2CMbMJwsgqCAMLwZllYhmCiaWqLdEiECMLP4zMg1TA+ACOmPljbBmIqXWo4N4yC0Lf1A9D8yAMTIUoor5xAEdMg9A1DkTPOJAjxkFCPNEoGD3DIA6rTh3DQLQN/Dh8JJDDRwLQ0xdOQdzyQ88wAB0DP/QMg9FVfccRkxAMTcMxtorE0CwUM6tQgk8kIDK1w1jHECMtXcQmZqQnR9NRdIWGrGtE+MchVSSqwPKCU0ssS0AkTcRWloydyrUlkicJjC55kuDosk9FbH8OW7kQa7SVJyGSJiFWOb8ksgRkCuH7RCqul1SRip0sGak8Cak8EZk8AYUiDnv7OJycElQurzhcFTG42p/GRRGGQnISZ7EXUitXzE0UWBg7YmFih42lCBcHZ4IDQogMiyD69GkS42O4fukCpQW5NFSW0FhVRFHufe7fusad65e4c+0K1y6c51LKOa5euEz6taukJacQGxtHdEwMSSkp3LiZTmZWDul37nD9+g3Sb1zn2uVzJCWcIeF0CKmng0gJ9SM16CTnAoKJO+pP0rFITnuHc9r7DKFesfi7xBDoEstJl1j83BI54ZzASbdkfFyScHNOwtPlPF6u5/Fxv4ivxyWOe17kuOcFjrpd4KR3GhE+SZw5GkeyXwIXgxO4Gp5MVuJlmm/n0Hb5Bk0xibQnpDJw7R5DN+4zfiuHsVv5DF/NYOhaJkNXMxm8eIf+S7d4cP0+ExmljGWXMZpZwkxeLeM5lQxnljCeW8lUQR1TxU3MlLbxuKKTqdJmZipahevyVp429fOseYCndZ3MVrcyVVbPXHWHEGms72WkpImpinaGi5sZrWhjuKyF0fI2hosaGMquYryonvGiOubK25gurGcst4rRrHLGs8t5eCuP59UdPMqpYjynipGMMobuFvLoXgnDdwsZupXH0O18Ht7OZzirnIeZ5QxllzKUUUDvnTwe5VYxlF3KQEYBvffyeJhZTP+9HPrv5tCfUcjD/Cr6MsvozSzhUVEdAzmV9OdUMFRYS19OFQNFjfQV1NOdU013diXd94W4Yl9JE/2lrXSXNNNb3EZ3YRMTjf10FTTRmddIT5GwyvwGOnPqacusprugkc6cOlqza2nNraUzv5EuVZOisqiZtoJmlYOqmbbCFlrz6mgrbKA1r5GW3Dqac6tpyqqgNbealpwq2vMa6Cj4223VgrK4hfYC4V53aSudhQ0qN1YTXUV/O7FUHK7iJjoKG1GWNKMsbqQ1t5auEiHa2FXaRE+54NbqLGyhq7gFZXEHnUWttObVqlog24Smx6JGOgvrqL9fQnt+LZ351bTlVdKaU0VbViXNt/NovVeEMrua7vx6+kuaaE3Pp+1GFsp7RbSmZ9N0Pp3ac9epSblK6blb1GSW09X8kI6Gfnrahnk48IyhoZcM9D2lr+cxQ0OveTj4ksH+53T3PqW79zm9vc9oa5ukvX2aru45BodeCGyt8XkmxheYGF9gdnaFyYl5JiYWGB8XBKXR8bdCHHBmiYlpFVx+comJqWVGxucZn5jnwaMXApB+cpHx8QXGJ4U44t8w+anpRZ48e8+TZ+959nSFJ3NLPH+6xpPHK8zNLjH3eInpqTfMTL1lavIdkxPvGBkThK3BgWc8HHrJ9PQ7njxbZW52UeXuWmLuySIvX6zy/NWy4Nx6tsSzp8s8f7LE6xfveftqlbevV3n5XHj96uUyz58t8erVKq9fr/Lm9Rrv3m7y9u068/MbQvzs3QYL8xssLnxkYVFoUVxc3GJxcZvlpV2WV3ZZXv7EyvLfrqyvrH/4xof1ryrQ++/sbP0uiFxb3/i0+4cQSfzwlfW1z3xY+8rqe0Hc2lz/ysaHr6ytfmZz8yufP/3Jh/c7fFjbZmvjK9vb39n++I2tj1+Fex+/sb7+VSWQCef6+jdWVnZ5+3qd8QezDPRM8ODBU4pKO0i7mEts4m2O+icgUgRgbO2BnqkzBuYuGFq4YC7yxtTWE0NLF8xsPbCSeGNm64GF2BNbqSe2Yi9MbdyxlPrg4B6MrYM3du7HcT4WTlB0PL4BkYRGnuVUVBw5OWXMzr7j8bMF5udXWVr+wNLiGhOjc9RVtlBe2kT6zXwuXM7k8tV8bt+toKikhda2R0zNLjPz+D19D59zJT0PqYMjXr6+BIVHEBebwvWrGeRmV1BSUEdjZQs3rmTgeyyehMS7pCRexczMlsO6BuxX1+SAujon/U4gElkR6u+N2NKYw4e10dDQQEdHG53DmgQHB6Kjo4O+vi42NlY4e7hQXFFIXWsdA+ODDM0+YvzZFEMzIyiHBlE+GKR/eJY3C7ssLe2ysrzF2uoO71c/sbr+lQ8bP9ja+oOdrT/5vPNvdrd+Z2vzG1ubgmC5uf6DzY0fbG7+YHf3Tz5//he///4//Pjj//Dj93/z/ce/WF//xKftP34JXL/m1/yaX/O/YaKS872jUwqISiskOq2YuMvlxF2qJOFKLfGXa4i5UEnUuVIik/KJTC4mMimf8IQ8QmJyCIjOxDPoBm7+11AcPY/ziYvIvFOQe6fg4HMeiVsiZrJTWNhHYSY7jbFdOMZ24ZhII7ByOIOZLByxYyQyt7NYO0RhYOOPnrkvmgauaOg6CiLBIaH5UF1HjsZhew5oy9mnLUZNWyZEF/UdfnK41HSlHNCWsldLzH4tW/ZritmnJWa/lsDb2qNuKayGBXsOmguxMnVr9mv+zVWyYp+mNXs0rPhNw4I9aubsUbMUGvAOWqGhY4eRhSd2ilDsHMOQOwsNhVKnSJXDKhKpYwRSx0hkzqeQOUUgc4xA5hT+M24oVoRh5yCcMicBDG/vfBq5UwT2TpGCkOUchtw5FJlTMHLncGROoUgdg5E4hiB2DBGa8xzDETlGI3Y8i61jLLbOwopc47BWNQ7auMQicknA1iUJsWsiEvfkn4wsqVeS0GTonqByXcVi7xOP07F4QuMvEp16k/D4S5w8dQ7XE4kojsbieCwRuXcsNi5RmMvDsXSMQuR2Fol7DCIXFSTeOQpblyhsnCOxdorEykkAxFs7nsHaKQZLhxjM5NEYisMwEodxxDYYY7twDEWhHBGFYigOQ98mBF2rAPSsAtG3DkTPIgBdC390TE+gY+qLtqkvBw3cUTssOLLUdBSq34o9B7QV7NdWcOCQnH3aMvYekqGuoxAirbpy4fegKTDV/i4J2HPQmj0aIvaoW/ObupXqN2LObwdM+ccBE/6hZqwStmzZq2nHAW0BNL9HS8oeLbnw7+k4sl/LgQNa9oK7UMcZdW0ntPTc0D7iib7JMXSNjqFvcgLtI55oH/FC18gHPSNvDMxOYGIdiKVtMJaiAEHUEgvuLXNRGJbicExsQrAQh2BhqxK8rIQGRGMrf4ytgjCxDcHYOkhoOrQKwsTSHxMLf4wt/QXelnUwxjYCd8vEMhgjiwBMLIMF0cv6/zK3TCxUTC0zgcdlYBrAEVN/DEwDMDQNxNg8RLhnfJIjJv6qxkQ/9IwCVFFDwbkliFgBaBsEom0gXOscOclh/UAOH1HFEo0CBPeWcTD6puGCC0zF7jIwCcXcJgozmyhMrcJxdTyNlakCM31zDDQOYX5Yl7hgf+pzr9JccIuo4HikigRE9sn/jziVjEiejEgVV5TIU34KYFJFKhJFKiJFGhLFecT2qcLpkIpElvp/v0OeiESeiEgVdxTJU5DIkhBLkxBJExFJE5DaJyGWxSORJyGRJSCRxyORJiCVJSCTxSOXncXB/iwujjG4OcTipjiFmywYF+lJJBaOSCwdsDCVYydxR2KrQGRji4PMHke5PX6+3iTGRJB+NY3CnNu01BXTXl9KQ0U+hZm3yb2bzu3rl7h9/QrXL1/g8vlUzp6OIDo6mpDQU0SdOkN8XCxpaWlcvnqJS9eucuXaFS5cSOFiWjJx0dGEBwTg6+5G6DFffJ2cOebojq/TUXzsT+Ij9+e4Uxj+LqcJcT9LqFcCQR4JBHomc8I1iWOuCfh5pBLklUagVxp+HgKA/rjXRY56nMPf6wIB3mkEeSUS5h3Pad94Lp66TGb8ZcrSLlAYn0ZHehYP7+YznlHCZEYpk3eLGLmZx8jNfIZv5jKUnsnQzSxG7xUxklnMaFYJ45kljGaV8OB+IcOZJYzklDOaW8NUaTOPqzp4XN7GbEUzs2XNTJQ2MV3XxZOWBzxpHWS2XsnTOiUzDd1M1SqZqunmUVEDg9kVDOZWMVrWzHhZK1PlLYwX1TNWUMdUaSMzFS1MFNYzklXGeE4Fw/fLGbqZy6OrWTxMV3HD7hQwklnKo8xSJvPqGM0q4+GdQoZzqhm6X8JQRilDmRUMZ1cwdK+Agdt5PLhXwnBOGQP3iui9U0D/3Xz67+bxKLuEwcwiHuaU8TC3ipHSBsaqW3lQUEVPZimDeVX05FbRk1dFd1YVPTnV9OTW0p9XT39hI71FjfQVt9JT3ERvWTv9pe30lzQzUNJGT1Ez3YUN9Ja10VXUhDK3no6sGgFEn1cvQOlz6+kqaEGZ30pXYSvt+c005zXSlFNHXWYVDVn1tOYLkcLW3Fra8+tpVbGtWvNraMuvo72whY7iZtoLmmnJb6CjuFU4ixqF+GNJkyoC2Uh3UQs9pZ10lXQIjYvFzSiL/xa8mugoaEBZWE97fh3KolYBbl/YRFdBA12FDXQXNNFd2IyyqAllUQudBS205TcKbq7CehoyyugsqKOzsJ6OglpaMkppzyylPaMEZV41nfn19Jc0oswupStTgPd3Z5RTl3iJhrg06hLPU3fuGk138+mpakXZMkRn0yDtNd30KycFsHz/c/r7n9Pb85jBwVc8ePCa7t6nKLvnhFM5R2f7NA2Njxh88JyZ2WXGJ+cZevRCaCuceMf4+BvGJ98wNb3A1OQ8k9PvfjYhzj5eYXJygZHRt4yNzzM+8Y6x8beMjr1hdPQt41MLTE8LEUbB9fWe6el5pmeXmJqZZ0YFg5+ceCu0KM4u8nhuiZnpeWam53nyeInpqXdMjL9lZnpR5fRa5vHcsvD5mQWmZuaZe7zG82cfePl6g1dv1nn1cpVnL4SY4ovna7x68Z43r1Z5/WKRV88XePV8ibev3vPy5TIvnq/w8sV73r5ZY2F+k4WFjywsbLC0+JHlxY8sLmyysrTDytKOEC1c/sTSktCeuLy0+/P6/ftPrKzs8n7tqyA2bX5jd+cvPu38ydbmd3a3/+DLl3/z9ctfbK5/FZoVV7+wtvaF98u7fNxQObw+/hCijetf2Nn6zs7HL2xu7LC1ITQm7u4Iz2xufmVtbZfND19Yfb/D6spn3i8LwtbM9DuqK9vIza4kPuEGwZGpBIam4nksGgePMKTOgVjYHcPAzA0Dc1fMRV6YWLtjaOmBoYU75iIPLCWemNq4YyXxxkLkjszhGK4eIUSdvUx0/FWi4i8QFB7GUb+TeBw9ibvnUfz8ggkNDict9QKdyoe8erP+/7P3nk1R5W3f7vvnGkcJIjk3qekcabIkyRkVSQqIcaIzBoLkDJJzNIJKTirmAEgwh3GcucJ+9v4cx36xWq/7M9zlWfWvtaBXd1PFu6N+v+Pk8eMtnjzZYGnpHosLy9TXdlFS3EppWTdNF67Q2HKZnsEZLo0ts3h7k1t3njOz+JTL15fYn3Mcv9BIAsNCiIqP57fThdTVtNPRPkpnxyU624YpOlvOgfQCIsLTSU3J53DeT6gUOszMd7J9hymOTk6oVCoCg4LZ7a/BTyvHxsaKXZa7sLaxYaeFOe6eHtjZ2WFtbYXYW4xKp+anM8cpLC+ksb2ByduTLD25y9jCTa7PzzE6foOL41PcnL3P45X3rKy+ZX39HRubH1nf/IOtF5959fJv3r/9N69f/c2rF8YE3+t/8vbNP3m59ZkXm5948/ozHz78m/fv/+bTp//w8Y9/8fHTf766uN68+SaZ/zbf5tt8m/8Vk360JjT9SCUpB8tIPVTJvoJKMo/Vc/B4E9knGsk42sC+ghr2H6kl5VAVCdllxKYXE72vkKh9hUSkFREQewqfPT+iCz+OMigfeUAeyoA85P45eGrTcVftxVWZKlTPZPGIpLE4i+NxlcbhrUvFVRqLT0g2HspYtP5pSDTRQiLLRoepjQJzWzU2rv5st1ay08ZYRbTRYGatxt4tCDNrNeY2GqGeaKXE1EqBqZUck11yTCwVRqG8HDNLmVEoLzVuv5MYIYfkay3xewsvtu8Us81CzI5dQqprp40CS3s19q4BOHmGIFXHodKnojbsRWmUu6sNKegD0tEG7Edt2IvaNxWNXyo6v72ofdPQB+xDZUhFZUhBpk1AoolFpok3+rfS0PmnoQ/Y+xVm6fwTUPknoTZ8cXGlovDdj0SfilSXhLd+LxJDFhJDNsqAPBT+uUh8hCSczC8LuX8OUv8s5AEHkfsdQuafgzIwF2nAIbwNmcgDc1AF5qAMPoRm90FUwVmod2eiC8shIeM4e/N/ITH7BOHJh9FHZKMPy0ITkoUqOAOxYR8iTSoe+n2IfQ4gC8hGFpCFtyEdb0M6YsNeJL5pePvuxcsnFQ9tGiL1Xty06XgZsnDXpeOsTMJJmoCDdyxOknhcZIm4yJNwkiTgKE3EyTsGO7co7MWx2IgisXIKx9IpGEsnf8zs9JjZ6zG11mJircTUSmn8P6sxsVJhYqVih7UaU+O9ubUWU0u1ACotpWwz82KbuQfbdhoTejs9+d5cbBTES4Xth+ZCiuv7nWK2W0kFV5ulEhNrDSbWOkysfTCx0WFirRPcXrY+mFsbsLQPxNoxCEsHf8yJ+VEvAAAgAElEQVRt9Fg7BOLiHiVsKfSMw8UzFkf3KFw8Y3D2iMLJPRJXrxg8pYl4SuMQKxLwkifiKUvEQ5aMmywBT1kyHrIk3CWJeEqM6S3vONyMGxBF3gm4SZNwlybh7p0gwCzvBFw8Y3HzNkIvcQJu3vGIPL9sS4zDxSMOR494RJIknL8kuNwE0OXkJhxn9zjcxMk4u8Xj7BaLo2uMcBVF4+Aai72rkMCyc47B3jURB2fBq2XtGP0VdNm6JOLkmoTd1yRXAnYu8di7xOHgHIOjS5wx9RUnJLhcE3ByjcfVIw0XrzSc3JOQSBLx9UnG202Bo7kFHtbWpIQH0VF+ir7ac5w4dAy/wMOodPn/w8OVi/IL4NIfEZJdxqPUHkGhO4ZCdwSVz3FUPoKHS647jFJ3DJX+KHLdYeNn5aMw3it0RoH9V2iWh0qXj0KTh1STi0xzEIXmEN6yDCMAy0WpOYhMlY1Sm4Nadwid/iD++hwC9Zns8T9AfEQue0IyCfZLRuXth8RNgrerBJG9G27O7sjF3iglXhhUEqJC/cnen8hvJ3OpOPcT7Y1l1Jb/TkttCaVnfqb83M+UnfuFM7//xE/HjpKblcGRvGyO5R/kcF42mZnpZOfkcCgvl7y8AgqOHCczK5OMzCzSD+wnLCSYyPA9RIeHsydwN1GBYQRpfQlQ+xOkDiE2MIW0sAzSwrLYF5bL3rBc9kbksi8in9SwPBJD8kkIKyAqKJ/wQMHhFRZ4hNCgY4SHHGNP0DFidx8hZc8R8pJOcCL1JBV5v3OxuJ6rxbVMlDazUN7CbGkTE2ermTpTzcTpcqbPVTJbUs90qZDimq9sZaaimYnSJibLL3CzrIHJ8lbmKtuZqWhloa6bxcY+Fhv6mG8aYKapl/n2UZZ6LnO77ypzLf0C4Gq/xHTDALNN/VwtbuBKUS1Xi2uZrGhluqadmap2JkqaGD9bw41ztdwoquf62Rqun67g2m/nuXG2kvFfSxk7Xc71c5X0/VzMlZI6bpY3M1XZxo2SJm4WNTBeWMu1s5WMFzcyU9UhwLHfq7hZXMPYuQrGimq5fK6aa8W1XC2s4kpRNVdKarhWWsf1yiaunq9jurGXqdYhJlr6udkoVCmv1LRzqaJNgFvlbVyq7uFiRScXK9q5VNnBxcp2LlZ3crG2l0v1g1ys6uJKfS9XGgeEymBdN8M1vYxUdjNc3sVgWSuDZW0MlrcxVNHOUEUPwxXdDJZ30lvWScf5VlrPN9Na0kpLcQutJa10VnTSdb6F3vI2usua6CltYqCqg76qDvqru+mv6xXSXlVdgr+rupeB6m4Ga3sZrOkxbmnsYri6h5HafoZr+xiu6WOopktwddV0MVDVzkBlB/0VrfRVNDNYJYCqiw39DFZ1MFLTwWh1N8NV7QzVCO6uweoO4/uEquRofR9DFR2M1nUzUtPFQNkFhitaGSy9wEhlG6OVHYxWtzNa3UZ/cS3D5xu5eL6RjqM/013wI10//k5fYTWD9T0MNA8w0HuD/t6bDPRe58rFJa6O3eXKpWWGhpcYGlpi9OJdhkZuM3rpLleuLjN6cYkrV+9wcWSRgcFZBofmGBu/x8T0Q25O3uPGjTtMTz1kZvoxszOPmZ4SQNPszENu3VllYek5c/MrzM6tMDu3ytzMCnOzT41bFAXINTX9WHBozTz5KoifW3jK7MJT5uYFSHXr9hoLxlTX3PwKiwtfANdj5heeCFsVpx4xMfFAcG7NPWVx4Rmzs4+NwOspiwtr3L71nDt3n3Pv3jrLd9ZYurXCnVur3Lm9yr3bazx6sMGDe2vcv7vGwwfPeXh/lXt3n/Lw/jpPHm7x7MlLnj15wbMnL1h5+pLVZy9ZW33Jyspr1p9/ZOP5O9bX3rG+9p6NjY+srr5ldeUDK8/esvLsHevPP7K+8ZH158J2wrdv/xIk4h8+C8mrN3+xtfWRzU3BwbW6avys5x/Y2vyDly/+4NXLP3mx9YGXLz7w+tUn3rz6kzcvP7K5/obnq2959uyV8b2vWVl5JVQZNz/w+MEGd2+vMz/9mK6Oq/x+tpFjJ8+SnJaH7+5kFD7ReKsikWiicJOG4CoJQuMXj5skEA/ZbiTqCJy9gnCXhOIqDsBbHY5UswelPoqI6AxiEnI4cuIMP/5SRl1jP5X13fz4WzGp+/Zh8NXhH2DgaP4hWi80MzQwSH/fENevLzI1tczMzDKzM/cYHblOSUkjP/9cze+nm7gyfp/ZW+vMLT3nzr0XPHj8kodPXnNz5h6N7f2kHzyMj38QvsFBZBzMpqisio7uETraRmiq76axroPSc+XEx6Ti6xNOQlwWBUd+JyQkGZXKD2trG8zMzLCw2ElKagpeYm+8JR6o1QpsbKyxsrLEwtISU3MzbOyscXcXYWltiUwhR+QhYn/WXgrLC+kd7eX6/Dizd+eYf7DElalJrkxMMTQ2zqUbczx4/JInq+9Y3/jI5os/hOvmn2y9/ItXL//mzau/efXqL16+/MybN/8Uqotv/82bV3/z8cO/+fjxP3z8+J//yuX//H+MgOtfvHjz6Rvg+jbf5tt8m/8Nk3aoIjTlYBmJmeeJyywm5VAp+/KrSM+vIuVQGWl51SRklxGVXkj0/iKi9xcRmXaO8OSzhCadITDud3yjfkW5uwB5UD7ywDwkvoeQ+uUi9T+Epy4DkWofLoo0nOUpuMiTEcmTcRLH4+wdg4NXFI6ee/BQxOHiHYVYsYeYlAIs7PRCWstKzg5LGWZ2WnZYKzGzUWFqLcdklwxza7WQ3LJWYmIlY6edGjNrNSaWQhXR1EqAHmZfvFy7JJhZydlho8DUViN8toU323f9F259b/z5eyP02mEhwdxajpWTDw5uQbiKI5Bq4lH6pKEy7EWuSUGpSzFuOExG7ZuGQp+EypCE2iDUE/1C0gmMyEQbnIa3Lg6JLgGxKgqlPh6VPgmdXwr6gBQ0vomofRNQ+SULjq2AVGS6BLT+6eiCc1EH5SL1zcDbsB8vfTpe+iy8fHLw0mcjMeQiMRxE6puD1O8g3oYsvA0ZQrLLNxOJIROpXxYS3yy8fTORB2ShCsrGJzKPwOgjGPbkExCZj2FPLvEHjpOY8xOxB04QGHcYXVg22t3pqHdnotwtOLNEqjTc1Hvx0O7HQ7MPD+0+3LV78dDtw1O/D09dGt6++/HUpeGmSTNWElNwVabhokjBWZGIozQBJ2kcztJEHDxjcPSOw14ci6UoAmtROJbOoVg6hbDLMRhzGx922uqFBQCWiq9ga4eFIP7fvtPrK6TcvkuoEG43prOEZwSQKXjUvIT/uYUn28zd2Gbqxvfmnmwz82K7hZTvzb3ZZi5l205vtlvI2G6lYrulSkiFGVNiZjYGzG0NQnrLRs9OW2EbopVDALvsfdlprWeXrQGROMoIpJJw807AXRyPuzgBN69YXL1iEIlj8ZAIqS1PmeDQ8pLF46FIwl2eiLs8EU+jT8vDWwBc7pJEwa3lnYCLOB6RRKgoun5Jb3nHC6kt70RE3onGWmKiEWoJmw9dveKMtUShpujsHouTWwzOojicXGNxdo/HyS0OZ/d4432CkNRyicZRFIOTKBpn9zhsnfewyyEUe1dhM6KjSzwOznE4ihKNWxTjsHNNxMktCXuR8Lqdcyx2zjE4GK92TnE4uCRi6xKLsygJe+c4HF3icBKl4Creh4c8HalqPyHheeiVITjvskbsYENSWACVvx2ls+J3fsw7ga9/Hhqfw2iM2xMV+sPIdfnC0Reg8jkqbFPUHUWhPYJMexSF7ujX19T6I2h8jqDSHUOtO2YEWPlfE18q3WGUXwT1WuM2Rl2B8Zl8ZJqDyHRGqKY6iEyV8/Uz5KpDKDSHUGjzUGpzUWvz0Why0Omy0WmFemOg30GCDPsI94klRBOBn9QPtZcSsZMbEhcXZG4ueDk7oPR2I0ivIMxPS0LkbrLSEzn1Qz4Vxb/Q215DU3URlaWnqSg6zemfT/DrD0f45UQBPx8/zNG8g+TlZJO+L42M/Wlk7N9LSlIScfGJJCalEZeYRMreLPbuzSAoMISkxGSi9kQSErQbH7WWcL8gUsJiSQyKZn94KpkR6aRHZJEReYj94dmk7M4mNfQgKWG5RPkdJDKwgIjAI4QHHiM8+Dh7go8RE3qS+LAfiAs5xr6oHzmccIzzB8/QfLyI4bM1TJS1MlPewmz5BaZLGpgtrme2sIaZwmrmSuuZr7rAYnW74OAqa2byfCMz5U1MlV9g6nwjU6WNTFc0M1nZwnxtD7eah1lo6mOuoZ+51mFmWwZYaB1krqmHmeZB5i4MstA0zLWiOm5UtnDtfD3XS5uYqGjlZtkFJspamSppZOJcDRNna7h5toapwlpunqnkxtlKrp+r5kZJHdeLarhe2sB4eTMTFa1MlF7gZlE902WtTJY2cu1MBdeLahkvrmOitIGbhdVc/b2U8XNVXDlby1hJI1fPVTFR3sz1igtcrWxhtKyZS+UXuFzWyHhNB+P1fYzV9zLe0MdYYx/Xmwe4XNfNaHkLFyvaGa1s51J5u3Bf1sLlynYuVnVwubqPi9X9XKzq5mJtL+Ptlxmt6+VK0yAXG/oZretnpKqHgbJWobJY2Skkpiq7hIpiZRcDFV30V3TSX9VJX1U3AzU9dFV00V3VQ2dZK13nL9BR0kB3aRODNR30VrbTW95Of3U3A8YtjMM1fQxX9zJY2cVwrQDXhmt76K9sZ7BGcHsN1vYyVNcrpLtqOxiu62KwuoPhynb6ypoZqmxiqLqdkfpuoa5Y081AZRsjNb0MVAqJrcGaDgZqO+ivaqW/ooWR+h4GqtsZquxkqLaXkbpeobpY2UZ/WRODFRcYre7hcsMglxv7Ga3t5kp9HxcrWhg8XcrguUp6ypq41HmVoY5xRnrHGBm8yejwDBeHJhgamOT6zQfcvPGQy1eWGRhaYmhkiaGLdxi5eJsrV5cZG7/H5NQTxq7d49Ll21y6fIvLV+9wY/Iek1MPmZi6x8z0Q2amHjI7+4iZ6YcsLDxjYfEJS7efsXBrhaXbgotrbvZLQmuV6dlHzM2vfAVagj/rmQC7ph8zO/+EmZlHzM6tMD//zFhZFOTxQtXwGbdurbC49JS5+ccsLAhuroX5pywurbC48OzrmZt/wuLCE5YWnwmv3XrG3eV17txe5e7dNe7decaDO895cHuNxw+3hPNok8cPN3j25AVPn778mtRaW3kjpLTW3rG19QcvX/7B69d/8PrVJ159FcF/YOP5OzbW3rK6+pb1tXesrb1jbeUdG+tCPXB9/QMvXvzB29d/8ccf/+bD+8+CZ+n132xtfdmY+J6NjXdfNyeur70XNi5ufeTVy4+8evWRrc13vHr5kY31NzxffcfK09esr73n5ctPbK6/Z/XZSx4/2mT51gojgzdpqB/m119r2H/gB6LiDxEWfYDopGwUhihcvPwRqyKQqCPwlAs1Qy9FMC5if5zFATh6+OEiDkIkCcJDFoxCH0VUQi5HTp7n7Pkmqut6qWnqpb5liIq6Ls4W15JzKJ/Q0FCyMg5woamR6ak5ZufuMjd/n4X5B1wanWJ+4Qk3J27T0DDA6bONnD7dyG+/1tDafpnF2xss398SwNbjV9y5t8bEzDKnzpZw+ORJwmPj2L1nDxk52Zw6fY6aumYG+kcZ6r9CTWUTeTm5nMjNJSkmhsSoZI4fOYOPbzRBwQn4+YVga+/ETgtLrKwsyTqUi7OrGw7OTniIxey0tMRi104sLCywsrLE3t6OhKQ4bG2tsXewxcvLg6DQ3Zw6+ysXutrovzzAjYVpppfnuDY7ycWbE/RevEzPyGXm7zzl0co71jb/YH3zD55vfDRWRf/k1cu/efniT15s/cmrl3/y9vU/efXiM69fCaDr3bt/8v7dX7x9+5k37z7z+fP/x8dP/+bt2098/PAXnz59qyh+m2/zbb7N/4pJzioNTcwpIT6jkKSc8yRkFpOUfZ7krBLiDhQRe+A88VmlRO0vJCTxFGHJvxGecobA2FPow0+gCj6COvQo8qA8Aaz45uCpy8DLJxsPXQauyjScZMk4y5JwlCQKHiVpAvZesdh7RGPjGoa1y25sXINxcAtB7ZeCg2cQZjY6TCwVmNuqMLNRYeGgx8RSiZm1GlMrGSa7JJhaKjGzUWNqpWCHpQRTKyGh8yWdZWKpwMJez3ajP0tIakkxsZQZj0L42eji+t7Ck+07hY1431uIjU4uocpm7ajHyT0QT3kMEl0Ccl0SKkMqSl0KKn0qCl0iMk0cMk0cCn0yGr+0/x7/FDT+ySgN8SgN8YhVe1D4xCHXxqA2JKLxTUTpE4NCH4e3LgaxLh6xNhGJIQ1vbSoSnwNIfbOQBxxC4puJ1FcAVV76LLz0mYh1mUh8coQEl38OEt8sJL7ZSAyZyP0ykPseQOqbicSQgdQ3Ey+ffXhq0xAb9mKIykMfcgh1cA7a3TnoQ7OJSDtB5L4fCE05hm9UDtrgTFS709GH52CIzMFTl4KHbh/umrSvInhXVQquqmScFQk4KxJx06Tg7bsfd20qruo0nGRJOMkTcZQl4KxIwU29F0eZUEW09YjG0jkMK5cwLF3CMXcKwcIhGHN7f0yNPqud1lphWYCFN9+bu7PNTPTVjyX87C6ksowS+O0WXuywEPxq243bL7eZu7Pd3IPvTEX8w1TEd6Yi4X1mHnxn5sY2Mw+275IKaS4LCTss5ZhZf0lp+WBqY8DE+stV/3Uz4he4ZW6tw9ZpNw6uETiKwnGXxAtJLEWSkMKSCPVCT3kKnrJkRJJEPKTCa2KF4Nv6Uj0UQFWcsOXQMxaxPBEP70TcxQmIPGMQecbg6hWLizgOF3EMIu84XMWxiLzi8JQm4S6Ox0OahLskAVfPOFy9E3HxSkDkKQAvAXDF4+geg7NbHI6iWBzdE3ASxeMo+i/UEgBXojHRZXxOFIObOBGRVyK2zqFY2Phj7xqNvWssDi6x2DpF4uASg5NrPDYukdgY0132LgnYuwhVxS9wy8FFkMzbu8Zh5xyDo2syzm4pOLkm4uy5F5F0P17KDJS6bKITfiQ8dC8SZw+8bK2JC9ZT8sMheqrOUPzDTwT6H0RrEECVSleA0keAT0rdYWMF8QhKYxJLqBseQa4tQKY7/DXlpTYcQ6U7jFYvbFRUfQVjBcIzugKjrL4AhaYAuTYfpb4AmTZP8HTp8oXvUR9Gpf0vAFPq8owie8ENptDkoVDnotIeQqnJRa3LR+eTj68hD19DNv4+WQToD3Ag7jDZMRlEavzZozWgd/dA7emK2tsdrUSMj0JMgFZKiL+OmD2BZO1N4PDBA5z+5SjVJaepLTtL9fnfqC//ncaq01QW/cTZUyc5WZBDQU46+VkHyMs+QPaB/STExhITGUFkRARhYeEEBoUQGRlLbGwiUVHx7A4NJ3JPFGHBgYT46vGVSwlQqAhV+RLjG05OdApHEjLJi88iKyqTlJAckoJzSQg+TFxwAfEhBaSGHyEx9CiRwUeJ2n2CyOCTpO45QXb0CQrij/H73mN0/nie0dPV3ChuYKq0kdnKC0yVNzJb3sR0aQOL1a0sVDQzX97EbFkDM+WNzJQ3Ml3WyHRpA7PlTcyUNzNT3sxCdQdLdX0s1vey1NDHXGMfixeGuNN+kYULg8zU9TJV18NcXR/jxfVMVrYxVtbIeFkj10oauF7azGR5KxMl9UwX1TFRWMPEuRpu/FbBdFEtN89WM3m2monCBhar25goqTP6tWoFF9e5GmbK2xgvrGOqrJHp8mZunK9npkp49urZCsaK6rhaVMu14jqunKngWmENV4rruXS+icvlLVwqu8CVilauVXcyXt/LtZouYdNjTRfX6nq42tjLtYY+LlV1cbGinWu1PVyu6uBSRRtXKtu4VNkupLtqurlU28vVxkGutQxz6+IUly8MM9Z+kdH6QS7W9gsVv8pOhiu7GarsZqiqh6Hqboaquhip6hE8WVU9DFf3MFDdSWd5Gx1lzXSXNdNV3kxPRSvdFS30V3fSW9FBf2UX/VVdDNT0MVDdJ2w6rO5loKqTwap2hmp6jU6vHgZr++mv6mSgppve6k76qjsZrO1ksKad4fouhmo6GKhuZbSmjYHKVgZruumv6mS4ppvB6h76y9vpKW2hv/QCg5XtDFS10VfRTl9Fi5Dkqu5ipKaboepeLjYMMlTX9zUVNlLdIaTXzrcwXNHGcGUbF2u6GK5sFzZR1ndxobSZrtpe+lsuM9g1Rk/nZfq6L1Nf3UJzYy8jo/NcuXqHq1fvMTR0i87uaS5fvcvVsQdcG7/HtbE7TE0/Zfz6fa6NLXP56h3GbzxgcvIB09MPmJ59xPzcY24vrTI984TZuafcu7fJ4q1nLN56xp27G8zMP2Fufo25+RUWjFBres6Y2lpYZWbuGVPTj5idecTc7GNmZp6wtLjCwrzg5JqeecLM1BNmZ1dYvLXG/MJT5hefsnTrKbeWnnH71ipLC0+5tbjC0tIKS7fXWFoUINf84jNm558wZ0xyzc0+ZmFJSHTdWnzG7aWn3L/7nPt31ri/vM6TR1s8ebTJowfrPLi7aoRcL3n25BXPV97xfFU4mxvvePnyI2/ffObDu3/x/v0/hc2Exvrgi633bG685fnqO6G6uPaOzfVPvHr5F69ff2Z9/QMbG+95+/Yv/vj0Hz58FJJcb15/YnPzA1sb73mx9Z43rz6ztfGB9bW3bGy8Z3P9LS9fvGfrhVBPfLn1BxvPX7O18Yb11besPX3D6rPXvHjxicWFx1wfv01H1xjnK9rJLfidlL0n8AlMxi84BY1vDDJtODJdmHBUQXirwnDxDMRNEoyLhx+uXn44efriLA5E5B2IuzQIiToMn6BYjvx0nubum/RfWmB86j7DF2eob+njxC/nyD16ksxD2RSXljE4OMzMzBJ3761w78Eq9x9uMjP/hO7+a5SXtVBXP0BhSSsnfyjj5E8VnPihnKrKLiYn7rJ8b4P7jzZ5+GSD23ef0j14iYxD+ezNzCR+byrxKcnkHz1OcWkF9c1t3Ji4xeTkbbpa+sk5cJDk+ET2JaUQFbaHxIR0EpMPEpuQTnBIHHJlABZWDuy0sGSHiSlmOy3YucsKV3d3RF5eWNvZ4eTigpWNFRa7zLG2tUWpVuHk4oCzoxOenp74BwWSk5/FT7/9QP2FOi7duMTNxUlm7t5i4MoVhq5do//SFa5OzXPr0QarG3+y8eIvtl79zYutv9jc+Mz65h9svviTly8/8XLrD2OS609evfqbN6//adymaARcb/7kk1Ey/+nTf/j7r/+Xv//+v98A17f5Nt/m2/xvmOi0U6GRyT8SkXySmPTfidn7G/HpZ4lOO0to4ilCEn8nJPk0QQm/EhDzM77RP6IJPY4m5BjKoHxUgQUoggqMSaIs3NT7cVfvx12djki5FwdxHA7iOBwlCdh5xWIvjsPOPQo790js3KOwcApml/NuLJ0CsBXtRiTZg4Wjr5CWsRJcW2Z2eqN/SynUEG3kmFkpMLWUYmajZJedCjNrmSCP3+WFqbWUHVYyvjcXY/YFhllJjDJ5CSa7JJhbK9mxU2GsLEow2eXFjl1emBgri6aWMkwtZZhbq7B20OPkvhuROAQveSzuimi8FNEodPEodIlI1Al4q+LxlMfgrYrFW5uAVJ+E3JCCRBePpzoSb200SkMiar9kpD6xyHRRqH3jkGmjUPrEI9PHItUnIdYl4aFJxlOVgqc2DS/1Xrx9MpD75yDzPfg1gSUxZOJtyEBiOIi3PhupPgOpIRNvQyZePhnChkL9fmS+Gch9s5D6ZgmQyy8TsSEdD00qHro0PPWpiPX78Tako9qdgywwHf/ofMJTfiAk+Rj+MYfQhGQKGxODMlGFZCE27MdVlYbY5wAe2v2IVHsRqdNwUQqAy0mRgKM8ARdlMi7KRJwVSTjKEnDwjsNBEo+jJAEH73gsXSOwcApll2MIlk67sXAIZKd9gJCMstZgZqU21kQFL9o2cze+N3Nnm6kr35k6ss3cle/MXPje1InvTVz4zsSVbaauX91Z/zB1FZJZ5u58ZyJim6lIuDe+9p25J9t2evGduVBR3LZTwvc7ZeywUGCyS4mJjQYza6Pfy9YHUystO6x0mNoYBN+XlRZzGz0Wdn7CM1Y6nNwiEMtT8ZQJIEuQxCcIV2myALhkyXhIhUSXh1SoJErUiXjJE40y+WQ8Zcl4ShLwlCQYQdV/01kicQwiz2gBfoljBQ+XREhtCfL5BDxkwnd5yQXI5S5Jwt07CQ9JklCVNErmvya33GNxcosz3scL1UWvZJw9/pvmcnFLwNElFidRDI7G5+ycI7C2342jKBo711jsnWOwd4kV0lyugp/L3jUBJ1EyjiLBr2XnJGxMtHeKxcktXoBbTnHYOMfh7JaMs1sqrh57cfPOwFOehYc8C7EqG5+gPGJj8xA7euCycwchShGnC/bSWnyS9qJTxIXsQ28QJPByXT5Kn3wUWiHBpdAfNia6BJj1JX0l1wqSeaUxpaXxOSIkuXTHUOmPCLBKfwSF/ohQb9QXoDYcFRJi2sMotIdR6wuM32MEadrDKNSHvzq8VMaq5JfzBXAptflfk2Eq3WHUuny0PgWo9Pn4GI7g43MYf788QvxziPbfT2p4BqmhaSQGRBLtE4TBS4rWywutxBM/tZTdBgWRu32JCvMnITKQ1Lg95Gak8NORTM6fOUZD1W+0NxXTUl9IbflvlBee5NwvBZz5OZ8ThzPJzdzHvuR4sg/sJz01kb0picRE7CEiJIyIsAgiIqKIiYknbPdugv19CPY1EOLvR4hBj04iIS1yNwejw4jyMZC+J46siDSyIw5wYE8O+yJySQ49SEpINvvD80kNO8y+iGMkhR4nPeYHMqJPkB5+lINRx/g56TBlGcdpPvgjgz8VcflMFeMljUyUtTBT3cFCTSeLFS3MljczVVTHTEkd82WNzJbUsVTdysz5OvHggrIAACAASURBVGbONzFVXMNMcQPTZc3MVXcyV9XGbG0nE5UtTFW2MF3Twc3qdmZqO1mo7+F6UR0T5RcYr2xmrLyZm+VNTJY3Cwmskmbmy9uYLqwX0lu/VzD9WzlLpU1Mn61l+vc6ZgrrmCqsZbq8iYniOsbP1nCzuJ6JkgtMl7UxWVLPZEk91wtrGCuqE5xc56oZL6xlrLCeyYpWbpY0c/VMNdeK6xgra+Ja2QWulrdyubSVscpOxmu7uF7bw3h1N5fL27lS1cGlylYuVwr3Y7XdXKvu4lJlB5cr27lc2crFijYuVXUK/q2GPub6b3DtwjDT/Te43DzMtZYRLtUPMVzdy1BVDwPl7QxVtBsF8z0MV3cyXN3FaFU/IzUDXKzpY7CyR5DHV/cwUNVJX0U7Heeb6ChpMIrnu+it7qa/upveqi56qnror+pnsLqH4VphU+JgTafwfZWdDFZ1M1glCOiHa3oZqOwSUl3V7Yw2dAtwq/wC/aVNDFW00He+if7zzQyWtwpi/CpBlj9Q2sZAaSsDFe0MVLQzVNHGQGU7g5VtDFe0CRsjKzsZqellpKabgfIWBirbGKxooa+kkZGaDgarBUfXaG0nFxt6udjUz2jzAMPNA1xsvcTFrnFGesYY7LpKY9UFTv/0GxVFNfR136Cn8wYXR24xPCIkty5duc2VsWWujt/j0pV5bly/w+TNR4xfv8/M9DPjBsT7zMw8Ymb6AZMTd5mdecjc3FMhWXVnjflFwX21tPiMmblHzM8KcGth/ikL80+FdNb8M2bmV5mbfybAsZlHzM0++nq/MC/UEBcXnjE784jZ2ScsLK2wuPiMe3c3uXNnjcXFJ4Ig/vYqtxdXWFxcYX5phVu3N7h9Z0OAXbfXWLq9ztLiCrdvrXF7eZ1bt1dZWnrGrcWnLN9ZY/n2GneW1ri3/JxHDzZ5+GCd+/dWefr4JU8fv2Bt5TXra+94vvqWjefv2Vz/wOb6ezbX3/NiUwBNWxsfjRL4P1l//o7nzz+wsfGRra2PguR98w9evfqTt28FN9bW1gdev/qD9x8+8/bdn7x885mXLz+xsfGerc13bG184O3rv3ix+Qdbm+958UIQzm9tvGdzQ/j+tbXXrK28ZGP9HS+2/uDhvU1mZh4zOf2YiqpuTv5URWRCLqHRWeiDElHqE1H7xBEeeQCNIQqxMgwXcSBOHgak2nAk6nDcvYORKMNxcjeg0AvJLpE4CJk6hLjkbH46VULB8V/IP3GKlp4x+kZnaO26zK9nznP85x/IO5zBj7/kUlT6K2MTU9y5t8Kde0+593Cd5fsrLC49oa1zmMNHfuDgweMcyv2Rw0dOU3DsLLn5v3H0yBl6esZZur3Kg4ebPFnZYvHOA347V8SeuDjCYqJIy8jiUMFxisuqabzQw8jlCZbuPObZ6jvu3HpGRVEDobsjiA7bQ2RQMFERkeh1/oRHJnHw8E+EhidhY+eBxS5rzM0tsNhlidlOc2zsbHF0dsHN3QsnZxfs7e2xtbXBzHwHVjbW2Ds6IJV7o5DJ8fDwQiaXE5O4h59PHaW4vJArNy8ze3+BufvLXJ6cYOjaVYaujtEzfJnhazPcvr/B+tZfbL38J5sbn1l7/gfrm594viGArVevPrO59ZkXW5/ZevkXWy/+4vXrvwUH17u/+OPjv4zbE//zFXR9/vwNcH2bb/Ntvs3/igmNPxkaHHOE0PgfCEs6RVjyr4Qm/kpA9A/4hB/FsOckhqiTqHYXoAjMReZ3CLFPFmKfbLz0GUj98/DUZyNSp+OmTcdFkYqHRnBuOUricfSKxdErBlu3SGzdo7DziMZGtAcb0R7sROHscgzAwjGAXQ4GbFwCsXcPxcxOj6mVGjNrFabWCsGxZLya2igws1EKaS4ro1/LWilsTbRWYGIpwdxWzQ5LBdstpOyy03z1bG3f5YWJlTfbd3mxw9JbqCPu9BIAl6U3JpZiIzSTs9NWhY2zP/auATh7hODuHYWHNBJ3aRQeyjg8VbF4yqPwkO7BTRKBq3c4Lt7huMkj8VRH4aHag7siEg/lHjzkYcj1sSgNcUj0cXiqoxAr9yBWRaL0SUHpk4a3PhmZbwZS3wwk+nThGBNX3j4ZSP2ykPkfROqbiVifjiLgIGKfA3jrs5D6ZCP1zUQdlIPYJx0vnwN4+6Qj9T2AIiAbbWgB8oCDePtm4OmTjthnP+7qFESqRFxV8bipkvHQpSHW78PbkIbMby+q4Ez04TnoIgQBvSLoAKrgDJS7M5D4ZeIkTcZBLMAqR0kCTtJEXBTJuCiTcFElGxNbSV/hlr1XrAA2PWOwE8dg5R6JhVMIO+0DMbP1Y6etP6Y2enZYqoVqoYW3kMTa6cE2U1f+YeLC92YivjdzE46pC9+ZOvOdiaMAu0yc+d7UhW1mrnxn6sw/TJzYZubCdyYu/J8djsZnXfnOTMQ2MzdBHm/mJkAuczHbd8r53lzO9p1Stlso2GGpwMRaj6mNsYZorcPcWs92Sx07rLRCssxWj6W9L7tsDeyy9cPaIQh37wQ8JCl4SFNwkyTiKUnGQ5r4tTLoJk5AJBaglUgSh7skHne5cLzkCV/F8gKUijdWE40gSxyPizG55eolpLzcJYl4KVMRq1PxlCcilhnTYkaQ5qUSJPXusjTcpcnGBFg8rl5xuBi3Jjq7x+LsnvC1jujsHo+zl1Ew7xaDkygee5cYHEVxOLrG4SSKw9E1GnvXaGxdIgWI5RItJLGMx8E1DgfXOOxEsTi4CKkwB1G88DunOOycYrB1isbWKUpwcbkkYu0Ug6MoHlePVKOTKwEX9xTcpRl4yjOQ6zOJis5F7i7F0WwbBrE9R/eF0Xz2EEMVP3EkLQt/w8Gv0EihP4zSR0hXybVCXVGqyUOmEjYlyrUFyDRCgkuAV/mo9UICS60/IgjpfYTPUusLUPkUfP1Mpd6Y4jImw2SafGQaYyXSCK8UugLEyiyk6lxkxmqiSleAXJeLSvPfrY0yI4RT6f7Hd+kOo9EfRu1TgFqfh97nIL4+Ofj7ZBHql01kQCYxAQeI8Utkj243ISoDYT5+GKRyAtVyonf7Eb07gHB/H4INanxUUtRyD4J9lexLjqAgdx8lZ3+gvuJ3Gqp/o7HqFLVlP1FW+AOVRT9z6uQhfjqeS37WPjJS40hLiCIqIpjgAD98NGr8dFqC/XwJCfBDp5QSoNeQlrCHqGA9PgoxvkolAUo1gTIV/nI9ET5hJOxOIicui/zkAnKiDpIfd5SMyDwyI/PJjsonMyKP9PAjZEbkcSIqk8LY/ZTFp1OdfICW7DxGfy1mvLCWqeI6Zs5Wcf3HM9w4+gvXj/7C2NGfmfylkKnfy5g9W8H02Wqu/1TEtR8LmTpXyWxpI5PFdUwU1zFZXM+Nc9XcKK1nsqqF+bpOpitbmSxtYvx8A5NVzUxVtTJZ3sRsxQWmShqZKmlkrqKThbI2Zs9UMPHDWaZ/LmL651Kmfi5m6pdSpk6VMXmqnJu/lzNxtoa58jamS5uZLW9huryJm8W1jJ+rYqy4hhtlzcxVtTF+toqbJfVMFNdzvbCW60V1jBXWcvlsFdeKarlWWs9YeTNXzjczXtHGtYpWbtR0c7m8hSvlLVypaBVOeStj1V2MVXcLcKuqkytVHVyt6eJyVafwu9puxppGuNw4wGhtLyM1fYzU9DBc0yncV/UwVN0lwKJKARgNV3YyWtPNaG0fQ5Xd9Jd1MFgpCOf7KzsYqOqkt6KF/op2+so66K1opbe8jZ6yNvqr+uip6KS3sp3+qh76KroYrOwWAFd1F4O13QxV9zFQ1cdAVRcDVT0MVHUJcvlqoXbYV36B4dp2hqpb6S1poLewhsGSRgaKm+grbqS/pJGhsjahSlkhyPKHylvpL71gPC0MlXcycL6FofMXGCxpZqiig6GKdvrPC1sUB8tb6T/fzED5BUbquozVx06GajoZaRpgsGmAocY+But7GG7qY6TzCsPto4x2XqKpqpna0hpG+se4dmWJSyML9PfO0NU9yaUrtxm7sczY+B0uX13i8rVbTE48YGriEddv3Gdq8hGTUw+ZnH7A/OxD5ufuMzdzn4kby8zO3Ofu8hrLd9eYW3jE3OwDlpaesXzvOXeX11hcEuTwM7OPmZ17xPy8UEucmXvM1PRD5mafMjv79Ktna27xGQuLa8wbwdTC/FMWllaZX1zh7t117i0/Z2HuEYvzj7lz21hRXDBWIpf+xwbGu5ss31nn3t0XPLj/grvL68Lfeec5d5cFH9fdO2vcub3Kg3vrPLy/wb17z7l/f4XHj4Wa4trqazY33rO1/pbN9Xc8f/6atdVXPF99zfraG9ZW37C+9o4NoxB+Y+M9q8/fs7H+kRev/mRr6xMvXgiOrbcf/sXrN3+yufmOt28/8+HDP3n9+hMvX/3Jqxef2dx4y9bmOzbWhfrh5vp71tffsrb2lvW198L3PH/H2sprnj59wdOV1zxeecvk9AMaGkcpLGknO+8suyMzMQSnoPaPR+0Xj7cmEndpGGJlBFJNBGJlECJZIC7iQJy9AnHy9EOqjcTDuCHRycMXB3cDElUI4VH7qazt4Mb0XRaXVxi6eJPq+jayDx8jNT2DuMR40tMTKDz3M9evjTA9M8nopRH6hkaYmL3FreWH3L3/hKm5WxSX1bMvI4/ktAMkJ+/jwIFs9qdnkpd3nJysAn48eYbLV+eMCcAVuodGOXjkCFEJscSmJpOQnsWPp8uorOugd+gKM/N3WX4guNUmJpeprLyAv18YGqUGg15HeloKhWfPkb4vi7R9OXhIfJApAvDy1mNpZYfITYytnR2OTk7Y2jtgaW2Np7c3Ig8Pdu6ywNrWBnMLc9zc3di5ywIrKyscHR1xcHBALBaj0ak4lJ/J2aLfaWxt5ObCDNdmZrk8cZO2vh76Ri7SOTBM/8VrjF6b4f6zV6xufuL55meerX5g9bmwcODFiz+Fs/UnL41urq3NP3n1SoBcr19/5O27z3z8+Dd/fv43f/79f/n46d98/PSvb4Dr23ybb/Nt/jdMUPTR0IDII/hFHsUn/Ch+MT9g2HMSfegxtKFHUAXnIw/IxUuXjpduH57a/Xhq0vHUHMBds09wKsmEjXiuyr24KlJwV+9FJE/B0SsWB48o7N2isHGNwNYtAlu3SGxEe7B0DMXaKQgr50B22RvYZW/A2skXayd/TGw0mFtrMLdVs9NGg7m1AnMbJabWcsxtVZhYSTGxVLLDUiYAMEs5ppYKzG1UmNkoMLGSYWqpxMRCjrm1Ags7JTttlJhZyYyeJk927BIbJeIebLcQY2alMErIJQI0s1Gy01aPpZ0Be7fduHhF4Oi5B5E0GjdZDF6KODxkMbhLo3GR7MFdEYWbPAo3ZRQusnBEighEij1ItHFItdFItNF4qyPx0kTjoYxFok5Aoo5H65+OMiBL2DJoyETqk4nMCLYkfpkofLNRBhxEEXDwq0Be6p+BxJCBp3Yf3vpMpIYcJIbMr0esP4DcPwuZ3wGUQQeFpF1QLsrgQ3jq9+KmSsZFGY+rMh5neSzu6hTcNGm4a/fi5bMPL30KnroUAXb570cZdAClEXD5RhYgD8zCWZ6CnVcCtm6x2IpisHOPwUUuVFHtveOxE8fiLEvCQRyHnXs0tm5R2LpFYu26B2vXCHY67Mbc3l+oolppMbFUY2KpZruFjB07vdluLoCt781d+d7Mle9MXPne3IVtRnj1DxNH/mFiz//ZYc8/TBzYtkOAXN+ZOLDNxJHvd4r4h6kz28xc2GbiynfbHfnORGSsNHphaqXAxFKOmbUA1HbsUrPDQi1sYbTWYWqlxcRai4WtrwC6rLSYWxuERJe1DluX3ey088XOOQhHURgunjF4SJLxkqXiqdiHl2wvnrIU43bDRFyNsnd3sQCmPLxjcRNH4SGNM6az4nAXG+/FcYjEsbh5xwkVR2kC7hIBarl4xeNivIq8EgW3lxFyeSqS8ZAm4ylL/VqD9JSl4uadhJs4GZEkRYBbnvFGsCVcXTwScPFIxMktFmdR3NffOYmiBaglihX8W85ROLjE4mSsIjq6JWDnGivUFr+ALedYo4Prv5sSHb7I490ScDRuSXRwScDOKRY7x2hBUO8cb9yyGItInIqreD8OLkk4OMdj55KApzQdpTadmNg8/LUBOJhtR+poQU6CH42nDjBQdoTzR48QHJCDxucwCo3g41IYE1tfNiDKtEYQpT0s+Le0R1DohAqixuew0cH1P0FTAWrdERS6wyh1+Sh0+cb7L5XFo8LWRW0+Uk0uco0A0xTafGTaPKSaQ8g1eUJiTHMIpSYPqeYgSrURgmlyhcSXRgBgCk0uKl0eKm3u12SXAMby0egPo9HmodHlotXlYNDl4q/PJiIwmwjfA0QH7GNv+D7iDXsIVxkIkqkI9wkk3C+EYH0wGqkGkYMDIkc7PFydkHt546/XkBgbxs8nc6ks+ZXWhiJa6s5SW/YDVSUnOfvLIX49lkF+ZiIZqVHER4USsTuQEH8fQv30RAb7EhvqT7ifjkCdGn+tlCBfDRqFN7sNOnb7aFF7e+GrVBATFEiQVkNscDiZcckkB8eQsSeVU1nHOJ6Sx8mkPA7H5JIfnceJ6AzOxu2jOD6DwphUymPi6czMpSfvBCNHf2H8+G9cOVjASMoBrh44yKWMg0ycPMXNE79x7eivzJyp4sbPRVw9cZrJc1VMnath4nQlN0+VMXG6kskzlUwUVjNd2sBcRStT5xuYKr/AQk0b0yV1LJQ1MVNYx2xJPXPnG5g4W8lMcR2zxfVM/FzE9aM/M3HkV64f/52pk2eZ+vU8Ez+d48ZPRdz8tZTZohomz1YLMK7sAhMl9UwUVjN5voGbpU1cKarmelENY+dquHamlsnSBsbOVHLtTBVj5+oYK6zjamEdYyUNjJc1M17WwtXSC1wtFyDXtYpWrla1cLO+h/Gabsar2rla0cpoWcvXauLlynbG63oZbxpgomWU603DXG0Y4GJ1D5eq+xit7WektofRuh5Ga/sYqe0R4FZVj3GDoiBuv1jbz0hNPwMVPQxU9jBU1UdveSc9Ze10l7bQX9UmbC6s7Ka/sp3+inb6y7sYrOqlv6JNkLxXdAkQq1oAY/0V7UJaq7aP4YZhhqp7GazuYaimm+GaTgbLWxkoa2agvJmBilYGy1sYLG6k/1wNQ0X1DJ9vZPB8A/1FDYyWtzFc3spwaRvDpe0MlrbQV3yB3hIh4TVU0cbQ+WYGSi/QX9Qo/K0VbQydN4Kw8lZ6S5sYqetitLGX4ZoOhmvaGanrYbi5n6HmfkYuDNNf181IYz/D7aMMtQ0y2j5CXVEN3Y3dXB2d5ebYLUZ6Juhqu8bIyAITk4Iba2rmIdev3+XmjbtMTtxn6voyN8dvC7Br8j7zc4+Yn77Dg+UnzE3fZ+rGMguzD3j8+AWPHm5xe3mV5Xur3F1+zu3lZ9y/v87tpacszD36emZnhZTWraWVr5XCxYUVFuZWmJldYWb+GfMLz5mdeyYkt26tsrC4xuKCALzu3l0XvFrzT7i19JTFuWfMzz1leXmV23dWub28zu3lNe4ubwrJrTub/z9779kc5b1g3768dcc4oKxW5yS1pFbqqFbOOYLISUgiY4ONsU1SjigHlCMiiByEssgok2SMwfbxCf85c2/d+RDrvngazpmvMMWv6qnu6iiBXq3ae20e3H/Jg/srzMwIcGva7uGamVrgwf3nPHr4XEhw3V/kwf05FuZesbzwMwvPVph/+pyFZ89ZmH/BwvxL5udeMT//iqWlVRaWBOi0svye5efvWVj6l0j+xfPfePHiHauvfuf1K6GiuLr6F16+fG9fxvsbv7z9g1evfuPl83e8fvWO1y9/Y2nhZ169fMfi/M8sLKwy90zwfy0tvmVl+S2LC2+Yvb9M3+Adahovkr//NIlpuwmP306QLQu9KRkfQwKeQbGExW3CM1BYPPTUR+HlH4XGN1xIb+nCCbCmo/ANx8eQiMYnEoVXCN4B4aRlbqO0soWewevcHXvG9MNXTD18yfDIXSpr68nMySQ6LoQjhwu4enmY2elZpibuc+v2OFdvjXG6tIrDR49ypqyIirP17MjbS0bWVnbm7mPr1l3k7ipgb8FeqqtrqKmqp7KinpKis1RXtVFdd47dew+QuSGHTbk7ydq6lfU78tj37UlOlzXSO3SNOxOPuDX6kBu3Zzl5soI9ew6zK7eAAD9/tmzeSH5+PvUNrZSU13Hw0LfExqYQHpPB+o17UKgCcXEVI1eocXd3IzQ0HKlCjbOLC96+Pvj4++Hk7IKLmysubq5IZFLcPUTIlTLc3NyQK+RotWqCDP7EJkXx7Y9HqGmspf/yMCO3bzF0eYT61mYqa6tobO+g/9IVzjZ3MXj5LnPL71la+ZPFpT+YX3rP8vM/eL7yGysrAiBdWvlV+Lt5+TsvX/7Oy+fveLHyKz+vvuPXt3/w55//5Lff/5Nf3/7Jr79+WlH8dD6dT+fT+V9xTNYtsUG2TRjCt+AXvBG/EEFMrg/ejk/wNrzNW/E0bcbTvAFNUDaaoHVognJQBwmScbVhPTrLFjSGDagC7SLxwPWo/LOReach801HoktBrE1ErBWSW26aODyUcXhoYnCRheIiD8HJw4ybLBgXsRkHd4OQ4HIPxMHdgKNHEC4SC2vd/XD2MAg1RLcgHP7NrbXW1V8QkIuDhESXHXCtdfVjrZsvjqIAXKVWYXFRZMRRFISzh4G17gE4uvvjaK9DrhUbhNeIjYgU4YhVkYg10ci8ElD4JiP3SUKhT0Pjl4ImIBVNQCpKfQoqv2Tk3nEo9bGo/OPRBiWhM6WhM6SjM6SiMyejDUzEy5iGT3AOeusGjBG7CAzZQVBELgFhO/EL2YHOtBm/kK3obVsxRO7GELYTU0QuxqhcAsK2Y4wuwBxTQEDIDnyDt+Fj2Y6vVQBevsFb0du24x28FZ1lI762zfiF7UAfLFQUjVF5doi1Ba0pG5VfOhKfRJT+mcj1GagCMlEFZRMQvg11YDrKwHQ8jevxtmxEZ81BZ1mPJb4A7+BNiH0yEGtTcNck465KRqxJQuyZgodXCmJdKlKvVMTaZDw0CcL/uTIekSoGF1kETpJQHDysAtByFiTwXzn7ffRrfeHoyedOar5w1LLGUckXa5V8/pWCNQ4KPlsr47O1MiGR5aDgs7XC42vWqoQKoqPKDsAUfOYo57O1Mv5jrUoAZo46nERBOLoZcfKw4CS1CEJ4STCOIjvYsqe11rqZWOthxlFk5kt3Iw7uJhzdzLiIbcjUsXj6pKHWJaP0TLJDqHXo/Dbg7Z+Dd0AOOr/1eOr/Bbe0+kwhiaVLtTu20vDUp+EZkIHOPwNPfRpan1Q89QLcUunS7OuLyXjq09D4pKD0SkWlS/+4iuilX4fWbx1q/XrUvutQ+/yrhuipz0Ltm4Wn7zrUvkIdUeWdgdozHblnmuDh8hLSWEJqKxOlRoBXQlUxE5k6GakqCYU2HakqBbk6FYkyBakq9V8pLU0GElWaHWilIFWmCPfVQtpLqkpDrE5Bpk5H5ZWNTJ2NTJmOVGWvKdqXFgUYJojqlZ5ZKDTZqDzXo9ZtwNNvG76BOwgOzWNd1tfYgiJQujijEzuRE2+h5tgWus7spqfsNLGROwiLPPxxLTHA/AFm7RVSVuYCAoz5+Jv24mfe8xFwBVgKMNr2Y7TuxWjZ89HjZbbtJ8i8hwCrUE8MsBRgCN5rf5096WXKF8CW1f5d9stg+gCu8u0ri8LCop8pl0BDHgGG3QQYc+1ga/dHkGW0fhDXf1iCzCPIlI8peK8gqLcWCADMVIDJko/JvAurOZdg007CgnOJsu0iMXwn6VG5JIRsIDtuF8nhG0kOX0doQBi+aj+8Vf7oNGa8tSa8VJ54a1R4a1RYDQGkxIezZ/dGSk8dprb8e2rLjlFb/h2nvs9j16YkYsICyU6OYEtWIuuSY8hJiSQz3kZylJX0hDDiws1EhpmIsAYRavIn2KDHZvAnNTaSlOgQkqLCOXn0CNkJcWRGR3H66/2cPX2auKAgcqIT2J2cweltOynauIkfMzZwIiOH8vXrqd2QQ9vO3XTsLKB/x176tu7i/KbtDKzbTN+6jVzYsZuLuQWM7D3MxT3fcOnwMW4dL2W0uJ4bP5Vy43gxN78v5uYPJdw4XsyNn8q4W1THnZJGRitauFlcx62Seq7/VMqdHyu4fbyY0RPljJ+p4s6JMkbPVHHrRDlTpY3cPl7Cta9/4u6xQm4e/olbx8u5+1M544W1jBbVcu2HYkaL6rhzooqx4gZuFzVw5YQAta6dquJqUTUjJ8u5dKqcKyeqGDlZxWhFC1dO13D5VDWXTlUy9EOpkOQqqedyWTNXq85xqayV4cKzDBfXcqOumwulLdyoaedqRQuXylsYqWpnqLSZixVtXKw8xwX77VBpM0MlH+qK7QyVtzNc3cVwdZfgmqpsZ6imi/7KdvrsCa5++zVQ1UlvWTs9pR10l7XTXdZG6+l62s7Uca6wgXNnztJV2GiHUo30FDcLovfSNroL6+kuaaC3uIXe8jZ6ytvoLm2ht0RYRewtO0d3WSt95e30lrXTW95Kb2kT/WVN9JU20FVYS09RPT3FDUJy61QlHSfK6DlTTc+ZGrpO1tB7pp7uwjp6ihroK26m+0zzR7jVW9xIX3ETvWfq6D5dR09xMz3FrfSXNtNb0kJveSt9ZS10l9YLQKvqHH3ljfRXCd6vocYe+ura6ak5x4XWAYYaBxhqPU9/Qxd99R2cb7/AcM81rgyNMnLhLpf773Ch9zojF6cYuzfP3dtPuH7jvrBIeG2a2yMT3Lo0wdWL97h1Y4Z7dx8xNfGE2XuzPBh/xOS9h0yNPWZq4ongrHr6igcPVpicmuf+/SXuP1zhwewSE+PPmJh4ysSY4MAaHXvM2L1nH9NZwjriM8ZGnzE6+pR743PcvfOYu/eectcukckafgAAIABJREFUkR+9K/i5piYXmZpeYnJ62Z7EWmBmepGpyXkePnjOzOwy01OCSF5Ib60wM71sryguMD21wNTUHLPT8zyYXWR6UoBcs9PzzE7PcX9mkdmZpzx5tMyTh0ssL67aE1yrzD97LqwVPnnJsycrPH2ywvz8axYXf+bFC6GG+OLFezvgeseLF+94/fp3Xr/8jdevhRqiIBh/x6tX7/jll7+w+rMgqBfe+5aVlbfMzf3MysqvLMy95smj58xOL/Lk4Svmn60ydu8xPf23OFXcSkbOXqwR2SRn5mG0ZaALjMczKBF/Syp6UyLqgEjUAZFog6LRBcag8Y1A7ROGyiccqTYEmXcYSu8wJDorOv8odP4RRMWn8vW3Jxi6dIfRqTlujz/l7uQzRm6Mc7axmW+//4ZtuVvYsWsbFRXlTE3N8GBmjtnZBR49WOH67QkqqirZsy+PHfm7Wb95GxnrtpG1YRsbNuyioOBras+20tUxwK2b44yNz3D37n3aWnv47ruT7Mo7RFR8MrbwcLI3bSRlfQ6pG7ax/7tTVDR0MnxljPGZBa5cn+LHExVkrd9GZFQMu3bsJH93HkMDF7hy5Q6d3cOUljexcXMBGzbv5mxjF1FJ69i68ztcPbxwcZfhLpIhkkjw9gnAyc0dracXIWEReAcE4OzujsjDA2cXF5xcHHF3d8Pd3RV3VzchySWToffXExEbwbadOXx3/Buau89xfmSE5s5eaurrqKytorapkYaOLhra+ymtaePu2DyPn75nfuk3Vl78hecv/2D5+W8sP3/Pq1d/8PzVe169/ItwvfqDl89/Y/XV77z79a/85S//4K9/+yfv3v2N3377B7/++kky/+l8Op/Op/O/4uitG2J9LRvQGbMFebhhHVrjerxMG9GZN+JpFOqG6sB1Hy9NQDaqgHVojRuFW8MG1IHrUejXIddnoPHPRuGbhVRnr6V5JuOhikeiTcRdGYerOhY3RTTO8jCcZTZcZOE4i604SYNx8jDhLAvBTRYq+LdEJmE9z83wMbH1pYvOntoKsFcY7VVGkQEXicUuBzfgJDKw1tX/Y43RyUP4LCcPC67SYFzENhxFZlwkwbhIgnGSWIX7MhsiRRgSbQwSdRRyzxjkuiRk3sko9SnI9amo/dPRGTNR+Saj1qcg80pA4hmDTBeLUh+PQh+HNigNbWAGPuZsfC3r0Afn4G3dgMaYhV/oZowx+QSG52KIKMAYk48pOh8f62b0IZvRWzeit23DELkLc1QuluhdGKN2EhSZR0DELrt/axsBobvRh+zE1yZUGX2D7YDStg0f21b8wnbibd1KUHgutoT9yH2zkerTUQVloLNuQBmYKfzf+WV+vLxM69Aac1AGZqP0z0LhJ0BLpX8G6sB1SLxTEXkm4a5OxF0Zj5siATdlHC7yGFzkMcJ9RTQizyRcFTE4icNwlobhKA5mrVsga5x8WOOks1cEPT+uGK5xUAmJK0cVaxwFYLXGUcXnXyn4wkGoHn6sJtqvz9cKz69Zq/hYTfwAvgTYJdQS1zh6ssZBg7N7EA6uRr50Ef5unDwsuEhsdpeW8PfgKLInyjyEW0eRETeJDbkmDqVnIhpdCl5+Qp3Q0y6K99L/Cyx9SFGpfDJR+WQi0yaj9EpGpU1FobWDKs8UlF7JqPXpaLxT0XqnoPZKR+31oYoorCxqvdPQ+a/7WEtUeqWh9c1E452Bl/96lD6ZaHyy0fquR6vPRuuTZV9KzEDrk4VCmyp8li4DpVcmSrs7S+mVhkYnuLVk6mSU9luZMgWlJh25OhW5Ohm5NtleP0xCpk6yJ65S7KArTQBVqgwkyhR7VTHtozj+3xNccm22cF+ViVyVjliZIri4VOkfH5dqs5Bps1GoM9B6b0Sn34LGV7h0gdsx23JJTdlHlDUOH7kctciBrWlRlH6zia7TO6g+kkdc1CaCbULy6YPg/YMA3t+8m6BguxvLtA+DPbkVYN1rB2JCauuDqN4YfFBYV7QdwBRyEKPtAEbbAQKtwmsNdieXvykPP1MufuYCfI0F+JsKCDIWEGTMFxJkdgdYkLmAAGMuAaadws9gLCDIYl9ZtBQQYMwj0FJAkDn3fzi7BIeXAMCEVUhhjVFIhQlJMIOpAIMlnyBLPkbzHkzmPKzmPGyWXUSG5GEz7yAseCchls1EhWwmIzaXiOBNRFqyCdBHo9dZ8VTr8fc1YPIPQqeW46dVYPDWEBtmpGDnespOf0N1yRGqio/w49Fcvt6zgf15GziYn832DfHkpEWSkx5LdlIkGYnhpMeFkhYbQkKEiUhLAGFGPcFBXoQYfYkNs5CdFE2kJYDC49+QkxJNRpSZk4fzaC47SbpNz4/bsjmak8nX6QmUbV9P/e5N1O3YRMPmrXRu2kFXzmZ6122if91GetPX0ZeRzWDORi5uz+PmYSHJdfXISe4UnuXmyUpu/FhuT2+Vc/tkNTdOV3HlVAWjte1cL63jyqlKbpXUceXHEq4fL+L2D6XcOlbEte/OMFlSy7XDP3D18HGmimq5+X0pE6fPcvXwCW59fYKbX5/hzndnuLz/ODe/K2TsdDUzpY3c+raQe6dquHv6LOMVzYyWN3DtZAWjVW1cKawWapJFdVw5XcP1M/VcL6rnSnE9l4rquFrewqWiOi4V1XKlrIkr5a1cKm3kenkjF0vrGKls43JVO9dqurhR08GlinauNfZzubqT4co2hiraGCpt4UKFALoGixsZKKrnQsU5Lp7tYrCqncHqTi6e7aKvQqgiCkmscwxVdjJYcY6+slb6Ks4xUNFJX+k52oua6S5rpb2oie6iJroKBal7d2E93cUNgvy9XABjPfaaY2dxE71FzQxWddNV0kxXqQC5ukub6C5tsjuwWugtbKLnTAMDZS10FwnJrZ6SRjpOn6W3uJHewjq6C+voLayl62QN7Ser6SqsFSqGpU30lrTQfaaRnsImekvb6KvoEMBccTM9ZxrpPlVPb1GTHXI1MlDRQl9ZE4MVgnfrfEMfA1Ud9FW20Gu/hmo7GKrt4FJrP321HfTVnGOwpZ/Bxi6GW3o43zbM8LnzXOi8wMWuiwy1DnK59xo3Lo9x5+ZDxu4848b1B9y6+Yg7t2a5c3WaqTuPuH19hpnJBSbvPWHq9jRTN8aZunOfqXtPePpwhfvTcyzOrzI/v8rc3CozMws8efKchw+ec3922V4HXGRq4hnjE8+4N/6Uu3ceMnr3CaN3HzM2vsjY+CLjY3OMTyxy8/ZD7tx9Jjw+uviv5yeWmJha5N69Z0xNLjI+Lqwizs4sMzn+jKnJeaYm55mcWGBqZpmpmUXuzz7n/swSM9OLzEwvMzu9yOzMEo8fveTRo+c8evScxw8EEPfowYrgfnrynKePn/N8+a2QoFn+lRfLb1iaf83i/CpPn6zw9Mkyc8+es7z4hpf2CuLq6m+8Wf0LS0tvWVwWEjmvX//Oy+fvBeD18nchhbUi+LZev37P69fvefXiN16sCOBraektj5684unTFzxf+YWH95cYvfOQvr7blJR3ULDvJBnr9mIOz8QYloElPAt/cxLegTHoAqIJsKbgY4zDKzAalU84Sn0ESu8w1D7hyLWhyDxDUOhCUesjUPuGoNXbCI+JJ3vjVr79/gylVfWUV9fS0NZF//AIrR2dfHP0MOty0jh4YCe5O7KoqiljbPIhD58s8fDJMs/mVnn05CVjE09p7eyn6VwX23PzWb9xF5u27mHbrkN8c+QUDY099A1c59LIPW7fnmVy8hlTMwt0dI/w3fGTxMSnEGwLI2tdNuk5G0lIX8fW3QfIO3SMoup2eofvceHyBKVlDeTn7ycqNonQqFistmBKSooYuXKTsdEZhvov03pukMHztygvr6eouJyQyDi8fE3o9JF4SPWIJCrcRVLcxBIUGh0aTx1ubiLc3DxQe3rhJhLh6OyEs6szIg93lEolWq0WDw93xGIRGo0GL28d3r46MtbF8c3RvZxtrqX/wgUqzjZQ19RERVU5lbU11DQ2c7q0hpKqNnqGbnP/yRsWlv/gxau/8PLFn8wv/srC0ltevvydFy+EuuqHeuLq6p+srv7B73/8nT//+p/8/R//xZs3f/D69W+8/1RR/HQ+nU/n0/nfcbSmdbGepmy8DFmogzJQBaaj0mei9stC7ZeFKiALpb+wfij4ltJQBWSj8MtCE5SDUp9GxtbTaIJykPukI9YmI9OlIvFMQaRORKJNRqyNQ6SJwUOTiMgOt1zlEbgro3CVh+Eqj8BVHoa7PAxncTBushCcpSG4yENxkVhxlobgJLHh5CFUFte6B+AiNuIkNuAgMnwEWgIAM+AoCsLBPRAHN6G+6OxhxFlsxlkswCxXqQ1naQiu8gicpWE4SwWgJlKE4yYLwU0Rjoc6Bok2AZlXEkqfFBS+yf/jUvknofJLQuYVh8InHolnNBLPaMSqMMTaSKTesXgZMvEyrMPHvIHA0K2YInPtTq2tBITtIjAin6DwPRiiCjDH7CEocjd62xYCInbgH7qNgLCdGKPyMEXnY4reTWDkro9pL//QHfiFCmuKett2dNbNeJk3obdXG32Dt6CzbBTWDo0b8DJuwBiei1iXiliXgiogE40hHZlfKkp9BlKfdBR+mcj16WgCUlEFpCL3S0Hpn4XSbz0KvywUvqlC6ssrEZE6ETdVLK7KaGHxUBKOozjEns6ysVZsd1d5CEBxrVugsFDoLCwdCrJ3jZDUcvZijYNKcGutVbLGQXBmfenk+fH+GnvdcI2DmjUOKkEg76z5CLU+W6tgzVo5n61V8h9rVfzHWhVrHATH1hfOOta6+vOlqx+O7gac3IUKooOrEUeRGWeRBWexDRdxMI4eVhxFZhzcjMJ6o4cJF4kNd2koIlkUcm2ikK7SpaHwTEGsiEdtB0hiRRxSZSxan3SUXqmI5LG4SiLwkEUhU0cjUyUiVyei0CQiVcUi18Sg0Maj8kpE6ZmAXJ2ARBmNXBuPhzwckSwUuWcscm0yMk0ccm0CMnUiGl06Wp9MVLo0lF7Cd6t0GSh1Qr1QqUlD6ZWKwbIdhWcKCu8UVF7pdu9WKkrPVJReqcjVSci1AsSSa1KQaZKRqZORq1KQqZKQ/vulTUOqTkGiSEKqTEaqSUOqykCsEm4l6kw8VMkCzFKlIrMnuYTVxTRUnutReWUL/i1lKmJVBmJFKmJ5GmJVBh7KTNwUqchUmag9s/H02YLCcwMqzw3C2qJnOr5Bm4iN2UlaXDY6uRyV61fEWPScPLCBjjM7aT2xn8yELYSEFGAK3keQ3Z8l+LXsDi5zPv7mvQSY9xNo2fcx4RVk3Udg8D6MVuG9huCDGGz7CPq3FUWDdR+m0ANYwg4SZN5DkHU//nZZvfD5e/Ez78XPnC88b0+OffgOP1OevSppX1H8AKcswhqj8LPaa4nBez8K8j84vT5UHv3NuQTYxfWBJuH9gaZ8goIL7K4vQW5vtOzFbMnDYt1jh14FWC27sVl3ER6aT6hlJ3ER+USEbCPEuhFrUDoG/3iMgXH46QIJ9PHHz9OHQC8dfhoF/p5yQoy+ZCRH8MO3e6guPU5FyfeUF37Dwfz17NmZQVqcldjwIBKjLGzJTmR7TjIbM6JJjraQGW8jJcpMQpiBCKsfkZYAIky+WP21RFn0HM7bTHpcKFuy4viuYB3n26rIijKwLdFEyaFtnDt5mLz4YI5mxNN97Gvq8wto251H99atdGRl0JmcQl/GegZytnAhdx83Dh3nUv5hrn97gus/FHP9+xKuHD3NteOlXPuhkjtFZ7lRWCNAptNVjJY1cvmnMkZOlHH5h2Kufn+Ga0dOcPu701w7/D2Xcw9yLf8wNw4e4+qBb7lzvIi7PxRz/eufuHroB64e/pEbR05w61gRN46eYeynCkZ/KOPWD2XcPF7CvZI67td3caekgbvVbVw8Wc6VwmquFNUzcqaWy6fOcrWwjpGiOi6XNnChqI6LhWe5XNTASGkTV8qauVnTwZUywb01UtnGlapzXK5qZ6SynWt1fYzU9XCtrpdL9iTXhTIhwXWpqoORmk4ulLcyXH6O4cpOBspauFDVxUBFC4PlrfSVttorfa2CVL6mS1gbrOykp0xIWHWXtAli+dI2eooa6C1por+okb6SJvrKW+ivsMOp4ka6i5roK26m80wd/aWtQmrL7uHqq2ilo6ie7tJmAXKVNNJf2kpfSQsD5a0f02DdpU30lDbSU9JAb3EDvSWNdJ6xg67SOjpPV9NT3EhXYT0dhU10FjbSUyykyXpLP3xOMz1FjfQXNTNQ3MT5qna6S5voKmlkqPocA5Wt9FW0MFjbxWBNJwPVnZxv6Ga4oZvB2g4GajsYqDlH/9lzDFS1MVTfSV9NCwP1XQy2DDDcPsT1oRtc7r7EcEs/51sHGO4Y4cb5UUbO3+PayAxjd4UE1czUArNTC4zfesjErQdM3n7I1M0pJq6PMTvxhPsz8zyYmWd2ep6piWc8ebTC/Zl55ud/Zn5hlSfPVrk/+5ypCSEZNT05x8z0ImMTzxifnGfs3hPG7j0VZPJ3heXD0bvC+uHYvWfcGxMqiqP35v8H5JqcXGJyYoHp6WWm7U6u6cl5pqcW7CBL8DJNTi8wM7PCw/srzM6sMD21wOTEHOPjT5h9sMLDxy949GCFx/dXePLoBQ/vL/Lo0TIL8y95vvKGly/fCSuGi7+wNP+auScvmH+2ysLca+afveL5yhtevXzHy+f26+U7Xr54K8C+uTcsLv8qJLaW37O89I7FhbcsLrxlafEtS0tvWFkRFhUXF39hafFXnq/8xoNHL7gz+ojHT18zMbXI5UsT/HSintT0PMwhGdii1mGNyCIwOAW9JVFwZwXG4GOIJyQ2B19TLGp9OCr/COQ6G3LvUDQBsXgHJCJWhSDVhqLwsuHpF0ZsSjZbcvfy4+lihi7eZOjCKE1tAxRXlJKbt5HElEjSMqLJSIskP3cjpWeOcPJoHsP9fcw8WOH+k5fMPF5lYnaZkesTnDhTSdaGzazfmseOXYfZtfsIe/d+S3NzD1PTc9y++5C+viu0tPQyOvaY63fuU1rdRu7ebwmyhRKTlEL2lu1EJaQQmZhM5oZNpK3fxI6Cb9hz+Ed27TlK5rqtZGRtIDwqHmtYJGZbGOvWb+Lu2DSj4/cZuzvDgX0HaW0f4vLVKXoGrlJV24YuwIpMG4BE7o9Y5oW7SIG7SIxIIsfBxZ2Q8GjUWh8kUgWBJjMu7iLc3EU4u7rg5OKMq7sb7h5uiKUeiEQiZDIZMpmUQEMgOVsy2bNvK8VlJ7h59y595y9SVd9ATX0D5dU1/HT6DCcLy6k420FJ1TnGZlZ4svie+eVfeTb/hoWlD4m/31hZ+Y2VpXf8/PPf+fnnv/LmzV/57bf/5N3v/+Dv//h/+Od//X/85c9/8sfv/8Uvv3wCXJ/Op/PpfDr/K47OlBHrGZSONjADT1M2yoAUlL6pKH3SUPll2aFWBlLfNKTeqch9UpB5pyP1SUNryEGmSyE4bh8Kvyw8PBMQeyai9ElF7ZuJWJOAhzoWd1U0Ik0sHtp4RJo4RKpoPBQxuCmicFFE4CoPFwCXIhI3eTjucpvdyyWALRdpCI7iYBwlFhwlZhzEJhzEFiGl5WHhK1chjbPWIwhHDyPOYgNOHgE4eRhxEZtxltnTYZJgnMUWHMQWnCQ23JUxeChj8FDH4K6Mwk0RhbsyCpE6Bg9tPGJNPDJdKnKfNJS+QnpLqU9CrU9BrotH4Z2A0icRuY9wq/JNQuWbiMovBa0hi4CwHVhi9hAYnktA+C6hJmj3YZliCwiM2I0xuoCgyLyPl0/wRvxDdxAUuRtjVD7GqDyMUfkERe0mMHwHetsWvC2b0YfswNu6FX3IDvyCt+Fr3iw40Qw5aIzr8TLnoDWuR2NYj0qfidY/E//g9Uh1Kch8M1D7ZaHUpyHzTUPmlYaHJgmpVwpiTTwe2mgknnGIVJF4aGLxUMcJ/x6e8Xho4/HQxuKiisXJvnooLB+GCNU+dzNfiUysFRn5ys2fz529+dLJm8++UvG5k1oQvK9V87mDhs/WqvnMQcWXzkJ66wtnT9bYE1qCP0u41jgIr//CWQBja9187FBMy+eOwnOfO2j4fK2azx0EefwHyPXZVyo+d9TxlYv/x78TB3cjDiJhFdHB3SxAVWkoLh7BOIuDcRGH2lNdFsSqMESKEFylIbh4BAuXOAx3aQQe8ij7bSTukijcxOF4yCORqRKQqhNwlwnPSVQxSJTRyDSJyLVJiFVRiBThSNRRSNVxyLXxSDXReMgjEcnC8FBEIZKFodTFIVPHIFMnIFPH/xuMSsZDEYtck4DKKwWxMha5NgW5Jg2JMhGJKgG5NhmllwCyFJ4pKD2FW5UuDZkmCZkmCblG+CyZJhGFVvBsKbRpAqBSJyNVJuKhTESsSkSiTBQcWXYxvESViliZikSVKgAoddq/ieYFwCVTptgfE1xeMlUGEnkKYkUKIkUaEmWqsJ4oS7WnuYTUl0SZikKTjdJrAxqfrSg916PQpiPXpGC15LApcwcBGi1eYhcSw42c+norLSe20nZyD+sS1mOz5WMK3vdxOVHwa+0TklT2qqLeuIcA6wfIJawkGkP2Y7DtwxS8H6PtIIbgfQRZD3y8Pq4q2h1dBus+AswCnPIz5X0EaIFWe/XRvAeDeT+BFgGE6U15AgwzfQBgBRjstx9+NoMl/1/pLdNuAi15+BtzCTB+cHUJdcYA424CTULqy2BPcgmprt1CxdGeRvtwGexrjwZzPmZLPiZzLmZLHjbrbkJtu4kM3Um4bTs263bCgrcQEpSEWR+F2S+SQB8zAZ6++KpV6DUavNUK9FoZ/l5ygryVxEaa2Ju3idM/HebIoV0c2reNzTlJRFj9sBl8CA7SEWL0JdoWQGZCGPFhBqJC/Im0+BEfaiDK6k+k2Zdwozc2g44wgzdxoQFkxoeQGWdld04sxwoyaC39hgObk8iJDqK58Cg50VZO7MjhaEY8x1JiOLsunY7t2+jflcf1Q0e5XPA1F3bkc3Xft9w4cpIrh37k1g9lQorreBm3TpZzt7CWyfImbhwr4saZKu6UNXC9sIaRH4u5duw017/+kZuHfuTm4ePcPfQ9I7v2c+Pgt1zKP8hMYRX3TlYyeaqWeydruHr0NKM/lnLj21PcPF7M6MlKbh4v5PaJKu6eOcvISUEwf/GnMq6X1XO3uo2rpfXcqGjmUmENI4VnuXCynImmXkbKG7lS1sD1qlZGylsYKWvhclkr16rbuFLRyrWaTi5XtjJc1kB/YY0ArsqaGC5r4nxRAxdKmzhf3MBwaTMXq89xrWGQK2e7uWBPdQ2UtTBY2cpgeQv95Y0fq4vD1V1cqu3lQo1QXRys6mCgSlg67K/opL+ii8GKTvpKW+m2A67ekmb6SgSwNFB1jv7KNvorWoUKoh1U9ZU0CRXEinahvljeRl9FK12ldfRVCJXF3uJmegqbBBhW2sK5M7V0lDTQVdpIV3ED505W03n6LB2FdbSfrqGzsIaO01V0FzXQU95Kb1k7XUXN9JcJovm+kia6CxsYKD8nyPNLWugpbhbqjCUNdJU10VvZSm95M31VLVys72GwupP+qg76qjoYrOtkoLaT/pp2hmo6GKhpZehsB4N1HQw3dnOhbYDzbUMMtvYxdG6IgYYehurPcbV7mEudl7jYMcKlnutcOn+HOzceMHb3KY/uv2B6cpnp8QWm7z1l8s5jpu8+ZGb0CRP3HjM7NcfD2QUeP1zh6eOXPHqwxLOnz3ny6AULcz/z5NlrHs6+YHpiTgBhU/OM33vCxMQ8U5NCXXByfIGxe8+YGF9k7N684OIafcro7ceM3ptjbHKByallxiaWmZhcZnx8gcnpZSYnF5meWrKnspa5P7MkJLIePGd2Rnh8enqByelF7k+vfKwqTk8JlclHj17xdG6VhflfmJ97w/yzVZ4+fs7jh8sszL1icX6VxcVfWF78hYW5VRbnVlmaX2VxfpWlxVVevHjD61dv+Xn1Pa9fCu6sVy/f8/y5PbX14j2vXglVxFcv3rO8+IbFxTfML/zC/Pwqi4uvWV76hYXFX1iY/4Vn8z8zv/iWlZd/Mjn7mvOX7/PNsRpiE7YRFpWDNSwLY0gagcFJ+Jpi8TXEoA2IQOMXhi4oCl1QDJ6GGBS6UOQ+Eci8w9EERCPztCHS2BDJrbjJjPgbo8hYt4ltufsoO9vC8JV7XL09y/XRpwxeuE1ReS2btq4nPS2c7VvSqCj7ketXLzIzfZ9b129yrrGa1qYGpu8vM3jhJmdKajh2ohxbRBwR0Qls2LyNjVvyyC84yvFjRVy/fpeHj5aYfbDM5Stj9PRcZmDwGifPVFLT0Enmpp2EJ6Wzdc8Btu85SFhcIlHxSeQdOEBZTS0Vda0UVTTxzfFi8g5+T0r2VhLSNhKftoH0nG1k5Wxl9669tLf2cW90ivMXrrFr90GO/FjEtvyvCTSF4G8Ixs8UgdY3GC9fE/rAUNwlnji6eKDSanF2FaH3C8IaGonK05vohHi0Oi9c3dxwcHJkrbMT7h4iXNyc8dJ64ubqjJubC0qlHGtwCFFxkWzZlsWRY/tp6zpHe08/ja3tlFac5VRxGadLSvnpVBGlVY0UVTZTU9fD9P3nPJn7hbmFX3j89DUrK7/y4sXvdsn8X3n96k/evPkbb9/+jXfv/sbb93/n7//53/zj//y//PO//pvf//g/rKz88glwfTqfzqfz6fxvOEp9QqzaLxmVXxoKv3SUfinC8qFvurCO55OGxDsFiXcqUp80pD7pSHSpyHRpyH3SkXqnIdNnItNn4uGVLLzOKwWNfzZSr2SkXomo/dIQqaNxV0Xhro7GXRmBmyISd2U0bopIXGThuCqEx9yUQopKpAjHVS7cd5WG4CwLxVlmw0kajIPUiqPEirNUqBM6iq04SSw4Siy4yqy4SMy4yWw4S22AEua3AAAgAElEQVQ4SWy4KsJxs4M0F1koYk00rspo3BVxiOT2+8oYRKpYPNQxeGji8FDHIdLEIfVMROIVj0wXh8ovBbk+BYU+AZlXHGp9CtrADLTGLNSBmfiYN6ANysYvZDuB4bkEReRjjNqDOWYfhsgCLLF7MUYVYInbhym2AGvcPizRBVii8jFE5RIYuRO/sC34h20jMHwXpugCwcMVmYvBnt4KjMz9l5A+RHBr6YO34mMVwJfGmIPasA4v0wY8TTl4mjai9M/C05hDVMYhoS6qSUTll45cn4bUJw2RKhl3ZQLuylhcZBG4SGy4ykJwEFtwFltxlUcIsEsdi5siUkjcKaM/gi1niU2okLoG8pWLH587+/KFk47PHDR87qQR1gsdhGTWZ1+p+L+/lPHZl8L9zxyUfPaVSoBejsIK4r9qinLWOKpYs1bD506eAuBy9PxXAsxBw5dOnoJEfq36o4D+P9aq+L++lLPGUcuXzj585eJnB1sCEHWye7YcRRYc3Ew4SUJwcrfg6G7Fyd2Mk0ewHXxZcXA34SaxIZKF4SoJxU0Wiqs98echD8ddFoq7LBSRNByJIhqxMgqpKhaZJh6xOhatbzpSTTRSdRRyrfCYmywUN0kI7rJQJMpIZJoYJMpI3KThuElCECsiEMkjEMlCEcnCkGviUGjjkWvi7NAsBg95NGJFNCJ5FB6KGDzkMcjVSYgVCUiUCUjVQtJM5pmETJWARJWAhywaD0Us7tJI3KQR9vfG4qGIQ6JOQqZJRqJOQaoQqoZSRTJieSJSVQoSZZK9mii4t+Qawcsl+biamCqALbUgpRfek4xEKdQe5Z7pSNSZQm1RlYlYJQAtD5mwpihVCEBMokxGqki2i+0zkGuyUek2odFtwMtnPQZTDgbfcLwkMkxeKmJDAjm4M4P6H3fQcbqALUnZREXswRJyAINtHwZ7cktYVdyLwSoALj+7hyvALCwgfqgiGmz7MIYcwGA7iMF2GKPtEAbbIYyhhzGGHCQk+giBwXvtni1hcTHQvIcgi5AC8zcX2OXze/Ez5ttXFg8QYNnzsQoZZN2Lwbz/oxssyLwHgyX/o3tLqCkKIMvfnC98tlmQ1Bss9u81FxBozCfAuJsAg73SaM3/H9XGIHvKy2T3iBksezCY8zFY8jBadmG07MJk2UGobRs5WbsJD9lKsHUXwZbtRNp2EBuy3S6wX0d2RDKhPv4Eefrhr/HGWy7DSybGRynDWyNDp5HhqRIRqFeTlRbLnrzNfHOogO++PUxWWgKbspJIjgshMcpCbJgJa6A3Zn9PIi3+hJt9iDT7kpUQRmK0mZhgPeEmHVEWb0ICVFj91MSH6NmUFs7uTUkc2pVFR91JdmVHcXRXJpsTrZwsyKbhuwJyY8yc3bGZzr17OP/NUa4c+JaLuQe5tPsQV/IOc/3A91w/dJyRvUe4830Ro6equX2ymrFTVVz/sYzbhTXcOl3NncIabh47xeWCr7lx6Aduf1fI1QPHub73CNf3H+ZSwX6uH/qOC/uOcPfoGe4cL2XsdDWTJQ2MFp7l9okKbv9QyvXvznDnZDU3TlVxq6SWGyUN3K1o4t7ZTq6VNXCtrIHLJQ1cr2zlVk07I8W1XC9v5HJpAyPlzVytbGOkopUrFa1cLGnkankzl0sbuVjexIXKFobL6xgqruF8cQMXyxsZqWpl4Idihn4qY/BMHcPlzYzUdnC1oZ+r9f0Ml7cyXN7C5eoOhqvOMVzVzmBlK+fLWzlf1sL50laGK88xVN3BUE0nl+oHuFTXx3B1F4MV7cJV3sZQxTn6y9rpKWmgs7iBvtJmesuF9FV/ZTt9lcIa40BVB33lbfRXCuuJ/ZUC4OoubaGrpJmeslZ6yprpK2mhv7iZ/pJmekua6Cisp6u0iY6SBnrKW+gqtVchSxrpLG6gs7SRjuKzdJfW01HcQHdZE72l5+g+88G7JUCunuJmekqb6S07x0B5K32lTQyUNdJTUk9XSQOdpQ30VjTTW9nEQGWLkOiqaWeotoeBs10MnO1gsLaTobpOBs+2M1jbxcXmPs439TLY1MP5lj4GGru50DbMUGMvQ/WdDDZ2M9w6yMVzw1zrv8X59ovcuDjG6O3H3LvzhJmJRSbHnjE2+piJe4+YHHvC5L05xu4+YmL0ATPjT3l0f5nHD5Z5+miJJw8XmX/2irnHr3j88Dmzk0s8mF22J6RWmJ6aY2LiGTPTy0zNLDMxtcj4+KIdcNml8veecW9UcHCNjz+zS+gFF9fY2Jzg4JpaZHpqkQf3n/Nw9jmPH77g6eNXPHwo1A5nphe5P7vM7MwKD2ZXmJ5aZHZmRXjv+DOePn3N/Nwb5haE9NTS0luWFgSp+8LczyzM/czc3Crzz16xvLDK0vwrXqz8zOqrX3nx/GdevnjD69dveb7yM69fvOfl83e8evk7b978yZtf/8abn/9kdfU3obb48++srv7B8rKwiri4uMrS0hv74uJbFpZ+Zfn5n8w+/oW2rjtkbT5CbPIuzGGZGGypBAWnEGhNIjA4Hu+gGLT+EXgbI/EMjEQXFI2PKRalXRwv1YYg0YYh8QpH5h2B0icUidaKMSSB+KQsThZW09jax8DF29y895i748+4dHWC2ro2Dh7aQ0ZmHAf3b6O9tZbJiVFmpme4P/uMh4+WmJmd4+KlK1SVl3PmdCFHjv1AYmoGETEJmIPDycraTO7ug3R0XWL44l2mZua4/3CR+4+WmH2wwp2xJ/QN3KRv8CbfHj9D9tbd5OTu5/DJUtbn7icsIZm07A2cKCylu+88V26Ocu3OLN1Dd6huPE9JdTeHvi0jc0MBGeu2U7D/IIVnTvD9kaPs3rWHrJxN6IPMeEiViOQqpCotSrUaozkYD5kWL70VvX8IAQFWvHxNuIoUuLqLcXQRodL6YLCFIdfo8PTxReerw9nVCRdXBxydv8TFzRVnVxeCg4ORSiW4ujqjUilRazWoPdUkpUWzI3cD3xw7wo+niyiprOOnU8UcP3GKI8e+5/iPP3GyuJyaxm4Ki+tobBlgbvEdi8vvmFt6y/ziW5ZX3rO09JaXL/9gdfVPXr36g9XVP3j79k/ev/8nv/3l//DP//pv/vlf/80ff/kHL158Alyfzqfz6Xw6/yuOUp8Sq/JNQuGbjNInFYVvqlAx/CgLT0aqS0KsS0GmS0WqS0XqlYHcOwupVypSXZq99ia8x8MrGblPGip9BlJdEjKvZMSaBFwVkYhUMbgp7YBEHoFIFYO7IlpIT6mEJJWQporEQxmBmzzMXiUMw0UagoskWKgr2iuMbtJw3BThOMvCcJWH4iix4SYPxVlqw0Uehos0XKhCKqIQKaJwU0TgpopCpIrHXZ2ASJ2AWJOEyH7fQyOI8KXaZOQ64feW65JR+qWh8ktDGZCGxpCJkHhLw8uQhSYoC0/jOrwtm/EL2Y5/6HbMMflY4/diiTuAOXof5pg9djn8HoxR+Vji9mGN3481fh/B8fuwxOQTmrQXU/R2jJFbMERstUOuHRjCd2KI3E1A+Db0ti34hmzFP2wn/mG70IduRx+yHf+wXHysWz9605SBmSgDMlEFZKMKEGT/Kr901AGZyH1ScNPECb+bTwoibTxushicZZE4SUL4ys3IFy5+OLgH8ZWbH2tdjTiJg+1V0jCcxME4SWysdTPh4G4SklEufnzh5MMXjt584ajjc0ctn639UCdU8PlaOZ99YZfDfyllzVcS4f5aJZ87qu0uLXs18StBJP+Fo+DO+txFkM5/Zk99rVmrZo2jmi9dvPjcUcMXjmo++0pul9Cr+NzJiy+c9XzmqONzJx++dPblK1d/vnIJYK1rIF+5GnBwM7HWNZC1bkZ7XdFk/33MOLqbcXI3CyMHIqGm6OBuEFY9RTYc7K939rDgJrHhJDLjIrbgLg3FVWLDTRomADCJDX1QJmJF5MeVUFexkABzk4TgKrHhLg2xvy8YkdyGmyQUZ5FQlXQV23AWWXCV2hArInAVh+IuFSDbh2SYWBElpL3kkUg+gDV1or1emIhMnYhIHotSm4xCm4JMk4RUHY9UFYtIHolIFoGbNBx3aQRiZSxiZfxHv5ZEmYxEkWS/hNSWVJmGRGFPbak+VBTThSSXMg0PpQC7FNoMFF5ZH9NbH9xcErtQXqIQ3uMhS8FDlohYkYREmSx8h0oQ1Cu1wuqiwu7l0nhvROWZgY//OkyGFMx6C14SD5IizGzJiKby+210nc7j4KZtREfkY7QIjqoA8x58DblCPdBSQIC5wA649hBg3ovBtp+g4L1YIg5jDj2MwXaQINtBDMEHCQo+jCH4ENaIbzHavsYacQRDyCGCgg8QaNknQCPrPkwhBzGHHsTfnC/UCM0F+Jn3CgDN+mGpcY/d3bUPf8seAkxChTHAvJcgy35hmdEOvAxWIRUWYK8/fkx72UHXB1j1IcEVYMz7twSX/bII9cUP7zNZ9hJkzsdgycUUvAtT8G4s1jxstlyioneRlpJLSPBObMF5hNp2YwvOJcJWQLg1l/jQ7exK3sXB7O3kJa9nW8I6Iv0MGORSAuRifBQeeElFaGXu+Kil6BRSVDIRXio5Qf4+JMZGsSd/J3m7NvPDsUN8f/QgO7ZuYOP6NDKSo0iJthJh1hNlDSDU5Ee0zZ+4EH8Sw/xJsPkTbvIiOdyP1Ag90RZPbIFKYs1eRJu0xFu9SAnxIT1CR0PhNxRkR9FZ+AOV+3fScHQv7d8cpe/IMQa/+Y6hfV9zflc+I7sKuLpzL5e25HIt7zC3vy1i9MdK7nxfxt3jpdw+VsjNr3/ixoHvuLbnCHe+K2Ls1Fnufl/OzSOnuPX1cW5+/T2X9x3h+pEfuHXoB8aPFzFxqorR0zXcOVPDRFkjoycquPOT3fd1opKbJXVcOXOWK6equVFaz/WSBm5XneNaRRvXqzq5UtnGtco2RkobuFLRxI3aTq5Wt3Otqo2RshYulDQxUtbApdJaLpae5WJpHZcrGxkurediST0Xiuu4VFZP3/dnGDpVxnBJLReqWrlY08qls52cL2/iclUrw+X1DJfWM1zVxuW6Xi7WdHOxspOLle1cqGrnUm03F2o6uVjXw8XaPi7U9nK+qpPzFR0MV3VyvqqTwcp2+ivaGahooadMSEsNVLbTX9bCQPk5eita6Cproq+ilb6KVnoqOuip6KTHnt7qKRcSXl0lzXQVNdF5qp7+4mZ6i5roPN1Ad3ETPWVtwvJiWTN95a30FLfSUdxER0k93eXNdJTU01fVSnd5K70VbfSVnqPrTD1dhfX0lrTQVdxEV2E9PaUtdJU202tPmfWXNjBQ0URfZQs9Fc30VDbSU9nAYHULg5XNDNV2cL6uh8HaTgbrOuk7207f2Xb6z7bTf7aDocY+hlt6GajvZKBBqDMO1nfRV3OOodouLjb3MlTXxVBDD3113QzU93C+5TzXBm4z0nuTix1XuHVpgrE7jxgffcTk+BPu3XnI+N1HTN57xP2JpzyeWeDpo2WePlzm6aMVnjxeYf7pS548WuHh/WUeP3gp+LhmFnkwu8TU1BwzUwJ8mp5eYXpymcmJJcbH5hgde8bE+BwT488YH3vKxPg8U5OLTE4tMzG5xMTkMpNTy8zMLvPowXOePH7F40cvefz/s/eeXVEl6tru59OtQlVRORc5Vg5AkXMyZ0Uy5ra1bW2z5IwCgmRMiKm1zYhiaLMEQ6sdXL33Xu9+9xnnX1znwyxd6zfs4TPGHHNSVE0m8O0a9309j97w66O3vp/zisl7r5icnBJcWw9meHB/Wkh83XvFnTvCdsfnz97z9PkHXjz/yIsX7wWo9fQ3nj55x/Mnr3n59DemXrzn3eu/+Pj+H3x4/xcfP/zNm9cfmZn6wMz0B96++YPf3gqbEN+8/oM3r39nduYjM9OCv2t6+iOz079/AVqvZ/9gZuZ3Xk39wZOnH3jw8D0nRifYe/AYC5dvweZZQIwrl6TsVVjc2Zg9OUS7Mgm3JmN25xDjziHYnEyoNYVIRxaGyET0EYloQhJRB8ahDU1AH5pMuC2dSGcK2fOXkp6ziB27DtI/dJaxn+9ybfw5P19/zNjP97n48x12bP+ekjVL2bdrEw3V+7hx9Rcm7z3k2fMpJu494ddfp/n1yRsePn7DlWuTHK5pZsXqNSSkpJGamcPCJauYv3gtq9dspKG5l6s3X3Ln3gyPH7/h18evefjrLHcmnnPy7G26ei9Q+d0eFq4up/KHAxRt+4nEvCV4s/MpLN9My5Fezl26ye27T3n0/B1Xbj6lq/8yxwav03jkDOs3/sT2Hfv5ac8Bdmzfxp5dP1BSUkpKRg6m8EgUWgMqvQlHbDx2dxzx3kS8CYmoNCZCIpwkpixi585DeOLTCQy1IJNrEUvViOVqtCERGIIjCAyJIMZqQaVSYDBqUCoDkMpliKQBSGVSXC4PGo2GiMgoTCYTxkATGdnJLFs5n6LStVTV1bN+yzZKK7awfeceNn+/kz0HDnOgpoHq5i6qG7r5aV8rN+9O8/yVr6r48j0vpn5navoP3sx+Ymb6L96+/Q9evHjPxw//5NOn/+Gf//z/+Ps//i//8R//w6e//smnT//8Cri+ztf5Ol/nf8OYovPSg8x5GCJzCIzORxeZhzYkG21oNtqwXHRheWjDctGG5aENzUUXnos2vABdWAHa8AK0oXnofHBLEMpnowvPwRiVjy48B3WwUEuUB6YhNyYjNyUhMyRiCM1Gpk8SklV6L3JTMobwXJSBKWiC01EaElGbBDeXzCAALbUpEaUpSYBeei9S7edkVgIhMTmYItLQBArfl+rikaq9yPVJKIxCUkxuTEJuTEZhTENpykRlykQRmI46OEtwhYVlownJQR+WjzYsG11oNsaIfPRReZjMQoUz1LmUCOdiQhyLiHQtJ8K9inDnMuzJpViTS7Anl+JKK8edsR5n2no8GZtxp28kNmsTrrRK7CnlOFMrcKWvx52xXkhzpVViSy7BnV5GQl4laQs2kjx/I7FZ5STmb8aVVoE9tZio2FVExa8hMm4VUfFrCY9dTbh7NZGeNYS7VhHqWE64ewUhzuUEWpdgjFmAMXo++sj56MNziXQsRRuagyo0C2VgGqqgLOTGVGS6JALUscLGQKmZOQGh+Mui8JdFIZLbECsdiJRO/BUO/ORm5sli8JNG4SeLQqyIZp4oiG9FRuZJggVgFRDIHHEwc8RBPjeWb6uhn55v/Q1846flG3+dkOgSGflWZGKOKPAL9BLuFcLcgCD8ZUGEhjkQy0IRySO+1BG/FQUyVxzIPGkI8yTB+ElCmBcQgZ8shnkB0fjJLALMUtkRKWyIZfYvKTOx0om/ws48hR1/uc2XPLMhUtiQKO2IFb7X5FZEcgd+UgGQSZQO4R4yK/4yM2K5cC1ROZFp3EjVwlZGlSEBpT4OpT4WscKORGlDorQRoHIgVXuQa+OEZJzWI4AzjR2Z1kmA0oVU5Vt0oBYWLgSohRSdQp+AUpeITOMVoJQ+SYBUhhQU2iTkugTkugTU+hQ0xgzUxjQ0pnSU+hRUuiS0xgw0QRmojRmodEkCiNPEI9V4UeiSUBvTUBrSUeszURsE6KTSZ6DUpaM15fgSWUJFUW3MRR2Yh9qUi9qUh9qUh8qU+291xfnogwvQmnJR6TPRGLME2GUSaokaQy4ao1BV1Jpy0Qfm+iBXPlpjPobAfAxBC3yC+nwMoQsxhi4mKHwhUZZlhIXnEhHswRIcTrw9koJMN3s2LGS4ej27iguJc64k2rqOaIeQgIqylRLt8B3OcmKc5UTby7G7K3ElbMaTtBWLu4LYpG1Ccit2sy9ptRGbZyP2+K24vN/hjN+C3ZfusrqEqqIjdoMvnVXp29IoAC6zcwMxjkrMLqECaXb/y/Vl9nm5Pqe7bJ6NQrrMvVFIhLkF75fDvQm7Z+O/Ul/uSuyuCqw+z5bV8VlCL4jprW6f18tdis1VIoAtTznO2ApcsWXYPSW44orxeItxx5cQG1+KN6Gc5LRy4hPX4Y4twuUpI8FbQXxCJfFxFcR5SkhLrCA/uZQ1uWVsXraB79ZsZcvK9fywpphty5ZQtiCfwoJ8MuPsOEIMROg1hGoVBKsVBGqVGDVKDBolgToVdnMEmamJzM/LYuvGCmoP72Pn9xvZtnU9i+dnkxzvxmuPwuuMICfJSXaig4XZ8SzKdFGyNIWSpcmsyo9jRbaHZdkekh0hpDqCSLGbyIqLIC8hmmUZHlZkOlmWZqf1p238sGYp/TWHuXikldGDBxn+bivD5es5WVjI6NoSxgrX88v6HxjfcZjr2w9wceOPXN60k4uV33Np4y5+2VHFtV11XNh+kIs/HuLKzkNc+/EQtw7UMVl3lKs7DnGx4nuubNnNjb11jNce4fqhFq7vb+LG/iYu76rl0k/1XKo9ynj7MNeaejh/qIkrdUe41nScS/XHuFjfw6W6Y1ys6eR89VHO1RzlYsMxztV1ca6+k/N1XZytOcJY/REuNHRyrv4IYzVtnDnczOnqNs5WH+XMoVZO7K/l7OFmTh9u4kxtK5fa+7nQ0culo/1caOvnYvsAY41HOVXbzqn6Y5xu6OFEzVFO13QxWt/LuaY+Rht6ONPUx2hzP+fbR7hw5ARjzYOMNvRxtqGPM419nGrsE3xd9V0MN3QzXNMpbEes6RBqibWCPH6kQQBaA9Xd9Fd3C0L5um6GGj6L5rsYrO7k+L5mhg77RPGHO+iv7uD44aMcP3SU/qqjDFR10nuog/7qTnqrj9BX3clAQxc9Va0M1nUxUN9F/+EOBms+b2sUtj0OVXcyVHeM/voOBmraGag5ykBNO4M1bfTXtNJX08JwfRuDDa2cautiuKGLky29nGzp5VRbH6fa+znVPshIWz+n2vs50drPSMtxTrQdZ6S9h5F24X0jLccZahTqjiebuhmq72Ko8RjDTT0MN3YzWN/DUFMvp9pHOHvsDFdO/sLZ/gtcPX+LW9ceMjH+jPGbj4VU141fuXX9IXduPeHB5EvuTz7n0cMXPP11ivv3nvD40SyPHs7w6OGsALseTnP3zjPuT84I9cKJGV818TF3bj/j9q1n3Lz2mPFbz7h94wm3bz3j3sQr7k1Mcfv2c+5MvGJi4hWT92d4+GiWJ4/f8fDBLA8fvuHBw9c8fDDL/clXX7YqPvr1NZOT0/9WW3zF41/f8PTpW548ecPTJ295+fwDr174jlcfefZUqCFOv3zP7NQHfnv7Dz68/5u3b37nzes/ef1agFQzM79/cXC9ffuJt7994u3bP5mZ+cCLF++YmvrA7LTg8Xr14h0vX7xl6uV7Ju+/om/oMnsPdrKy8EcS0tZgdRZgduXg9BYQ6Uwl3JlGhCONCFs6wdGJhFlSCYpJJsSWTqA5GX24F32oF3VgLMqgWOTGeJSmBOQGN0qjk7j0AlaWFrHtx51UNx7l/OV7XL72hGt3pjh/9TEnRm+wc9dBSkuKWbuygIN7vueXixe5f+8BL1685tfH09ydfMaDR9M8eDTL+N2X/HLzKSfPjvPjvgaKyjaxrqSSFStKKSz+jlWFG1lXvI3tP9TQ2T3G9VvPuTv5nBs3HnD5l/sMn7pCVVMfayt3saJiByXfHyBneTGetHwSs/PYeaCa4dEr3Bh/wsMnb3j49B1Xbj6hueM09W2nqGoc4EjnCJcvj3P+3C+cOX2OquoaVq1dQ1xKBtZYLzKDEWusl+AoG2FmG8aQcMKiYggNi0ChMaDSBqPWhRMbn0V27gqCwx0oVHr8pUoC1EYkaiOhkVZCw6Ow2K3o9BokAWLEASLEARICpDKUShWRkZEYA01YrFaCg4OxOx0kJMWzeEUBxWWrWbVuDasL15I3fwll6zdTvvE7duzez/ZdezlY10ZDWz+79rfy04Gj/Pr8dyHJNf0nT5+/Z2rqd2Zn/uL17CfevBU2KU5NfeDdu3/wx6f/yx9//Td//vV/+Pvv/8t//uf/+xVwfZ2v83W+zv+GCbEuSA8yFxAYlYcpegH6iBx0YUKSSRuaJ4Cs0Hwf3PrXWR9egD5iPtrwPLThglxeF5KLLiwXY2QBxsj5aMNyUAamowxMQ2lKFRJbphQUphS0wZn/qrsZElEGpgh1RUMSqkAh1aU0pSDVxaMyJiPXJqAw+KqNhgQUeq/gQtInINd7UZuS0YWkoDIlI9N5hdSR1ovckILC5/uS6hOR6pOEOmJwOgrfz9CGZX9xbWkj8tCGZaMNy0IfkokhPIdg22ICLYsIdy0nJn4NtqRi7CllxHgFr5bFW4QztRyH74jN3IArvQJ3WiWetPXEZW0mNmsTnoz1xOVsxJFWjjt9PfE5W3CkCokue0oZ9tRSXBnluDJKcWeU4s6sIC5nM3FZG3GklhIVK4jkw9zLifauJdyzklDHMmGLpW0ZIfZlhNiXEmhb4gNcQg1RH7UAY8wC9OE5KAxpaEIyhb9xYCoyfTISVRwBKidihY15knDmBQTjJwvHTxqJnywGicqOSO5LaQVEMDcghHnScOYFhOEXEMK3/ka+FRu/1Au/FZt86S0T3/jrmeNnZF6AL6klDmSuyCTALB/gUmgt+AcECckuHwSbKw5kjsiAn0SPwRjFXL/P9w8SnFzSUPzlMfjJzIjkZl8iyy6kslQuwcmm8ME5tQux0kmA2olIYcNfbsdPbsfPB6z8ZFbhdZnFB8Ys+MnM+MuE+/rLon0psBjmSQWXl780Rqg+foZhMgsBSgcBKicSuVV4JsVnqGVHrDIT4NvsGaB2/utaZSNA7SBA5UCssAnpMI3H5/oSKpMihcNXr4wlQOURIJkmDonSjcwnx5dq3EhUThSaOJT6RKSaf0uT6b0+GJaMXJvoe78HsdyBSOHEX+FEqo5Dqo5DpkpEoUtDpUsXPHnaVFT6dDTGLNSGLNT6LJS6dDSmLMH7FZKP0pCFQp8mfN+QjUqXgcaQidqQgcqQjkKXilKXgVKXhkqfiVKXiUqfif/CVjMAACAASURBVEqf8QWmaU25aAw5qA3ZQjXSmP1FWK8LLkAfVIAhOBdTcD5R0YuICk0iUGkgSC0nO9nBrooCBg+X0rKjnOiwNALDFhFhLcKduIVIewlR9jJinGVEOUqJtlcQ5SjFHrcRZ8Jmop0VQrrKI4Aom8dXH4wV6orW2E04E7Zgj9+MwytsVrS5NwgAzL1ekLy7K4V6omc91tgN2JwbMLs2YPNswezegMW9AYtHOAuS+0rMzkqsbgFoWdyfv/ZJ6mMF4GWP3YgzbiP22A1YXOXYPesFwOWuwOGuxOEuJ85biSeuFFdcKY7YYjzeMhyxxbg8xbhii4lPqiQhpYL4pAo83lJiE8p8gKuMpORy0lLLiI0txukuweUpJzF5I3EJFSQmVJKSVEGCt4T83C1sLK+idMUuNq7bx6Y1P7K/dCdNG7bRtGkbh0orObRuLZsyvKxwWVgZ6yDWoMCskxOskGKUSzEpZBhVcoI0agI1SkINOuxRESTHe8jJSCUvJ51Yl41lC/LITI1naUEGqxZms2phOqsWpFK6MpuNxfkUL09ldUEcy7KdLEqxsSzTxcq8WFbkeshLCCc3IYLs2GCyPSGsm5/MomQ7a+an01G7n0tDvRzZs53zrU1cO9LGmV17OblhGyfXlnBm1TrOrS3j+tZdXKz4Xqgkfn+Qy9sPc3V3HePVR7h1sJVre+q5urOaS9/v5/IP+7ny3R6ub9/PxL4G7tUc4df2AW4cbuX6oVau7a3jyo/V/Lyvifv9Y4y3DzPeMcjPrd1caurgYsMRLtV3cbnxOJdqOxk70MzY/ibGDjQyeqCR0weaOFfTztmqZs7VtTJW18aFhs91xA5OHqhleF81pw+1cepgC6cPNXDqUD0nDjZwuraNc83HONvayZWOAa50neB8ay+jdUcZrT/GmfouzjX0MlrfzdnaY5ypOcZYQw9n6rs51zLIWMswF9pHGGsZZKx5kHMtI4w1D3G2ZZBTDf2caupluL7bl57qFLxcVT4vV00HwzWdjNR2M1TTxUjtMUbqeoWUV8NxBmuFbYyDNd2cbOzj+ME2eg600VfVKaS26noEuOWrMQ7VHWeg5jh91ccYqD1Gf00XfdUd9NV2cLz6CL3VHQzWHmegtpe+mh4GarsZqO+hv6aD/toO+muPcvxwKwM1RznR2M1IQxfDdUc40dDOycY2TrUdZaC+le7DLZxo6uFk83FOtfYx2nmS0+3DnDkyzJmOEc52nOBUez9njw5xpmOIkeYehhq6BZdXg5BWG2k4xnDDMUaaehhp7OdEU78grm8d5ELXKJeOn+Xy4CVOd5zgZOdJTnaf4eKpq9y+9ojb137lzo0n3L7+iInbTxm/+ZjJu895eP8FDydf8HDyubCZ8MG0sE3xznMm777kweQUDyZnmXwww4PJWe5OvGRi/Bl3x19w+9YLbl1/wvjNJ8I2xDsvmbz7kok7L4Q01/gLJu9NcXfiJXfuPOPO+DMm701zf1KAaI8evuHevSnhc/emePRolsnJKR4+mGVycob792d4+vQ3Xjz/wIvnQmrr1YsPzLz6g9lXf/D69Z+8nv2d2ZkPvJ79yPt3/+C3t3/yZvYjs9PvmZ76yOzsH0zNfGR6+gOzsx95++YPXr/+ndezvzMz9ZGpVx959eqj4Nh69paXz37j3q0nXL48SUNTP0tXbMTiyRMqiLELsbhyibJlEu3IJNqVTrgtlRBLEqGWFAxRCQRGJRMSk0qQJR1DZDKm6GRUwR7UwR5UJjdKkweFKR51kAdnQi52bzrpeXmUVK5l2eol7K9p4tjARQ7WHKGq4RgtR4epbehk/fpKitetZu3qJaxbu5rHj6d59vwdz1+84eGDVzx6NCtUSO9NcazvLJu27mXR0mKWrShm165D1DV2MDB8kT37Gmk/0sfun2rZvbuWLVv2UVvbxbHuk3QfP83eQ82sKtvCwrWbWbNxDwsKN2JPzsGZlMXyovU0d/Ry6cYE9x/P8GrmE9duv+Roz3m2/VBL5aZd7DvUyIVL17l56x7Xr9/h1u0JLl28SmNrJ+ExVrSBIehCwjBFRBMUYUYXFI4hJBSNMRCNIRBnfDxShQa13ohWF0R4pJvc+auJsngJDbfgSUglQKXBGBSKwxFLtMWOw+Mm0hyFXKnAX+JPgEyCJEBMgERMSHAQKo0ag9GEwWAkNCSU0PAIchZkk5Ofxfot6/lh14/kFMxn/uJlFJVvonTDVio2fceeg9XUNXdzqP4Ym7+voX/kGk+e/8mLqT+ERQQvPzA9/QdTUx948+ZvfvvtP3nz5hOvXv3Gh4//ye+//xd//fV/+PTpv/n06b+/Aq6v83W+ztf53zCm6AXpgTH5QkUxqgBtaA7a0Fw0obnowvLRhs0XklphuRgiCoSUVojwfX14PrqIfHRhBejC8tEEZ2KIyEcXnocmNBtVSIYPbqWhMKSgMqaiMPp8V0HpqAPTUfqAliYkE0VgigC8jMkoTSmCD0qfiNqYglwvpLUUOi9Ko1BNVBmFzYtyvQC/lL7El1TvRWZIRG5IRhmYjiowQ3gGU4pPeJ+JMjgdVXA6yuB0dBG56CMLMEYtQBORgz4yF314FkExBQRGzyfCvYpIzxrM3iI8GRtImf89ifnbcKZtwp5ciS2pBFtSCc7UclwZ6wWQlbUBT0YlzuRS3OmVOFMrhNezN2L3AS53xgYcKeXEJBRhSViHLbkEV1oFtuQSLAmFWJOLcab5NiwmFWNOWEe4azmhjqWEu5YT7l5KqGMJwXbBtRVkXSJI5W1CNdFkXoguMh99RAH6yAJ0kfnowrJRB2ci90n1A/QJBKg8iJQ2/KQRzBUHMTcghLniEJ/0PYR5kjBf5TCQb/xM/D8i/RfxuyB297mzxEHM8VUNvxXp+NZfyzd+Gr710/CNn4Y5Ih1z/Q18O0/Dt/6+w0+LvySYuf56vvVT8+08LXP9tcwVG4X3+uv5xk/HXP9A5gYEMy8glHmySPyUVsQqIVUmUjoRy51IlG7EKjcStRux0pfOUtiZ54NXIl8qS6wQRPN+CjNihQM/uQ2RwolIbhNAmdyCSGEmQGVDLLcgkkUhkkfjJ43GTyaALZE8mgCVxQe/hMNPGoVIbkastBCgEu4jVliRqh34KwQXmPDZGGQaB2KZGZE8BpHCgljhu5fMIjyf3EmA0o1c60akcCBSWAhQuQR4pxBgmMgH1vwUZkQKAcCJ5XYkcgdipQ2p2oOf9HPyzIFMLcAxiVKolwr38P1tFA5f2syNVB2LNjAVicKFRB1LgDIWicqDTO1FqvISoIpFqo5DrvGi0CYiVXsJUHkIUMeh0CYhU8Wj0CQgVwvnz++RqeKQa5KQaxKRaRJQaJNQ6dJR6TNQ6TOQa5JRqFNQa9NQ6VLRGLPRmrJQGdLQGNLRBWZiDMkjNCyPeE8BQWo9IVolbkswm9dl03e4hLqta4gMiUMbmI0pcjFhlrVE2ouItBcR5Sgm0lFCtF1IdUXaS4lylBJhK8bqqfBVC8sxuzcI4Cl2kw8+bcAWtxmLeyO22I3YPeux+RJeVvcGrC5hw6LVU4k1dr0gjHdW+DY1bsbiFiT1ZvcGLJ5NAkxzCf4ve+wmbO71mJ2VxDhLsXiEKqPNU4HDXYE9bgNxSVtwxldijyvDEVuKM64Ed3wxcd5SPPElJKWUk5hcTEp6GZ74NSSmlOH2FhHnLSXWW0ast5y4hAo88WW44stwx5Xjii/F5SknJamSnKyNpKRUkJK2idTMrSSnbCAtvZyN6w+z4/smior2s3btHgpX72Fp7jaKFu1kw8Kt7F22meolRTQuK6Rx6RraFi7laF4WTelJHEqKZ3eCi++SnOSFGUnWK8iLDsZjkBOjkhGilGCSBqAPkBCoVmBQyAjUKAnSKokMMuH1OMjLTKGiaBUHdm9l59ZiNpYu5Yeta9lcvpi1S5LZXJTP8tw4lud6WJxlZ0VuLKvz3BQuiqd4UQKr8t0sSjGT6QkjxRFEiiOMjHgLC9PdbFyzjKod39FTVcvppjZ+aWrnxHfbGNv6PadKKhktruT8hu38sv0A136o4sqP1VzZXcvP2w9zZUc1V3+o4erOaq7uPMS17/ZyY8cBrv5wkEdNPUzUdfPrkX4eNPVw63Ar1/Y2cPVQC/eOneBmcy9XG7r45UgvNzoHuHr0OD+3dHOpoYcL9ce4UNXG+YNNjO6r4ez+Okb313PmYD1nqxs5W93E+bpWztW0MlbTxmh1M6f213JqXw2n9zUx8lMtw7sPc/pALWermjh9uJGTVc2MNXRwqa2fi639nK7t4FxjtwCyajs4XydsYRxr7GOs8bhwNPVzrnmQcy0DnGsZ4HzrIOfahhhrGuZs0yDnW08w2jzESGOPIKCvE8DWwKF2hmqOfIFbw7WdDNV0cqKhh+H6bgZruhlp6Ge4/rhQGWw4xunmfoZqj9Ff1UnfoQ76qro4XtXFQHUPAzU9DNX1MFjbw1B9H0N1vfRVdQuv1/cKoKuuk96qTvprjjFU18dgXT+D9X301R7jeJXg8OqrOUpfzRG6DzZz/FAbQ7UdDNV1MljdxlBNC0M1LfTVNDPY0MFQfTcnWvsZ7TzBaNdJRjtPcaZ9hNPtQ5w+OsTZoyOcPjLE6dZBRpqOM1jfxUhTDydb+hhp7uFkk5D+OtnUy3DDcU409XGiuZ9Tzb2cbhtgrH2EsaMnuNA7yvneUX4evMj5/guc7DrDL+fHuXnlAbevPmL85lPGbz5j/NZTJm4/ZmL8MZMTL7g38Yz7ky95cH+We3dfMn7zCRPjAqS6d3eK+/enuXf3FXcnXjEx/oLxW8+/+Lbu3H7OxN2X3L3zgonxF0zcfcmEz7v1GXDdvvWEO+PCZsYH92e4PznNg/szjN9+zvjt5zyYnOXhwxmfi2uKyQcCBBPAliCWn3r5kdnpP3j75k/ezP7JmzefeP32L/74/W9ez37k7ZtPvJ75k9c+wDUz9TvTr4Tth6+m3jP16h1TU78xPfWOqZe/MTP1npnpDzx79oaHky+4c/cZXV1nKCr+AW/KUszOHMLNqYRZ07B4colxZRJpSyUkOpFQSyqhlmSCopJwJS4k1JqGISqRwOhkjOEJGCIS0UckY4hIwhgeT5Qrk2BLEsExXuzeXAqWLmf+ssWk5KSzYPlCtuzYyKrC5axYV8SOPTUUV2xk4ZJlpGdkkp2dy5Ili1gwP58NGzZQWlpKc2sn128+4snjaW5ev8/9+1OMXbpH3/Al1hZtorJyOz/uqqK2vp29e6upbTjK+MRjbtx6xLUbDzg3dp36unYa64+ybeseVq+tIH/xGtLmryJ3RRkZi0uwJmYT4UwkMXsxSwo309J9iqt3HvPgxRsmn7ynpXOMPVXH2bS9hvL1Ozh5+jzXbtzh3v3HjE88YmLiIfcfPeN4/ylyFizD7PSi1BnRmYJR6gyIZWr8AxTMkwQgUaiRKjUEKFUoNQaMwWFYbPGERTpJzlhEfHIBQeEWzM4ENMYgChYuxxgYTlSMDVe8F5vThUyhwj9AjCQgALlChlwuw2TQoVKrkSsUqFVqwsLCMBhNRNtiiDbHsGnzBlauXsnipUvwJqWyZOU6yjd9z5ricoorNnKopo2aln52HzjKgepurlx7yvNXf/B69m9ezfzBzNRHZmf+4O3sX7x7+x/89u4/mZ79k48f/8kff/wX//j0f/n77//hz09ftyh+na/zdb7O/4oJsS5IN0XnoQvPFuBHSBa6kFxUwZlog3PQhOahCctBE5KDNjQHTUgWmqBsNKG5aMLzhApjiO86PA9TzEJMMfNRfN6cGJyBKjAdlSkFlTEZU0QOSlMqcmMKal91UBOSgTo4G5kxWdisaEhCaUoVtioak5HrE3ybFhPRBKcJ1/p4oeb1eduiJs63cdGLzJCEwvivrYifNySqAtNQB6eiCctGHZaNMigdTVg2uvBs9FEFGKIKMETnE2pfQlTsKlwplXizN5OYvw13xkacqRU4UsrJWrqL1AU7cKZW+vxa5VgTS3CkVuBIE7YkulLL8GSWk5K/DXf6euwpFThTy3GnV+LOWI8jpQxrcinR7jWEu1YQE7cWa2IR9uRizN41RMevItq7GmtiMbakUqLjCwl3ryLcvZpg+1KCrIsIcSwlyLYUk1kAWsaYhRii8tFH5qGPyMMQVYAuQvj/GCMLUIfmoA7JRG5MRmZIQaZPQWFKFBxUcjPzJKE+2XuwrzJoZI6fgW9Fhn+J38VGvhHpBbgVEOxLWpl8YEvwZ33rr2OeWOerImqZ46dlnljLPLHPvzVPLcAsPzXf+Kn51k/DnHka5vhrmOOn41s/rZDiEgULUnlxGP7yGOZJI/FX+MCWyolI7RLSWSoXYoULscKJWOVCpHQi8kEskdKBv8qOSG4V0lkyCyK5BX+5FT9ZDCK5Bb/PCTC5RYBaCivzZNH4yy2I5GakKgtihQCm/KRRzAuIEuqQ0ijmSaOYJ4tknjQcP2k4/vIYxEorYqUFscKMWGkmQGNHrIpBrDAjUVqRqG0+oBXDPGmU7xyJWCGkxsQK4RlEcqE2KVZY8ZPHIFHZvkAzf1m0cA+58FwieQz+8mgkSrsPwkUjUljwk0YzLyDSl0qzIFbavvjHPgM9/39/Xe5AJHMgUbnwl1nwl9sQyez4ySxI5A5Ech8IkzuQKAQIp9TF+Z7XKiTOZHbh3jLBXeYvs+EXYEEksyOWOwRwpnAhUbgF55gqHqk6Ecnna4UHsdyOVBWHVBUrPIPChlQdi1KfTFBwOvPzCgk3BhJl0uGxRVKxJof2PWs5sqsYW7gLjTEVXXAuITHLCLWsIdy6jghbERG2IqJspURZS4iwfT6KsbjLiHGWEuMsxWwvw+xcT4yzAlf8JszOcmJ83i6zsxKzsxyLs8J3vd53FnxfFrfg4TI7y7E61xPtKPV9tkJIcLk2EOMqx+5eL/i3PBuE+mFsOY64CuyxZbi85cR5i4hPWIc3qZT4pGK8ycXEJxURn1RMUmoZiUmFpKQWkZRWTmJyCckpRSSllxDrLSQ2oRRPQilxCWW448qIS9iAx7seV1wFrrhyXLFlOGJLcHoqSEmupLysiuXLd7Nk2V7yFuxk/vwfKC07xO7dbayvPMzq1XspKapi9eIdFGVVsiWrjL356zictYj6jFzqklKp98TREh9Hq9NMh8dGqyOGJmsU9Y5IqmOt7LVHUOV10LIok8O5qRTZIshQy3EpxFh1ckJkIkxSf/RyMQZ5ACalHKNSTpBOhdsaSV5mEisW5bB/z1ZqDu7g0J4t/LitiMrChVSuKWBhup3F2W6W5caxKMvDshwvK+Z7WbcwiZJFKRQuTGJpppPs+GhSPWE4w7TYQjRkx7rIifewvXgdLbt3c6qukavNbUy0d3CzsY2Luw9xaft+Lu6q5uqBJn7Z08DlH6q4+P0+ft5xkEvb9nHluz1c27GXqzsPcmtvPXdqj3KrqpXbh5q4faiRX36q5cpPtVw52MR4Yxe/1LTzc00rVxo6uVB/hLGGDq60DfBzaz8Xao9y7lAj5w83Mna4kbNVjYxWNXL2cAOjhxs4V9XEuZoWzhxu5szhJk7uq2fkxyqGdxzi9E91nN5fy9mqZk4fbOL0oUZOHm7idM0RztR0MVbXw4XmXsbqj3G2tosztZ1cqO3hfFMvF5sHuNDcz4WWfi60DHG+aYBLbcOcbernQvsw51oGGW0c4FTdcUYb+zlZ08Wpxh5ONvQwXOtLa9V0MFLbwcn6bk409HCy4RiDNUfpr+3gRGM/w/W9jDT2MdRwnKH6HmE7Yk0nwzWdDFYdY6C6m76qLk63DTPS2M9g3XGG63sZqO1hsO44Iz7INVx/nBONAww39DFYJ8CuvrrjPsDVx1B9H4MNffTVdNJbdYTBul4GGnsYrOsU5Pf1XQzWddJfc5TeQy0M1XUw1NDJUEM3J5r7Odk6yEjbIMPN/Zw+Mszp9mHOdp7gQt8Zzh4d5lRLH2faBhluPMZwYzcnW/o41TbEiRYBaJ1s7eVUsyDUH2no4WRzL6da+zjd1s/YkSEudp/ifM9JxjpHON0+IKTPmnu5MnqT6z9P8sul+9y4/pSb159w5/YzH9R6xb27L5iYeMbdiZfcn5zh9q0nQrXx9jNu3n7G3Ykp7vrk73fGX3Hn9nOhnnjjMXfGBUB1Z/w547eeMXFbuM/EnZfcvydAsfuTM9y7N8Xk5BQP7s/y+NFbfn34hok7nzc0ClXER77a4qOHs9x/MCP4tZ7+xpSvljgz9QdvX3/i3btPvP/tEzPTH5ia/Z33v/2D2dmPvJ75i6mXH5mees+LZ7NMv3z/ZZPiyxdvefHiNS9fvubp45e8fD7Ls8fTjN98wC9XH1BT18P8pRXYXPlYPXnY4wowO7OJcWZi9mQR48ogyplKlDOVcGsyITEpBMUkE+nKxRSTRmBMKoaoREzRiYRaUwi1pqKPSEQdHEuUOwNzbBpZi5exoriI+UuWsmhZAcUVK8lfmMGSVQvILEhl6aoFFCyZz7JVqykqLWbj5vVs276FxsYmausaONLWTtWhKnZs/5GidWVs2PAd9bVNdHUep7f/JHsPNrJ910Fa2nsZO3+bO5NTjJ67yejoVTq7hrgz8ZSJe6+4decFjx5Nc+H8Fepqm1i+soj49DwScpcSm72UmLh0wmyJRNgSiMtYyILVG8hZVkHZtgOMnL3F6JVHbN3ZzOqSPZSs30117RGuXh/n/sNnjE/8yvi9x4zffcyvj6fo6B4kNjkTQ0gEWlMIcpUaf4mEeSJ//CVS5s7zZ55YglyjZ54kAD+xBLFUgVStITzCjFodiDEwCqU2FK0xHH1wFCKZisCQaIJDo4mKseOMi8cdF4dObyBALkUsESOTS9FqtaiVStRqFVKpFJlMilqtwmDQYwoNxGpzUFi4hpWrlpOdl4vZbicxLZNFK4uo2PQ9xRWb2LpjP3sOHWHbj41s2HqYmqZBbt0V0muzb/8huNt8IPX5s9+YevU7L1594MPH/+Ljn//Fp0//w9//+B/+/PMr4Po6X+frfJ3/FWOKzks3ROagj8hBG5KOOjgddVCmb6NgNurgbNQhmT4JexaqoDRUgRnC1yE5aEPzUAVmoQoV3msyLxLE5UZfWirwszhekLybonJRBaWhMKWhMCSjDkpDbkxBGZiGzJCEVOdFYRRqhJqgdKGmqI1Dpk9EZkhCH56DVJeATBuP2piMJtgHwPRelKYk1EGpKIPTUIWmowvLQhuSiT4si8DofExRuQT6NkbqIvMxRhZgippPiG0xIfYlhDoXY/YW4slcT1zWRrzZ20jI3Uby/B3EZW0lPnsL8dmbiM3ahCO1AltSCY7kUqyJJVgTi/FkbsSWImw9dKeW4E4vJSlvCwm5W3Gnr8eZWo4ztRxbcglmb6EgjI9dKwjqveuwJRVjTSoixruaSM8KImJXEuNdS0z8OiI8qwmyLcEQs5BA6yJMMfMJtC3GaF6EMWYRxpiF6CPy0YbloA3NQBuSiSY0G02I7/8WnI4yKAOZIQWpLgGpPpEAXTz+CivzAiLwDwj11f8CmSsyCnJ4sYm5IqMAuMQC6PrW59OaIw70Xev5xl/PN/6GL4BrjugzpNIxR2TgWz+dALFEWub4a4QEl5+aOT4A9q2/njl+euaJjMzxNwl+rYBQH7QxI1bYESmdSFQuJBoPYrUHkdqNRBeLROMWAJfKg1gpVBElKve/XbuQqBxIVM4vEMvfB7ZEPoAlUpoRSaMRyWMIUFmFZJPCjL88BonSgkhp9gGcGJ+b7DNUMgswS2UV4JXCgsQHt0TyGCQqMwEaMzKdHYnajFgRg1hhET6jsPoAVTT+shj8ZNG+hJeQNPOTRiNSWJknjcJPFs1caTh+skiCI1MQyaKFqqgkgjniMOZKIpgb8PmI9kGzaB+MixD+vzIzIpn5C1AT/g5m/GUCAPOTRuEXECX4y6RCvVIkt/pgmw1/mRmJwoFM7UYkMyOW2QSgqHAgUVoRyQXgJlHY8Qvwpd2k0cyVRjA3IMrnbDMjktkQy53C7ymzIVE4kSgcSBRuApRCbVIssyNR2hHJLUiUNvxlwu8hkpkJUNhRqB2kpSwhLz2bBIcFr9PCumVZNO0q5Oiu1SxKTUFjSEQfnENQ1GJCzasJs6wjzFxImHUd0fYyIqzFhFsKibAWEW4tJtJWTLSzlGhnCWZ7yRefVlzyd5hd5T5QVUaMo9y3gbGcGEeZIKx3VvjgWBlmVxlWdznO+I1Y3BWYXaVfzjGuYmwewYXl9BTjcJfgjC3F4y3BHbcOV1whCUlFZGQUkZGxivSMNaSkrSUxZSXJqavwJq0kPmktcQlrSEpZizexEI+3hPjEMvLmbyMhpZLYhHLc3nJcCWU43cU43EW4vWW4Y0vwxJeRmrmJ/AU/MH/RD2RmbWXtuoN8t62VvLzvWLDoBwrmb2Plyp9YvXIXyxfvZNn8HSzJ/Y7VuZvYtrCS/VlLOZyYzrH8XI5lp9KblUCjPYqGmDCOOKM5mZXAEVsYnbYImkN1tIcbaQ4z0mmPoi0mjFZ7NPUxYewP0bM3VM/2qCDql+ZRbI9ghTOKtEgTkUoJEUopwYoAQpRyjHIpRoUMg0pGiEFFTLgJpyWChfnp7N6+ib07NrNmSTarF2exdlkOOSkespJcZCfbyU91sSQrngUZLhak2lmY4WF5XhyrC7zkJ8eQHRtFotlEXJQJV2QQzrBAFiUl0rp/H6c6jjLa3MaNoz1cae7kZkc/V2qPcmF3DRd3HuTiriou763l+v5aru+pYuy7H7m0Yx/X9zdw60ADN3+q4da+Kq7vPsz1n6q5frCOX/bXcbW6jTttx5k42s+Ntl5udA7xc0s3Fxu7uFjfwaW6I5yvauZCTQvn61oYq27mXHUL56qauVTTyvnqZs5UN3O6qoWzh1s4X9XG6N56Tu6q5syBJsaqjzBac5RztUc5XJ11fQAAIABJREFUW9vBWF0XZ2uPcba6i7P1XYzVdHCuvoez9d1crO/lUnO/ILlv7ONC0wDnGnsZa+zlXGMfF9tPcLlrlNGmAUYb+zld18vZxn5O1R/jVJMgmT9Z38VIrVBDPNXQw6mGXkYauhmu62SotoP+mqOcaBpkpLGf4YbjDNf3MFzfI7izaroYqOmgv6rLVzHsZqC2h/7abvprjzFYd4z+mk4GanoYrutjpHFASFk19jJc38twQy9DDb0MNg8wVC9AsRNNAww3DfiqjB0cr+5muHmQwTqftL6hh8E6oVI4UNfJcEO3UCdsOs5IUy+n24Y43T7EiZYBTh8d5lzXKaGWeOwEZ9oHOd3Sz7mjw1wbucBo5win2gY50z4ipLgaezlzZIgzbUOcrO/xOcqOcbKll7MdQ1zoOsXl/vP8MnSBs0cGudRzipMNx2jfWcVQaz+XTl/n+uVH3LzxjDvjz7l79yWT96e4d1dIWt25K0Cpu/emhITW7WfcvPWcGzefMXHnFffuTQnfm5ji7p2X3J14xd2JF0zcfcH9yRke3J/hwf1ZJu9Oce/eS+7cecHdO6+4O/6CO7effwFcjx6+4fnT9zz59Q2T9wT/1uTdlzx+/FpwdD18za+/vubJ4ze8ePae6Vd/8Or5O2amfmd2+ndez/zJb+/+ZnbmA7+9+4vp6Y+8mvqd6ZmPTE995MXzdzx/Osvzp9M8fTzNs6czPP71Fc+fTjEz9ZaXz6e5P/GIyxdu0d19mh0/1JJVUESkLYNwSypmZw622HzscbnEJRdgi80kxpOGNTaTKJewFTHEkkK4PQNTdDImcxrG6BRCbKlEerLwZCwiOW8ZsWnzMcdmYI5LJ2vhCpYUrqNsywbyluSRlZPC4sU57Nm7mQUL0yguXcbKtfNZU7yclWuW8913W2hoqGF09AwN9Q3UNzTR3NTM8Z5ueruPUX3wME31Dezbu4+SwkLKy8ooKiljTWExW7buZOjkZe49esfEgxkuX3/IpV/uMXTiPMf7R7n3YJbrd55y6ZfbNLa0s3hVIfFpecSmF2BNyEQfYcUQbiHc6iU+bT6u5FyiXSlEO1OxxKaSlrOapYU7WLnuB3btbmR4ZIzbtyeZnHzMnbu/Mn73GbfvPePqrYeMnL6IxRWL1hSERKZAJJGi1WsRSfwRyaRog4IxBgWjDw5DExiCVKVlrkiMn1iCv0xGYlIS0TE2AmQG/CRGdMZI9EERiKQKjMERhEfZ0BmCSU7LIDElBbvdgUwmRSQWI5VK0Or1yGUyIiKjkEqlGAw6TIFGdHotgcEh2GwOli1fyvYfvqdg4QLikxJxxyeSUbCY8k3fs2TFWlav28Cu/c38sKeV/VU9VGw5TGvnGE9f/MXUzF+8nv2Lly8/8PjpO54+eSd4ud7+xfv3f/P7n//kz7/+m7//8T9fK4pf5+t8na/zv2V04Vnp6uA0FMYk1MYU1F8AlgCxVIEZqIIzUPuulUGpQiIrKFMAYUHZqALTUQRnogzKRBUiiMtVpnQUplSUgSmoglJ9cvdUlIEZyE3CWWFMRW7wpbb0ST7AFY/clIhSn4xUl4hMn4jCl+AK+Lckl0KXjDY0G1NMHoHmhejDsoTfITgNY0w+4Y5lRLpWEBO7ihjPasJdKwh3LiHYtoBQ+yJC7MsIti0j1LoUc0IRjpRSzImFONPLSSrYRvL87/Fmf0dc5hZSF+wkNnMTcdlbiMtcT2ymsAXRlb4Bz+ctiSllJOZvw5VW6UtqleHOKCcuaxNJuVvJWb5LgFtJxThSy4hwryTIvoRQ22KCzAsJdSwXJPGelUTFr8LsXYs5sRBLYiHWpBKivYWEuZejiy5AHZaNOiQDTXgu+og89OF5aEKy0IbkoArMQB2chiooFXVwuvC/MaYL2yQD0wjQxiPRxCFWufCTmZkbEMo8URD+kiDEirAvgGqOSCcALX+dsO1QLECvOWIT34oMzBHp+cZfxzd+Or7x1/KNnw9UifR8469hjr+OOf565vq2HPpJTEJt0U/Nt/464X4iE/MCgpknCcUvIAyRLAI/aaQAk5Q2JCo7Mo2bAJUbicqNLiSVAG2sr4boQaJ2E6ARzmKVALr+de1EonIiUdkFB5YvpSbxwSWJ0opEZUWisvnSVgKcClAJ9UKx0opIIdQNJWorYqUgixcrzF/g1OeklkRlRaK0IFFaECtjCFBbkCjNSFQxSJQxiFUxSNRmApTC54TnsPtSZJ8dYgKAEkCSxZcSixI8aPJo/GQRiJT/qjIKACnS50mLwk8qJMr8ZZ9TZpG+ymO0716R+AVE+zxqkT7w9fkcLiTQZOECWJObv3jF/L+At8/bKK2IPkM4meAqE34noX7pLzV/+Tl+AeH4ySK+POs8aYRQqQyw+t5rQSy3CaDQlwjzl9oQyx0EKD9XRs34SSPwlwmHSBaJWmvHakkhP6MAc0gQjuhgFmbFUbtjDd37CtlVvhKDIR5tYBamiEUERS0n2LqGUEshoeY1RFhLCLcWE2ZeS6h5DWGWdYKjy1VBtFOAVv8OtKLs5UQ7y7B6fBsZ7WXE2MuIspcQ7Sgh2l5ClL2IGGcRFkcRNncxFsc6LK512N3FuOJKsXuKcHvX4fGuIz5hNQmJa/B61xKftAZvciEJKWtJSF5FRuZaMrNWk59XSG5eMUmp68jILiM1o5DsvFJSM8vIzNtEVs56EpKKSc3cTFxiGd7kcmK9pbjji3HHF2N3r8JqW4XFuhyLbSkLFn3PoiU7WLhkB0uXbaewcDeLFmxl6eJtLC3YyPz0UpZll1BSUMLWlVtYX1BKRVYxG/PK2L6gmAMLVlGfO5/29FR6shLpSrbRk2SlNyGaXm8URx0hNEXr6LCG0mUL50SKk163mX5HFF3WUPpjrRyzRtLtdtDrstDrstAeEUyXy0K9NZJqaxTVCQ5qcpPZ5DZT4TaTF6wh2aTGplUQKpcICS+pPzq5CL1Cgk4hxahWEBMWTIrXSW5mMovn51BSuJz5OWmsXJzLotxkFuemsSg3kXSvjfz0WJbmJbB2YTIly1JYVZDIqrx4lma5yYqNIsEcjCVYjTlIjSMiEGd4CKtz89i2tpDa776na88BThysZ/RwE6ermvm5sYOL++sZ27Gfy7sOcf1AI7cPNXPzpypu/ljFzZ8Oc3N3DVd/PMS1vVXcONjIlYPNXK9p53bzMa7WHeHn+g7O17Vzvr6Diw1dnK89woWaNi5UtXChupWxg42cO9zC2KFmzu6r48z+OkZrmhmraed8zRHOHG5m7FAzp/Y1MFbVwfmaTs4cbmespoPRw+2MVh/lbO0xzlV3c76hW4Bbtcc419DDhcZefm4Z4HLrIFePnOBi8wA/HxnmYtsQo429jLUOc7ZliLPNgodrrHGAsaYBRpv6ONXUw8mmHkYaejjR8P+z957dUZ1pGu7X0wZJlXOVcqqcs6pKORFEFggkcnYAG9s0NllCAYRQzhFJSGC73Q5tQOQscnDq6Zk580uu82EX9KzzE2bxrvWurV21a6tUpU/Xuu/r6WP0VC9jTf2MNvQwXN/NUH0no809DDV0MdQguLeGGroZqu9i+FSPIJtv6GH4VC+DJ7sZbexnqKGXseYhBk5203X4DAP1HcLkxYY+hk8NMFjfG7+XcO3QqT6GG3oZbO5nuKmf4VN9DDX0Mtw4wEhjPyNNfYydGaa/vouhhrgTq7mf4cZehk51Mdbcz3BDJ6NNvYw09TLW3M948wDnW0eYbh9nqmOM6XMjnG8dZKZzjJn2CaZah5k+O8x0xzgz3ee52DkhuLnOCBBvtEXY4y39jDb1MNzYxdS5IabaR5g6O8ql7mkm28eYPDfMhc5R+o610nOwkZGWbi6NfctP397i6uV5rlwVgNWVKw+FSuCNZ1y/+Zy5q4/55Zd5Ll9+KCS1Lj/m6tXHzF17wo0bz7h+4znX555wbe4p1689Y27uCdfmhFTWrdsvuHH9CbduPuf6jSdcu/aE69efMnd1XqgcXnvMteuPuTb3iLkrD5m7Kri8Lv9yn1u3nnH7znNu337GrTjcun//FY8evObJ49958ewPnj8TJh2+fPYnr17+k+fP/ox7tf7gyePfeDD/mvnHgkfr7p157t56yN2b97l76wEP785z7/pdrnx/me+m/0bbmX42b96P21+JzVuOI1CO0VGA2V2IJ1hBMLqIWHEV+WXL8MUqcIRKyHXGyLBGyLLmk2kvINtZRKajAJO/DHOwHE9hFdZwKfa8MvLKqwiXVFC6bAVFlZWsqa1h+56t7PpwC8tWLWL7jhqqlhWz98Na1q9bzP5Pd7F950Z27t7K6dNNTIyOcPnnK9y5dZ/R4Ql2795Ld3sbP/34d0YHezl76iSdZ09zYN/HfLJ3J7u3b2Hr1m2sr9nEF18c49jJDi5+e5u//3SP7364Se/ANM2t7Rw9foqL316hrXeMTTs+pGjRSux5JVh8+WRYPKQabdh8ebjyiggXLcXuL8TijeKLlBIpXk5h+WpWVe9k/cZ97Nn7FRemv2fu2h2u3bjH3LX7/O2HK5ztHOLzI6coXbIKu9uPWq9HIhegk1giJUGURKIoCblGTY7LTWquCanOgC4jG4lSg1SpQp+ShkSlwun1k5yehUiZhlRlRqbOQG3IeAe4snJt6JLTcfmCBKMFuHw+1Go1EqkEqUyK0+FBoVCi1mhRKOQoFAr0yToyMjIwGFJQqTRUVJSxa89OikuLCUfzcPp8BGMFrKvdzIZNO1lctZatuz5n7/7jHDrWxd5P6/n4wGkmZ2/w8PF/8PTxnzx88Ibbd1/yeP4Pnr/4F29+/3/59c1/8+b1v/jj9//hzz/eT1F8v96v9+v9+j+zNFlFRZr0mOC1SonEJfCFqONgRJ1WiCo9H21mMdrMYnRZhQLgSi9Gl1mKNr1UcFqlF6PNLkWbVYQmvRBNWlF8Ul8huqwitJmFcYF8oTDVMK0IuSGKKq0gXkuMCdW55DzUaVEMGcUC4EqJokqOok7/X89nxNCmFqLPriDZvIQMx0qy3KtIsy4lzbyIbPdy3Pmb8BfvIK9iL/6SnThjm7FF6jD6qjEFqjEHarCFa3HFtuAu2Ia3eAe+kh34y3aSV/kRkcUfESrfQ3TRRxQu2UdexV7C5XvwF20jWCpALl/xbryFO3EXbMNTsF3YhdvxF+/EU7gVX8l2gqW7yCvfTaRyN/7ibQRKhImJ2Z41pNmWkW5dQqZ9KWm2pcK5YynpjioyHEvJcq8k11+N0V9DbmAd2e7VpDuWYzBVossuRp1VjDarGFV6QbyOKcj5BUl/DHVaLC7ujyEz5KFIzkOmCyBSu0hUWEiQZbNAksYCUQoLklLiEw8NLEjUslCs5wORjgVJcW9WfNrhB2JDHFQJzyeIhEriApGeBJGBBSKtALje1hol8VSYJI1ESSoJYgMLxMlxUX0OifJsJPFElCBcFyTrwiTMIAp9EKnW/y6ZJY8DLbkugEIfl6WrPUjVXmRaHzJt3MGlcQlQSisALqlGSBpJ1bb4pEQHsjiUksaTVVKVUwBSKiuiONwSq+yIVJZ3aSIhVWaNPydcI9c6kWldSDUC1FLoXMi0DmRaGwqdC6nahkglVB4FsGNErLLGz4XKoURpQaywoU72kZYdE6qTCqtQT1S8TbI538EwIVklVBSFFJgpni6zkyS3xq+LJ8riVUVhC9Mx38KxtzXJBFkOCfIckmTmeLLL9v8DXHGwp3TF30e8gqm0Idc4yTWXkJwWjqe97IgVFiF5JTe/+71ipSUu5497zpRCOixJLsj6pap4PVLlEcCXwoZIbiFJliO41+TZiBS5SBUmbJY8Ip4wYaeV3FQ1JXkO/rp7JT2HN9K0rw5jZgBdaiHJWZWk5Cwhw7qabNt6ch3rybXXYXRsxOwS6omChF4AWnbfdiyeLVhcm7G649uzFat7M2bnBizuWuyejTi9m7C66/AENuL01WL1rMPurcYTWIM/tA6Xr5pgXh15+bUUlW0nnL+B4tINRPJrKChcRyx/PbH8jUQKagnnbyBaWEu0sJZI4VqKyzdSVraZguJNhKJ1FJZup7RyJ2WLdlBQuo28/FrKyjazqHI3obxaCku2EivYSGHJDjz+9XgD6/GHNuBx1+D3raGkZDMrV37Imup9LF60g9VVO6mp2s66knXUFFezMX8ZuwqW8lnJEg6XlNFUtYSmylIaCvNpXVLJmcX5nC1xcSZiojVspS1sY7DIRWfQyGCRnYlKJ5OVbs5Y9LSbUjmbm0qrNY2eoJs2axYdjlw6bEbabLlMVpbQ7XXQG3DR7jDTasmlNTeLc1YTHV4bLbZcvs5M5rAxg0OWTD535PCh28JaUwZLctPw6eRkiBaQqRCRIpegE4swSCUYVFI0CglapZRkrRJLbiZup5WCiJ/aNcuoWbWEytICyvKDVJXlURZ1UZHvoCTsYkVZmGXFXpYXullW7KMiaqM0ZCPPmYXfnIYj04AlVY/JoMWaYiBitVJTuZTjn3xO28GvGDhwmLEvDjN54GumPzvCzL6v+HbfIf72qeDl+uHTo/zw2VF+/voUfz9Yz09Hmvn+qyZ+PNLE7GdfMXXgKN82dnKxpZvpE2307P+a2RNnuXS8lYuHW5j+awMzh5uZOtLM9JFTTB9uYPzres5/3czkkdNcONnGzIk2Zhs6mTp2lsnDpzn/dRMz9R3MnOpg5lQPF071MFvfx4UGAWpNN3RxoaGTmfpuZhv7+Ob0AN+fHuLv7SP81D3F912TfNMxwcX2CS6eO8+FMyNcaBliqmmAyaZ+plsGmGzuZ6Kln5HGXsabhhk9NcBY8yCjp/oZbuhj+FQPI429DDV0M9rYx8ipXkabhONIUy8DDT2MNPUzFk9fjTUPMdjQxVjLoFBP/F+vH6zvYSheWxw61SuArMY+hk/1MdLYx/DpQSZaRxhpGhCk7s2DjDYNMHZ6iPPtE4w29TLeMsB4yxBDDT1xMXwPo839gkusqUdIYDX1M9YyyPkzI5w/O8pM5wSzHeNMt40y1TrMTPs4U2dHuNh5novdk4y39jPdHpfPtw0zfmZESH61DjHdMcl46xCTZ4eYbBth6twYF85NcLFzksm2YWZ7xploG2S0sZvB422Mtw0y1X+BH2ev8stP9/n553v8cvlh3IP1hKvX5rk6F/drXX7IlavzXLnyhLm5x1y/9pRrVx9z48Yzbt96xa3rL7h+/Tk3b7zg6rUnzF19zM3bL7lz52VcHP+MGzefcvv2c27eesad2y+4c/s5d+684MGDNzx48CZeR3zG7VsvuHHjKbduPedOfFLindvPuX/3JY8eCrDqxfM/efXin7x4/geP53/lxdPf476tf/L06e88f/47jx685sGD58w/fMXDe6+4f+cJ927d4+6NO9y9eY9fvv+FmeEpzjW0s3n9XsJ5S7G4isk0RzE6CjC5Yli9+biDJUQKF1FauYJArBxnsJRsVz7pthgZ1hjplijZ9kIceYsx+cpwRpfgjC3CHqnAW7QYc7AYR6iISEkF4aJ8IoVhIgVByhcXsKSqgNXVFUTyPaxcXU44z8W+/bv55JPddHW3MT4+yuzFGX768SduX7/Nrev3efDgBf/4+Srd3X2cOd3M+OgY7WebOd1wlE01a1i3fDHba9exYe1q9uzaTV3tJvbu/Yxjx9poah6ivfM8w2PfMTAyS2PLWQ4cPMznh+opW7aGYEEZJk+UVKOTlFw76RY3Vn+EcHEl3mgp7nAx7nAJeSXLiZauZFXNXrZuP8ChQ00cPdpM/YlWRkcu8MPPN/nbjzf59ItjRIvKybY4yTTZUOmTkcmViKVSpHIZCaIkFiQlIVepWChOQpeShi49C5lWjzolHWVyGnKNDrlag0qrQ6pUI1VqSJIpUajTyDIGUGgykauTSZIq0SWnY0jJQp+SSXJ6Nkabk7JFi9DpdMgUMuQKFT5vALVag1arJSMjDZVKgd6gw5CcTEpKClqtjrXrqtm8dRPrN6ylsCRGtjGHcCyPpStXsmJNLeWLV7G+dhfb9nzJxh0H+fiLJlau+4Qvvu7gp18e8/jxP3nx7F/MP/6dhw/f8Oz5P3n15j958+a/ePPrf/L7H//Db7/+1/uK4vv1fr1f79f/laVJixUpU8OoUsIoU8Jo0uPeq9R8lO88VlGUaUICSJshTN/TZhSjyypDnVaMOr0ETUYxmY5laLOKkRvCaNIEmbwqVUhwvZ2SqEyNCtMMU2JoM4pRpghieXlKBEVKBHlyBGVKXtzPlY8qvQClISLUDbOLSTWWkGIqQ5tRTHLuIpJNS+KS9WqyPWvIcq/CHFyHI1pLXuWHhMv3Eizb825S4VshvCtf8GEFivfgL92Fv1SYbhgo3UXeoj2EK3cRW/JxXCi/h2DpDnzF2wiU7CBYvgdfyTY8hVvxF+7EU7jtnZ/LU7AVd7ymGCjZgb9wG76ibThjtVhDNbhiG7GGNpBuX4rBVIEuq4hUy2LS7ctIc1SR4awi17uaLM9y0mxLSbYsRp9bgcFYicFYgT67FF12Kar0fBSpEZRpMUHan16IMjWGPDmMPDmEIjkPVWoUZWqeAIvegSK3AEUUuSyUpvKBJJlEabqQypKkkCA2kCBKFhJYEj0fJBlIFBtIkKYKdUNRPIWVpBMAlzhFuD5JzweJOsGxJTawQJwWrzGmsVCSxkJRKgmiVEFeL8shQZaNSGVForELkwZ1PqQ6D1Kd7x3gUqTmIdMHkOoDyLRCBVGm8yHV+4Vr9H6kOi9StQu5VgBcUo0HidqJRGNHonEg18UTXConUrUj7qkS4IxM40SmtglbY0OudiJV25Bp7Mi1DqRqC3KtHZlWcHPJNS4h4aVzIdc7kWrsSLV25Honcr0Hhc6NTBu/r8YpJLc0VkRykwB3lAL8Es7NJCnfTmIUtvB3CJMVpWrBISZRCsmxt5W9f9f2bEKiSmlFrDQhUgoJLqnqrUsrDrlUQtIqUfbvdFdSvMIoeivPV8bTYIpcRDILSVIzYrlZSGPJTYjklv9VaRT8XknxLVJYUWhdFBSvIzUjKEyvVNrjUM3EQplRSJDJ44kxqSn+PqzvplQmxY9SjRux3I5EERf7y80kyXJIkguAK0GWRYIsG4nChNseI2R14clOxZyuIezO5tOtyzh7cD2tn27Aa/ZiSIuRllNBSnYl6aZVZFvXkuvcgNFeh9G5EaOzDpOzDrNrE2bXRsyuOiyejVhcm7C5N2H3bMbp3YzNswmruxaXfyM2bw12Tw0u3wacvvW4/GvxhtYRitXiDVUTyRdSWJ7gGnyhakLRGjzBNfjzVpNftJZgZC2h6Hr8ofX4QhvIL95Kfsl28go3kVe4heLybZQv3kWsaAsFJTvx5W0kr2ALBcVbiRZupLB4K2XlW6io3ELlot1EInXk59eSlyfI5V3eGrz+GgKBGgpim1hetYft2w+zdctfqav+mNpFm9lQuJItgWI+zS/gxOJFHC2McDLioanAR0exh+FFbobKzfTFsjgXSKEnlsxgkZ6+mIYuv4bmHBXnbKm0GDUMRHIZLzUzXeGkKVfHoDuHlkw1/QErnR4zkyURWnMNnDWnMVoY4IwpnR6PlXZHDu32LDos2bTnZtBlNdKak87ZnHTaLLmMxML0ehy0mbI5YzVRb83liNPMkYiXjTnprLNmUp6ZjEslw6qSkKmSopckoBEnopWI0EnFqKQiNFIpqRo1DnMuVmMudlM22zdVs2n9MlYsKaQkGiDitVAe81JVHKay0E9lkZfFhT4WF/lYWuChPOwk5jZjz0omU6fEIBdjkEnISdYTczkp9/rZtXwVZz76hFNbdtK77wAj+z9n5uBxpg8c4eL+w3yz/zDff9nAt58d45tPD/PNp18zsfUjJrfsZHTzHmaPtvHN6T5mTpxl6PPj/O1UF7NHWpg5WM83XzUx89dTXDjcxPTRRsb/epSpw6cY/fIk08fOcvFUJ7P1nVw81cXE101MH2nhYkM7M43dXDjVwVR9F1Mnu5iu72LmVA9TJ9u50NjBbEMHs/VdXGjoYra+m+9PD/H9uRF+6jzPz30X+KF7mu86pvimY4qZs+PMnBlhqmWQyeZ+Jpt6Od/Ux/TZESZODzN5Zozx5iHGWwYZj8Ol4aZ+xpoGGG0cYKxxgLHmAUaa+hhtHmC0ZYDehm766rsYbBQ8WqNNg/TXdzJQ3yU4txr7GTgh1AoHTnYzeLKLoZM9DDX2MFTfTd/xDoYbuhlr7mfszCCjLfHdNMD4mRFGGvsYaRpgvG08fv9+Rk4JNcLBhk6GGvuYiFcLRxuF+0y0jjDZNsZ053nGz44w0TbCZOsI021jXGgbZbZjgoud5/m27wJ/G77ETM95pjrHmeoYZ7xtlNEzw4yfGWbs9BAjp4cZbxtlqnOCmc5J4b5t40y2jjDe2s/ZQ8dpPdjA2Ol+Rpp7+GbwIlO9F/h24id+/uEuVy4/ZO7qPDdvPOXmzafMXX/Ctbl5Ia01N8/c1cdcvfaMuWtPuH7jJdevvPVnPef63HOuxVNcc1efcOP6MwFk3XvDndsvuXvnJQ8evObB/Vfcv/+C+/cEWHXv3ksePnzD/ftvuHf3dfzaV9x/8Bt3777i4cM33Lv3gvt3XvLw/msePXzDk/k3vHz+By9f/AdPHv/Gk8d/CKmu+V95Mv8rL1/8yfyj1zyZ/50n87/y6N4r5u++ZP7OU27+fIOJoUlON3fx0Z4vqFq8jkjeUszWArLMUbKtMXJsUTItIWyefFyhAgKREoKxEtzhUtJMQVJMEQymMAZTHunWfLKdRZgDFdjyyrFHKwhXLqdw2XKKqlZQsWol0fJSiheVEikIUrEowtJlhUTzXaxYVUbNhqVUr61kQ20VmzatorQkjwMHPqWzq4/vf/iBuas3uXHjHjdv3Ofevafcu/uUhw9f8o9/XOfChUv09Q1w8OCX7NqxmdrVS9iwYhGb1y2nrnrVrOprAAAgAElEQVQVXx86xJmWVtrbOhnoH2Fi/BLjY9/S2ztBf/8UJxvb2f/FEUqXrsIezMcZzifXHUSbYSLTbMXocmH2R7EHCzB7QhgdPuz+fIoXraeosoZ1tbs4crSFkZELXJr9jr6eAc40tdPZOcLkhZ84cKiR1TVbyDbb0KZmIFNrEUlkJImkJIglLBSJWSgSkSSRIpUrUBr06NMzUWj0SKRyRHIVSl0yIrmc5IxMpCoVYqUCXUoKKenZiGVqVNo0NIYspEoDSVIFCoUWpcqANjkdjSEFi9NNIBzBYrGi1miQyqUk61NQKhTIZDIyM9JRq5XIFFKUahVmSy4anZZco5lPD3xKY9MJCosjOJwW7C4b5UuWsGTZGioXr6Ji8WpWVm9lbe0+dn58gi27jvPhp0309n/Lw4d/8PL5v3jy5E/m538ToOuzP3n16l+8+fW/ePn6X7x+9S9evfjzPeB6v96v9+v9+r+wNGnhInVKEGVKCJkhgCIljEIfRK4PCpAhDkyUKSGUKXmo0yJx+XsUQ24pyrR8lHGRe7p5KdqsEmQ6PylZxajTBHiliE82VKYIoEyAWsKWp8SEa1KjKFLzkBqCyAwhFMmR+GuE5JEqPYY2sxBPrIZM1xLUGQWkWBaTYqokxbKEbE815tAGrHm1mILrsEfqsIXrsEc34YhuxlO4XQBRhVtxF2zGFdtCuHwP7vwt+Et34SncjqtgC4HSnYQr9hAo20500YdEKvcSrtiJr2gLjuh6fEVb8RVvwxGpwZ2/iVDJTgLF2+Jgawvewi14CjbjKdhMoGQ73qItOKIbMPqqhQmH9irSbUtIt1ZgyC1GlRpBm1GALquI5NxSclwrsATWYA6sxhKqJsuxJD5RMowiOQ+lIYQiJYoiOQ+pLoBMF0JuiCDTCdVDmV74HmX6IFJdAInOi1TjQan3IVU7SZAZWSjJZIE4lb+8lcCLklkYrx0uFCXHRe9aForeTjU0kCDW80GiRng8UUuiJEUQyouTBWeXODVeY0xjoTSDhZJMEmVZQvJGlkOSLJsEada/fVNKC3KdB7khgFIXRq4LIdf5kGk9SLVu4X8xOYQ82Y/cEBDgld6PVOcXjloPcoMAuITUl0+AXRoXEo0DsdqKRGlBpnHEU0xCPVFIY5mRqC1I1GakavM7wCSPJ7pkaitipRmxyoREbUaisQjpLJVNAGA6JzKdA2WyC7nOJZxrnci1TqQaGxKVBZHKSJLSiEzrQKQQ6nkJ0lxEcss7uCRSWoUUmNKCRG1DrvEiVbmQaVzING5kaq+QLIsnvWQqRzzp5BASUSobSUozSXE/V5JcSEgJMMsST2cJPi2JMj6xUSnUA8XxquRbV1eSXPhOxEobYrntnavs32mvt14vC0kKczwt9u9UWJLCJLjCZJZ4tdIcryXmkCTLYaE0iwSpUahSyszCe5EL7zFBbomL7x1CPVHhRCy3IpJZkCgt8fqliSR5LomyHJQaG2FvBQGTg5AlG1OKkpAzmx3ryzl7aCNnP6ulwBtAn5pPSlYZ+swK0kwryLKtI8e+gVx7bdy9tZ5cew259hpy7OuxeeqweNZjcdRic9di9W7A6avD7q3D8RZu+Wpw+GvwhzcSyNuEJ1CDJ1hNKLYBf946HN4VhGLr8IZq8ATXklewiUCkFl94vXAM1RKI1BKIbMIXqsWftwF/uBZvqAZfsIZA3nphR+oI5G3G468lEK4lHKmlqGwr+cWbKS7fRmHpVgqLt7Bo8S6WLt1FZeVOiku2EImso6RwI+uqP2Xn5q/YselLDnxcz9cHGvlsw14+Ll7K4aJ8Tpf46VriobfSRnssm95SI73luQyUpjFeZmC0VMVokYrhmIyhAikjRUrGSpPpDeo5namk05pCc66K4UILbXYVLUY55yxp9NrSOR910uvP5ZwthcE8O+02A0MxC5OLg3S7MxgKW+kL5DBZEqDbkUtbdirt5mzO5WbQYcpirDBCfyjAgMdFt8VKj9VBl9VGp9XCObuVVpeN0147J/1OPvPY+LIoxOJMPUGdHKMsgVTRQvTiJHQSMVqxCI04CY1EhEYqQi0Tk5asIeRzEQ15KC2M4baZWL20gsJwAL/LjtWYjt9hpCDkpiTPQ2VBgCXFIZYWh8jzmLFnp5CtV5GqkqOXS0hVyEiWS3FlppGtVhExm1kViXGwbjMdn33J6MGjTHx5lOnPjzH50ZdM7tnP9IcHOL/tQ8Y37WZqy0eM7/2KS/U9XDh+jpkjZ5g5fJoLh5q4+FUTl75uYfavDcwcrGf2cBOzx5o5/1UDk0eamTnZzuypbi6d6uViQxczx9u4cKSVqeNtXKjvZPLYac4fa2XqRAcXG/uYbeji/MlWJuvPMnOqg0uNnVxq7OJSfQ9/PzPM1YGL/Ng1yfft43zXNs7smWG+bZ/gYtsYl86dZ7plmOnTQ0J6q7GHiZZhxpoHGWvqZ7J1mLHmfkabBt7tsaY+xhr/DZZGmv+dkhpu6mewoZuBhg4GG3ror++i7+RbwNXFUH03/cfbGTjRQc/Rswyc6GDwZCcDJzsZqhf28KkeRpt7GWnsYbxliPHTQ4yeHmKkcYDBhh6GGwfoP9XPwMluJk4PC4mv5gFGmgY4f3ZUSFw1CjXC0cZ+plrHmGob52LPDN8NXeJC+zgXzk0w2znBbMcEsx3nudh1nm/7p/h++BKXBmaZ7Z9mqmuSyY6Jd3Brsm2U861DTJ4bZ7R1iPNnx5lsG2H63ATn40L6E3s/o/tIM+NnhMTXpYELXBy6xPTgN/z92xuCFP7yQ65efcD164+Zu/aYq1cfcmVunus3nnHrzitu3n7JtevPuHr9OTdvvuD6zadcu/qcK5efMjf3jLm5F1ybe8aVucfcvvWcW3decO/OSx7cf8P8o994+vh3Hs//yoP7r5h/9Cvz87/yeP537t97w4N7b7h39w0PH/zK/fuveTT/O48f/8HDh6+Yf/Arjx685unjX+Pw6jUvXvyTJ09+FwTy87/zdP535h+94cn8r8w/esn8g5c8vPuc21cecPnSZcZ7xtm363MKY0vx+cvJMUdIzw2Tbswj2xrD4inC5IphdMTIdUVwBAsIFpbjzSvG7IqSaY+Rao6SbIqSYomQZo9hDJbjiCzGW7gMf0kVBcvWsHjdWlZtWk315lXs+LiOZatK+OzAJlauLmLLlhV8un8TpeUhyitj1GxYwZ69mzh46GMOHdrPQN85zp5r49rNB9y5L8CsW7ceM3ftHnNzt/jp52v8cuUm7V29fPzpZ6xYsZzCWJCK4jBVpRH27dzC0UMHGR8e59bNe3z/91/47puf+eH7f/DTj1eZmf6eocEpWk63s+/zQ+SVVOIIxnDmFWLx5pGcYyPT6sFfUEDx0sXYghGyLC7Sc8y4AxHChUtYuXY7ez/+kjNn2vnm0vdcvXqTmzdvc358iva2Lr788hinTvfgCxWRmpVLSmYOmpQUpColIomExCQpYqmcRLGEJJGYBLEIhU6POjUdhVaDUmtArlCh1BrQGFKQqFSIVUqUeh1SlZKU9HSyc0woVRo0ulTkmmTEMi1ylYa0jGySU9IpKCwiLSOLbJMVTyhEYXERGrUSqVRCemoGycl6JFIxSqUSrU6NUilHpVJhMBjQGfSkp2eye/dODnz+CavXVOEPuskx5eILR8kvKqesrIpotIwly2tZv+lTVq77hI07jrJt91EOfX2WmZmrzD/4nadP/8mTJ3/w8NGvvHr1L35989+8fv3f/Pbb//Dm1X/x6sV/vAdc79f79X69X/8XlibNX6ROCaA0hJAnB5HpvCj0QRQ6AZDIDIF3YEGh9yHX+5FrhCqYTB9AYRCAijIljDIlhkwfRKLxoEsXfFoSnU+ALW+3ISRAGH0IuSEPiVaYfqhKjyDR+5EmB1ClR+PVujDqlAia9BjqtCiq1AiGnCJSbRWkWcrJclSR46oiw1FFpnslub5qbHm1WMIbsEc24oxtxlO4FU/BNoJle/AXb8MVq6No+X4c0Y1YA2sxBaqx5tUK8KtoK6EKQSIfqthFdNFHhMt3ES7fja9wI6GKHfiKtuDJryNUugV3fi2+go148zfijm3GGa3DVbAJd/5mvEVbcebX4YzWYQvVkONZTbq9igzrIgzZRRiyC1Cl52FIz0eVHEabGRMgo9aLQu9DYfCjzggh03uRab3ItG5kWq+Q6lELICdJaY0L0QWfk0jpFNxTOg9SnYsklU3wNiltiBQmEqRZSJTZcbBl4IM4oFqQpCchLoAX3Fm6uEdLy4IkDQuTdCyMTz5cmKRjgVgvuLriQCtBkkmCJJNEaZZwlGW/AxtJChMJshzESgtitVDLS1RYkKidSDVeZAY/Cl0YmcaPQh9AoRfeu1zvQZnsQ2bwoTT4BfCl9yLX+YSt9SCPwy3hs3EjUcWrgvEEl0xjR6yyINVa424tOzKNDZlWSFZJNBYkGgFaSePgS6qxIIknoqRqG3KdDbnejlJnR66zokp2ok72oEp2YcgIvINaUq0wMVGitpAoz0GkNApbIdwrQZEtiOHjn4kwhdFIotwowDiVXZDpvxOsO+JpOxuJUiMJcmMcOMXhm8KMVG19l8ISKy3v0lUSlTXuFXs7JfGt58vy7wphfHLk/649iuIATEi7uQTRfNyv9dbvJVLYhOSd6q17y4I4DryS3gIvmXAuUVoRxf1eCbIcEhUCpBLJTQLUe/se4r9TpLAjljsRy51IFTYB7MlNiOS5iOS5JMqyEStMSORmjNl5OLLdODNScWYZcOUa2LKulNNfbaT1QC2rSktJyyomNWcRablLyLSsJMdRg9FRS7Z1PbmWdeTa15NrX4fJWUOufR1G51osnnWYXRtwB+oIRrfgDtbiCW7C7tkg/BzagDdUQ7RwK8G8OgLROryhtQSj6/FFanD6VhKKbcAb3IAvbxOB8EZ84Q14AuvwBGvwhATQ5fTXYHevweNfSzBcg8O7Bn+oBqdvDXb3GnzhjXh8G/D41pEX20y0cBOr1n3BmvWfs6ZmH7V1B6it/Yzt2z9n987P2ffRYT7cfYjPPjnCvr1f8+X+Y3y67SAfrvuQAxv20LL3cxrXr6dtSSFdhTmMVmbRn6+hPyanL6air0TPhRWZjBSJGC0SMV4qYaRQwkihmPEKDaMVBi6tdDNR4eWcVUebRUNfJJe/ry+lPy+TcxY5LSlJNGqTOGvU0BtMZjyWRV9AR284jdEKK9NVfvrCRnr82fRGTHy7sow2cyr9XjNDBQH6/U46TJl0uyz02M0Mepx0mU10mS10mszC0Wym225jwOtjMBiiOxigO5rHmWiIwxEfu9xGVuWm4FOIMYkXYlTLsaQYSJZJ0MskqEWJAuySSVGIE9FIZeiVStIMWpxWC2kGA6bsLHIz0zHlZmLMSMNtMRJwWsjz2SiJellaFiHiteDMTceSlUy6VkWqUkaKSo5eKkYnFaOTiHBkplIZ8LJ3zRq+2FDLgTU1dOz9jPN/PcbYga+YOVTP5L5DTOzYx8T2/Yx/Vs+F451cqu/gu/p2vj3WxuyR08weOcPsoUZm/3qKi181M3v4DNOHhWridMM5vmsZYPZ4J7Mnu7lY38k3xzuYPNrK9LE2zh8+w+SRVmZOnGPmZDtjh5sYO9rEbOM5phvOcampi29O9/BD6wg/dYzzY8cEP3RM8P25MS629HOhsZuZ0wN8236ei20TTLcMcaFliPPNQ4w1DTDeNMBk6zDjLQOMnOphrEmYcDjS2C94uZr6GW3qY/iUMEFx7PQQ4y1DjDb1M9YyIFQQG3sYauxloL6LvhMd9B5vp/94B73HzjFY30XfsbP0HjvLwIl2+k6cY+BEO8MNnQw3dsenInYz0igktIYaehk7M8TI6RGGTg8y0DjAQEMfI439jJ8ZZuLsOGOtY0y0jjF2ZpSJs2NMnBlk/HQ/46eHmDwzykTLMJPnxhhvHWbi9BDnz44w1TbC1NkRJltHmW4fY6Zzgku9k1zsm2am+zzT3VPM9E4z3joigL2Wfoab+hhvHWHs7AjjrWOcPzvMZNsYk62jjDb30vFVE+MtvUx2jDLdNcHFwSm+G/uO2eHv+OHb61z+RaghXr/+RABaN58xd21e8HHNPeHadcG3deXqU67MPeP6zRfM3XzG1bkXXJ17zvXrL5m78oyrl4XpirfjFcN7d15y/+5r7t97zYP7r5l/9CuPHgrA6vGjX3n44DfmH/7Bg/u/8eD+Gx7P/86jR6/jP//G/KPfeDL/G8+f/MGL53GI9fg3nj79lUePXjP/8A1PH//J08d/cP/eKx7cf83Du8+5cfkmf5v9kfbmHg5/dpSlFdU4nIVk5ATJNOWRYcojwxwhxx4h2xbD6I5i9cVwhorwRouxB2K48krIdcWwuEvJthWRYo6SZo1iCZVjCVfgiC0ib1EV+Uuq8BVWEi6qpGL5YpasKqVsUYDPv9jMmjXFNDZ/zudf7GbX7jo++mgza6oX8/HHO6moLKGgKJ/FSyv58KNd7Ni5g96+IW7cmufB/CvuP3zDvfsv+Okf1/n5lznaznWydft28grCxAr8VFVGWVNVxPKKGAf3f8LF6W+4/MtNLv9yk6tXbzF76Ucmxme4dOnvTE1+w0D/BF8fqWfLzr3484swe4OY3CGyrV6Mbj+OYCEly9awtGYj/sJSMixOUrONpGXlkmM2s3HzTqamZvj558vcvHmHe3fvc/36Db77248cPt7Itl37iRaUs2nnR2QYrWhSkknNzkah1pIkFpMoEpGYJCJJLCZJLEGl1yFVq5CqtSRK5CRJ5ej0qYjEUrSGFKRqNarkZFQGPXKVEolcQUa2EblChVgiQ61LQaE2IJapkasMmG1uco0mNm6sw2Z34gtFybFayc7NxuN1I5VKUSnU2Gx25HK5MEXxHdzSoVAqSE5Jwel0snhJGbUbV7G2Zhlun51ckxGLw0kkv5CKymUsrVpLScVqVq7bzeKVO6iu28+Hn9bz2ZeNnGoc4McfbvP06Z88nv+Np0//5MWLf/L69X/y/OW/ePXqv3n14l+8ePY+wfV+vV/v1/v1f2JpDOEiAaB4kGl9yHVe5LoASn0eckMQmc6PXBdAqvO/S9jItG4kao/ws84ngIq4O+mtB0mh9yPXeRFrXEi1HiF5o/Uh1fkRa9wo9EHEGg8yrRep3i/4kvRelClh9DlFJGeVINOH0aQLTilVchhVepTk3GJSrOXkuJaRYVtKqq2SVNtScryrsITW4y7ciiNWhyt/M87YZhyxzbjyt+Ip3I47fxOOyDqW1R7GHq3F5F1JjmcN1pAAxNwFm/GXCQJ5X+lOfEXb8RRsFoTxRVvj6a863AV1BMu24I7W4Iqsxx3dgDtaiytWhzNagyO6AXu0Fmt4LWZ/NVmuFaTaFmHIKkafkY8+K4o6JYhU70epDyLVuJHo3IhUNhJlOYjkOSTJjUjUgqg7UZop1LTkOfH0VRaiuBRcobMiVVniVTITiVIh5bJQlhmvdGWRIMkiQZrOQnEyCWI9f4nXCz8Q6fiLSMPCRA0LEjUsTNKQIDLw/yRqWCjS8kGimgUJGhKS9CxM1Ma3jgXSFBJk6cK9xekkiDNIlArVw0RZDiKFkUSF8P4SZUYhSaVzvavuidXC9ECZ1o1U50Gm9iDTuJFqXMh0gi9LmewVEl56J3K9G5nOhUTnEtJdGidyreud3+qtN0uo+dnidTsTIpVJeE5tQqI0I9M5ECuNSJUm4XVaG1KtQ0h0KU3INFaUOjsKrQ2ZxoLS4ECpd6EwOITHtFZhIqLahlRlRaQ0IdPYhL83/v28dUW9PU9S5CJWmQR/lNwkfD5KIyK5EZHcRII8R0hbKW1IVU4kirdQyh6ffGgmSWYkQZbNQkk2idI4PJQbSZAK3qy3gvhEmfC4SC6k0sRyKxKlA5HSFp9omEOS3PrO0fUWmImUdpKUtrjLyyK8Lg65pGrh+5ConEgUNsRvK4pyUzwRZhHk9ArjuyTYW7fXuymVSuG7ESuFe4vl5rhHzIFE6USqFKYpylQuFBpf/OgREmsK4fNNkucg18RdY3ILBoMXv6MYU3IOpmQdPlMam9eW0fLVFlr2b2DLihVkZBeTkbuEHMsqsqyryLauI8u2mmzrOoyOGmzeWizOanzBOmy+9XiCdfgjGzG712J2rMHt34DLvwGbay1mV7UAp6LrcfpX4Q2ux+mtxh2oJhRZjy9UjdO3ErtnBaHoelzetbh863F6a7C5qnG6q7F7VmN3V2N3V2O2r8JkXYnVsRKjpQqzbRkOZxVOVxV2z3IKizZRWrqZlas/orr6Y1at3svm7V+wZdtnbN+2j727DnDgo4N8tnM/X+z4hK8//JJPt+1j15rNbF+0lo+WVPNhwRKOVFXTtXEt3dWVdFb6GCzLZrBAwVCBmNF8MUP5IgZiUgYK5IyUaRjKFzNeJGa4OIGhAgldwUTOLzYwXK5jalEu3VEDF6v8nPOmMFZsozuYzaWqAC1ZIjpyZDRp/0KPS013OJGBqJy+qJzzS3L4vi7AaJmF4SILI8VOLq7MZ6zMz3S5j8kyL32FLoYLvHSYszibYaAt00C7KZtzJiMjfh/dNitdRjNdRiMdRhNdFju9Dhf9Xj9DwTx6wlG6whE6Inm0RYMcD/jY77ayLMNAUKfAohSRIxORKZOikyRgkInRSkUYZEpUSRIUSSKUYglqqRyVXIZOpSTVoCc3KxO7yUTA7cFhsRDyufA6THidRqJ+OxWFAaJeJ36nmaDLgjEtmTSNCo00CYNCRppCSqZaiUmvw6jTYdHoieXa2FRczr4V1dRv3kXv7v2MfnSIsU+PMvbXRqaOtXPxRAezR1r5ob6Di183c+HLU1w42MTMX5uZ+WszU181M3NcEMp/09jLxaOdXDzRxaX6Tr452cnsyQ7OH21l8kgr0yfOcuFYKzMn2rjU2MX08VZmTrQy29TOhYZz/NA7xk9d48w0dvHNmUF+7p7kh/Zxvjs3ysXWQWbPDPNN+3kutZ9nsnmAC2eGmGgZYrS5X0hsnepnvLmfkVM9QtUvPjFx5FQvY40Dgi/rpFA5HG0aYKSpn8H6bkabBOg01NhL34l2eo+1018fn6B4vJP+4x0M1QsTF4dOddF37Bz9J9oZOtkhiOobhOTVUEM3/SfPMdrYK4Cu5n6GTw8zeGaMweYhhhuFtNj4mVHGWscYPTPKROuY4Ow6/fbvEOqTY439nD89zNTZUabbxphqF+qHk63DTLeNMts+zlTnOBe6p/j76LfM9Eww23ueqQ4hwTXbdYHJ1lHOt44IIK95iOGWQYZP9TN2WnCAjbcMCFMWm/uZbBvj26FvGD87yFTnKN8MzvLtyN/4fuYy//jpDv/46Q5zVx5w88YTfvn5Dpf/cYdrVx9x7eoT5q4+5crVp/zj50f8+NMDrlx9xrWbz5m79kJIcf3ykF9+vMfclYfcvPGUe3decOe2kOC6f+cN9+6+4sH9N+/qio/n3/DooZDYevjgdx7P/8GDe6959OANjx+9icOrX3n65A8eP/qN50//5MXzP3j6+Dfu3HnGg/svefjwFY8evOHB/Vfcvv6EW3PzXP7xNjPnv6H+0Ek2bthJaclKrPYIGcYgmaYwJkc+Jmc+uY58cuz5ZNrCmF2FOIPF+GOVWP0FGL0xcn0F2EKlZHvyMXtK8USXYQtV4opW4iuqxF9SRriklILFJRQuKsYRDOMPRYhE/eTnu9m4oZJDX25j+45q1qxdztJlVaxas4KqZZWUlZdQVlHCjh1b2bt7D9u2bmFjbQ3r163l4MFD3Lh+j0cPX/Do0SvuPXzJjz9d5ssvD7GsajF5ER8Bv53Skghr1iymdv1qmhqOcev6fa5dm+fWraf845fb3Lo1z8zsd4yOTtHdO8KJxlYOfn2Smk07sLiDZNt8ZFqcZJrtePMKWVy9jm0ff87R052s3bKXDIsTQ1Yu+vRMvN4Au3bt4Pz4JJd/ucbdOw+5feseL5+/4PHjR4yOTVG2eDk1dTvJNTtx+cNok9MwpGciUWlJlEhJFEsQSYVjklSGWK5ErjEgVioRKRRIZSpEUgVimQqZXI1Sr0dt0CNWKsm12QiG8jAkp6LWJKPVpZKWnkVmjgmtPhmxXI0+NZOU1Ez8gTCBQB6xghKyLQ5sbg8lZcX4/X4kMilyuZzk5GRkUjEqlYL09FTkCuFxQ0oyHo8Pi8VOWUUxez/aSN2mNVjtJpxuByazEZfHRX5BKf5QAUuXr6OgdC1r1n/Mxh1f8NnBFnZ+dIxdu49w5vQQ//j5Ljfn5nn84FeeP/+TJ89+59Xr/+Lli3/x6vmf/Po+wfV+vV/v1/v1f2MpDeEieXIAmc6LXCekhwRI5Ueq8QoSb60fmdaPTOsVHEE6N7K48Fui9QqgSudFoQsg03oRqQQnkuBCciJRu5Fq4ukjjYsktROxyo1YFReB6/0oU8KoMoS01juolSqcyw1CPVKTmU+KqZxkc1m8mriYVOsSMhwrMIfWY82rxRGrwxFdjzNahzO6GU/hDpyxbdgjW0h3LscWWY8jtolc32qyncswBtaR46vGFKzBmb8Zf9kuIe1VuhtXbDOOSB2+QqF66C3cgjNWgzu2DkdsDfbQGlzhGmzBNThj63FFa7CF1mAJrcYSXoslVE2uZ4Xg28otFUT+ySHUKYKrSKH3xSXj1jjAyGShNJMPxKkkitNJkKaSIEphoSSVRHEaCXFX1geiFKEKKEnjA1EaCyUZLJRksECcTqIskyR5BgvEwnTDBIlQIfxLkp4PknQsFOlYkKTlL0lCOuuDJA0LEtTxdJaWDxLUwmNJGhaIdSTEX7MwUUOC2BCHYgYWijNYKE1ngTiVBGmWMIlPZhTE4goTiQoTIqWFBLmZRIVFSJtpHHG4ZSNJkYtELTwmVQu1QoVOcFwJ0CpeBdTYkenibiytHZlWAGRJajtilRmxWqi7CZ4ok/0QNIoAACAASURBVLBVwpZqzCgNDqFmqDTH721GpjLHn7cgVZlIkmchVhiRqS3INEKKS6oxo0v3otA7kWrMyNQWJCoTEvW/oY4AmkxxYX42CdJMEqWZ71JsCdJMFoozSHyXbssiUZrNQmlW3CmVQ5IiR3BoKUz/KyVlQSR/O91QmDCZJMtmgSSTBOnb8xwSpVnv/FSJ0iwWSjKFqZgyYxx05sZTY3EApswhQZojfE9KIRmVIM0mQZrLQkn8OUkOSZLsd1J6iUoQwifIzSyUCpBNpDALgO4txJRnx9NVAuBaKDHGK5Nvq4UmAYApchDHE15ipSXu2nIhUjiQKl1xubwbmdyOVCn4uISkm4lEWbYAfqVZiOVGMjLChDyLcBlD5KRkku+1sKIixKGP19K4r44vd23Hbisjy7SMTONyNGmlpGUvJt1URXrOUjKNS3H4qjFaFmO1LSbLVE6WeRHZlsVkWxZjsq/G7l2H1VWN0baGXNsKvMFqbO4qbK5lBMI12JzLcHpWCmDKvRiLrQyHczFO1yKs9mVY7Cvw+Gsw25Zjtq8gx7wUi2MlZnsVZutybM5lBPOqKSmpo2rJVspLa9hY9wkb6j5iz+4v+fijQ+zfd5hPPvwru7bsY+fmPXy0dS/7t+zi8y07OFS3ha9WVXNi2QqOVFaxO1TA3kCIL8IhjgRdtBX46Sn3MFhpZbA0lZEyA4NFGgYLZAzkJzFcIGGiXMFoqZSRUjlDFVo6omJGSmScr5TSVyBmuETNULGMwWIRI+UKJqoMDFVk05ufyWixkbNOHUNFNnq8qZw1SmlO/Qs9ziSmlugYLFYxtjiFqRW5TFRlMFaZxUBxJt3hNFo9KfRFLcwuDTOxKMBA2MhQ2ES7JYW2jFQ6cjMYCvro9nm5UFzIWF6IDrOJ9qwMzmamcy7HSK/dwbDPz1h+IdNLVjK5dBWjpZWMFJXSH8mnI+CnLejnVMzLp347qzINVKZoiBhk2NVSMuViDKIkdBIpKlEianESGpkEtUyMUipBJhIhF4tRiCXoVVr0KjUum5WCvBDlRfnk+T14XVaCHidhr5tYyEdB2Ess4MBnz8FnyWVFUQSLQUuyTPL/sfdeXXGdabv16bagcs6ByrmgyBmKIDIIgbJsOXW3UzvnqAQIEDmnoogCSZbkbCtY2bIlWQ4d9vu+e4/vl8zvYBWy91/ooWeMZ1RatWqxpKM5rmve2LUaLAoVJpmCsNNBhkpF2G6nxBvi2cadHH36RebfPcLqkWFWPxrg1Ee9fHp8hFPv9rDy2idsftDP6ru9rL11jOW3u9g8MsTpIyOsvN/HmU9G2Tw8ypkjo2weGeP08TFOHRth49gIK0cH2Dw6ysbREUE8f3RIeK9ngs2eCT6bXOTi/Aafjyc5N7TA2YF5zg4ssNk3y0b/PJuDi2wOJNjsX2CtT6goLp2YJXFigsXuGZI9syS6plnsnmG+a4JEVwp8nRA+S/bOsdg9k4JbE8x1C5MQZ46PMfx+L6MfnWTsk0EmDg8JDq4jgpNr5qjg2po5MszMsRHmjw4ze3SImSNDzBwZZvboCDPHhkmcmGDqyAALXWPMdY0y8n4PE58MMN+3wFTXFMMfDDBzbJzZrmnmTsyT7J9ntmuclcEFlvsXhGvtmSDZO81y3yxLffOsDC6yOpRkbWSZtVHBn5Xsm2dlYJHV0WVWRpc5M3uazalTrI8vc2pijc3pDVZHVkn2J1gcWGCxb47prgnBRdY1zULPNEt98yyeEGT8y/1zJPvnWRpKkOibIjkwx6mpVdYnVlmeWOHrc5f44tNLfPfVdS5+dZMLp7/l87Pf8dXnNzl76hIXzl3j/IVbnP30Oucv3OKrr37k20t3uXjxPlcu3+fid3f45surXL54i6tXf+LeT//kxx//we2bv3Lj+q/cvvU7167e58a1n7l+7S63bvzMrZs/c/vWr/xw8zd+uPU7P9z8jbs//JN7P/2TBw/+i19//b/88MPvfH/5Lrdu/MLdu//m9u1fuXjxBy5f+omrV+5y5dKPfHP+MmeXzjE+MMuBvX+jobGTvLw4rkARTl8JzkAJvmgFvsxS3OFi/LFKXNFywnm1hPKqcEVK8cXKCORUEM6vIlRQS7S0jmB+DYG8OIVVrRTXtVHa1E71jnba9u/mwLN7qWmKE80PkZUdIDPmZ/v2YnbtrObVF/fy5quHaG+voaAwyv79+2jfuZv2zl0cOHiQkycHmZ6e5dOzn3P+06+YmZphcWaWrk8+4YnH9/Pm629yoqeftfVNTp+5wN/++gzVlSVUVRRSXlbIvl076Tp6lMtXrvHFlxe5euMuV6/c5dtvbnPt5n2+vXyb6zfu8dmXlzg5MsmzL73KoedeIJhTgNUbweqNYnIEMDl8ZBWW8ZdXXuPNT7oYmlrm4xOjZBaUY3Z6cPoDNLS0MDIyxHfffsONaz9w7+5v3L//gHv37nH37j3eeu8DqptayS4oYf+hp3F5fej0RnQmKyqDGalKiSTl25IplciVGhRaHUqdCZXejN5sQWMwIlWqEMsVyDUG9GYbjqAPpUaLUivALq3RglyjRyLXYXeGcHn8qDU6FGoNKq0JvcVKSUUclyeIwZyBOxBBb3eS4fPjCXjp6OhAqVaiUKgIh4OpWqIan8+D2WxElZqmaLc70BsslFWU8/xLj7N7fyORrABur5NQJEBuXi4trTvYXtdES+tOauvbqarfTevu53jx1WM8/+oRDj71Fk8cep25+XPcvPkLd3/6N7dvCbXa3377b3766R/8/uv/4d69fz4CXI/Wo/VoPVr/CUuhD8aVRgE0yU1ZQuoqJexWmgpQ6P/02pAtCLYN2ci12UL90JD9p/RXvgCytNmoDHlItRHkhiykukwBZOmyUJlykOmiyLWCG0mhj2FxlWN0VmDyVKF3VmJ0VqR8XWVoM8rR2UswuSqxemux+rdj9W/HFqzHGdtJIH833txO/AW7CZccIFi0l1DxPiLFB8gsfYJY+dOEig4SLNqPO2cnnlzBbRUq7MSf04E3pwNvXie+/D1EiveTVSH4unKrnyW34mkhmVV+gJzy/eRVHiSnfD+xir1kluwiWtxJKH8nwbx2AWrldeDN2YEntgNXrBVHtBl7sB6LrxqDqwKtvRilOR+VrRClIRupOoBI4U8lszIQyZ1sk9l5LFUBTFNYEcsEmJWWSl+JZdZURdBGutxKmsyKTOMmTWYlTWImTWohTWoUjpULdcN0iQC1tkkEj9Y2sQ6J2pqqH2oRpetJEwl+rW3pWuF9sf4P55bUSLrc+qdtJ13hJF2RIbi1lEKKaMvnJNaEEGu3KnOBlPcq+LAmJ9MG0FoysXmLkKdqlGpjDkpjTAAfOsF9JdMEUehCwpRDTap6p/Ej0/gEL5YugEzrQ6ETXE0yjR+5NiAArZQ7S6rxINf4kKl9KHQBpCohISfVeFEaQ0jVbsQqJzK1F5nGi0rrTT33CY4ufRCpxotc5099T6gWipRu0hV/pOS2AJdInoE05RtLk2cgUmQgUTgQKR2Ch+qhLN31UJouVXsFAKZwpYCUmzS5Qzi/IiN1r52I5U7SpRmkyxyIZMJ0ynSZHZHC9dB7JlK4kKSA11Z1VLT1vtqDWOZArPx/K6VpcgdihfNh3VSscCNKgbj0h2DOgUjuEBJkSncKsKWuT25HrM5ApHAgUrqRyIQhAjK17yHQ27pHwve8SDVCsk+sFJJsEpX/oUxfoRYScjJ1SPCLqbbumQOZWqg4Go25ZPqr8Fqz8Gd42dvWSFM8n1eeaeejFw7Q98HbNNbtweWrw+KoxuqqxeLcjtVVS4a7DrurFou9DL25AJM9F60pC6MtF6e3ApujAruzGqevDm+oCX+khVDmDoLheoLhWvyBOFlZDXi8FYSC1YT8lYT85UTD5eTGqijIrcPvryEUbCAUbMDv204k0kQ0u42a+r8SrzvE/n2v8syTr/Lc317mtZff4rVX3uSN197kndff5vVX3+Lvz7/Kmy++wcevvcerB57i+cY2/lpVw1utzRzuaGLsyU4m9zcx3lrIaE2U3uIQI9X59JWEmWnKZajExECOiulSHVMlaiaKZYyWyPnmuSo2dmUxVq5kskTGSIGY3qzHGC+TMr1dx8YuF8PF6czVqpmtN7DQZGe2Xs98o5b1ThuL7SbWOr3M1FhYqvez1lrMWJmf3kwLifoIC5U2+gJpDOeImCrTM1VhZjDXxHiRnZOZCmYqbIxk65kudTGR52A0S8tcmYuxLCszhT4mstwM+V0kSvLp9ziYjIaYzc1itjCX4aCPEb+X0WCQ0UCEyUiM6cwc5gpLWGrcyVrHPpab2knWNjJXUcN0WRWz5dVMl1UxE69lobmF2ZYWuuPFHGusYlfUS65WhVepwK5UYJRLhfqiXIpWLkOnFET1WoUMlUyKXq1Cp1ZhNhmwW8zkZmeRn52Jy55BbjSL/FiU3MwQ2ZEAJblRqksKKMvNJj/ix2nQYVEJIE2AaQJQMyhk6KUSjFIpdqWCmnCUqXeOsnp4hNNHx7jQM8k3fTOcea+Pz09M8VnfNGvvHGX1vW7Odo8J0xM/7GXzo5Oc+niYzcOjbBwdY7NrnNO946lJicNsfDLE+uERTndPsXZsnFNdE2ycmGLzxAyneiZZ75nk08EEZwcTfDowz7nBBU73z7LRN8dG/wKn+mbYPDEjfD6xxsbIEst90yz1TrPcOyeklvrmWepLJZR650j0TpPsnWG+Z0oAXMeFiYvTx0aZOjrG5JFRpo+OMH105OFERGFi4hizx8aZPjbK9OERpo8MMXt0iLkjw8wdH2X22CgzRwaZPjzI7PERZrpGmPi4n+nDA8wdnSDRPcFC1ziJEzMkeqeZ75kUEly9c6yNrpPcSledmBESVT3TwhTFnkmWeudZG05yenydlZMJEr3TrIwssnhygZXBRdZGV1kdTbI8PM/KyBKnRlc4M7nG5vgKK6NLJAeSLA4kSQwkWDy5SKJ3lpnjY4Jov3ucRPckyRPTLPVPs3xyjlPjqywPJ1nonWOhb46lgXnmu8dZGpzl680vObP4KV+d/pYvznzD6eXPOLP6NStzFziz/BWnV7/lwrmbnL9wiwuf3ebzL+5w6co9vv/+AdeuPOD69QfcuHaP2zfuc+vWfX784Tdu3XrAnTv/4ofb/+LWTSHFdf3azwLkunqfazfuc/PWr9y+KaS17t/990O49dNP/+LOD//kzp1/cPXqfW5c/43vrwkpsBu3fuXSxTucWjrD7OQSXR8c4+Cep8nMqcEdKMPmLcLuLSLDX0IgqwpvuAJvtJRArJxQThWezHLcWeX4smtwZVbgicUJ5FYRLawht7KZgtodZFc2Eauop6CmkXhzG6Xb64g3befp5/ex71Azf3m+labWUmrqcnnqyVbef/cFTnR9yNjoIMmFGYYGe3nh+WfZXldFY1MrTz/9IkeP9rOyco7z5y/y9VdX+eqLq3zz1VW++vwrzm2cZqi7h76uI7zxykvs3tnGjrYW/v7i33jlhSeoqyqiLl7Mwvw8ly7f4tqNB9y68ys3b//G5Wv3uHrlR65eucv5z67w1Xe3WN74jJff+oDmjn3klZUTysvD7PRjdgUxu0N4onm07XuSl987Qs/oNCPzK+zY/yyucA5mh5tYfhEHn3yK5PIS3178jqtXb/DTjw/4+f7v3L37C8nldZ7+63PkllZQUFGF0W5HZzJispgxWm3YXV5kKg1ShQK5UoFSpUGrM6E329CZbaj1RqJZ2chUWmRqHSK5CoXBhN7uxOxw4A24UWnU6Exm1AYD5RVxbE4PEoUWiVyDRm9Cpdag0uqQq3UYLQ4yXALc0hqs+CMxVHoTgVg2xZXlHD7yIVqTDoVCQXNTA4GAH7Vayb69u8jJiWK1WlBrNaiUGiLhGJVVVbS213Lo6U6qa4vIcJmI5UYJhiJk5+SzvbEFXzBGWVktFdVt7Nr/Ei+93sULrx2lY+/L7DnwCu++P8AXX90QRPM//oP79//NrRs/8+PtX3hw/7/55Zf/eQS4Hq1H69F6tP4TlsacHddac4XkllGAXApDZqo+lpuqHWYj1QtVJak+IsApfQypPlsAYPoYMoMAvOT6HBT6GFpznlBt0keR6sJIUpJvmS6KVJ9yRmnDqM3ZaO2FGBzlmNwV6G1lGBzlGJ1xLJ4q7P5anJEGjJ4KrP4arME6DK5q7OFmPLm78OXvwZe/B3/BbvwFewkXHSBUvJ9I2UFCRQeIlDxBpORxoiUHcGXtwJOzg2BeO+6sJrw5HQTydxMu2oe/YC+hoj1kle8nVvkEsfiT5MefIrviILHSvUSLO4mW7iG7fC+ZZXuIlu4hXNBBMLeNQE4bnqxmnJlNZIQbyAg3YgvXYfHWYHZXY/fXos8oEeChNlO4l4YIYrVHAAzSDMTyDERyByK5nXTFlsDdlJpQaBFk8BIz6VJLCnCZeExqEmCW1IhYIYAtwaNlIk1iIU1qIl1iZJtYAFvpUhPpqeRWmkRLmkTLNpFagFoibWo6okEAW2I9j0kFwCWWmhApLA9hW7rCiUTlRqL2IEqlhMQp0bhY5UWqDSHWhRFrw8j1IZSGUMr/FEkBIx8Ko+DAkqoDyLTBh9MJlfoIcn344aPaFEZtCKHQB1CbswTApfWh0AeQa3zI9T7kWh9yjQ+pxotM40aqcSNWuZCoXUiULiQqJ1KFA5nSjUwtVAi3gItYtXW8G4nShUzjRqz8A0RJ1EJ6SqoSElMi5VZqyolEJWxRCk4KVVAHYqWQttvaEkWGcF6pE7FcAELpMofwHaX7j9SXLIN0mZN0uQORPCMFMbccZxmkS+2kb02llDkQbT2XZwifywX4tfW9NLmddJkNsVyYgLnlTEuTWUiT2xFJbQ+TgOlyu1A9lVoRSe2IZRmIlQ7S5FbBzyY3ky63kSYVrl+k2PqeLQU9balJmw7SZanr3Tp36j6kyeyItwYSKFL/3xUCGPt/7onclQJh7tRwAscf91LpRqJwYzRGyQkXE83wEHa68NlsVBXncmBnLW/+dS9d77xETcV2dKZstOZ8dJZ8VIYYakMWck0QjS4TjT6MzhhErnKg1LjQGYMYzFG0uhBmSwynqxC3pwSfvxyftwSPO4dgoAC/r4BIuJSc7EqyYxXk5cYpKNpOcXENpcUVNNY3sb2ymbrqnbTU7aO1upO9O56iY+czHHryZV544S1e+NubvPXqO7z1xtu8/vIrfPDWW7z2/Au88ezzfPTi33n/qWd5u6OTY507OF5bwse5Hk6UBBiu8jPd4GGmLoP5OhsLNQbmqgyMlVmZrQkxmKNhplzFRImc0Xwl4/kKJgqlTJdIGC2UMlyuY6BAzkCBjMG8dKYrdUyU6BgqVDFT42Y6rmOqUsWpzijjNXamG51ceq2JsWo98/Ua1nZbuPBUiOUdAYYLraw35zJd7aUvx8hCc5Rks4tT7VFG8+RMFlgYjdkZCBuYj0cYyjEzXxtkIGZgoTZEf1jHUpWf8TwDMwU2EhURxjLtTGZ5mYqFGfA4GPG7GQ8HmM6OMp2dyVg4wmggzFgoxEQkk/mcQqbzClmsaiRR20RiexvLje2sNO5gvW0PK407SdS2sljfzkJtC8nmnSw272SxsZ3plhZ6a2v4e1GM7XYDIZUMm1SEUSrGIJOglUvQyaVo5VLUMjEahRS1XIBdarkCjUKOXqfBqNVhN9mwGIxYDHqcFgvRgIecaIiciJ+S3Cgl2SGKY0HyI36yA258VhNus04AalIJBpkMk0JO2Gig98XX+HIkwfmeKb7qm+Pc4WHOfjTI2aNjbHw8yMYHfax/2Efy/R5WD5/k1CfDbH4ywJmj45w+PMipw0NsHB9ls2uYze5RzvZNc65nirNdU5zunmbj+ASbPVOc7pvh7Mk5Ph2Y59PBBOdHVzg/tsL5sWUujCxx5uQ8p/vm2Oib5dPRZU6fTHBmMMn6yXnOjK2wkpLKJ/umHtbuVgcWWB1YEKqCJ6ZYOZlgsXeWxe4pFrqmWOieZbZrmpnjY0wcHkkBrVGSfTMs9Ewy1y24umaPC1BqvmtSEMofG2Hx+IQgn09VEmeODTN1eJi5YyPMd48JFcXj48wfHyfZPcVizwzJ3jlBeH9ihrXBJCv9Syz3L3JqdIXFvhmSJwSHWLJ3hqW+aZb751kbXiLZN8dyaqLiqdEVloeTJPuFiZGrQ0lWBxY5NbrExuQ6a+OrrI8sC9MSx0+xOnma5OgKMz2zTHdNMds1nkqvjZE8Mfuwprh8coHkYEI498l5lk8mWBlYINk9RaJ3im83vmBxYIZTk8ssjy+xPLrI0sQKi4NLrM+c4czKN5zZ/J7zn97gi89v8uUXt/n+yv2UY+sXbt3Y2j9z+/bP3Lz5M9duPODmDcG/dfPmr9y88Qs3rj3g++/vce3az1y5eo8rV+9x7ep9AYTd+Qc//PC7kPa68QvXb/7Ktas/c/X7B1y6/ICLl+/y3eX7JBKnOfxRPy/+9QVqq9uIxsrJ8BZg95XijVTi8BfjCpbijZYTzqnGFy3HFy3FH6vAEy3DGSnBl11JIDtOMC9OqKCaaPF2iup2kFvVQnZ1CyWN7ZTUNVPR3EDngT107mnlqb90cuCJBtp2lPHUM/Xs6izjiadaGBnu57PPv+bixet88fVlzp3/grHJKVradtC59wDNOzrZe/AZ3v3wGOc+u8R3l+7wzXc3+Obrq1z67hoXzpxjpK+fD994nSf2dVJVVkh7YxWtDTVUx8spzM+hrqKEXW2NvPHam4yPznLhwkVu3rjLjRt3+f76Xb69eIfNsxcZnlrl+MkZOg4+S7SgHKsviNntRZ/hxeyOYHEHKa9r5ZUPejg2NM/g1BKvvHuE7LJqjA43do+fjs7dvPPuh0xNTXHp0nfcuf0Dd378idu37nL7h/uMTS7S3L4HdyCMxe3DYM1ArdegMejRGfSYbHZkai1iuRK5Uo3OaCCcFcMfzkJtsCBV6ZAqNWiNFqRKDXKtGp3dhs5mExJdOi0WmxWj2YTBYsbl96PUGZGqNCi1BlxuL0qVBpVai85kwWR1Yra7ycwpxGR14gmEsTk9ZHj8uMNRMnwB2nd1YrXbUKlU6LQabFYzKpWC1tYG2toa0ev1qLUalEoVBqOZDLef+PY4HbtrKa/KJpLlJzs3i3AkQjQzRmt7Bzm5hWTnFFJetZ3mjqfZufdlXnr9GPsPvc7+Q2/x+jv9jE9tcueOAG9/vPMP7t37Fz/e+Z0H9/83//7n//cIcD1aj9aj9Wj9JyyNPhrXpBxHCkMmcn0YWSpxJddlpabaZaaAVhZSQxS5TpBCy3VZKPSZSHSZiLVZyPWpdJZeEFtLNREUhizEGj9irR+pNigIqvVRpJooMm0mCnMMrSUflTEHja0Inb0ckyuO2VuD2VuN2SeALpM7Lri5fDWYPHHsoQYyIm1kRFpwZrbjjO3AX7AXX94ufPm78RfsJlS0h0jpEwSK9hMpfRxnrBVvTivlDX/BG2vBndmCJ6uZcPEuQkV7iZbsI1y6h1jFPrLjB4hV7CdWsZ+cin1kl+8lUrKLSHEnWaW7Cea144o144w04Io24IzWkxGuwx6sxxaoweiJo3dUYnTE0VpKkBtzUZiykRsykZsE8CdR+4VETApUiGV2VFp3KpllIk1iTgEusyCFl5p5TGJCJBMSWtukRiF5JTKwTWwgTWJ6OAFxWwpUbUvXsU1kZJvIIHi2xCnAJdKRJtKRLtKlXFvC42NbryV6tkmF49MlZkQK+8O0Troi409JJC9yTUiokql9SNRepBo/cl04JZUPPBShSzQBZBp/ytnkTR3rFTxZmj+E71KtH4VBmHKoNARRGcNCoksXQKxypyCWF7nOh0LvQ6pxI1e7kWs9SFQOxMoMpGoXEpVLqLWpXUg1AiwRK7d8YY6HKSpJ6liJ0o1E5UlVDLeOcwkJKrnw94sVLiQKF2myDNLkGaQrMkhXOARgpHAgkglAayvtlpYCOmkyG+kS20P49HDLHKSl6qVpsgzSJX9AqG1SI2kyiwC+5Fah7rj1XG5L1VXNKeG/VYBYUlsKam2BNDtimRWxzMw2uYV0qXAN26QWRDLzH9cotz+svwq109SWCRM2RTIr6TIb6VKbAGHlNgFqyayI5BbSZWZEchtpMnsKggnX9pjMyGOSVCJRZiNdakEkMadgq4V0iYk08dbndtKlFqQKBxJ5xsNarkhmFu6hPHV/5Rko1W6Crixi7iB5wQhhZwaxgIOdjSU8vauBlx9vYXdzC1q9H70pjFLjwWDNQm8OoVA5kClsyJU21FoneqMXudKKXufGoPdgs0YIBfIJBPKIRIrJyiykoryG+u31NNbV09TYRO32Omrra6mojlNRXUt1QyO1jQ1U19fR1FJPS0sz7TvbePaZJ/nrE4/z3KGn+fvfnuPNl1/m47ffoOv99zjx/vt0vf02vW+/zYmXnqP/hafpe7yTj+uKWXxyB8N1mcw2BJjf7mCmysSp9jDz1SZmy6Us1KhJ1huYq9YyGdcxWqxluNDEcIGe6TIV0xUa+rKkDGbLGcoWM5InYjBbxGi+nIlSBZMVWibLtAwVGjmZK6c/JuN4VMZUhZKZuJzpSjkTtVYW9uSwvD+XxE4fiR1WNve7WWjWk2h2M1sVYizfwGiRgvFSDQtNLhJtbj5/uoKRPAVTRXYS1VkMxTJYbilmtb2Y2dowi00xFlvymC7zslgZZCLPznjMwnjMRqI0Sq/LxKDXSn+GkbncLEaDAUaCPkaCPoZ8Poa9fiZCIaYzM5mJ5TKVW8hCZT2LdW0sNnWw1raX+doWEnWtrDTvYrVlNyvNu1hu6mSpuYNkfTvJujYWG3awUL+DmcYm+moq+FskQIffRX3IQ112JjalDJ1UjC4FutRSKRqZALtUMilqhRyNQolJp0WvVKJVqlDLFahlMowaFTaDAafVRMjlIOp1k5cVJi8StVKb7QAAIABJREFUJCfkJyfoIS/sxm3WkB1w4zLoMSnkBI1aTrzwChf6plh97wTnj41x+sMBNt7rZemNY6y/18P6h/2sfHSS9Y+GWP9ogI1Phlj78CRLbx1n5a2jnD4yxPrhftaPDrDWNcy5wXm+nlhj9aMh1j8eYvn9E6weHmT16DDr3ROc7pths3eaM0PLnB5IcmZ4kc8m1jgzuMDp/jnODS+y3j/Hev8CpwcW2RxcYHVgjpX+OZb7Zkn2CqBoqW+W1aEEi/1bAvlxEidmhSTXiVkWu+dI9Myx0D3J7PER5rqFGuLM8TEWuieZPjZC4sQEiZ7plJR+jIWuSea7JoVJh1vurePjzB0fZ6ZrRABpKfdWsneG5d5ZEt0TJLonWeyZYqlnlqUeIUm22DPFUt88qwOLrI8ss9w/x3L/HGuDCVZSAGupf57N8TU2x5Y4NbLI+sgSZyZPsTm+xmLfAvM90ywPLAj1xeEkq6OrbE5tsDq8yNpwko2JDVbH1pnrm2O+b1ZIqR0bZXUoyWLvLMnBBOsjyyz2TpHsFwT2i71CjXNlYEGAbT1TrJyc5cL8JssDcyT7p9icWGJ5OMHK+BJLQ4ucmj7N+uynnD91mXPrl/ni/DW+/uIWl777gRvX73Pz5s/c/fEf/Hz/n9y/9w9+uvM7d+/+k7t3/50Syv/OrVu/cvvmb1y7ep9r1wX4df3mL3x/7T7fX/uFazd+49qNX7ly9QGXv/+ZS9//wuXvf+a7S3f56vPbfHb+Bhc+u8Hk7Dl2dhyioX4XwUgZVmc+VlcRGf5iHP4Sckua8EbKcIXLiORXE8yJ4wqX4o5W4oyW48oUtjcnTnZ5A1mldWSVNpITbyW/po2ssu0E8svwxHJp2tlCbmkWOQVZZOcG2bu/gZxcP+WVuRx6ookX/raHk4Mn+ezLK3z57S0+//o6y+uf8crrH7D/8Wd58eXXmVtc4/En/0J2bhEv/v0NLl2+xTffXOfKlVt8fuEbvv7yIh+/8w67mrdTHy+muizG9oo8mutraKirpSgvk6qSPJ47tI+P3n6Vd155jheeOsDrf3+Zvr4Bksk1kquf8sZ7XTz53Bvs2PcM1c0duMLZ6GwujA4vBocXg8OPJ1pEfecTvH1sgN6pZV764AShggrsgTDOYJiSiioq4tUcOXKEyYkZNk+f5/r129y4/gM3b/7IhS8u8db7XVTW7SCWX4zN7UZrNiNXa1DrDaj1Osz2DEw2O1K5EqlChVSpRKPTodQZUGr1GKx21AYzcrUOuUaP2mRBZ7Fg8TjRmo2YzCZMFjMOjxu5WoNSq0NtNGKw21HrjUgUatyeAHqDBZlKi0prxGL34vSF0ZsdONxBjDYn/nAmOpMNZyiMIxggJy+XjIwMVCoVSqWCwqIcNBoV4YifDz54G71eh1qtRKNR43a6cHh8lFZWc+iZXew5UE9eYRaFxXlEomE83iDlVdVUVNYQycqjuW0nrR1PsPfQ6zz+7Dv87cVP2Pv4Gzz+9Nt09ye5eOkuP/30L3768R/cv/sv7v30T/7x2//ln78/AlyP1qP1aD1a/xFLoY/GNSZB2K0yZCHXhdEYYwK8MmSiMESFipkuJEzk02Ui04WRqCPItBGk2nBqR5BpM5Fogsj1EbTWXBSGCDJdEKnWj1jte1hXk6amuW0Jx1XGHDTmXLS2EkyuOBZvDRZvDQZXBSZPJeYU3DJ741i8lVj8VVi81Vh82wXRfLARe7gRS6CeUOFe3LEO3Nk7yCo7SEnDcwSL9hAp2Ys/vwNvbis58YMECtrx5bTiy2khVraHzOLdBAt2EineRXb5PnIq9pBZsous0t3EynYTLe4ks2wP4eJdBAt34slqxhNrwBtrxhGpwxasweyLY3CXY/JUYnBVoHNUYHTF0dlLUZlzkerCiLV+RCo/Ek1AgERyVwpwWUmXmFFp3YhSCa00iRmZ0vrwdbrMxGMSA9tSkw7TpUa2iYwpCGVkm9SMSGrisXQtj4l1pKUAV5rYkKog6tmWrhUSW2IN28Qa4bVYl0p4pSYlivXCuWXCeUVSC6IUGElXZAiVNpUHkdKF0hAUnFcaHyKlC6nGi1TtQaLxItMFkGqEuqBE6REgldYvpKLUwueylCBeZ46h0EWQaQJItT6UeqFiqDKGUOiDyDQ+ZFohpSXROBCrnanzuJCqhSSVWOX8I52ldDx8T6TeSmi5EaXel6pT6aytrXKmANhW7U4AVOKtSZGKP5JXfwZUYqXwKJLZhISb1JKCRpaHUEeAVebUo+UhrNw6Jl1uI01uZ5vEQrpEqJr++bgtQPSYxIRIamWbxCKAKIn54b9ZmtTItlRaTziv9Y/fEZtIkxj4X2K9UGWV2UmXWxBJLYKrTWxMQVThN9IlZmGn/o50ufVPiS0rEtVW4sqMRGEhXWomTW5hm2wLXJlTvjYz22Qp75vMIsAtqYW01O+JZTZEUvNDgLv1+cMtMwvQVmpGrnIh1wquMpnKg1TuxGGJkBvMx2PzEMqwkeU10ViVw/6Wcv5+sJHKwlz0OhcGkx+D3o3e4EGjc6LXe9DoXOgNLkwmNxaLF5vVQyicTTASIxrLJzOngJLySiqqq6lpqKG+tY6G1loa22po2VFLe0cjrTvrad5ZR0tHPS2ddezYXU9TRy0NrXEaWqupbSilqaWU9pZinnmilbdeOET/By8zefwdZo++y/KR91l8+wVWXnyC6T0VzHXksbAjxGJbgPlGN4kaI7OVSubiMkaKpay0+pmu0jFdIWW+RstYmZKJKi1TVVqGSxT0xKQcD25jskzJWKWeqWoHo2U6hvIl9EbT6AqlM1KsY6rawmCRnr4sGTNVbgYK1AzlKViodzJSLGepxcBCo5qZOi3Jdhunnwjy3atlLO1ystLhZSpuYiZuZSTfQk9YSqLOwmCRkokqHaPlSjb3ZjOcq2KyxMFCQwGjpQEWd5Sx1F7IbHWYiTIP8zVZjGbZmSn0MxSxMx7LYDIng8lsD4OZHqZyQgz67MzkZbNYXs50LJOxoIfRoI+xYIiprCymc3KYyS9hvqKGpaZO1nY+wcqO/Sw27GSusp6psirmK5tYadjJSmMHK00dLDa0s1jdymJVCwtVDSxubyNRs4NEbRsz21uYaGzkk8pinoqFKLMaybGacCrkuPQ6zCoFRoVQW9TIJajlErQKwddl0WvQyKQopTLUcgkahRydSo1GIceqN+KyWgm6PYTdTqIeD7GAl7xIgPxMP43xYvJDPoxyGQUeN5PvHmb1wz423uvmzEcDnD48LExS/LCfs4eH2EztjY8GWf6wn41Phjh1eIy1D0+y8m4Pp48OsPpxL6uf9LF2bITN3knO9s+x/vEQqx/0s/ROD8sf9TPxxmHWj4+ycmyYjZ5J1rom2eif49zYGufGVjgztMDpgQU2+udY75/j9FCCUycXWO+fZ61/mqXeKVZ6p1jqTQnmuyeFJFXPeEqoPiHI1E9MsNQ3R6JnJgWvxpk+OiRArSMjzHaPkTgxRaJnUng8Mcvc8Unmjo+z0CVMYJw7PsH88Snmj08y3yW8nj0+xkLqOGGCo1D/WzwxzdKJWZZ6J0l0T7LQLcjdE91TD6cgbk6eYunkHGcmVlkbSnBqdJnN6U3Oz5/j0+lNNsfW2BhdZnU0yfrYKqsjq6wMr5AcWGLxZIKVkSWWh5MsjSRYGkqyMpIkOZjya/UnmOmZITmYYO5EykXWN8vSyQQbY6ucGl1hdXie1eEESyfnWT4pTKFcObnA8slZVgfmSJ6YZKU/lSo7OcPK4AJLQ4usjC6zMbXJ6tgam9ObbMxucmr+LBfWvubLTy9y7fIdfrh5n19+/i9+++W/+P3X/+LXX/7Fgwf/5s7tX4X64S1BJH/r1q/cuP4LV76/J0xXvPELVy7f5er3P3Pt+9+5fFkAW99fus+3F3/i2+/u8fVXdziz+S3T42sszn9GT3+SupZnsboKMDvyMTkLCGbVEM6uxRetJJRdjTdahidcij1Ugj1UhN1fgD1YjjMaJ5BXgz+vilBRDZlljeRU7yA73kqsvI7ceAOZRRU4gxEsHjcmp4X84iya28oJhl1EMz2UlWVRkBcgFvPyl6d28cEHbzM4NMHMwgYLyfMkls/x4qsf8OHhfkYn1/j0/GW+u/ITH33cRX5+CS+88ArffHOFy5dvc+niVcaHxnju2WdpqCmntjSHfe3b2dNWQ11VCaVllezs2MWrL7/A+NgkZ09/xvlPP+fsqdMszc9y9OMPOfzJEY4c7ebAU3+htrWDkppGwnnFWD1+jA43BrsHkzOIzZ9FVkk923f9hX0vvMfuv7xOdkU9Bpcfo8NJfkUpBWWVvPXeh9TW1DI3O83Kyipj49Osrp8luXKGsckVevpn2Ln7KexuP2qjWZiAqFGj0mmRqzUoNBpMNgdKrQaZQolMrkSiUCJVqZEo1Mg1eqRKDTK1FrlGi1StRarWoLNYMWbYsHs86PVGNDo9Kq0BmUqNUqNGo1VhMBkxWyxI5BpM5gxheqJcg1Ktw+PPRKkzY7BkoDfZcbgDFJaW4/D6yCwsIJqfRzgzSiQSwWDQodWq6exoQ6NVoTeoefnll7FazajVSpRKOeFQAK/PRziaQ3VDFS3tNUSy/OQVxcgvzCEUieAPhKiorCIciVFeXUNlbRMd+59j31Ov8/Kb3XTseZVDT73LO++Nklj5msvX7vPgl//ht1/+hwcP/ov79//Nz48k84/Wo/VoPVr/GUuhD8ZVxnCqFhZFrg2h1EaFqXaGTFSGaEr4nYVMGxRqhqlpa3JtagqbNoxYE0Kuy0JmEKqHMq0gC5dp/cJEPU0AiS4spHh0YaG+qIukPEtRVMYczJ5KrL4azN4a9BnlGJzlmN1xLN44GeEazP4qzJ5KzO5KTC4BfFn9NdiD27GHG7BHmnBEm3HF2vDltRMu3k2kZC85lQcorD5ErHwv2ZX7Kag+QKysg6ySHYQLWomV7CRWsous0g6yyzrJKd9FbuUecsp2k1O2m6ziDiJFHfjz2/HlNOHPbcXsi+MI1WDzV6O3F2P2VGD1VaG2FWFwVmD1VqOzl6K2Fgkyfl0WUm0IkcqDSO1GovYiUjhIE2+BBstD31WaxCAALbkFkcyOSGr+U31QSFmlbQnjRTrE4j9E8WliPdtEGtLEWraJtALYEut4LE2NWGJAJNKwTaTmMYkOkcQgpLjEetJSIOuPmqORNFkqHSS1CTU8hf2PtJDcgVjpQqwSEk5baSax0olUIwjYBfeWIJQXyYX6n1TlQabxINF4hP8/Gh8yrf8Pv5bWh0IfRKkLItMFUBujwjFqbwpw+QSolppO+IekPQXW1N5UMsspeKkUGSn/VQbirRSW0iEAMKUbscIhQDBFBmK5MwVyrIgUNtIUWwksRyo99QfYEsmspMktpCksQjJKYU3Boz/BrS14k3otkVuQbNVPU/ApXZICXVKLMFAgBZdEUrNQDUz51NIlJsSp49NlNgFupdJ6D//NZCa2SVO/K92CYlsDBYQtTVUZRTKzkJ5KvZ8uNZEmTaX1UudNl5hJkwrXki4VQJNI+qdrl1oQb0EwmZV0mUXwwKWAWrrcikhmE1KIcjNpMitimQOR1IZU4RJqkDKrkNSSOxFJbYikwkAFiTwDkdTy8LlY7kSi9KDQBpEp3KjVHnyuPHIjpYTcIfw2K5leC1VlWXS2xHnh0E4O7d2Jz5uJ1x3F7wnjdHgJhjLJyy4mFisiO7uAktIy4lXVlFWUE6+robwuTmVDFdUttdS119LcUU9zZx1Nndtp2FlNY2ctrbvqad/TTNvuJnbsbqRtTyOtu+to2bWdxo5KGjsqqKkvJF6bS01dLhXVQdraCvjroSa63nia0XeeJ/neSySf38fivnLmW4JM15qZrzMzXSlnqlzMbJWOqQoV46UyRoulTNe5GCw3MVNrZaJSy1StheGqDCYb/Sy0R0i2RxmqyGC4zMRgiZqBYiUni7VMVmmZqJAwGVdxskTPRJ2T+bYoUw1hujIlnCwwMVxmZqhIyUixjMECCYlmK6f2eEnusLO808y5p8IsdmYw32ZjosbMYqOHk7kKEvUhhostDJcYmW/OItkY5VhAxlJrkPESNaMlVs7u385EuZelplwW6kPM10UYzrUymGml32NgtbqQtZp8Bnw6Bv0GRgMWBkMu5oqzGQt7GYuGmS/KYzwaYDwaZDInm6ncPCazc5nIySdZVcdK6y7WO5/k7MHnWW7ZTbKuleW6HcyUx5krqWShrIbFeB2JeAPz8ToWqhpJVDczH69noaqJxZoWEjUtLNY0M1dVz2S8lrnmNoZa2jjS0syz5WU05mVxsHk7AYuOkDMDvVyORafDoFKhUyhxGIzoFAo0MgUqqQilTIpaLkcrF1JeerUGnUqFSaPFqjfgMJuIel3Ewl5qyvIIZtgwyKRURiOs9wyz/mE/5w4P8Nnxcc4eGWXj8DAbh0c4e3SUM0dHWP+on83DQ5z6+CQr73Vx+pMRTh8Z4tQn/ax/fIL1T/rYODbEmZ4xTveMc7ZvlvO9c5ztmmLz6DibxydYPzLKZs8Up7rGhcfuGdZ75zjVl+Dc6AqnBuc5PbrM6dEVzo6vc2Z0jTOja2yOrrAxnGD15AynBuZY7Z1m6cQMS32zLPVNk+ybEiBXj1AxXOieINE99VCuPt8lpLNmjwvVwkRqGmPyxAwL3ZMsdAvTFhM900JCq1tIcc0dn2Dq8DAzR0eZOz7JzNFRFlPfXeyZItk1yWL3BInuceF5l+DiSp7YqiDOs3pygfXxVc7ObpLsn2VjbJlk3zRrw4ucntlkY3KDteEl1oYX2Bxf4czMKTYn19gYX2NpaJG57hmSQ0skR5ZJDi+wPJJkeTjJSkoUv9g7yWz3BIsDCywNJ4XHwQTL/XMk+udZHUoKya3+WZJ9M6nnMyT75lgfEX430TPBYs84yRMTrA7OsTw4y9pogvXJFZZHF1kZWSY5mGBjYpnNqRUurJzj27Nf892n33Dj4g1uf3+Hu7d+4def/82vD/6bn378J7du/SLUEm//g+upeuK1a/e5fuMXrlz9mYtX7nH56s9cvHSX7767x1df3+XLr37isws3+OzcVZKLnzE5tk5v1wTvvXWMg/tfprH1GSJ5zdi8ZZgdRQRjNXjCZXjCFbhDZXiiFfizKsgIFJIRKMYVrcQWKsGTWU4gtwZ/bhWZpY3kVrWRG2+mcHsredUNlNTWU1pbReeBdorKYxSXZuH22yipiBGOusjND1CQG6CsMMq+HTU0VhVTX11EY10lDQ31NLXs4PU33uOJx5+jsqqVQ8+8xPufDHD282t8d+UeV64/4LPPrvDq399kfHSSs6fPMzU5w+uvvMSO5hpqy3LYUVfGE7t30HX0GG+/8SZPHjzI4wcP0ds3wLkLX3Ppyg9cunSHr766zBdffMvGxmmOHu/l3Y+Ps+eJZymK1xDNK8HqDqO3udHbXJhcAUyOIHZ/DpmldVTseIKSxv0E8qrQ2Tyo9EaUOj02pwdvMIQ/4KeqKs5H773NJx9/zObpT3n+hZfYuXsvO3Y/wVsfnqBp11NYMryoNFp0RgNKjRKFTpDAqzQaZGolZrtTgF1qDTKVGo1Bj1qvR2M0odQbUBkMqHR6ZCo1erMNjd6A0+0iw+lApVWhVGlQqnSodEYUaj0yhQKFSonOoMea4USuFj6TKDTIVXpUGiMKjRGJUoPd6cPtD6Ez2TDbHOQXFlAaj1NcVU1haRn5+flCgkuhIJYdRa1WotKoeO2NV6moLEajVaJWq9Hr9TicDtweH7X11dQ3x3F4rcTyosRyMolmRggEg+QWluDzh8nJzaeurokdnY/z7PPv8NJrx3n5tW7++uJh/vK3wxztWWB981t++ulfPPjlv/n5wf/m/r1/cefO748A16P1aD1aj9Z/wtKYg3GlISXw1gqgS6ENI9cK0/1UhiwBeukjQvLKEH04RU6qDglOKXUAjSmGxpKDTBdGrhPk4ipDFInGh0wTQGWKoTTnoDTnoDLloLUUojFlozJkojJmobLkorUXY3SUo3eWocsoRZ9RhsldgcldgdlfiS1Qiz1Qg9lXgcUTx+arwRqoxhauIyNUhyerGV9uG9GiTgK5zcRKdlFQdZCS7Y8Tb3qaotp9FNUepKTucWKl7WSXtJFT2kGksJnM4p3EynYQK26loKKT7LKdRAra8WY3485qwhlpwBasxR6sxR6qxeiuQO8oxZBRgsacj9ZSgMqUh9KYg8KYi8ZahMZcgFQTQaL2PUw8pckz2Ca3k66w/SnVY07J34X9mEjHthRg+F9iExK5/Q83lsSAWG4W0lhiPdvExod1w4d7K50l0rBNtAW6NIgkOtLEWh4TaQXoITMjUZiF2qLISJrEKFQbpdaHgC1dIfiSJBqnALaUthTQcaTqefZUxS1DmAIpF2TqYpXnT5MGPanXKQCldiPReJClZPASteBbEqcE8BK1G6lGgFlSdSAlK3c9THDJdX5BDK/xphJjXiQqL2KlUDX8o0rpTPmftjxR9v8njSWSpyCY3J6SqDuRKJxCskjxJ49VKrmUnkpjCYkrK+kKoQ4o1PWEhFKaVEhxbZOa2CY2/AEvZSk4JUlBKJklBRK34KYAkIT0kw25yk26bKueKgwMEEktwntSAXylSY2kSU3C8ACp6Y+KqjhV/5PaSJNaU4moFCiT2f6UsDLxmNTw8FxbcDVdKsDO9D9vmYl0qZAgS0v9fSKZkMJKk9sQyW2pRJaVNLHgjXtMIiSw0sSm1PlTkz2lFsFVJksNT5AK3xPJrIildkTS1HAFiZl0iRWRLAORLAOZwoNal4lSHcDjLSQSLKEiP47LoMdlVOKxqsnMDOLzuImEXBQWZlNcWkxxaSEV1WVU1VdQ11pNQWk+pVWlVDVUUdtay/b27dS319PY2ZjaDTTvaaR5Tx3NnbU07a6lqVOAWy37mmnc1UDLrgZadjXSsquRps566jtqqW2pJN5YRGVDHvH6fMqqMjn4VCvlVSGKyxxUxf08uz9Oz3OtzByqZaYpwNx2E5NlUqZKxcyVi5iPS5iskDNSqiOxI8xopZ6hMgPDdUEmG/2s7M5kYruD4RoH5//ayECNh8W9ucy2RugpczBeFyGxt4zPX2xhqMLGyTw5Y3EVa3sjLO8vYflgGesHS5iotjNT52SuzkdfnpLBYjV9BelMxtUkmnUkmtUst1tYajOyvtvG6m4v881eRsszWG2PMVpiZLbOzeauKAu1DiYqTYyWGjmRo2WlI8xElZGRIgOz1T6myjwM57uYqQlxdm8Vp9orma/KZzo3wPldLUzmhxlw6ehz6hjwGBkOORgIORmN+Bj0u5mMhRkJ+ZnOy2EyL5/xnFxmCwoZy8ljtqSCxbpm1nYeYKPzaebi9cyVxJkuiTNVXM5sYSmzBRXMllQyX1HHfLyORLyehXgjC1UNLFQ2shBvJFHdyGJNM4nqZhLbW0k2tjNd30JPXR3vttYz+M7f+fj5p3m8pZ6CSAi9TC4kuRRSjAolepkMo1KBXi5HI5f8sWVS1FI5GpkMnVKOUa1Eq5ShUymx6NUYNWoyAx78ditWlZInm1u5MDLP2a4xNj/o58LRMT7rmuTTI6Oc+miYT4+Nsf5hH+uHB1j5qI/Vj3sF2PXRSTYPD/D5wARfDEyz/kkfp7tGON8/zWbXCGf7ZjhzYp6zvbOcOjrO/8/ee3a3eR7sll9jiSQAovdOggTB3gsAkmDvVYWSrOYel9ixUxx3VZJiJ1gAAkQh2Kskd8tO4iR2+vvmZGXOnDNzpvyQPR+eh5QzP+FdutfCAgRYKCS+aPu69rV1Y5adW/PsjoXYuhtmZ2yFndEI22MRNsYibE1E2ZtbYz+4yd7CBvfDO3wS3efjyD6fRA/YXUiyHUyyG4yTmlhm/d4yqYkVUpNR1qZWid9bIX4vIiS4xoVU1eqdRWKjYeH26AKR23NEbgeJT4RIjkeJ310RgVWI6N0lVu8sErk1LwCx2wtEbgWJ3AqycjNI9M7SYzg2tkT0lvDfr42GiI8ukrizQPT2HOGPZojdFuqLwiVy4gyL34uQml5lY26VzYUEe6FNtuaTpKZXSc1EOVzZ5Gh1j41ggu2FJFuL62zOb7A+v86WmKKKzcRIzMTZWtxgbTYmJLWmYiTnUiRnk8Tn4kTHl4jdC7E6EWZtZo21mSTrc0lWx5aJ3F5g5VaQyO1F4hMrbMyukhhdJHF3gY3pCHvLKbYWU+yGt0kFE2yHd9gIbrAT3uQovsvDtQM+3X7IZzsP+WL/U748+pzffvl7Hj38hj/85s/85td/4fe//w++/f0/+Pb3jz1a3/3xX/zhD//gt9/+B199/VfuP/w99x/8nsOjbzk8/B37u7/maO9rUvEjouFd3nl7nKEzL+Kr76O8uoOisnbcRS0YHHWYsmrJLW7G4fHh9PhxFPiw5dZhd3uxuWtx5vuweurILQ9QUNeGp7qFUn8nxf5Oqlr68HYNUNfeSVNPL/72Bs5d7qajt47LVzsZOuvl3Ll6mlsraWmro6Iqj7raPF68Osg7P3mOu798g/mJMVYjK/zq7Z/x7rvvcf25H9M7cJ6mpm7a2/v5yRvvMTEd4+Mv/sSj3/yd3/z+P/j1b/7CYnCVOzfucuODD3j5hes8PdzNYHsDb732Y258eIPJ8XkOjr7m/oNvmJwK8dHNMeKJLb549Ace/fpPPPr1n/nq6++YmFvi3KVr+Fo7KPPVU1bnJyu/EL3NhcnmRm/LxeDMw5CVj6OwBk9NMzkV9bjKfejsOSh0JpRaHWqdBpPVjE6nJd+Tw8svXueZqyNsbaQ4OHzA/tHnPPvjN/A2t9M5eJmCinq0ZicKjR69wYjWoEOl16ISoZXOoCdTo0Gl0yOVK5CrNcjUahR6PfLjiqLWgNZsxWC2oNJoUOsNqHV6zFYbZqsFhSITlUaDUq9HIleSKVd8jZRYAAAgAElEQVQiVyjRm0xYndk4c/JRqvQYTXYcjjxkCj1ylR652ohEqcHqzKGorBqVzozBZKWmzkdNfYCsgiI8JcXUNzSgVgueLbc7B7PJgFIlp7q2mpGRs+j0KpRKJWqlCp1Bj9lio6Wjg86BdrI9VgKtXmobKqmsraCopBiny0NWtpvC4jJq6+ppa+/m8vVXuPr8z/nZryZ55c27XHv+XT64tUxy61O+//P/xt//8X/yt7/9D/76l/+dP//5vz8BXE/Ok/PkPDn/FY5EnRPI1HjIULmRqvKRqN1IlTnI1HknEnCpyo1UnSd4k9SCTFyidCNTF5CpK0KpL0FhKEJuKEamF4GOIocMhQuZxoPKVIHW5kVn96E216Ay16Kz16O1ejE46tHb6lBbq9E6fOidfnQOH1qbF4OzAVNOI8YsH5acAAZXPeacAGZ3IyZXI1Z3E47CdmyedhwF7WQVd5BX2Uepb4iK+mFqGs5T23Se2pYR2geex9t0nrq2C9R3XqG8fpBKfz/l3gGKq7soruujoLqLotpu8qu6yS5uJ7ukE2dhB5a8NoyuZkyuZvSOBtTmGrQ2H1prHWpTNQpDJSpDBUpDKQqDKEkX655SRQ4ZmSIMEmGBAJHEhJTExFPpwmrhsU/reNFQgBV6TmcYOXWycihUDYX6oYbTp4XLqTQNT6VpOH1azVNpCp5KV/JUmpqn0lU8la4SoddxoktPmlTPUxKzCDeMPJVh4pTEJEAuqYl0uQWJUvRKyW2ky60nTqRTmWZOy21IVFnCcqDooRIAlwjwFM4TkbtKny9I35V2QdaucpGhEjxaUq1QO5OqcoSknyoXqdJFugjIhJRWrih4F9NWCgfpSruwricuFJ6IyI+F6SJ4Oa4IpkmFRNbj6qFNvBZg12mpKDiX28Q6pvkHNULTSZpJSCsdw0mTCH0ep6HSMoyczjCRJjELv7dj6CQzPk50SY7dWhbheyA1CMBMZidDZkUiCuYzZPbHgCzTJMAzifkkIZZ2UnUUP5fM9IMUmIXTUhvpMqdwLbcLf0diEUHUMTwz/yBFJqYHJeJqptTA6QyD+BrHYM4iwLvjKqL4+YXntJIhFT63sN4pwNN0Mfkl1A7FVJrURIb42sfgL11iEEBXhvUEcsmV2cgVLuSKXFRqDzpDOVp9MSZzMfkeHxXFdXiy7HhcBkqKs6moLaWxxUdnXxMD57sYGOmm90w7/Re6GL7Uz+DTvQxc7GFgpIuBi130X+ymf6SH3pFOes48vnQNtdJzppXec210DTfTNdxC93ALncNttA200j3cSXt/K20DbTT1tOBv8+FtrqLSV0htoIzymlxKKhzU+PPo7qulqsZOeZUJr9fKs0PF3D5TwWyrjeVmHSGfjLBfSjQgId5jZu9KLcFGO4nhSpa7c5ltdjIXyGaiTsFSq46lDhszLQ4SIz5iF3xMBewstbuZbS3kVpWR2FAZqcuNhDo9TFUpWPKrifXlET9TQ3SoiIUmLcvNWpZbdCw2qFhpM7HQoCHSoWVt0MhKu5R4n4LYsIWHL1ayftZJrM9AqEXPQoOdZE8hS21mts65iHSpibYpCfplrHZms9rjYXXASazPxmyNkVB9NtFGF3OlRqJNRcQ7fCS7AyxWFXIvS892TxOTLhPTWSYmsw2slOcR91UyU+hkubKQxdICZj05LJcWMV9cTMRbx3JVJQvlZSxVVxIsryDW0MhW/xlS3UOEa/2EvI1EfI2Ea72Eq7wsV/lZ8Tay4m8lXBdgsdZL2NtMyNtM1NdKvLGdSEML0UAH0aYukl1DxLvPEOoe4L1AA+PPXWHp/V8w+tPXePeVV3jm7FlK89xo5ZlYtCocaiU2uRSrQopVpcSsUqBVyLBoVeiUmehlmWjkcsw6teDqysxEo5ChUyjQKhSYdVpsBhNWjZrnB4fZu7fE0XiYo7vL7N2Y51CEXPfvLrH70Qy7H86y9eEMyffH2bw5zdZHU+x8OMPWR3PcH1vm4PY8Ox9OsXtrjr3bQfZH51n/aJLtOwtsjS6xM7rMzq1Fdm4vsnc3xO5YiO27y+yMRdgcDbExFmJnKsb2TJz94Ab7C+t8ufaQrzc+5zC4zv58ksPldXaCa+wupticW2VrdpXU1CqpqRjxe1ES46usjoWENNa4kMJKjK6QHIuQGBWSWrHRBTZmEqSmV0mMRYjeDhIfFfxZsdElVu8EWb0zT/TuAtHRJeJ3V05SXfGxFVbvLou3l1m9s0RsdJnUeFhIcI0tkRhbYvVukMToIrHxJdYmo8RGwyQnBfAWv7fCZjDBbmiTjbkY28E1tuZSbM+tkZpaZWshxd7KFqm5ODuLKbaW1tle2mRnaYf9yB47kX02F9bZmE+yPhtncz4mOr0SrE2vsh5cJzm/RmImytpsgvhUnLXZNTYXt9la2iY2ESY2tkRyMszadJzkTEKAaLMJNqajbM3F2FlMsRvaZi+yw15kj93oHoeJ+3yy/oDPdz/hYXKbL7fv8zC5x4O1Az4/+JzP97/i84NHfP3Zd3z+6e/59dd/4dE3f+X77//F99//kz9+/y9+85u/8ejrP/H5l3/k44+/Z3//G7Z3viKevM/YxAoT4yuM3V7gjdfepbPrIhU1XXhKmnF5GnC6G9BZq6mpP4Mtp56s/AbySltw5vuxu71Y3D5MWVW4ivxkFdeTWxLAXREgv7aNEn8bZf52alp7qW7twtfZRW2zn+FL/bT3Biiv9dDVX0tndw0Dg/X0DdTR319NY6CUxkAFgYZKzp/p5OZ7v2I9ucWXX3zL5198y6effsPh4SFLyxGeefE1nn3+ddrb+3n66ktcufY6P33rNqGVXdZTD9ja+Zhkco9bH03wi7fe5tWXXuTZyyO8eHWE9375cza2HrJ//zc8ePAHPv3izzz89HuisV3ef/8ua2v7fPHVd3zy5Xfc//i33Lg7TUNbJ6W1XkrqfLhKyjC73JicuRgdeZjteRizPOjsuVjdpXiqG8gurUWf7UZttaOzWPEU5OPz11FRUYrdZqSixM3lCwM0t/i4evUKUzOL/Oq9m1y59hJZniLySqrQW5yozGa0JjNqnZ78/HwMJiNqvQG5VkumQkOmSoXFloVao0Oh1aLQ6ZCpNMjUQorL4rCjMhowOKwYrSY0Oh0KlRqNTotKo0GnNyJXytEZDWRIZajUepRaAxqjhbziEqxZOWgNVuRKHdk5+Thy8lHrHai0FhRKHVKlhrzCUoxWJ3KNHqstC7enkOKKasxZTipqqxk4c5acbBdKeSZWi4lsZxYKuQKjycDLL7+EwaRHrVajVCqxmE2o1VqKy6qo8FaT7XbQ3OrHU+jC5coiK8uJ1ZaFxewgK8tFaWk55eWVnBm5wouvvsPrvxjlvVuLnHv6Z7z02k0+uLPMZ1/9ib/87X/wt78Ka6F//uO/ngCuJ+fJeXKenP8KR6L2BGTafKFKqHQhUeciVQhi8AylUCOTaYRqoVTjQaLOJ0MEXBJ1HhJ1PlKVB6nGQ6amAKnag0SdK6Z2cpDrCtHbBVilMtegs/lQmmtQW7xorF60Nh+GrHq09joUlgp0Di8ae42Y3GrEmF2PJbceS24jFncjtrxmzC4/1txGHAVNZBW34yhsprCqh4LqHkp9AxTWdFHZMEClf5CqxjPUNJ/H23wOf8tZ6tvO03f+JeraztHYfoFK7yAFVR24y9vxVHZh9TRi9zRjcTdizg1gcjWitXvRWuvQWmpRW6pRGSuR68pR6EtR6ktR6IqRa4uQqtwn8OZYYJ4us5KWYRLrZUJKKk1mJF1mFFYKMwziiqFWdGH9IIklEWFXuu6kjijUD9WcTtfy1HE6K03LqXQtp9LUnE7TcCpNxY/SjgGXhqdEAHYqQyc4uySi+DtDkNH/KMPAj0RocVpqIF0hpLbSFFYylNk/cE5ZfgB+rEL1T1zqO0lNiRL6DJWwXpiuELxYEpUgeJeKSTaJKlv4nmgEKb1EnYtUJSS4MpTZpIk+rQylWDeUCVL4DHkWGXIHEuXjBb50uZDAEtJZj1f9TsusnBb/fLwY+DiR9difJQAuO6elj4HYD/1Vp0Qh+ukMIbUkJJjMYk3w+OdmJE10S6VJTTwlwiMhoWQR4ZaZpyRCkuoY+JwWk0qP63s20jMFybrw2RziemCWWI20cfr4tY/BlpgoO645ZsisQjpN5iA9M+sH9UqLCLhsj39vYlrvlFQAb8eg7pSY5DoGVaclRuE7IzE9rk2Kj2fITEgyrSdi+NMSw0ma6zh1Jnw/zGRIzaRLzKTLrEgyhfclQD0bEpmVDJkTaWY2mUoPcmUuKk0hSnUBGm0pBmMpxUUBHPZyPAW1VNc2Ut/YRGdfOz1DrQxe6OTM5V7OXu7n7NO9XLg2wNkrfZy70s+5qwOcudzD8JU+Bi90MnShi8GLnQyOdDJ8oZuBESGV1T3UTtdQGz1n2ukcbKJzsJmuoVa6h5vpGWqla7iD5p4m2vtbaOqqp77VT16xB5PDijPXRm6hk9wiBwUlTtzFVjylNjp76ujsLKeq2kxljZkGv5VnzxRy+0oNtwJ2Jmo0hBo1RFvkJAecpM6VMlqeSbjJTKy/kIX2XGYCOXxUKmesKoPkSAFrl+tY6CsnfqGeYEs2C00OblRYCLYXs9DmZtJvZ87nZKxYRqQ9i5XuHML9xSz1FLLU5iI2kEO8z8CsT0JqMIdol4P5+kzWhvWsn9WRPKNnpc/I/WeriXTrWWmTstycyaxXRrjFxnyDgUing1Cnlli3ltl6AwfPtDLlt5McKCAYcLDaUUKwyslsqZnZUitLdW5ibTUk2muYr8hmpdpDsNjFpF3LhFXLlFPPtMtMwlfFVIGTmL+KpcpS5oo9rNRVEa6uYDrPxaqvjqWKcpZqqog3NrLiq2Nv6Cyp7kEivgArvgBRfxPhunrC1fWEa+qJ+JqJNrQR9gcI+wNEvE1E/S2s1rexWt/CSn0zkcY2oq09xDv6ibT2MtvWxbtd7YTfeZPQB7/g5k9e5rmzIwy2dVDiyUclk2FVqegpLeDZ+mreOj/ASJOX2lwnlS4bLp0ai0aBMTMTXaYMfaYMrTxTWGaUS9HL5ejlUixqJbpMGW6LiUtNzaQ+GOdwNMTh3SUOby9ydGuBB7dDfDy2wu4HM+x/NMfOBzNs35xm5+YUe3fm2bkzJywn3p5n98Ysezfm2L8VZP92kP3RBbZvzrFze56dsSV2xsLsjoXZHl1i++4yW6MhdsbCbN9dYWssxN5kjP2ZNY6C68J64myc/cUUn6we8cnqAYeLGxwupthfWGN/YZ39pRR7CynWpyJCRXEiQvxemNiYIJeP3TtOTq2SHI+SGI+SmoiRmoqxPhUTYJMItOLjSyTvCZAqentOrDouCkmvuyvERh+7vBLjEaK3F4iPhYjenSdyK3gil4+PLpIcDxMfWyZ2d4HY+AKpmQiRO/PExpZJ3lthczbGdjDB/nKKnYUEm/MJNucSbM2vkZqOk5iIsDYTZX0hyeZiiq3wNgfRfQ5XD3iw9oBPUh+zs7zF9vIG63NCTTE1GWV1dJm16TixySip4AbrwRQbC+ush3ZYW9xkfWmH7cg+qfkUG8F1tkKbpOaTpOaTbC9tsB1MsTkbZ3thjd3FdVKzcbYXkxys7rIX3eYovsNnG/f5ev8zPts45Ci6yeHqFgeRLfbj+3yy+TmfHn7Dpw9+w+ef/I5vHv2Z7777B3/8/l98+7v/xqNv/soXX/2Jz774noeffMfuzlckYvvMzKzw1s8/ZPj8dZqah2gMDJJfEiC3sAlzdi16exUaSwVGZy2WbB+OvHo8ZW3YPH6seX6sbh82txe720t2kZ+cEh+55Y3kVgQo9LZS1dxLdUsP/o4evK0t1Lc30d7XTl1DFfWBCto66/A3FDJwpo72zjIam4q5cLGVt356kZ+8epng/CiR0DLJ1CZT08scPfw1n375HXtHX7G+dZ933r/Fj1/9GReefp6u7rP09gzz9MXrvPLyz3n99Ru89fPb/OJnH/H6a7/guesvcP3pq1y5eJHrV65xaeQcP339FeKJDT7+8o989uWf+OyLP/HVN3/j80d/IriU4NXX3mRieoGdg09YiKS49twblNc2UFRdS0FVDVZ3Afa8IkzZeWht2egtOZiz8tFYszFme3AWVGF1F2N1e1AYTJidLhw5OZSXF/Pqy8+Tl+Ogt8PPVmqZZ65dprKqgpraeorLamnpGsQf6MBoz0KpM6C1WJHrjYIk3mDEYDLiyHKi1GrwBhrQGS1IFUqkCjUqvZlMjYZMlRaJXIFcpUKt06E2GlCbDCj1OjQGPQq1BpPZitOVTUamDIlcgUqnRanSoNDosTiyBaClMaDUm1AbjFjsWWgNVjz5JRSV1qIzZJOpNqBQG5Cp1eTkFaLWW5AptVgdOXgKy8nNL8JTUoIz182Zc2fR6XUolUr0ej06nQ5FpgKtRsXrP3kVq90qSugV2KxW1GotFTV1VNU34HS7KS7Lx1tfRnVNOXannZxcN9muPFw5bnz1jbjdHur8AUYu/5gXXnuf0ek4z796g+svvM8Lr95kNrjJ3/7xv/jb3/4n//rn/80///m/ngCuJ+fJeXKenP8KR67zBIQETR4SRQ7pChcZijwyFLmkK3ORHsMtVZ4IuQrIUOWKq3k5SDUeMtR5ZKjcZKgEACbXF4kJLw8KfTFaazVqaw1qczV6mxeVsRytuRa1pQa1tRa9rQaluRKttRKtpRq9rRKDvRZLdj0WdwPW3HrsuY1kFwTIKWkhp7QFT1k7BZXdVPh68bUM0tB+lsr6Psp9PZR7u6kLDFBdP0C5r4/qxkGauy5S33aGhvazNHZfodTXS1ltN57SdnKLW8nyNKHPqkVtq8Tg8KKx1aCz1gkQzlKL2lKHylyLylhOpq6QDHUuEmUOco1HBDPZgqNKflwjE9NQotxdqBRqSc80cUr0Hv0oQyusHGaIj0n0PJWuEmBUuuaksng6TcNpiV58XIBVaelaURZ/nPzScjpD9GmlCzXEUxnC5XSaVlhaPHZ8yUyirN7IKVFeflKXlJnFBT27kCo6gUbHbiqhLibAJTsSRbZYTxSW9U7WFuU20XUlpLhOpO/yLFEE7zgBWBki1BJWFXORqFyiGF5IawmvYROfJxuJCMzSRZdWusJJhkJIc50WfVvHLqwMhY10EbyknSwQ/mDFMNMuVAxlDhFuHUMfMfUlEZcrpVbSJRZOS3/g2BJTXaekYrpLIqThjp1apyVm0jPtZKpzkaqyOCWxnsjjj0XwQuXxcc3z9DGIEquUj9NxNqRyBzKFXXwNk7Bw+G9SewunpaIvTC7AwOPPlSGzclpqJF0ipqbE1zwltQji+ozjkQLziYcrTVw7TD9eUZQYyJAKyTOJWEmUysWVRrkdaaYdidRKutRGhrh2mC6m0tIyhXSdRGZHmpmFROFCofIgVxcgV3lQaIpRaktQa0pR60rRGiuwOr1YHLVYs2rI9XjxFNXia2ii1u+lo7+D3jNdnLs8yMi1IS48M8TFZwcYud7HhWt9jFzt59yVAc5dGWT4Ui9DF7sYutTF8KUe+s51MHBeSHb1nm1j5Go/wxe66R7uoGuglY6BVrqH2+gYaKatL0DnYAudg020DzTSMdRMc18j7UOt+Np8ZOe7Uel0pMtkwv/tNmuxOo3YXCYc2QZyCi0UVzhobCrCH3Dhb8yhvNpKQ72V165X895IKW/XWLlZrmeiSs1yo5EZv4ZFv5pQg5L9CxXMeE3MNTi5XaFlyqdisVVDdMhDaKCG6eZC5ppzmPVbuV1p5kapjrnGHO5VGRgvVTFVLmPWqyXaV0Sot4SpRgf3ag2Eu3OYr5ewFJCw3KIl2KBnxitldchCcsRO/KyNlS4lqUEzkc5Mwi0SFgMSpmvSWWrWEum2sxgwMOdVMV+nYqWrkKWecqbrs5ioMhJpdjNZqmSuXEuwysx8pZ2VejczxVYWq3NYrs1jpsjGfL6TeY+NCYeahUIHoTI3ofIipvKyWKkpJVhcyHyhh8XyEhbKSglVlTFbnE+kpprlmiq2OjqINjSy0dFJqrOPsF8AVyv1TYR9DUR9zUTqAqzUNrJSFyBU6yfsbSDs9RP1NRLxNRELdBELdBJpaCfe2k+0rY+FQDu3m1uYfuEq4fffIvjuT7n101d57twIfa3tVBYUopNICeRkM3v5IpHLV0k8/yLLzzzDrYvD3Lh6keuNXjpL8ig16chWyTHLZRhkUizKTExKOUaFAotGhV2rwapWkW8z80JPL6G33uPB6BIHt+Z5cHeJo1sLPLy7zMOxFXben+bodpDdD2fZvTHL7u1Zdm/OsH17nv3REHtjIXZuL7Jzc4GD20vs311m9+4CB6NL7NxZYGd0ic3bC+zfi4igK8TuvTC7ExF2xsPsT0TZn1zlYG5NEM3PxtmZi7M7l2BvPsXR8gYPwzvcD21zFN7iKLTN4comB0sbbEzHWJ9eJXkvSnIySmJyhdRsguRsQoBY46skpxIkJ1dZm1olORkhPrYkQLHxMPHxJRL3BPiUnBAk9dHbc8THFoncmSNya5bkeEjweo0tEB8XxPTx8SUBhN2eZ/VOkNjdBTEJtnCSAouPL5GaiRAbW2BjOkZsNMzm7Cr7oQ0OI5tsBaNszsfYnE+wNZ9kcy5BajrC2kyE3fAW2yt77K0esLOyw/21B3y69Qn344ccru6yu7LF1tImiamo4B0bDREbD7E2FSUxGSE+FSUVTJCYX2d39ZDN5V2OUp+yEz1ka3mbvege+/Ej9mOHbC1tsru4yc7iJhszcVKTgrh+J5hkZynFfnidB6vb7IdSPEjus7eyzv3EHkfxPXZC62yF1tlb3eOTnS/56uNv+fbrP/H1l3/gt7/5C7/73T/45LM/88WXf+P+/d9xePhrkon7TE+GeOtn73L5mZeoC/RRUN5Cdl4DZmcNRmc1GksFGks1hmwvRmcNNrcPu9uPxe3Dnt+AObcWi9tLdnEjOeVNuEr8uKuaKaxro6S+g5L6DqqbO6lv76L77Flq6r0MnD1Ltd+HvzlAVV0ZgeZKevv9nDlXz2s/GeTalTaef3aQK5f6WA5O8cnHD/n8i694+PARmzuf8s77o9wanWNmNsLzL73JmXOXeeaZl3nuhde5eOEZfvrG29z44C7TkwvEVjdYWIhx6+YE1648x3D/Wc4PDjNyZpiRcyNcu/o8r73yFgcHn/DVN3/hy6//wje//Tu/+/Y/+e3v/pNvvv07kzNhrj7zPLfGJnn7/Rv4Wjtw5ZfgKaslq6AEmzsfg9OFMTsPrTUbnS0LgzUbozUXo9ODISsPrT0HtcWO2mRBqdNhMOo4d3aAYHCKD979Ga+/cpWNjSjhlWWuX79OT+8gg8Mj5BdXkFtWi8ZoRaETEloaoxGZSolcpcFosqDWGTDbHSg0WtRGM5lqHXKtAYPFjkKjR6ZUo9UbkMrkaLR61Do9KoMBlUGHWqfFZLWg0GiwOLLIVCmRKRWodHo0BiG1ZbDYsThzUOnNaAwWVAYTBouFpvZm1Hoj1bX1GG0est3lKLQW5GojmWoNtf5GbM48VDoz2XlFmB25FJdV0T98lqz8Iq499wJZ2S60Wi0KhQKtVo9CIUellDM0NExhcRFKpRKlQkm+Jw+DwYTRYiMrrwBrlgt3fg6dPU1466vIynJgtduw2rIwWR3Y7E7y3PkUFhdz9sKzPP3sm7z90Sxv/mqSK8/+kuGLP+H1n0/x+Vd/5u9//5/861//D//5z//jCeB6cp6cJ+fJ+a9wJPKcgESVw2l5FukKF+mKbGSqPDIULtJFyJWmyBFglzpfEMWrBAAmUeedeJKEJUVhIVGmzidTIzi7pBoPanM5SmMpWms1GlsNSlM5ems1OmsNelsNekctOkcdJqcPk9OHLdePOduLw9OMo7AFd2kbxTWdVDX0UhcYoCbQT33LME1dF/C39NPeN4K3uY/qxj78rQP4WvrxNfcRaBvG1zxETWMf3qZhKvz9lHp7KawdILesE1dhK+6yHixuISmmt1WjNJYIvjBDCUpjGQp9GXJ9CZnaYjK1pci0Bcg0eaTLnaSJ/8gX6lwmYclOZjgBWCcC9wztDxxbj5NaP5IIlcFTYsIqQ2rgVLpKeFxcO3wqXUxlpT++T0hx6XhKlMgfe7vSJAYxJSb4utJkRjIyBdgm1OoE+JIuAqB0uRWpyvE47SRCD6HqZxXvFyXfCocIW5ycznSe+K3S5M7H9UARbqUrspAoXcLi4QmoEsCWVJUjrBnKxcVDlfNk4VC4dp0AsHRF1skC4nHq63ghUZDEi7flTmSqHCE1qMgWPGCZthPokyazkyYV3WHiKqIAlx4vGZ6W2kX32L+nuNLlVrFOKKSnTuqPMutJQuuUTBDJH4Ou4zXF49XENJlQOTwttZ8892nRPyU8h/Xkc6RLLSfgLV2ehUQh/GxOZVqQKLJQqF2kyWykSS0ChDpOgYkptFNSG6dlQhotXWoVQJtYqTyW1Z8+gWKPIdZTEqPofTOKSTXjicQ+XWo+GTVIkxrJyLSKq5FWsWpoIUNmfpxMk1hFwCWANrkqh0y1m0xlDkp1PmptEUpdESpdCUptMWpdEVZnHUZbNW5PIwZzGTluP+4CH0UVjdQ0tFDX2ERHXx/dgz10D3Vx5ul+zjzdy/lrA4w8O8TFZ4e4+Nwg56/1cvFKPxevDXH28hADI730nOuh71wXPWfb6DzTTsdQB+2DrbQPNNM+0Ej/uTZ6hlroGWrlwtVBOvvbae9vonu4me6hZlp66ukaaqalx39yaWyvp7iynEylivQMKWnpEtIzpGTK5ShUmRhtJswOM448K0WVuRRXuSitctAzUIU/kEtljYmezhyevVjCy4P5/Kq7lLcKtYyW65mu0RFu1BFuVBNtszNTq+VeeSaz9QbmAxrm/BnMNOhZGaxhrruStQvN3C3XM1qRyXxzNgstbruDwUsAACAASURBVCbrLIyXKZjzKplv0DLtNXCvxsTdGj0r/aWE+wsJBjSsdOpJnCsi1JHFpFfFdKOWYKeG1AU9sT4pa32ZJHpkRNokrLSpCHdoCberCAYULPpVTFVkEm62sdLtYak3n9kWB6vdHmaqlCw2KIi0mlnwmgg35RJucrPozSbkzSMSKGbFX8pMrpXpLAPTTgMLeVksFOQym5vNjDuL5dJCFgrzmCt0EyzOZ7GskGRLE6HaGlYqipkrzGWtsZ6t7i5ijQEiDU0sVtWxXONnqcbLcq2X5WovoWo/oRofoQofi2XVLFd7ifoDrNa3EG/sINnSR6K1l42eM6y29rIcaGemuY132wKE336FpfffYvznb/CLF5+jr7WNgpw8ssxWchRKbgwNERm5Quz8M0TOXCYydJH4xStErlwj9PQVgpef5taZIX7c6Ke3IBevzUShRkG+QUOuToPHasZjNlCa7aDW7eLlzk6ib7zNwY1pju4ucXhnif0bsxzeDAqJrFuidP6DaTben2L7RpDUO2Ns35jmYDTE7p0lHk6scji6zOGdRY7uhoTbY8sc3BWSWlt3l0ndDLJ1N8Tu+Aq798LsTwqAa3ciwsF0nIO5NY4W1jla3GAvuMbmVJTdmQT7C2t8GjtkZy7B4bIAuI5Wtjla3mB7LklqMkbyXpTERJTEvTDJqRiJ6RjxeyvExsMkJ2PEp1aJjYeI3gsRHV8mPr5AYjwkiuCPZfVh4mOLwmV8kdjYPLHbsyTGBAF7bDRI4t4SqekVEuNLRO/OEbk1Q1xMbSXGlomPLhAfE2DX+lSU1NQKsbsLbM0mWJuKkZqOs7e8wVFki4PIBntLaxyEN9kNbbK5kGBzIcn6XJztpXWO4od8efAVX+w94ov9r3h0+IiHa4d8uvkJD9bus7eyy/pCktTUKvF7YVbHlknNCT6vxIRQi1y9F2J9YZ3t5R12owcC7FraZHNhg83gBhvzCbaX1tkPbZGajJCajLB2L8zmzCqbMxHur2yws5Dgi/X7fLx2yEF0i+2FBJvBONvL62zNJVifi7AXWufjjY/56ujXfP3Jt3x69IhPHv6Wzz/7no8//SO7+79ma/MzgvNJfvGL21y+8gptXSMUlDdjd/tw5DWit1WjMpWhtVSjtVbhKAhgcfuwuLzYPD4sbj8Wdx3O4gD2Aj/uimbcFS3kVbdQWNtKWUM3Na09+Lt6qGlqpa6pkZ6hQXwtjbgLciktLyGv0I23oYr6QDldfV7yi62cP9/GO796gRsf/oKlhSCHhx/zu2//ymef/YaHHz9iYmKe68/+mKtXnuMnP3mLl156kxd//AtefOVtLlx8hksXrjI1OcvR/S+5f/glj776Aw8ffMnX33zLvfEZLpy9xKUL1xkeOMf5syNcvvg0b772Bjffu8H83DKff/Udj775M19/81cePfoLXzz6M9v7X3BnYpHnX36Tpq5eCiqqseTmYcnOw5aTj9nlweLKQ2V2oLFkYXK60VjsaMxOTM489LZstBY7RnsWrqJi/E0BvHXVdLUHCC8vMjk1TTQaIxKNEQwucv2Z52lr76JnYJimjn70liyUeguZKi1ShVJMVhlQqFWo1Fq0OgMmmxOt0YJKb0KlNyDX6JFrNWgMJiQyORJpJmqdIJOXq9WodDr0ZjNqrQaNTodKp0euVqHWG1DqtKh0WhFwmdAarCh1RtQGMwqtUXgNnZ7c/GKqfQ2YHdnozA4sjjwUajNylRmFykiGXElBSSVWpwelzoRMpcNoy6awtApfUztOTyFnRi7jzstHqVQhl8tRqTSoVCpUajW57gJcOS6UcgVajRaz2YrBaEarM1BV58PuclNYWoyvsRaX24nbk4Ner8NgNKM3W7Ba7RQXF+N2u2hs6eCF137Om+/c5b2bc7z8+g3OXXyNa8+/w2riPn/6y3/nn//8X08SXE/Ok/PkPDn/VY5EnhMQBOjZnFzLc0iX5wiScEUu6fIcMpRupJpC0tQFSJQe4T6Vm3RlzklVUaL2INcXI9XkI9cWkaHKQ6L2kKktJFNbhNZahdomxNwNdi+2vBaMDi96px9DVh3GbB/mXD+O/AD23EbsniY85R2Uenuo8HVTWd9Lpa+HqsZeahoGKff2Ut3QS1ldGzWNvVT5O6lr7KI20E1NfRe1Db2Ue7sorGwhv1yoIWYXt5Jd0oHJ1YDJVY/e4cOQ5UPn8KE2lyPXC3VDhU5cgdQWItUIS5FpilzSlTknaaE06eMVOuFi5JSY1hJ8RqJbS6LntERHhswgPi6uIUo0j11aYi1RgFoqAXSlq3gqTcXpNPVJouup9Mew7EciOEsTXztNahJBw/ESo0mUf9tPoE965vEyoO0EdJ2W2gTApBB8VlKliwxF1omEPeMYPqlc/war0hVZAoSRP4ZOwmKh40QyL0Au4SJTu5EqXUhVLtJOqotZoow+W0xyCRXGDLULiUaQ1AswLYt01fFi4+MqZFqmjXSFk/RMp/Ce5U7SMx/XFwWBvFMEWlYRLAlS+MdJKjNpkmP31uM1xFMiADuVaRGgkkz8GUp/CAQf1zbTTiTwZvE1hKXFY4B4nKYS6oEOEUCJqTHRu/VvCTPZv8O4dPG9H4OyU1KzkK6SCsDp+DOmyRyclto4JbWIVUvzSZ0wXSrUEKUKMxmZj8cNhAqs8F36/1cQ0yWGk/pqhtRIukz0aYl1SGEJ0YJEKXwH5KocNNp8VBoPco0bg7EAq6MKg7kIm6MUg6kAq6MEk7UIo60Yk7WAgtJaSmv81PmbaGnvpb65i6aubnrO9jF0ZZDz188x8uwI566d4czTA5y/0s/I9X6GL3cy9HQ3I9cHuPzCGc5f7efi1QEuPTNM7/l+es710nO2m+6znXScaaepr4mGzgBNPc009wVo7wtw9nIfg+c7GbrUS0dfE/1nO+gbbufMxR76zjbT1ldPc4+PtoFGGtprqGusJL+4ALVOR1p6OqfS0kjLSOdHaRmkSTNRqBTojUbsriy0NiOmbDPWHBPZHhMNzSV09xbjr7dR5zURCFi5MlLEq09X85PuIn7lzeZmqZ57JQrCATsz1Wrmq2Qs+RQsNBpYCOiY80uZ8WUyXmdioaeCu9VmxivULDZpmPbrmW+2s3a+ishAOeGObKb8epa7CplvtDFVK2XKp2C6Xslym4aVLhPxswWs9GYzWiPndpmEqQYFyXMWljskTNf9iNUuBbEeJSsdaiKdWqJdRkLNRoJ1aibLFaSGSti+VEOwM5tQt4Fwu4Z5v4zlJgWLfh3ztSZm6/TM+PQsNVqZLrUwXWBmym1lxm1j3u1gOttKsMDFtMvKUrGHYFkBwdICVspLmc/PZbEoj9m8LOYL3IQrS1ku8zCX7yJSVcFiWTlrzc2sd/Sw6vOzXFNDrKmJsL+esLeBxcpaQtV+VmobCVV5ifqaWK1vIdbUJornu1ht7iHR2k+8pZvlhmZGAw1MPDNC5MOfM/nL1/nps9dp9XsxarSoZAq06RkMFZUQuXiN+MhzJEZeIHbuGWLnrpG8+CwrZy4TOX+ZyLnLxC+/wOqV51m+fJWJ82d4t6OFl7zVnCty01+QS3tOFs3ZTi5VVLD21jvs/uou+zem2b+9wOaHk+zfmuXozrIAvG4vsPPhHNsfzrHx/gxbH82z8cEUOzdnObi7zOcL6xyMhjiajLB3d4HDOyEORsPs3VnkYCzMzugy67eD7IyG2Ly9IMCtqahwPRHlcCrG0XSSw9k19ueS7AfXOFjc4GBhg+2ZODtzSfYW19iaibI5u8rOXJKt+Tjbs3FSExFSE6ukJgTItTYRYX1qleRMjNRUnMTECmtTUVLTcdamosSnIsSnIiQmQ6xNCmArNREleW+FxL0V1ibCJO8tk5wQXFqrt2aJ35kleW+JyO0pYmNBklNh1iaWSUwskJhYIjW1Kjz3+DKxu0ES40E2piOs3J5l5eaMCLuE97e7uMH6fIztxST3o1vsLiY5iu7wSeqI/ZUt9la22VxKsbW8zkFsj6PkIUeJfb48+Jyvj77kfvKQL/c+47Odj7m/9oD92B6bi+ukZmOszcbYmI0Lgv1x4f3HxhaIj4VZn4mzu7LHTniHrcV1thZTrE3HSE1H2Qom2J5PkJpaYX06wtZMlNREiO25GA+jm3wc3+NgeZ3U1Cp74S22l9ZJTq2wOR9jfSbCweoW+9FtdqO77Ed3ub92xMfbn3Gw/QXbG58SWdknsrLP7TshRp7+CTX+QXILA9hy6jDaq9HbqzFl+zDYajA6qjFne7HmeHHk1+MsDGBx12N212PJq8fm8eMqbRTl8e0U+zsp8ndS1tBBfWcvbYMDlHprqWn0U+2vxR9ooLS6jLKKQlrb6+jo9tE/1ESgpZye/npceUaGz7QRnJ/g0aPf8fXX3/H1b77nq0ffkUjtMjY+yVtv/ZTz589x/txlXnjhDX788i954cWfcfHCs7zx2pssLUTZP/iUo6NvuH//az757HdEY7vcvTvD1Ssvcmb4El09w5w5d4mfvvEmwdlpVldWmByfJhgMsbXzgN2DL9na/Yzdvc+JJfZ56bV36T13jTJvEzZ3IVmeEmx5+VhdBZiyctDanKhMDrSWbLS2bLSWLDQ2BxqLXZCrWxyYHFk4snPx1jcw0N/JB+++xa0bH7C4EGZpKcbcfIjZuTAT0wuMT85y7uLTFFXUoDHahDSWRodUocJgtWA0m1DrDRgsZhxZLlRqLSqNDrlaT6ZacF/J1To0RjMylRqpTI4tKwu13oBCo0al06LW61FqtMhVSuRKBWq9Dp3RiEarR6FWYXNYySssQWu0INcYUOlNqA0W1HoTJns2epMdk92Fp7gUk9WJyeLCYHah1FgwmAswWorIVFvRm7OwOfORq40odWZcnhLyiispr63Hnp1HVW09JRVVGExGoYqoUqJQyMlUZKLWqLHYzFgtJqwWE2aTDrvdjk5vpKyqFqPDSVlVOe0dzeTl51BWVYrBpCcr24XV6UJjMFFUWIjbnUN5ZQ0Xrr7AK29+wLu3Zvnl+xNcuvYmZ8+/ws/enuThZ7/nP//b/8W//vX/PgFcT86T8+Q8Of8VjkSdE5BpBGeWIJHPJUOZS6baI8i9VXmkK/PI0BaQrswjTS4sAkrEdJdM7RE9XHnINAVINQUo9KXI1IXINAXIdUUoDSWozGXo7TVo7VWYsurQO/1YchsxZPswOWsxZ9dgcdWSUxSgqLKdkupOyut68TUPE2g/Q0PbAL7mARo7zlLh7aG0rpuS6nZqGvopqWqnuqGX2kA33qZuaup7qPL1UFjZgrs4gNPTiDM/gDVPkNMbsxswZDWgstSgMlahMlagNlWiNpeTqS0SE2n5SJQeJKo8UZqfLcARqVmQZsuMQn0wQyeCKe0J6HpKouMpEWSdztBzSvRpydUOnpI8TnE9la4hTUx1CX4t4T6hXqgWINdppejj0v0bTDt2RB1DmuOampAmE8GHXKjnCdDpcTUwTe7g1EnNUAAtQnVQ8IZJFNmCS0zpQqJ2I1G5UBoLhRVDjQuZJldYMlQLC4mZShcZChEwKZxkKLNIEyHVMQyTKN1INXknsCtDmS0+Xy5SjRuZOheZJheF3oNU4ybtGLgqXaRnHqfGhPeXJneSIXcK3q1jACc/hlt2UUgvVvREwX+GzPG48idzCHBKrASelor3Se2cOk5bndT+rCdQ6jjB9fhnbn38O5CYxKTTD5YxpSZxTMAserwsorNLcJgJMnqLmBwTq4GiKyzjxK8lVEQFgCaK5o9XBqUmoXYoPX4Oi7iaKHq4juFdpkV8blEoLzGcLHIKAEtPusxEusxAWoaOtIzH/i1hsVMvyuSFRGCGzIJUbiNTYUeucqIz5CJX2lBpnWRkWslUOtHr83DYi3G5imnwNVNT7aewpJr8okrKKmqo8zfibWwk0NFM50APvWd66Rvp5/zlM5x/+ixDFwY4f/UsF547w4Xnhhm5NsS560OcvzbEyNUBLlwfYOR6P2eu9DBwoYszTw9w7toQ/ee7GRrppWe4m8aeTvwdzdS2+Klt8eJt81LXXk9lQzUV9bX4OxroHGyjc6CJjoFm2gcDdA82MzTSyeDZToZGujh3qYuhkXY6+upp622gscOHy5OFQqUiTSLltETCqbTTKFQKTmVkcFqSTrpMhkyhQKnXorbpUZk1aGw69HYdWflmvI0e6huzaWt2UF9vJBAw8fRIIa9eKuGNjlzerjJzo0jHWJmejYEyFn0KwvUSluoVhJo0zNRKCPrlhNstbF6qIdjmYL5RR7TDyEKTmeVWM4utJkKdWSy32VhqtbMQMDDfoGLaK2GpRcN8YzrLLRIiPTp+/atewgMmQt0mVjp1xAbNLHUpmGtMZ7pOQrg5k2SfiXm/kqUGNfO1KoI1GqZKMgg1WIi0u1hqVhJsVnGvQc47FZnc9qqZ9CpY7chiulLDYqOe5WYtiwEzC9U2ZkoMLJQ5mcrWMZ+fTbAglxm3g0mnkcX8bIIeFxPZdsJF+Uw6TEy7bMzm2Jl3O1gozGG5tIC5ojwWSwuYcjlZLC1goayE5YpilkqLWa6qIOytY6G6hrnyCpar64jUBYj4AizX+oj6m4g1dbDa2MlqUzcrDW2sNncSaeok2NTGR22NhH/xKsH3fsr7P3megc4W7EYjKpkURboEpzSTu8PnWHv6OZKXfkzi4kusXXqR+IUXiY08x+r551gdeYaVocusnn2O5MUfs3btZVYvPUfi2gtERq4SHL7A3PAFbnYPELzwLLHnX2f9lbfZeutDdj64R+q9CbZvTrN3J8j+zQX2Pppj+/0JNt8ZZ+OdCTbfnWbj/RnWfjlG6u1RNt+bYvfmPAeiY2t/NMTenSX2R0Ps3wlxOLrCwWiIvfEVdsdC7I+GuD+T4Gg2ISS3JqMcTcd4MJvkcDrO3mSU3elVjpbXeRjdZWcuwcZUhJ35NTZn42xOR9majrE1s8rGvbCwongvytq9OKmpGBuzSbZmU6Rm46xPi9XEmTgbs0k2ZpOkpuMkp8IkpyOsTURITUbZnEuyNhsnMR0lObHC2mSI+L1FVu/MC/L48UUS95aIjc6zeneWxL0g8XtBkhOhk3XE5ETopKKYHBfgWWoiROTWLPGxJRL3wiTGl4jfWyY1G2M3tM7e8hqbczEexPZ4mNznfvyQ+4kH7Kzssh/Z4yi+z8epQz7feMDX+5/zydYDPt68z1eHX/Drh9/wcP0BG+ENDtbuc3/tPnuxXbaW19lcSJCairA2sUxyQqxfTkbYXt5mY3GdndAm6/OClD45GWZ9KsLGdIzUxIqwBjm2yNZMlO3ZGKmJELsLQoouNRNhf2Wb7YUEqZkIyYkQm/NxUjP/H3vv2dVmmqDrnnXOh24bUM45oZzIOYicDQ7Y2NgGG5xzrHKVQ1XZ5UQGIXKSRMap8kx3V4eantlnz94ze/7QdT68gqo5P6GXn7XehYxfBFj64mvd93XPsza2yPr4EuuTSRJjKyyNzjP+YornTwa4dfMxx7qukFfUSnn1UTyhGszOMvS2QvTWAvTWAuy+SjIDVTiDVWQGIzhC1Zi95ZhdpVj95WRm1+LKqcZTUEegpIHs8ibyq1rJr2oiNxIhp7iQvOJiPEE/NreDQJafmoYaIlVl3H9wg9b2ai5dOcaVa8c43FlH59EGTp7soLgkj/7zZ/nTz3/l55//B2/e/EBsZoU7959w7PgJDh48xI0bt+k81s3BjhMc7+rn/PnrfPbpQ754+JCXX3xFNLrC6FiCgaFFHn4+wPn+Wxw92svxY2c5cfwcvT0XaW49yKnTfUxGZ/nzz3/nL3/+N/74p3/hw3f/THLjGzZ2fmJj5w/Mr7zh+r3HFFU14s7KwxMuwOIJY3J70Tvd6O1ejA4fWosTldGK1urE7PShsThQWx2oTDb0Rhsup5OayjK6jh7i62dfMjoyTCw2w/DoNEOjcwwOzxBffcP88hYPv3jO0kqSipp6FDoDMpUGsVyBQqnEaLGi0OlQanVodHo0eiMagxG5QoVMrUGm1iNVaVHpjCh0OgyZDjJkcjI9PrRmMyq9Qagw6oUkl0KrQ6bRItdokas16EwmNAYjJquZ1o4OdCYrKp2Q2FJojSi1BgqKy3D5Qjh9QVQ6E5neIGarA4MxE53RTWF5G0pDAJUxiEyTiTdYRE5BJWqDDUumH73Zhd5sw+kNYXf7OXT0OGUV1RhNFrRaLSqVCq1eg1wuRW/Uo9aqKCkp4uLFC4RCITIzM1Grtbg8AawuL1m52bQ011FSXkBFVQlak45gOERWbhGZngB5eTn4fB5ycnLpOtHLvc+f8dkXQ7wYmuH2vaecPnObW/efMzC8yM9//Q/+939+rCh+PB/Px/Px/EMcsdpTo9AHkOsCaM3ZiFVuxClwJVEFEKkCZCgDpKsDqcSWF7HSL8AfdRCJJguxKoBY6UeqDSFS+hCnKosynQC4VIZctNZ8DI5ijJkl6J1lWDzV2LyV2PyV2P3l+HNqyCpqpKTqMKXVhymvOUxZ9SFKqw9RXHWA3LJG8sqaySttIVRYTzC/EX9OLf7cejxZ9biza/Hk1uPNrsaXU4s3pw5PVi1WTyUmVwXGzFK09hK09nI01jIUxkJkhgIU+gKUphIU+jyUxjwkuhASjR+R0kOG3E2a1Pnrsp5EABQZUgPpYl1KwP1rJXB/6nNiuXkPbqWlQMKu/2r/b4DWvgyNIO9OT92bEs2n7aW8dOwXGUgTpdYOUwuH6bLfLOfJBTAjSqWoMuS7dULHXqIpXWZPAa5U/S/1OEORSYbCJSSw5E5h1VDtQaJNLWiqPUjVAWS6IHJ9EJkugFQbFOTwah8StQ+pxodE5d1LYIlVAgAVqTx7S4gZCsGvJfqNY0usFmCqRONDqvKkvr/gNRMpXaQrMhErhPSWROne+3uJ2isMIuxWEpXO1O/p+hV0yQTQlS51pPxV9lTqKZWOku46ulKprL0rcw9m7a4n7qaqRFK7ANr2EmC2PcAlpKYswipganEwLeU227cLI6VGMsS70nohabVPbEx9D6NQGZWYSRenEl3/LQFm+W9+rPSU/D5dahbcXxLz3nOmp96nYpmV9BSIzZCYyBALK4kZvwG06an1xwypcQ9wZaTepyKJUDcUyczIVZnIlW4UKjdmSwi90YvJEiAnN0IgVEp2bhVOTy7+cDEuby5FZTUUFpXT0tJKc1sjBzvbONTZTmN7Pe1HOzh84iCdJ49w9NRhjvUeoetsJ6fOHeN4fyc9F09wsv8Yp84dpedCFyf6j9DZ287xviMcPXOQ7v6jnDrXxcn+To6fOUj32cO0HWmh7XALx04dpK45QlV1CSWl+XhysrF6XbiyfORWFhEsziJUlEWgIExuSS6FVUXUdzRQ31FLY0cV9QcqaTwYoeVgDQcO13Goq5mjXc0c6KgmUplLRWUBWflhlGol6RnpSCQS7M5M0kUZiCQZiCQi5EoZEoUCkUyOQqdBZdahMGpQmfVYPHYMDi2eLDPVdVm0HQjT1OSkscFGTY2R3m4/t87mcaHOy7VCJ4+yTbzMUTAbUTJfJWamMp3ZiIi5KimxChHTNSoWD7gYrdIw3WJhvFpJrMHKbJOJ+RYj0QY1E1UqZmtlzNUpGCkTM1WrYvVYFrPNKmYbxMw0yNg6E2ShXU7ikIylNjELbSpi9Qqe5/yO0TI5800apmvExCrFTJbKiBYrGCtQMpSdwXyjjWiVhslaBVcCGXRkimjQ7aPDruBaSEa0Sst0REusUsZcjYbZSivzkUxixWpmiiyMutTMZfuI+jMZtGmJui2MWLWM2PRMBtws5IQZcVoZ82USy/Iy7DYz4jYTDTiZCLlYLMplJjdMNOQlGvIy6nMKCbAsP/OlBcyVljJbXsFCpJaFiloWK2uZKY8QrzvAUnUzS9WtLNW0sVjbwkLDAWZqW3lWXsZQz1EWvrjH60+v09d1iKDbiVomRy2VoRVlUGvPZPnsRdb6rrHSc4147zUSZ66S6LtFsv82S71XmO8+z2JXL7OHTjPfeYalrvMkTl4ifvIC8RPnWDh6hrmuPpZ6LxE/e5OV/jskrzwgeeMRm5+/ZuuLETa/HGb76Thvvhxn69Ewm4+G2XkyxvbDYTaejLLxZIy1zwdJ3H3B+oMB3j2b4pvXAsj6ZmiJ96/mePdylrcvZnj7YoY3L2f4MLTI1ssp3g7O8WF0mY3BBbZSVcV3E3E+xFb5dmqD9xOrfDu1zvvJVJprIsnWRIKtiVW2JtfYmIiTHJxldWSO7WiSN7E1NkcTJAcWWR1ZZGNsha3xOGtjS6yNLLE2skJySEhwbU2usTWZZG18kdXRJRIj8ySG50mMLLAyNEt8aI7lgRmSqXTX8qspVl5Nszq0IIjoU36u5YEo8cFpksMph9fAHMmhReID86wMpNYYX8ZYeT4pVBtfCiL75ZcxFp5PkBxb4NvEez4sbrM9tcbW5CofFnZ4v/Se90vvebuwxc7cNjsLO2zOJNmeSvBNfIdv4m94v/KWn3Z+4vutn/h+43verbzlzco73i69483SWzbnhK9djyZZG1tkbWKZtwvvSI6usDm1zubMGttzG6xNrLA+vigAupcxVp5HWfhqnMWnE6y8mmJzbInEwDSJVzGSr6fZGl9mfXyJzWiCzegy6xNLJEcWWB1fITm+yJvpJNuxBMvD04x+McCDG5/Te/o6TU0nCGbXYnWVYbSXoLMUoLMVorcVYXWVYfdGyPTXkBmsxu6LYPFVYgtUYvaWYvKU4M2vJVjcgK+ogWBpA6HSRrIrW8iJNFNW10RNczPB3BCegBunOxOX34nTY6ewOMzFyz3cuX+Zp19/yoVL3Xz++DovXz3gzq1+Lp4/wfWr/dTWVHL48GHu3vuM/nOXOHfuMvVNbbQd6ODgoUN0Hu3mxKmLNLUc4diRboYHxtna/MCPP/yRt1s7rCyt8OTJK06evET7gW46O3s5y/k1GwAAIABJREFU2tnH2d7LXL10k5cvRvjwzR+5+8kjLl++zo/f/5lffvkP/vbXf+eHn/7K2tZ3zK68YWx6g/M3nlBc1UK4oIJAQQnB/EI8OXmYnB4MDg9qqx2txYnZ6cdo86C1OlCZrGitDvQ2N6GCCBZnmOLcAq6c6eHrJ094/PgJI+NTxGbijE0uE52Ks7j8hpXV96zv/MT88g5Lybd0955DZ7YiVamQyZUoNHrcHj9OlwdHpguJUo1co0em0SCWq5BrBLAlV+sEGKXRojYZ0Jj0aI0mTHYnBpsdjc6IQikkuKRqDUqdAK2UOiMao5DOUhsMGO021AYzeotDENSr9ai0JkI5+ZRX1eH2hzBaMtGbbVidbuwON1qjC6M9JzVK5cFoCyNVW9GanASyitEYbOhMDrQmB5ZMD7kFpRhtTvxZuTQ1t2O2WrFYLWi1OkwWM3KlDKVShsGgoaY6QiAQwGgwYLVa0el0mMxWHG4/WTk5XLt+iaLiHCqrC/EFnYSyAhSVVmLL9FJcWorf7yMnJ5tIVT3nr93l9mdfMTA+y+DoDDfvP+PytUc8fDzC1vYf+O6HXz4Cro/n4/l4Pp5/hCNWe2okag8yrR+Z2otI5RESXLqsvfTWfoWXtNTjDKUPkSK4t6K4K6MX7a0qCpfgqgoi0wVRGnNQGXMxWAsw2osw2Esw2ouwekpxeMrwZlUTLmggp7iJ4sgB8svb8WXXkF3UQriwAXdOLb78esKFTYQKG3GFq7A4S8kqasPqqcDqjmDxVmBwFGFylmLxVmH2RDB5IhicFWjtxahMhSiM+aiMwvqhVBtGpslGqslGps1DrAqTofSSIRf8UGkya2rhzky6xPir8H1X6J6hFR6nQNQ+sX5P3L5PpGO/WM9+kV5YSUwlvX71b+2mu3TsF5t+/XNGyqslMgiXWM/+DCP7M0x7KZzdSt1+qZX0lKdKpBA8aEIyyolEJbioJBrvnrxdpPIIYEnlQaoRIJQAmwQAJVKkPqfxIdIK7jThCgoLmbpdsCU8l2jvOVOJLJUbUQpaiVS//ehDpPKm0oC+1FCBb+8Sa3xIVQK0kqi9pCtcpKfqjyKlKwWyfL+mt1JrirtJrl0nWIbcSbosM3U5yFC4UqkvR8oT5tyDU7/9N0yT2dknSTmvJLt1Qwv79qT7KeAlse3V/vaqgDJB0p4utQiwKSVw379XUbQJ3q+Uk2tX3J6W8mylSYV0VLrMlFp6NP9af0z9nOkpt5WwwmhKgU7hfSWkrFLgNAW6hJSYmXSp4NJKlxjYLxUqsvslBtJFRjJExj0It393KVFiIENmIkOsRyQzIlM60Og8aI1uTJYgTmcednuIvNxywtnFZOWWk19UQXV9EyWVVdQ01BGpi9B6oJGj3Yfp7O6g6/Qhjp7q4HjPQU6f66L7/FFOXzjOyQvHOHP5JCcvHOP0pS6Onz1I19lDdJ3p4NjZw3T3HeXkhS56Lh7nRP9RTp0/TmfvQQ6fbufE2WN0nz3KqTOH6Os/ytlzXbQebsOX5ae1vZasHBfhkBd/wI3JacfksmH2WHAGMnFnewgWhsguzaWwqoTyhjLq22toOFRLQ0c1NQcqaD1Sz+HOZg4dqSdSX0Z9Q4RIdQFZ2V7cHgd6oxatXoNOp0atVmC2mrHarWh0apRKGUqVFIVKjkylQm0wIzfpkRm1KMx6bD43+kwTNo+JnEIvDc15dHbm09TkoKrOSk2dhWNHPHxxt4PuxlyuVIb5LFvPaImCuWoxc9UZLNVKWayRMlstIlYpZaxCyXSDkWiDmbF6K1/liBmrNjJUKefbS6XEmqxMNqhZOWhmrErGaEUG0WoZC61qpuskTFaLGC6RMFyYTrQijbm6DJZbVCQP2RiPyIh32JhvNjJTq2GmTsFCs46VAw4WmyxM1Sh5WalmrNnOqxottbL/i3NBMV83uajR/p4bYQnRKhkThWKiRQpixSpGQwpiRVpipSomC1VMZeuY8GqJBc0M2BQMWGQMGCUMGRWMWDUMmbRM+VxE/W6iASeTfjvDDiMzYS9jARc/dnYw4Xcx4jEzGXQxEfYyEfaxUFbARMjLRMjLan01C5URlmoaWKhqZL6ilsXqBparGliqaWSxqpl440GmalsZrWviXlkhM3cuMvHoLg+uXaAxUoZOKUcllqDMEBPU6XlQ30Ki9xLJ3qvEe26y2Hud+PnbJM/fIXHuNom+WyT6brF06gKLXf0snjzP4vHzLHZfYPnUBZZOnmPhxDlWeq+y0nudRN8tVi99SvLKZ2zc/pL1W1+y8eBrtr8cZfvLCd4+GWX78RCbjwfZ/nyA7YeDbD0ZZfPJkJDmejDC9sNRtp+M8eaLUXa+HuPbwSW+GZznu+EFvhla5IeRFT4MLvD29QxvXsf489IOP85ssDWyyObLGbYG5ng7GuebqQ2+mVrjw2SSD7FVPsTifIiu8GYsweZonDeTiT0B+ubEMutjQhVxY3yFrfEk6yPLrI4tsR1LshUVYMxONMnO5Do7U2tsxwRf18bYCqtjC2xEl1kfW2R1ZI7E8AzJkTlWR+ZIjsyRHJ0jOTzL2ugC8cEZ3saSbI4vkhiYZmVASDitDEymKo5zJF7PkxxaYOnlFMuvU2mv1zEWno+y8HSYteFFll9PkxiaE5YXX8XYnF5lYzLB6niC1bFVtmIpL1Zsja2ZDVYnVtmIrZGcWCQxPM36dJy3i4JcPjkZZ3Nui8TECjvzG+zMbxIfW2R1epWtpXckYussDy+wPDjN2mSC7dkd1mMbbM/vsD23zrvlbTamkmzFEqyOLhAfmCb+eob461mSg/Nsja+QHJwh/mqK1cEZ1kcW2Ikm2I4JP/PW9CrJsQXWx5dYm1hifWqFjYklYs+GefrpM3qOX6KsrA23rxJXIILdW4HBUYLeXozeXojNX4nNW44nuwZboBKjuwyLtwKrrwJLoAJndhXuvFr8xfWEyhrIrWwju6KF3MpGKhpbKagsozBSgtPvxBvy4PRl4vV7KK8ooraulEh1Ac+ef0rP2SM8fHyLU70dXLvZw/1Pr3D+4knq6ys419fN7RsXOdDaQFNjHad7znDw0FGamlo50N7JkWM9tBw4zJm+6xzuPMWdO/fZ2XrPH//wr/zhD3/nT3/6N/72y/9gMjbLqd5rHO48S0NDB9WROq5ducHA61E+vP+Rv/713/nb3/+L5fgGjx8+Zm11k5//9K9898PfiM1t8vT1AlfvvqC9q5/8inrySqrJLa3AGc7G5g1g9fgwOJwYHW50Zhtakx2tKROd1YXGaEVny8SXU0Qor4Si0giR2gbamlr45OY1Pv/kE+7eucfI2DTzy9vE1z6wsvqehaVtpuY2GYwuc/hEP7kllSj0BqRKhTBcolCjN1gxme1Y7Tb0ZgtytQa5Ro9Eo0sJ5DWIlUoUOh0ytRqV3ojeYUVl0GGyWdGbzWgMBmQKOVKFHL3VLAjmtVrUKf+WSqfHaLejMZuRGwwp35YBhcaAUmtAqzPh9PipqW/B4fWhM1nRGixYHZnk5Bai1VnRmLwotD4UOh96UwiV1oFSZyMzkI/K4MBkd6Mx28n0hPEGctCYbRgdLqpqm7DYbWi1OpRKBcFwAJVaiUqlQKfT0NTUhEajwmq1YjAY0Gq1aLQ6rHYXBrOZpuYGmpvrKK/Oo7quFJPFiNVuw2x3YTRZcLldlBaXkJ+bT2fXKS7fuMfzoXFGpxZ5+mqS/ksPOXflIWMTK0xPJz4Cro/n4/l4Pp5/hCNXB2rk2hAStRe5xo9UHUKiEuCPWOlDrAwIQnlNAKkmG5E6iEQZQqoUvFTC/UGk2pDgrUoBLbkuG7k2jFKfjcZSgN5WhNlZjNVdjtVTicVZSkFFB8G8etzhakIFTfjzasgpbSVY0IAzUIEzXIUtUIEzWC14IPwV5JW1481rxOYtx+Qsw+GvxuGvxuIuw+wsw2AvQ2srQW0uQmMuRmEsQG7IQ6HLRaQKkZH6ncSqMCKFH7EyhDiVTkuXZ7I/BS/2i/V7gCBdYthzae0XaVMeIiNpEn1qOU9YRtyfoef3Ih2/FwkOrnRJKrWTodvzawn1QgNpIgFA7M8wsD9DSILtgrLfi3TC51P1tgyJGbEyM1VDtCJRC0klsVJwpImVPqQpECVVB/aSTrurhMICpncvkSWAKx8yrTASIFK6yZB7hLqgype617uXuBIpPXvPJ0CuXYgpvO5yfRYSTRCZLoxUExbeF9owYnUAyW8+J9FnIdNlIdOF9n4OqTqATCNUXMVK/68eLqVbcL0pBQdchty354gTK9xCHVGRSmrJHKTLMlPOLQciqX0PRmXIrYLLSmJn3+7C4R7kMqHSugW/lEiQqqeLTewXCTXCfWKT4NTaXU8Up8CQOCVglwoOtnSxUXgfiHR7rrT0FLgUxP+mlIPNQrrISLrEuAeq9iqMMvNejXBvwVFqFVJbqXvSREJN8NdarOa/+dvSUj62jNTYgJDESqW4dgXwEhsSqR2Z0oVc6UWmcCNRuZCrnKi0btRaFzqDG5PFj9eXS3F5JeWRWsojVbS1tXLs+BFO9XXTdaqLU32n6L1wmr7LPZy9fJL+qz2cvdRN75VT9F7ppv9qD31Xe+i90s3Zaz2cuXqS3isnOXWxi5MXjnK8v1OoHfZ3curiCY6dPcKxs0c40tPO0bNHONZ3jGO9R+m9fIqT507Qc+k07Udb6O3r4tKVHm7e6qe1tRqL3YRcLaewKEw4bMeTacNuM6Ex6NGYDNg8dhoP1BJpqKTlaBstnS1UtVTRfKiWhvYIzYdqqG2vpP1YI1UtEaqbKymrzMPlz8TldmKxmNBq1ZhMBgxGHRabCZVahUopx2qz4AkEUGvVODOtmK0m7G4HepNR+A+C0YDcoBcukw6lSYfGqsXhM1NQ6qGtNYsDbT5q6xw0NWfS3RXmSIeTmxfr6D9UxuWqLB4UWXmRL2OuVs5Sk5rNg2YWakXM16lYPehgtk7L8kE/s21BnuWrGSrWMF6jYyCiZrbDS6KniMkWO9FaBRNVacQiImbrpczUyxmvSuex+//h6ywV0YiFxVYnq50+purlzNSreBr6HQOFCl4XylhosTJZryVx0M5ERMJEjYorYTFN5jTO5Fuotoq4XmGmNyin2/l7Juu0zNTKmK2UM1kiZq5CwVBWBtNlOlaarSSajcwWqxnyZDCTb2AyW89ckZlRj5ioR8GwRc6QWcmAUcVrk4ZBs4Yhq54hq4Fxl5Uhq44xp/BxvbKAMZeV+fwgM7lBoiEvqzXlTPjcjHkdzBTksFhWyXyqprhY3cBidQPxmiYWIo0s1bcSrW7keWMLr3uPs/DkDl/fvcrF3pP4HA4UYimKDBGGDDFtbh/xM+dYP3OFZO81FnpvsHT+FvHL90hevMvqhfusXbxP4sxt4r3XWT55hbkTF5g5cY65k5eY77nEfO9FFnqvsXT+NvHz99i48jmr1x6RvP6Y9RtPWL/9BVv3n7L26XM2Hg2x9vkAiQcv2f5ilHcp6fzWk1E2Hg2z9XiEzcdjbD+e4O3TGO+fTvH2q0nev5zl28FlvhtZ5vvROD9OrvHT1AY/TG7ww+Qa70aX+Da2zvez27wfW+G76Brvx5O8GV3mzdgy72JJ3kQTvI8l+XZmg+9m37A1scqb2Abb0TWSw3O8iSXYiC6zNZZkfXSZregqO1ObvJneZGdmna2JOFsTSTYnVkkOLbI2ssTmeJytiQTv5tbZnhIeb4wukxwSQFZySHjetbEF1sYWWB9fZDsWJzkyz85knHezCZKDQrorMTSb8nQJrqvk0IKw2JgCRKsj80IC7OUk8ddTJAcXWH41R2JQ+FnWx+K8ndlie3qDzdgm27FNNiaSbEwINcqd6W1WJ1ZJjsdZjSZJTiR4G3/P5twOm9MbrE0mWYslSYwtsD4VZ2N6VZDLx9bYnt9hY2qDxNgSiZEFtue2eB//hq2pLd7MbrIzu86HxR02J5MCwBuYJjE4T3JwgcTgAvHXc8LvMLTA6tAca8OLxIfmBK/ZwBxb0RW2p5OsTwnX0vgKsaFpntz/imOHz1KQ14jHV4nTU47dXYnZUYzJWYLNW4o7XIUvrwG7vxKrpxx7IILRU47FX05mdhXu3BqCJU34i+oJldSTVdZAuLyRorpWSurrqW6sp7C8kNKqAvKKc/CFPYRzvGTl+CgpDXPrRg+DQ49oP1jD85efc7iziRu3L/DFs3ucPn2Ex5/do62ljraWOnq7j3H/7k2uXj7Pub4ebt68RXd3L6dO9tHWfpKDh3tpaTnMw0cvePv+j/zzP/+NP//8P/nzX/433//0d95/+BOvXo3T1dVL19E+rl//lPMXrnLtylWmp+b529/+F3/5y//ib3//D37+8//Ll1+9YHhwhMX5OPMLawyMLfH50xhHe29T19ZNWV0bgbwS/DlF2AMhTC4/ZlcAVygbo92JwZqJzio4tpQ6CwqtEZ0lk7oDXXT336Sx9RAjo5M8ePAlDz57wldfPmFlcZ6//vxn4ok14qtvePF6gr7zV6iub+HAoW6c/pyUiF2LWKFEpTOiNVrQ6sxYM92odHqUapVQJ9QKNUSxUolYpkQsV6HUGTFaHamElp7swlz0VqHCqDcaUWmFqqNUqUKh1aDS67HY7RitFvRmKzqzFbXRiFIvJLpkah1KnQmlxogyleCyO33YnB4yvUE0BjMWpxudxYBOb0JncmByhHGFStBaQujNYXSWABqTF5s3F53Fic3lx+YMYbb7KCqP4A3kYnP5qGtso6CoBJPBiNVsRatRo1Yr0evVGI06bFYzBoMBvV5PwOfHarag1Wnx+fzk5uYTCmVzrKuLUI6fnMJszFYTDmcmDrcPs8WB1WansbGR/PwCWlo7OHX2PC8GR3k1HiO2sMaNe19xrPsqL1/PMh79CLg+no/n4/l4/iGOWB2o2QUiSl0QqSaAWBkUAJc6iFgVJl3hQ6TyIVKGyNAIMEii8iNVB1AYspHrwih0YRT6bNTmfNSmArSWQnS2QnS2fEyZJVg95bizG/DmNeLPbySY20heWTuerDqsnnJMnlLcWVXYAlU4AjUEchrw5dRh9VdhcJRgcBSnElplGBwlGDNLMTsr0VqL0FkK0JjyURpyBe+XNiQ4wNRCQkusCiJSeEmTuclQeBArPaQr3GTI3OyXOBEpPCm4JSRy9qXW49JFxpR/SIAVGWLDHijYJ9HtVQ4F71UKdEkM7Jfo96qIgptLeCys1RlS9wj1NaG+aPoVdoh1pEv0qUSOYS9pky6zoND69yCPALICSFR+ZJogCn02Ml0YmUYAduLUayRSeBAp3Mh1IRQGASwJ4vxA6nFwbzBApPIh04URpeCVWC28xlJ1aO81l6iCiJTCvVKtcJ9cn41UG0KmDQrOMvXuqmYo9byBVKXVn3oswCqZJigkxpQ+xAoPIqVnD7alKZzCR7mTdKng3xJqhHbhSqWnhJTVbqrK/Jukk4U0SQpaSQUv1W7CTkjW/dZnZth7rfde071knZF9Yi3pol+XMXfTe/tFWtJE2pRXTUd6urCYmS759bl3gZPw/jHtDRNkSAwpt1oqXSU1kLbrvhKbUr+HMfV+EN4z6WL9fwda6Rr2Z2hIl2hTgwZ6xGI9EqkRqdyKXGlDpnQiUwpLhhq9B40+gNmShd4SxurIw+EqItOXT6YnB28ol6zcAmrqajh4tIPu3uP0Xujh3OU+Lt06z+Vb/Zy/1sOFG2e4eOsc/dd6OH+9h/6rp7hwo5eLN8/sXeev99B/o4e+66c5c7WH3ms9nLx4gq6+Tg6d7uDQ6Q7aT7TRdrydpqMtNBxqpPloIwe62jjU1cqZvqOc7DlC14l2Tp7soL29lvySMMXleRw63Epzax2dx9q4c+8KpZFyrA47bpeJxup8zHoNgYCbYG4u7qwgrqCbhvZaGg/UUtdeQ01LhIb2ato666lvL6flUISGjkrqOqopqMolvzSb3MIsMl025HI5MqkEqVSaqiKKSEtPIz1DRNr+/YglIrz+AAqNCp1Og8NqwmQxo9KokWs1qC1mFAYTCoMBuUGD0qRHa9Ght2kJF3ipa8rnVE89xzpDnO0J09cT5taVPJ5+VsuXd+s5czCX2x1l3M4380WWlMFcCbFSCcs1EpbqZCw365iuUhKLqHidK+VpQMyLPDmvSjS8qraxfDSH2YMehiNqphqkxBqkxOo0TFSLmKyWMt0sY7hCxUhtkPmOfBaPZDPX7iRWJ2GqTs5ElYZnORlEa40kDmcy26RgqUXJbIOExWYda2dKOeNNp0j+OwKyfRyy/Y4b2VJibVaWmnXMN6lZaFCx3KphskjERLGI+Vod8QNWZioULJQZWKgws1TtYK0+i8l8I6N+MQOZv2PMLSPqNTFoVjNoURP1WBi06Jhw2Ri2aBixaRi2mRk2mxh3GRn1WJjwW4n5bYxkGhn1Wpjw24kGHEwEnExlZ7NYWsVsWYSFqnoWq+tZrG5grqKe6cpaxuqb+KK9nbGb54l9+Qm3L/TSUFmGTqFEIZGgyMggpFIzdqqXld7zrJ4+T/zkBZbOXGex/zaL5++SvPwpifN3iPffYKXvOsn+OyT67hI/c5OFnsss9F5jsf828+fvsHjxPkuXPmHl2mckrn3O6o1HrN/6ku07X/H28xe8+ewFOw9esvNomJ0vx9n5aoKdx6O8exrl/bNJvns5xdbjIbafDPPh2TRvvprk/fNZvhtY4sOLOd6/mufD6wXeD8zx42icb4YW+XZkhW/G4nw/meT96ALvR5f4fnKd7yaS/DCzxc7QEm9HFnkfjfMmmuDDzAY/Lr3jp+Vv+GHhHTuTq3uQamN8ke2JZd5Nr/N+eovt6Bpvp7Z5O7PNdmyd7ak1tqNrrI3F2Z7cYH00zvpYnNXRJZYGptiaSbA1ucL6xCI7U6usjc6zObHI6ug862OLbEVX2Iqu8GZmja3pNd5MrbEVXeGbxU0SQzMsv5ogOTzLxvgSS6+jrAzESKRWB5Mj82yMJVgbXWJ1bJ7VoTnBxTW8zGZsU/CBDQpLitvRNTajq+zEttic3GBzapPt6W22pzfYmIizPr7Cm+k1YbFwIsnm3BbbCztsTK2yEUuyMbUqpLkmlomPzLE2tsjmZIKN6K4fa5r1iUU2YnG+XfnA6licnclVwbU1vEhySFh+TAzMsvxyipWXcyy/nCbxcorkqxkSr2ZIvppmfWSJ+PCsAO9GFkmOL7E+v8381AZjw4tcvviQ8vJDBLNq8AWrMTuKMdjzsblK8ISrcIer8eVW48mpxhmMYA9WYfKUYXSXYA1WYA9X4smrIbu8ldxIB1kVbYTKmgiW1JBdWkNZYz0NHe20HWunoaWWYNBFKNtFY0uEqtpiPnt4l3MXT3Lvk4sMDD5kePwZd+5f4+XAM55+/YSW1npO93Zy5GALZ0+d4PTxI3QfO8yjB/e5euk8V6+c5+tnX3Ht2h06Dp0mUtVGa2sXRw72cO7CHd5+9xe++/EXfvzDv/H+mz/z6lWUO3c+p6/vOocOnebMmSu8eDHBj3/4VwZHZ2htO0h0Yoa//cv/4Zd/+T/89Zf/5Jdf/oNYbJGHnz/j0wfPaGnvprblGE0He4k0HiGvvA5PuBCLx4fNE8LiCmB2BzA7vBhtTvQWOwZrJhqLDZXejNbkwGTz4PTn0Nl9gcPH+7l56z7Xb9ziYPsRigrzGRp8zS9//RvfffcNybVVOg52UF5ZxpGuE2QXlKDUGVCq1KjUOuRKLTKlFqlCg1JrwGpzIlMJi4Y6kwWlTo9YIUcsVyGSK5DJ1UiVaqQKJVKZAp3OiFSlQWs0oNKrkas1SJUapDIVCo0WhUaL1enE5Q+iMZnQmAyo9EYUenPKtWVAoRYujcGM1eFBrTOjUOrQaI0o1AYMZgdGmxOD1YnWaEFjsKC3ODA7w1i9eahNAdSGEHKdD50tiDEzjM7mxeYJo9BaUWqNGKwOgtmFhHILefDoS8K5+WRmurBa7RiNRsxWC2qVAr1OiV6rIz83F4VChsNux2KxYDDoOXjwMOGsPPQmG+HsXHxhD03tdeQUZmO128jKy8PlDaHXG7DZLJSUlNB64ABdJ3t4/PQ5A5MxppdWGRifo/vUDe7ce8GLV9MfAdfH8/F8PB/PP8IRJPM+FPrgHnSQqkNI1FmIlf5UssYnJG20OcgMuUjVIWQaAWjJ9WFkuiyUxmy0lmI0thIMrnIMrjIsvkocoRp8+U348hsIFbVg91dgD1Tgzaohq7gZZ7AaT1YdmeEqLO4SXKEq/LmNuELVWD2VGN2lmF3lOMONGF3ChLXJWYbWUozBUYLOVoTGnI/KkI1UExAgSQoAiVSCJyxd4SVd7hQqazLBMZaWcjWlyRwpt1LKp5QCGftFKaiRqgruS4GQ34uEFNbvRKpUkmY3oSPck5Zan9sn1gkJr9264m49bS8FpN+rmGWk1vf2S4S/y5AKbiahuiaIzXcdV7tpLJnWj8GejzGzEJUxB4U+C7kujFQTTIEkLxK1D5UxOwXBQki1gb0E1u44gFQbTCXZAkLiSpMl3KPy7C0hCoJ4Iakn0QRSSS5/al3Tm7p8e2mwdIWTdKVTEMQrXGTIXaTLXGTIUsuMMtveMmK6PJM0qYt0aapyKBVSWPtSfiwhubRb/TOxXyT8e2fs/htKzezfTVSJBE+ZAIZ+hUwiiZH96Vr27cr6M7TsS1eyL0O15z3bl6YWElGi1JJlunIvIbV/9750DWkiDWkitQCyUpXV/an0lJCc0qdqg6n0n0ifgmOpeqv4txVXAYAK6UBhcVP48y6AE+7NEOtT8ncdIpEWiUSHWKxFJjcikZmQKSxo9S5UajsqpRWHLYDN5scfKsDlzaKosJzsrCLCWfnk5BaRk1tEUVklxeVl1DbV0X7kAN29Jzh78TSXr/Vz8epp+i+f5NKts1y82celW/1cvt3H9fuXuHLnHJdunuHSrbOcv9Er1A5J6Bt8AAAgAElEQVQvHaPnUhenLxzh9MVjnL12ip7LJzl16RQnzp/gUE8nB08foaXrAE1HW2nsbKG8uYrShgpK6yuItNTQffYEVY1VNLc3cOBwK81t9ZSWF1ETyefM4UquHa/hbGcdfo8Dg0lPWWUx7QebOXvuLA6Pl1BOGK/dwIHKXAqy/eSEfYTysiitK6emrZr6gzVEmiupbC6jsaOahvYIDe2VtBypofVIHQ1t1UTqKsgt8NHcUELYa8JqUCMVS9BqNWh1CvLyc0kXpZOWtp+0tHSUSgUKuRSFXIzJokevN2I26FEqlajUWnRmM0q9HolWg0yjQmHSYnTasXtcqE0arB4LWUU+iiM+jnfl8/jTGr74LMJXDyp49jDCs8/qeHL/AOePlXG5rYgHVV6e5qgZzBETK81gqV7CXHU6s5EMJsvSGC+W8CpXzkCJhVhLgLnOYobLtbwuzGCoOJ3pegkjESlTzVaiVTqGS2TE6hTMtNp4EbEyWmtiLCJjtFrGaGQfU3X7WTpkZKHDxLuzIeZaFSwfkDLfKGG+XspcnYLFDgcDrW5qDRnUOpQMtWcyc0BF/JCGWHUGq4cNLDaqiLfpmCjMYKFay0y1hoV6A5sH/Qzn7GfzoJelOgfjeRpmykwMh2XMFJiZ8Gl4bVYw7rQQ9TqIBd0MOwyMucwMWdWMWFVM+V2MWAwMW5Qky7JZKQ0z4jYy4TEzletlrbGC5fJcJrOcjAeczJVVMl9exWyp8HGxvJbp8momI7U8b2xk+GIPs1/c5ev7V+nr7sRpM6EUi1GkZ2ASizldUsyPD56w2n+V1bNXWO65xEr/HVYu3GPx4n3ilz9h5eJdFnuvsHzuJomL99i+8YS1C5+QOHeL5bO3WOi7xcLFe8xfvMfi5U9YuvYpqzeesHn3GZv3n7N57ylrd79g4+4XbH/ynK3PBtl+OMLmZ0O8eTzKm4cjvH0yxtunUX4cXOD91zG2Ho2x80WU9y9m+Pb1PO9fzPD2xSwfUv6t7wYX+WZonp+mNvh+MsmPk6u8GZrn24ll3o8u8814nJ+X3vNP05t8OxHn+6kNfpjb5sfFHX5cesu3s1u8i22yE11jM5pgZ2qNtzMbbEeTbI4neRNdZzu2zs6UkO7amBBAmPA4yfbEOuujQsprczzO+sQSm1MJ3kyvCgmw6Arb0RV2JuMpuLXMxsQ8a+PzbMVW2JpO8m5mg7fTq2xNJlkfmWdtdJ63swlWR+ZZej1BYmQulcpaZm1shbWxJOvjAqBaHV5kdXiZtZFEKqG1xvr4KhuTqyTGltmZ2mBtLMnW5Do705u8m3sjfJ/oMm/mNtmMJlgbWxZg3dwGW/ObbM9u8W7xLavROJuTcVYGpkgOzpIcnBEqloMzrI8tkByaZT22zPa0UM98N7vN2tgyyeE5ksMLxAfmiA/MsvxakOTHB+ZIDswQfzlFYmBecG1NJdiaTpIcXyY+NM/80DwDTyd49HiM5vazeEPVOLwVuP01ZPojGOz52L1luIMRAW5lVWILlmPxlWF0l2P2VmL1V2ILVRIobsZf1EhORRtZ5W1kVbSQVdFKbmULJXV1tHS20XHiINlF2XiCbrwBJy63jdLSHI4cbWF6doSe3kP0neuisiqPM/3HuP3ZTS7evsSdT+9y+/4n9J49Q3NTA+f6e5mNTbC+ssZP3/+R6MQMt27e5v69uzx69JT+/ivU17dQE2mku7OHu9dvMfL8FZ/ef8irV2Ncv3Kb/r4rdB09w+GDpzl2rI9Dh3o4cvgUXz8b4Q9/+nf+8st/8cVXrygsKmN+LsEvv/wnv/z9v/jnn/8n61v/xP3PvqaiqgmjxUUgp4j8shrCBZVkBgswOHwYHB7MHr8AtRzeVAXRLsAsuweLK4De5sbuDGFzBrE7fXhDeWQXVZKVX0J2TgH5hfmUFxfx1eNHDA68Ym52ips3rxMK+ghnB6morcLh8SJTaZEoFCjVahRKDTK5Grlai0ShRqnSoFAb0OnNgkxeo0eqVCHTaJCpdcg0GhQaLVKZAplCjkKtxuFwotUJa4lypQK5WoNCa0RtMKPWabHZbWj0OrQmMya7U4Braj0KrbCUqDPbkasNWJ1+3IEsnN4AtbW1uNwBtEaLkORy+9HbHOjMNgxmM0XFpRitTjL9uTjDJZgyc7HYs9FZw2gtYfS2ADqLkHzTWzIJ5xZgcXvJLSrFYLFTWVNPdn4R2Tl52Gw2jEYTBoMepVKO1WJAo1Zy+PBB9HoNarUSnU6HSq0kFM7G6w9jdbhwuQPk5GXRcaSBrPwQLlcmOXn5ZHr8aHVaTEYTrkwnRQVFHOk8QXfPWe5//pjnA8M8H4px/faXnD13nydPox8B18fz8Xw8H88/wtkFXIJMXIBVEk0IuS4XaWpRUKoVUlEKQw4yfR5KvVD5U5ny0Fjy0dvzBZ+WtxJ7oBZ7sBarpwpjZhlWTzk2bwU2XwXOYARfbh2ZgUo8WXW4w0J6y5NVg9lThjNcg81bQWawGqurAlNmBL29BIOjBJU5H6UxF7U5F4U5D5kmjEjhRaYNkiEXpPgihZd0qROpJoDTX026zE26TIB2GXIhtZUmd5OeSgalSezsE/0q6BYp7L86jsRC3Sstw5DyJFnYJzbuJbnSxCmwkbELxASQJawgatkv3l1YFNI9GVKjkMAR6UiXaJEoLHvQLEP6a2Ut/TfLiFKNG4nSg1TjQ6YJIteHkevDKMxZKMw5KC35yPThlO/Mj1glpKEkGv+eBF6m8aPQZSHX5wrVRLU/5cIKINGEUh41PyJVELE6mFrKzNzzXGUoXIKjK1WHFBxZwud3xfWCnH13idC2tyC4L3WliS38XmT4VYKeErBLVI7UvQLE2p+SqO8TG/n9HmhUsz9DJ1zpGvaladiXrvk1AfX/q+oJQErL/gxNCmRpUrBSJ6xSitQC3EpXsF+sRiQxCCkokY6MDGG5cl+acE+aSP3r1+3BLjX709XsS1eRlvHfK4L70zUpwJV6TUX6vbRXWob618ci9W9+bvXe9xFlCCkskdSISGJAJDMikhkxmn2oNA5kCisOe4iK8lo87jB2ewC7I4DXF6SgoJCCoiJKSotobqmntr6CAwebaGiuprGlmiOdbZw6c5gzfd30ne/m3OVeLt88z5VbZ7l6p4+L13vpu9TNxRu9XLl5lqt3+rly+yxX7p7l8s2zXLx9hnPXT3Pp5hn6r56k9/IJTl/q4sy1k3Rf6KT7fCenLhyjq7eD7r5Ojp/rpul4O1UH6oi01ZJbWUpOZREFVaXkV5WSW1FMQaSE4uoK6luaCGQFMOq1BP0usrP86A1qMjPtFAQ1vLhVx8yzHr6820t1pAi7w47VmYkvK4DKaEBjsWKy28nK9lNdU0BdQzmNreW0H2uk6WAD1a1VRJorqWuL0HSkhvoDVTQcqKDlUA0FZTn4Qm40GhlapZiSkIovLxTz8EwuBvnvkEqlmC1mHJ5MahsbUSjlKOQSZBIpCoUCh91CTaSQluZKvEEfGo0auVyKUqlM1UG0yDQaNCYjdn8AaWrdSmPSozFrcQYzcfmN1NR7uXOzlq8e1vHl5xU8eVDJV5/XMvziGE8+aed6fwNXu8p5dqyEZ2V6pqp1TFfKiZaJiRaLmCjKIFaawUhBBkNFOl6V2ZlpyGagSMVokZih/P1M1WqYbtIRazIwfSDE1zliJuvljFTJmDuUw9vz5cweNPK8QsRar5PV41ISXXpmO0xMN5sYi4iYrNzPYOH/TbRKwmCpiNEGI58Uabiar6XJImHlTCmLrQrmGqTMVUuZrZYzFRGz0CxnsVFJtFxFsjXA6uFMNo66STQbWGo0MROxMpitZrLEynK1l4UKF2M+FcNONQN2A69tBmaz/IxkGol6LAxZ1Yy5zWzVVDJmNzBs1xDzWRn3GFguzyKW7WY86GCrqYZoyMmo38pOewMz5ZXMR2pZqKhmPlLHYlU9s5X1jNQ38eXBdqbvX2Xm6QMeXDtPfjiATqlEKRajFYsps1lI3rrN2sWbbF25Q7zvKvOnLzDXc4Xp05eZ6r3CQt8N4pfusXTuFvFL90lc+5zEpU9Jnr8v+LnO32Pl8qesXH/E0rUHLF75lJVrn7Fx7xlbn7xg+/NXbD96zcanX7N29wmbnz5n45NXbH7yms3PBnnzeJQPX8f45sU0O08neP88yvuvY3z7Yo63X8V483ya7wcX+WFoie+Glvnu9Rw/DM3zx6lNfpxc5cfpdX6cXuef5tb5cUqoLH4XXeWb0UW+H1vhu4kVvo3G+XFuh39aec+f13/gT8lv+Wlhhx/n3/BmcpXvFrf5ZmGbN9OrfDO3zdbEKjtjcQEujcbZHE+yMZZgfWSJrYkEyeEFoWY3uJgCTUI9MDE0y9rIEsmR3dTWAhvjSySH51gfmycxPMXm5CKb0cU9Gf3GuADGdv+8FYuzEV1mdWKBjckE65MJIVU1kWRtLM76eIJkyhcWH1ggMbDE6ugKq6MrbETXWR2Lsza6zNroMutjcXamNviw+JbNaJLtqSTvF7d4t7TF6mSc90vbbMSSbM9tsDG1zmo0yepEnI2JOFvRZTajC2yPL+/VJ9fHFtmciLMRXWJjOiF83cQay6/mSI4ssza6xFoqwbU6Mk9iYIb4wCybEwk2J1cZ/2KUlbFFtmaSrMWWib4aZ/x5lLuXH3Gk4xz5hc1k+sqxuUtx+Ctw+quwe8oJZNcRym9I+Uoj2LxlZIYi2IOVmL3lOPwRHKEqPHm1hEqaCZU1Ea5oIlzeSH51G6HSarJKSmk/fpjjfUfp6GzEE3SR6bLx/7H3ns1R3e2e7plw6hipc1y9OuduSa1WaOWcc0SZICGRJTLGBIMxJhgMApQDyqEVCcZg42w/e++ZPbPP7DOf6DovVoOfXfMNnuKu+heo11qtbnh31e++fimpiRTlZ3Bwfzu3v7zM4NAhbt26yurqNE/GHnDkVC+VzRVUtzdS37GXY4Mnqaqpob//MN/cH2ZtfYsf3/3OLz/9C2/e/MnSygtGJxY4e/4KbW091FRVcf7UcVbmnzE9OsnDuw+4euFTTp84w4H9/fR0H+L00CWODpyms+0gXe0H6D94hIG+o9y49iVTU+u8fvMH0egrjhw+wdWrt/jzn/43G7u/cPH6MPWtvQRCEWxOH6LVhdOXgNXlx+ZJwOwKINg8WL0BzG4fbn8KFlcAwezC6gqgF+2ILi8muxvB4kAwOxBtLmwOJw6XE5vDjtvtwO0wkZeZwqVPz7EwO8Vnl87TUF9NQUEOwcQgqRmZ2NxuNAaDlLzS6tALJqx2J4LFjk4wYzRbEK0OTKINtV4CWQbRjNYkrSgKNhsmux2T1YFoc2CyWtGbRIxmC0azFb1JwGC3YXG70JpMqA0mnF4fFqcLm9eN6HCiM1nQm6wYTFYMZjsWpxe9aJUaEy2x1UuzFZfbh80VwJeYSiCUhjuQgGC1YnPYSY2kUVPfjNOfSEJaLoG0fGzeCIIlCcEeJpyWw6VLF+js6kC0uzHZvQg2F65gIqVVtfiTwqRnFuBLDJOekY3H4yYQCOD1ehEEg6QFMJtITk4imODFaNDh9XowGvWEw2FKyivw+BPw+hLJKyqg50AbeaV5pKanUVJaTiCYiMVmRRRFnE4nOTk5pKSkc+rMWc5+eplvHo/wdGaRR6NLXLz6NUeHPvsIuD7Ox/k4H+cfYZRaCXC9dyopTWmohVQ0QipacxoaIRm9OR29OR2DJYLoKcDiK8LiLSYxrZxgagWhrDoyS7tIymrAl1qJM1iG1VeEJ7mclNx6kjNrSEyvIRipISGjGldSMTZfHv5wJdZALq6EAmy+vA+rh6IzD6unCLOrEMGeg9GWjTEGuAy2dDRiWPIyaXzIND7i1X72qL3IdH7itVLKSWFIQq4NfGjHi1O72aNyE6/xxo6POKUr5ldy/dWyp4x5jlQWyeGkkuDMexgVp5TARZxCJF4mfFhVew9A9sgMyGItiNJKm1lqQvyQKBKJU4koNDb2qGNycKUZ2XsHk9qKXOtAofOjNCSgFSPozBlozRF0lnR0ljBacwoqczgGt1JQGVM/SOElqXtQErsbk1ALoVizTRiVIK0QSg2HUjnAe4Al0wSQ6wKSsF0jtSvKdF4UMZAl10qvy9RSU+P7JNYHaBVzWMUpLBLoi7nE9ihikFD+l6D/PYT6PwGVdM+ev0tO7ZHpJcAkN8bAkMAeuYBMaUImF4iT69kj18egky4Go6SzR2aIAUeDBB0VJun52HvukRvRGt3EKQTiZQLy2O94D7T2xIBXnMJIvEKIvaeWOLn0fLxCzx6ZIZbwku55n7SSKWLrhLGVRen7GlEoYomwGOSSKYX/eBQiGp0DveBEMLsxmByYbQGSU3JxusMEkyJk5+aTmpJKTm4WeQVZVNYUU99URm1DEV09jezrbaant5GD/a30H22n/0QXx04f5NjZXvqPdtF/vItjp3o5ca6fwfOHGDzfz9DFI5w8d4ihc/0Mnhvg+Lk+jp85QP9gDwND+zhwvJPDpyTPVv+pg/Se7KGjv422Qy20HmyksbuW1gMN7D3YSENXDfXdDRQ3lJFZlkt6YRZJ2WGKa8vIKS0kr7yE/LIi8koKiOTmkBBOwm1VcrTRzbFqIyfrHNQX+MhKSyAl0UZuxMbJ/hZOHO6msqIct8eL0+PCIJoQbBYCyQlEciOU1RTR3ddBQ2sd1c3ltPY0Ut1SSXlTCZXNFVS2lFPWkE9ZVQ7VjSWU1RaTmRtB0H5CkvU/0ZwhJ832X6hIktNe7MGslWEy6RCtFvRmE06fm1BKIolJfpx2MykpiaRGQoSTvZQUZWOxiLi9HsxWEYPRgFqjQ6ZSI1Npkal1yPUCaoOIzmLBEfCjs4qEIiE8SQ5CERs1DcmcO1fH/n0hTp3M5NrFQr68Vsyd61V8ea2Rc4MVfH6qnruHS3iyN5k7aRruJii4F5TxMFnJeJ6GqQIls6VGnhaYuJui536GlgeZWqYrXExWu5mosjFSrme6OcB4ucBEpZ7JSg2Lez2MlOvY6g8zWmfmX79qYrldy0qbifkmM9PVOmYqZcxV72G+Jo7xKh2Hnf+Za5lKxuscfFXmpCdsY+lAIRNlesYL45gtVzBXKWet1cB6h4GdfU7W9tpZaXax1RPku0MR5isNzBQKLNeFWK1LYarQyViGhekMO08SdAx7Ddx3idx3mfnGLjDsMPHYKfLEZ+VxwMFjv4eHdoERn5TiGg1aGAt7mYyEGEnxM5WWxFSKn4X8TJ4V5jFfXM58SQ1L5XXMl1WzVtvCs8paHrY2M31hkNnr55m6c53WmkpsohG9SolBocSpkvNZUz0bQ2d4efEaG4Pnmd53hIX+kywfPsPi4bPMDZxhbuAMyycvsTZ4mfWhy6yd/pyVwSusD11l5dgFlvrPsnziM5bPfs7SmausnP2c9bPX2bxwh82Lt9m5fI+tz+6yefkO0c9us37pNpuX77P92Tc8v/GEl7fG+PbuJC9vj/P662m++3qal3fHeH1vipd3JqS01vAi3w8v8v2jed4Nz/Pr+BrfPprlzdMFfpnb4fupKO9m1ng7vsS7qQ3ejq/zenSRd1OrvJ1c4/vZLV5PRXn7bJOfll7w2+prfl35lh8WnvNmbpfXs9u8nIqyNbbE9ugyW6OL7IwssDWyyIup9wL5VbZiLYrrw/OSP+rhM9YfL7AxIfmtok8XP4jmn8+ssT25xIvZNXYmV9iZWGZnepXd2TWeT6+wO7XK7vQG29NRdmY2eD4jSeA3x1bYHF9mY2yRzckoL2Z32Z3ZYXsiSnRsla3xDTbH11h9PM/akyXWH0krietPl1kZjkGvR3OsPppndXie6NNlaTVxQmpMXB9fYvvZJi/mn7M5LTUfro5ILYgbE+usPF0gOrLAzswaz2fWpPTZ6CIbIwtsjCyxPbHG9uwGLxd3paTYxDrRJ8tsj0XZeLrE6oMZVh8+Y+3RLCsPJlkZnmP56SKXBz9l6tEUT++O8WxsjpHhaY4evkhlZTc+fxFOXz71rUdIy27EHy7FlVCAJ6kQX7iYhNQygimlJEQq8IRLcIVKcIaKcYaK8EcqSMyuIZxfT3pJIxkljWSV15FRUk44p5is4hLKGyqpaqyiqr6clHQ/tXUF5OWlUl6ey5kzRzl5rJ87N67x6N4teroaODqwnxu3rtE31E95UyXJOelkFeWTlplBU1Mbs/PrRKMveP78e96++503b//g7ds/eP7yZ+58Pcbg6ctUVtUxNDjEztYWb16/4s/ffufl7kvOnj7H4UPH6T14lN4DJzh48Dgd7fs50NPP6NNZJsbnefLNU+7dusfYyBRPHo3z4P5Tzp+7xLmzFzh38Tpf3h7j2Omb5JU2YbS60AkigtmO0exEdPgwOXwIdqkFUXC4MLs8mJweRJsfg8khgSDRJqWgzDYMohWb20coOUxmZjahUAKNDdVUlefz9Z3rnDrRz5c3PmV5eZ7a2mpycrLIz07n2PEjpGVmoDeJ6A0CGp02ltISMYpWCWKZbQhWOyarBZ0gIprtaI0CGp1BSm8ZjOiNRswWG3rBgMVmQzTbMQomdEbputYoYrTY0JhM6ExSk6JGEDBaLJJc3mrBYLFisDnRW+wYLXYMVkdsRdEaOxZMTjfBlDRyiipIzysnOSsffzgNh8+N2WbB5fXgSwrjSgjhT47gCKbiSc7GGcxBtKdh90boaGvl1++3uP7FZ4gONzZ3ENHuoaaxiczCYvzhNEqrGgiEUrC7fVjtNmw2G0aTAVEUEU1GnDYLXq8Xh92KKJgwmQQEwYAgCpSWV2JxePD4Qri8QVLSwoTSknD63Hh9fnJyC3G4XJhFAZfTQWZGOsnJyXT37Of40Bm+vHuf9Rff8XB0jltfj3Ht5sOPgOvjfJyP83H+EUYrhj4kuFRCCK2YgtaUisESkQTxtkxEVzauYDEOfzH+tGqsgSJcSRVkFbWSlttIQkYdnpRqvOFqnImlOBNKcCeW4U+rIlLYQlpeI4mRGpKz60nKrCEpUvN3q4llBFMrsCcUYfUWIDiy0FozEex5GKyZCLZMBHsOOpuUQFIYEpHpJLgVr3YTr/FIK27aWGueLkGCOPok5NqEGOTyEq/2EKfxEK/xIdP4kWkDyNR+CdS89ztpXJKQPNaguEfpkGTwMWF3vFKSx3/wL8lNyGSSC0mmEJGrLNLr78XjCkkgH6cwE6d673sSP7Qmxqn+AlwKnRu1kIDTn4XoSkNnSUFwRDC5cxHsORjsGWjEMBoxhFpIRGYMSi2EhoTYqmFYSnAZEpDrAx8aDNXGJFSG2P+vMeZSMwRR6BNjKaz3wM+DTOMm/v2/g8aJTOtCpnYRr3QQp7JLbjK1nT1y6XPHxaTocpU9toYpfTeVzsEnchOfKExSK6RMYE+8BIMkuKTjk3hdDGDpYq/piZO/T1dpY7BKuucTmZZP4nXSazIDe+Q64hQS9IqT6/hEpouBJj3xcmMsZSUlrOIVsbXE2ApgvEJKdH0SW0GU2i0F5DGnlfwDeItBOIXhL+glN3z4THvkuhjs0qE12BCtPgnCxZ6VKURkSpOUxIqtosYrjKhUFpQaKwqViEwloNKaUalMaHQmNDoLOqMD0e7F5vRSWdtIclqE5PRUMnKziORkUlxWQFVtCU17q2jrqaP7YCP7+po4cLiF3qOtHDrWycCJLo4NdXHsdDdHhjo4fLKNgcEOjpzex9FT3RwdOsDRU/ulc6aHY6cPcOzsQY6e3s+RwR76T3QzMNjBoZOd7DvcTHd/M92H99LR20JzTyNdA210DbTT0F1P1d5yaturqO+qpa69kvr2Shq6aqlpr6awrohwfhqh7BTS89MpKIiQl5VMbthKQYpIbiRAakYKmTmp9LWEGTkTYvKklbGTAc705JGV5iMp5MUfdFFaXkRpZQnpmdlY7Dbyi3LJyEknkhuhoCyfhrZa2g+00tjZSFN7I3V7K2npbqR1XzN17TVU1JdS21JJYXEm2al+ciIhEkIBAn4XZZlGvjnpZ/lTHyfqLKS7VIiaPTjMegJ+G06PC4vXgyPoJxAK4gt68PtdBIJOEkNeHG4LHo8Du81CRlYmLo8Ls0XEYrWj0umRq3US4NIYkGsMqA0mPKEQRocVk8tMdlEW7kSRcMRORU2YxqZkKsrt7Ov08cWlAr66WsTt65V8+XkdF05XcvF4NU8+7eBeayY3wiJ3/Dru+pQ8SlExU6TmWYXAZKGOpzkGZsvtfJOp416qloXWZCYqRObqRJZanMxWGxkr1TBbq2WmTsto6SfMN5uYqtLwrEHHXF08C7VKlpv0fHcswvJeC6stKubrFNwv0XPEH8+jcjvLrTbu17j5rD6D+1VuFpuNrLSqiLap2ezUsbnPzO4hDxs9Vp73JbPWbifa5mC5ycxyrZG5EpHpUhszFTZW6r3Ml/l56FczFtQz7Ddy2qxlv1HNFbeFrx0iD2wCcxkhlgoyeOS08cBqZCLkYyUnwhO/gycJHsbTQkxlpDGVnsJScT4LpSXMFRUzm1/KdG4p03klzBaV86yiji8L87nd08rklTPM3L7Knc8uEA76MGo1GDRaBLmChuQQa6dOs9J/nN2hC6weHmKu7wTLh88w13uSxf4zLB05w/zh8ywel4TzG2evsX76CtEz11geusza0KcsHz3P0uBlVs9eZ/nsNRZPSwmu9bNfEj1/i+j5r4iev8XauZusX/yK7Stfs335AS8+f8zOtWFefDnCy7tjvLw9wqs7E3x3f4Zv703x6s4Er7+e5fWDWd4Oz/PD8AK/jK7y8+gav01v8MPIEi/uz/Dq8TO+fTrP95PL/Dq3xU/TUX6YWObbp894O7HEb4sv+HX5Nb8sf8u7uZ3Y2ebH+R1+nN/lzcwG306t83x8mZ3xNXbHV9geXWTryRzRhzNsj0rerM1YOmnryRIbT+clZ9fIMtsTa+zObvLymdSo+HI2ymiihIIAACAASURBVPOZVV7Pb/JqboMXs+tsTywSHX3G1tQKu7NRdmfX2J6UXFw7s9uSj2t6k52ZLbYnouxMrEvJr+F5NkaW2JneZGNinehYlOholI3RJVYfL7AyvEB0eFmCayNrbIyusTGyytrwIutPltl8usrGyBqvl75la2qDrckou3PP2Z7ZZXNqi63pTZ7PPSc6sUl0fI31sXUWHy8SHVtlc3KVjQnJL7YxusT25ArRkSUWHs2yNbXO+tgyq08W2BpfZf3xIkv3n7Fwd5L5O+M8uz3G+tNF1idXGP96lAdf3ObR7a/59Pw1bt8ep3fgPFl5jYTSqnEHCknJqMUVKCQpvZJgWhWupGLciUV4QkW4QoV4kovxhorxJkslPa5wEcFIFQlZVSTl1ZBa2EBqYT2phdWk5pWRU1xKWk6EYEoiBeX5FJRGSEiwk50VpK6mgOEHXzB04iANNaV8efMaZ8+cZ+TxKCOPHnLs2CHyCzIoLC+mpK6M9IIsfEmJ1DW0Mvx4hq3td7z67m98/+6fefP2T16/+YOXr35nc+sHZp9tcefuMKfPXOTK5avMzy3x4uV3vH79Ay+ev+bWrTv09PTS3NROc/Nehk6c4+KFKzx6OMLO9nf89vu/8etv/5Nffv5vvHv3Jz/98i/89tv/4MXLn5ifX+fu3Ufs6z1BdkE14cxiRLsXnWBGYxQwWZwYRAcGswO9xYHB6pCSWXYXRqsTvVW6pjGa0QoWzA43WsEc80d5SUqN0D9wmBODJzh27DBXr1zi0sUhbl6/yNGBHoaH75GVmYYoGrBazVy69BmffX4Dm9uNTjCh1QvoDNI6ogS3RGwuN4LVhsEstRrqBCNarR6lWoNGq8dktaI1GmIieQsGwYAgCBgFEZ1RQGswojOZ0AlmdCapHVEwWTCIZoxWKza3lNAyWB2YbE50Zit6ix2D2Y5BlMCdTrCgM1mwOD2Eswuo2dtFad1ewtnF+FLS8SUmYjRLn9Xh8eJKDOFNCuMKJONMSMERyMDizcDsSCeQXMiRgV7+9c8X3H9wQ2pptLow2jyU1TbgTU4hv6IObyiVhHA6/sQQVrsNQTSh1WkRRQGz2YTDbkWn01BdVYHJaMTpdGAyGzEYtQQTEwilRsjOLSKQkExDSwuZeRmEIym4fF6yc/Nxe7xYzBb8PjfpaWESgn4OHjxAe1cnF698zsj0PJPzazwZX+Tr4Y8Oro/zcT7Ox/mHGK0YKteaU9BZ0jFY0hDdGbiC+SSklOJJLMIbLic9r5GkSA2ecAXB9Bq8oXJ8yeV4Q6UE0msIZTXhT6vGG64kkFpFUqSWYGoFvnAZvnAZwdQykrNqSMlpIClSQyClikC4GldCGfZgCfZgCYIrF4M1C4M1E605HbUYQWNKQyumozWlojWnYPXmSikttR+Z2oVM45Egl9pDnMrNHrWDeI0XlSGIXCs5n2RqD3KNmziVg0+UDvaoXJJ3S+fDm1AQA1tSeiteKTXYxamkE690EKeUGhLjlbEUjlKMib1jKS6FiExuklr0lJaYRysmNte4kCntyNU2ZGrJrxWn+ssPFaeSJOZytRO1KRHBkYHJEUFvTcFoj6ARk1GLYVTGZFRGCVypYm2ISkMQhSGA0hCQ1gcNwb+cVzHAJX/v0DIEUceek9YOPSh1fmRaD/EaJ3Fqp/TdVRbiVdZYUk1kj1JEHmsI3KP8S5wfrxCQxWBWfMwbFacwfUhZSaDKyCexn93uZOJjEOv9nx/SVjFQJAEs7Ydr0tHGrmk+wCQpsRWDXXLjhwSXBKSMf7cKKMErmcL8F3iMObDiYo6195AyLrYiGC83fQBh/yE1FgNc8QojcQrDB+glk+uRKQyo1GaUahGZQkAec36pNHbkShGlyozO4EKltaHVWNHrrJhEJ3q9Fa3BjMXmxO314QsESUwOkxhKoqismPySPMpri6lqKKW+tZzWzipaOsrpOdjIwX4JZvUdb+PwUCdHhjo5PNjB4ZPtHB7s5PDJdo6e6uTIYAf9J/fSd2Iv/YMdHDrZTu+xFvqOdzAw1M2RUz0cOdXFkVM9HD29j8Onuug/tpe+o630D7Zz8FgbXYcaae9rpuVAPY3dtdS019HQU0dtezU1bdXUd9XR2F1LfWcV1a1ldB5oprG7nsrWCsqbSyltLKJ2bzWp6Qmc76/j4al8Jk8lMnPWz/0T6dSXp5OUHCAtSaAhT+TOyRI+25/L8X1VdDYXUZKXSFLATE5OGIfbTE5hNmlZqVTVl3Ogfx/hjDBFlYUS2OpupWlfC119HZTUFNCyr4HGrkZqWiqpKM6ksjibwnQfndl6evJNBO06bGYdLaV2nl1JIHrNzcS5VFKcSowaJQGfmXDYi8PrIJSVRTgnD384jDfgwyQa0GqV2B0iFquIwaDDLAp4fF7MVhtWq4hgFDAYRWRqHTK1nniVDrlaj8Zoxur2YHLZ0dtEwhkp2PwWfElWyiozOdhbyYF9WfTtT+HEQDJfXC7k5tVibl0r5/b1BinJdbGdr063cHtfCVezXdwM6riXqGA6X818pcBkvoypAjVjeWqeZut4mKZmutLOeLGSuRoDLw4ms9LiZrbaymyNnvlaNTMVMuaq5cxVylio3sNSfTxLNTJWG1R8fzyD6UYrE3UGvi6Qcz1TzsMKFxNVVlZaLGwcjjB6tIKjGRqWO42sdyrZ6NASbdfxqt/Nq34Pmz0iP57KYbXNxFqbjuheHevNZhbKTcyU6llutLDV5Gcyw8SzTCeTKQ6eBK2csxko/uS/UCLfwxFBwx27iWfpCQwHrAy7zdx3CEwm+XnkczIccPDA72Q0JZGxSArz+YXMFZQxlZ3PZF4McBWUMltYznRhGWM1dZwtyWfswgkmb5xn9NY1upvqsZlM6FVqjCo1Xo2am23trA0cJ9p7nJVDJ1jsO87iwBCrx86zfPQ8y0cvsnT8AmtD11g+eZn105+zcfY6m2evsXbmGs+OX2Ll9GVWhq6wdOoqq2c+Z/XMNdYu3CB6/hbr52+xfv5LVs/cZPXsDVbP3mDtwhdsfXaH7Sv32bn2iJ2rD9i9Mcx3d8fYvTnM2wezvH0wy6u7k7y+M8mbB8/4/uEcbx/OS+muB7O8G13hx6lVfhxb4/snK/w6E+Wn6XV+m9vm3fQG7ybX+GV2nR/Gl/hlZo3vp9b4YWaLd7PbvJvb4fvZbX54ts3b6Q3eTEd5PbXO27ktvpvd4MXUGs8nVtkZXWR3dJGdpwvsjK2wObJI9LHkw9oeW2N3aoPdiSibI8tsji6yPS6t9EVHF9gYnSM6MsPm6AIvZqO8Xtzh1cIOL59t8nw2you5bXZnN9l9tvEBcO3ObrIzvfEBQkVHllh/Msf2VJTtiVW2pqJsTW2wORFlY3yDzcl1Ka31ZIG1x0usjayyOSZ5wtZHV4iOSF6u9acrPJ/e4dXCK14uvOL5wiu2ZnaJjm1KUGtqk+3pXbamttmYjLI5tcX6+DrRcWktcnt2i63JDaJjq0THV1kfXWHp0Rxro8tER1aYvzfF5liU1UcLzN+bZP7eJMvfTLP0aJaFsQVuff4Vd764xddf3ubU8TPUNx4gp6gdX6gUuzcfV6AAd0IhofRqHAmF+JJL8KVU4E4uxZlYiCdcjCelEE9KMb6UUgKRShKzqwjlVZNSUEd6UT3h/AoyS6pJSMvDFUzG4QuQX5JDZ28zhWUZVFbnU1WdS9veSq5eGuT2zc+488UlujuauXD2DJcufcb9+w94+M1jbt38ioMH9lFZWUpucR7htDAur4eS8loWV77jxev/ztt3/5MXr//Gi1e/8ubNbzx7FuXmlw85OnCaz6/cIrq2za0v7/Do4Qh37z7i3v2njI0948GDJ5w8cYr9+3s5feo8Tx6P8fzF9/zy67/y6x//xq+//xu///Hv/PG3/81vf/wvfvr1v/HbH//Gr7//f3z/y/9ibvEV7V0D+JPSMZod6E1WVHoBrcEsrd5Z3egEK4LNJYEtmwvB5sFgkRJbmphsXa0X0ZusaI0iBsGCYLaSmZ9H/8kT9Pb1UldXx96WeqorCrj15WV2dtaZn5ti6Hg/zXWVNNXV0NvbR2VtA1l5BWgMRlQ6AzqDCb0gojWa0Jss6EULBlFEJ5rQixKcUum0qNRalCoNKq0eo9mCyiCgF60YRRui1YreaEJvFCQ4ZbJITi69AbPVitEsYhItGEUrglUCWWanG5vbi9HiQG+2ozPbEa0uQqkRTFYnos2J059ARkEZJbV7qWjuILOkGl84A3dCIna3B4PZimh34fQF8SQl40lMxu5Lwu4P4wxmoremYnVlIjpS2NvSwP/420vmZh/jT0pEZ7ZjtLpxBZKwePwkpGfjD6WSnpFDZlYWgWAAvV6PVqtGMBqx2yzY7VYMBj35eXlYzCbMFpFA0I9oNmF3OMgvKsPu8BJISCavoJDcolyy8rPxBvxYbDZCycnYrXYpDea0k54WJpKeQmd3D0dOnOTW/YeMzMwxNbfGg4+A6+N8nI/zcf4xRmtLLTc5MxAdWXhDpQRTy4nkNVBa001ydi2h7FpyS9tJiNTiTirDlVCCJ7GEhLRqEiI1BFIrSclrJJRVQ2KkiqRIFeGsWhLSKkhIryYhXWpNTMqsJSFSgytUhjOxAl+oBquvBKMjF501C5U5FbWQgkZMQy2mSrJzQxiFPhGZRhKea0xJEpDSxkTlao+0Zqj2SJJ4tQOZxo1OTERjDCJXu5Gp7cSrHcQppetxajsyjZs4tRuFVnouXu340FooUzskJ5fSKsEtlY04dazRLgZFZEozKp1dAj5yUyzpY41BrljrodaJXOdCoXYhV9uRqa3EKa1/154oskdpQaZyodB4URgSUOiDaM3JsRVDCVAp9H6UuqAEsnQS0JLrfMj1Xknmrnm/LugmTuUkTu0iXuOWVgp1HimFpXJJfiuNHZna9qFJME5lZY/aQrzifbOgiT2K9wkzE3GKGDRSSFAvPt4QSz4ZkKsEaXVP/l7KLrBHFgNBsdXCPXLJVSVTmIiLNxAnk5JVn8T/leCK+wCy9B/E75/8h1SX/j+kvD75ALp0H+6XPoe0vihT/rXm+L6RUv4eKsaSc1LLoYhMKSJTmIhXxlYUY9ffQ6/3bi6ZwiRdUxhRqU0IRhdypQm93opabUKhNCEITgwGOwaDG9Hsx2YPYLF7CQST8QWTCCSGSEwKkR7JID0jnaTkEKG0FDKyIpSU51FUmkttUwXNe6vp3NdAY3slzZ2VdB5sYN9AIwePNNF7tJmBE50SxDrVxZHT3QwMtsdOG0dPdTIw2MbhwXYOD3Vw6EQr+w83sf9wEz0DDXQP1NPT30DPQDMHj7bSd6KT/kHp9B5r48CRFvqO7+XgkWZ6Bpro7G2S4FVXLY09ddS211LVWkPL/hYaexpo6K6npq2SmrYKmnvqqG0to6GtkoaOKmraKihvKKKwOo/8inyKSrM53FnE01MpTJ1xMn3GzdOzqeytSSUhOYjTY8fntVCYnUzP3mqOdRdwsS+TK0dyON2XR09bMflFaTS119G1fy/1rdUMnOinsKKQ8roSaluqqW2rpaKhjNZ9zezd10xSJJGsomwyc9PISQ2S4jLTWxpg5WyQlXM+jtT58Dn05GU6uHAwmYnPcthXbiHRI+B2mcnITCSSlUooEqFmbwfZxRU4AwFsTitWq4jRpMflcWB3WDFbBERRwO314PG58fkD6LRazBY7Sq0BeQxwKTUCGqMZ0eZCcDjRmARMTjtmrxWrz4Iv5CSvMIGmxhD9fdkcG4hw/nQen39WxFefV3D7eiX3bjby+aVmrlxo4f7nPXwxUMmN6gyuhwwMpyqYLtQwni9nqlDLbImByUI9TyJKpoo0TJdomCnTM1VhYK5aZCRPyXSpgqkyFRNlGmYqVcxVKFio1rDcoGK5RsFijZzJKj13i41cSIvnXr6C0TI9o6UGJst0LNYbmKrTM3YwnZ6IifvVZqKdIhudRjY7Bbb3CWx069nqNhLtEljr0LLeoSLarmej1cJSjYGlGhOrTSaWK2w8DqoZTTAx7Bd44DLywG3ivNNIlU5B5Sf/lS9EHQ/tAqMJdkZ8Np4EbAx7bNz3Onjos/MwwcmTZD/TeTnM5BQxlVXIk7QsHqZmMpKRy2gkm4msPEbzCrhTXcVQVTGTV88wcuMCZ44eIMnnQtDq0CpVmJVKmpKTWT4+xMahQVYPHmf1yGmiJy6wcvgM68fOs3b8ItHBy6yevMTq4BXmj11k4egF1gYvszZ0lcWTV5g/cVXycZ35grXT14me+YLNszdYO3udjfM32Tz/JZvnv2T97Besn/mctdPS6uLGxS+Inr/B1sU77F65z+6NYZ5/MczuF494cWuU77+e5vXX07y5O82b+zO8fTDLD48W+OHhHO+G5/llYo1fZzb4YXydn6Y2+GN+hz8WdvlxOsq7mU3ezWzy89wmP81u8G56lR9m1nk7vc4Pz7b4aeE5Py2+4M3MJu/mt3k3t8V3M1HezEb5dmaNzbE5Xk6t8e1MlG9nNvj22SZvF1/y7bNNXs6s83x6g53JKNHRRTbHVll/uiDJ5cdW2BpfZnN8kZ3JFbYmFtkaX2J7cpVX89u8fLbF85lNtiZW2Z5c4+XcDq8WnvNydosXz7Z5/myLF3O7bE2tszG2xs7kOjuTUbanNtie2JD8WGPrrI6usDa2zubkFmsja6w+XWHtyTKrT1aIjqyw9mSRladLREfX2JqQfFzPZ3Z5Pvuc53Mv2Z7dZWNqi9WRdZafrrL8dIXd2efszuyyMbHO9tQ20Yl11saW2ZreYGs6yvrYGutjq2xOrrM1scbK8DMWHz5jfXSFxYfzrD1ZYf3xEmtPF1kdXWL+yTRP7jzi3KkLXL/xFQOHT5OZVUlSchGuQCE2XwHuxGKcwWJcwULcyWV4wxU4EwrxhEtwhgpxh0twhorwppbgTy8mlFtNOK+GcEEdyfk1ZJTVk1XRQEFVDbnlRZTVVOD2+zGKFmxOGwUlWYTT/SQku2lpraCpsYTc3DSuXb1IcVEeh/v2ce3qZaJrW/z886+8+e57Xuy+5srlGxw/epwDB3opLM6jvq6KkqICQglJVFS10Dtwlicji8wvPWdsfIkrl29y8MAAZ059ytNH42xvfMvPP/4zz2ZXOXbiLFW1TVTUNDI4eI7mxr10tneztrrNTz/+jZ9++Sd+/f3/5fc//52fY8mt3//8d37789/59bd/5Zff/oWffv9vrGz8wBf3Jqio78Rq96EXJDilN1lRC2asHn/ML2VBsDgw2twINjdGqxutaEdtFNGLVvSCBZPFjs5owWRzYrI6cPiCFJSUc6D/MIeOHaW/v5fEoJ/e/W1srC+yu7PBo0ff0NFex9CR/Rwb6CU1JYzT7cMgmlHr9Wj0BvQGAaNoxmxzIIgWBFFaR9QKJjQGY2zNUEBjMKA1SO2HWkFAK5jQCiJqvQG9yYzGEGtQ1BswmC3oDAI6k4jT50cvmtCbRYxmqwSzRBuC3YUzkEAoNQOj2YHObIslt2wYLQ5sbh95xWWUN7ZS2dpNRkkVRfXNpOWXYvEECSSn4vT6sbg8uPwJuPxBfEnJpObkkRjJxZOUgScpC70lBb2YgtESJic7n9e7i7zYXSE5PSIJ+20eElMyET1eLP4ANref6tom2jq7SQolYxQENFo1glGL3WYhGPRj0OsIJSbh83owGHVYLCImQcBitRIKpyFanAQTw9TVN5FTmENeSS6RnAycbhdZ2bm4nG7MJhMJCQl43E78Phf1DU107zvA5es3eDwxzej0El8PT34EXB/n43ycj/OPMKIro9zqzcbhz8WbVEJyRjXFVZ2k5TYQyqwhs2QvqXnNBCN1UvIqrYpQRi2+lApCmTXklXWRU9xKRmEjocxqQlm1hLLqCaRUEEyrxplQgjOxFF9qFTZ/AUZHJkZ7jpTMsmSgMoZQGUPIdIHY+lwCcn0QuTaAQiclsd57s+R6fyxh5SRO5SZe5SFeJcnNlTovMo0Tpd4bc2q5iFc5iVNKgCteJaW44tQulHppvTFO5YgdmwSflNbYGp6U3IpX2YhX2olT2ZAp7R/a8mRKy18CcYUFmVLyZ8lUllhSy45C70apdaFUOyWvl9KCWuvkE7mJOJUVmcpGvNop+a40XpT6gJSyMkgpq3itl3itC5najVztQaH1ojUGiVP9tUIppc5sxMdAXHxMTi9J3G0S3FNakCmsMQAnCdDjVWKs4U+UgJb8PbiLwaEYtHvvoYqP+bDi4v/ONyXXxxxUxr/zj/39Kp9Bgk/vr8eee+/V+j8TXNoPya330OsDxIoBMOlZLfGx9cV4hZ44hZTgkitMxCtNkvNKaUYeg4hylbQ6+qHdUCEifw+3lNLaoFwpIpOLyBVm5DHBu1xlRa40o9bYUGosqNRWqblQI2A1u9GoBSwWB6LowGSy4fMFCIdTSY9EiGRlUFhcQHllEbUNFdQ1VtLaXk9VbQn1zVXUNpdTU19MZV0xVfUltHZU0NpRQdv+Gtq7a+g+1MD+gSYODDRy4EgT/Sf3cuhYMwODHfQda6f3WCuHTuyl70Qb/YPtHDrR+hfYOtlJ3/G99J9so/9kG/sPN9Hd30BXXw3d/fV09tbSebCBrt56+o510He8g74THew73Erzvjpa99fR0l1Ly4FaWvfX09BVQ2NXDdVtVRRUF1PWWEFpQynlTaXkV+dRXF9CSX0RNS1ltLRV0dpRQ1N7BbWtZdS3VZOaH8ETTsTm8+D12Yn4VfTUJHKkNY3u2jBNVenk5yUSjiTiTXSQGPKTkxOhpS6dnsYE+tuSuHymhcb6PDp6Wug+2Ma+vk7K68ro6u2k+1An9W01dB3qpLW7lfTcdEqqiymrKSOUHkInGPAl+HDYRZLsJk5W+omesbB7ycrclWpywm6cDoFwUKQi14tVVOJwiiSGPaRlhklMS6O4ponatv0kZWQTSEkiGPbj9tpJCidgc9kwGHWo1SpUKgUGowG73YrFakerM2Aw6tEJIjqjBblGj1InoBUsqLQCCrURhc6AxmRCazaitxux+6wkJjtp6yilvT2X3v3pHOmPMHQswo3LZdy9WcmdG2Xc+ryGq5/W88W1Dr682snNUy18VpbEjZCG6WIzjzPVPIoomS1SM1+qY67YwHSRkqkSHcOROEYKlCxU6pgpU/F1vo79jv/KXuH/4kGRlpH8eO6l/mdGC/cwWylntkrJ9bT/hyN+BUPJah4UahkvNTBSKDBVYWa2Ss+zWgNPGlw8PdHI4XQzK53JLDSZWd2rY6NLR7RTw1aXlq1uFdFOFeudKqLtBuZr9SzWCowXqqX3KTTz0KdhLNnBakUuj4MOJsMe7qQF2G830adTcsdm5L5d5J7dyLBT5IFdz9c2I08TfXzjtTOeGmAkJcjTlGTG0rMZzcjjQTiTJ+nZjEayGU/PZDQlwlepYTq9Vu4c3sfotQt8fvoIRTkRTDoNeqUKnVKJV6Piq7ZOtk6cJ9o3xFrfICv9Q2wNfsrm8Ytsn7jIxolP2Ry8zEL/WRYOn2Pl+EXWh66wfe4G2xdusn76OrPHLzM/eIX1M9fZPP05m6eusjV0leipK6ydusbm6WusnbzE5KEhFk5cYPnkpyyfvMTqqctsXrhJ9PxXbH16l5c3n/Lq1hi7N4Z5c3eC17cneHF7nFd3Jnh5e4x3D6f5cfgZb+5P8vLuOO+eLPLTeJR342t8P7bCL7Mb/DS7wY+zW/z0bItfF57z4/wW302s8m52jb9FX/Pb6it+W/uWHxZ3+XnlFe+WnvPnzjv+2HzL65k1fl5/zpvFTaa++oat8Xm+X3rOT7H7Xs9t88Pyc94u7vBm6TkvZjaJjsyxMbrMxsgK2xPrrI9IgvWVx89YGZ5hY2yBnckVNkaW2BhZZGNsiZ3JKBuj0lri86koL2a3eTm7w+7MJpuTa2xMrLM1tUF0bC2W5Npia2yL7cltNiY2Y8mtLTYnN9mZ3WVzcpuNsQ02x6JsjUeJjq6xMb7G2ugq0bEo66NrrD1d5tv5l2xPb7M7s8vm1Da7cy/Ymt1la3qLjektXsy/5MXMDruz22xPbbM5ucH6+Aobk1HWxpYlkDayzOb4Khtji6yNzLP8dI7o+AobE6tER5ZZf7LE2J2ntNd30Nm2j0OHTlJZvZeM3BrSchtwBoqweQqw+4uwB4uw+vKx+QuxJxRiC0rHkVCAO1yEJ7kQX1oJwcwKErOqSM6vITm/hpSCaglq1bZQUF1LbkUJmQVZFFbmk1OQgsMlpWAcLispqUFS05MIJHooKcunuqaCwqJC2traODU4xJvv3vLTTz/zz3/+K7/8/E989+YXFhe3ODV0jpqqSvJyc/n666/49eef+e71G8aejNLe2orP48bt8pKXU0BFeQ3VVQ1cv/Ylb7/7jR9/+u98/8O/8O3r37l77wm1Da2E0zOwubxkZuXR3NDMtSvX2dl5x5u3f7IR/ZbtrTe8+e4XXr3+lc2tNzx/8Y7Xb//Gt29+ZyX6nE+vfkFRRROh9BzsrgB6g4jGIKIzmjGIDrRGMzrRit5qxWCzY7Q4MNncWFwBzE4ferMdwe5GsLjQGs1oDCJaoxWTzYVgd+MOhghHMklOSSElLZnO9mYO9nRw7/YNZmdnONTXS152mCuXTjJ48hChUBJWm+MvqGUUcDrtJPjclBbmkRNJw++0YzWLuD1uDCYRlU6PXhAx2x2YrBYEsyiltEQT6lhxiVKr+wDB9CYLOoMRndGIzmBEoxcwWG1Y3B4Emx0hll5LDEdweAK4g0kIVqe0lmh1oBetCBY7Vref3NIq2noHqO85QGFdM5lllYRy8nEGwzi8QSxOD8npmXgSQtjcHixOB8kZmYQy80jJKiKQkktSWjaCNYzHm0VBQSnVVZVcuHCKy9c+JS0rB4c3EZs3iaT0HMzeACaPB9HupXlvF0kpaSSGwohmEZ1BS2FhbSVuigAAIABJREFUHla7BZfTgUGnxWQ0IQgCeoMem82K0WDA6fKSkZmL3eElnJJJOCWdltYGSqsLSc9Ox+Vx43Z78LjdmE0CDrsFp91CWkoySUkh2to6OHT0MF/d/4bphTUm51Y/Aq6P83E+zsf5R5hganl5KFKBO6kAb1IRadnVpGTV4Esuxh8uJSGjFn9KJclZtUTym8ku3ktGfiPJmbWEMipJzpDuT8qoJClSjT+lAldiCc5AMQ5/AZ6kUgKpVdgDhRjtWQi2LNSmFBQ6qfVQrvOhEcLEq70oDEHJo6Vxs0fplOCVxotc60Oh80tpq/cQJwa2ZGo3MpUTucoprRVqnMSrXVIKS+UiThXzSKlckhQ9lnSKV9ljCS27BH8+QCCrBLOU71v9JMAVr7DFROpm5GqbBFAUJmRKG0qNG7lKEtTHKWNeLZUdmdKKTGFBo3MiU5rRGlxSu6LKikztkL6Lwvbh98hUDmSqGLRSSUkrWezvcs1715XkA4tTWiSB+/vVSKWFOJUl9rOZPTEXmLRS+L7xUQJX79NN8QoTcbK/k73L/5K7/9UW+F4Ab5BAV/x7wXrMnyU3foBhcTJjzLUVA1XxeuJkeuJkOuJkeuIVMfAVr+WTeNWH9cNP4jR8Eq8lTqYhLl7LnnjdX+8fA1wfVgRleuJlkntLFkuLxcmNyOQmSTyvFJHHANf7NkOFWgKMCpUVpcosObEUZnR6B0qVGZXGikJpRq60otI50OicGAQ/OqMTUXRjNrsxm704HF5cDjfp6RESExMpKMyhtKSQsvJC9rbX09ndRPfBZjr2N9C1v559fc109TVyoL+FjgMNtHfX0nGgnp6+Jnr6GujubaDzYC3dvbX0HKplf38d+/vr2T/QQN/xVg4da6XveDOHTrTSf6KVQyfb2T/QzP6BBvYfbqD3WDO9x1roPd7KwaPN9J9o4+ipfRw60cHBo830Hmli36E69h9uZN9APV2H6unuraW7r4mu3gY69tfS2ddE18BeWvY1Ut1WRUNXPQ1d9dR3VdHUU0tjVxVtB+qp2ltKfnUhpQ3llNSX0tBRS3lDCflV+ZQ1ldLUXk1XTwMtrdW07K2gaW81NXvriBTn4EoO4Q2n4UhMwpeQSE5mMkc78jl3IINLhzIY7M0jIztIODNEYnKAUEoSqdlh2jtqOdLXyqcXj9Hd08y+vg6GzhzlwmenqWupITUrzMEj+6hqLKO0ppSswjySUpNx+9yYzSpy00T0Ohl2lwuH047PYaY1x8HCoI9X15OYOV9HfpIbo1GHaDYhmk3ojFq8fhdJqYmEMtKpae2gvqOXgsoGEtPTCGelkJgWxON34vK6sNlt6HQ6ZLJ44uM/QS6PQ6lWYDSasdpsWG0WjGYpQaDQGlBojSgMJrJyi1BqBRy+BNQmExqTiOC0YHKacfgtRLITqa3LZ29bLu3tafTuT+fUyTw+v1TKV58Xc+vzEr64XMW5oUo+vdjKvS8Pcv9iG8fzrHxV4mY438pwhoaZAhVzJUrmSlQ8K1Wz0uhgpkTDs0oNq3V6JqqM7HP83xxwy2l3abmeoWK+zsxUaTwL9Vqi7Xaelmr4Iv0TTid8wtclIo+L9UyU2RnOtfDyQBaT5Wamq83MtAZYPtfM/oiPseY0Vju8RLstbPYI7B60sL3PwEaPiZVuM/NdZhba7DyutPBltp6vCkQelDq4lSpw1avnaoKVIaeRmyle7mYncT43jUaNgrNWgRtOka88Vm66TNwJ2rnm0HHDIXDHaeah38VXNhMP/G4eJQcZi2TxTTiDe6FUHiSl8CQljcdJyXyTkMig187J4gxGPj3J+M3P6O9qxW4SMKjV6JQKjHIZbZkRNi9cZvfERTYPDbK67yjRgyfY6B9ivW+QzSNn2Rr8jLVjF1gZOMPG0bNsHTvPi/Nf/P/svWdTW4m6blv3Vp29GhBZOedIEjmDBAKERM4ZTDA4B5yz2zlicjDYYKIItttuh85r7XD2uefWOXV+0bgfJOje9yes8ls1CzElzymJb8PPOx52z95m+/QN1o9eZn74AitHz7N3/CLvjl5kq/8EgcOneX/2JoGT19g8cp6toxd4NXCSN0fPs3L8IqvHL7Fx6hrbF+7y9uoz3l1/zs61Z7y9NcHezQl2rz9j99Y4m7deMH/iJu9uP+fLo0l+fDjB+tUHbN9+yu79Kd4/W+LLizd8GVvhy4vXfJ5a5cvsJl/m1vh1aZuP02v8OPOGX5YC/LH6Az+/3uPLYoBf197yx9aP/D3wmR9fbfNpaYeNFwv88HKV37c+8GFxnZ/W3vLp9Q4f5jf4uLDJh4UtPi/v8vH1Du8Xt9iZfsPOzCob48tsTayGGgtfs/FiOdioGEp1rY8tsTH2mq3x12yOv2Z7eoPNqTV2ptfZm91kb36b3dkAOzNb7C4EePdyj3cv3/J28R27C3vszG8TmNkhMB04AFwbU5vsLOwSWNhhYybA1kyAwHSAjakNArMBtmY2CExvHgCuN8+Daa7NyXW2Z7YIzGzx7vV7dl+9ZW9xj93FXd6/fs/7V8F7bs8G2J3dYmdhk8DsFmuTb1gbCyXDnr9kfXyR109n2V3cYGcxwOLzBc4NnqLZ20B9VQuFhV6SU12YHUXYU0rRWArQWovQ293obMFDbS1EYcxFl1CEPqkYk9ONzVmGJc2DLaMER2YZaUVVZJTUklJYibOokvRiL6U1zdS2d9FzeIBCTzG++nJSMhPx+AqobSwlKcWExWrAbDFQUe7C5y+joCiPrNxsMrJzqa9vZX72Fb/98g/+/sd/8vnTb3z58g8COz/x6NksbW19pDtTqfFV8Oj+XR7cv8+7t5/5/ff/h08f/87G6jYjg4PkZ6dTkJWOw2okyWGhprqa69fuMju3xoNHk5w4dZ78/CIsVisKpRqdwYjbXcrRkWM8fzrO/Owqs9MrTE++5OXcMtPjs9y5c5+O9h76+0do6RwiJ78Ui8OJSm9EJFci12jQGExB2CNTIVVqEUrViGQqZCotSp0emdaAJTGVjDwX+W4vuW4v6fluHKm5COXBhkGhREG8RBV0WokVCMUy9EYDFeVuMtITuXTuJOPPnzA7M4W3opxkh4nDA634/WVo9FpkMgUymQKxRIZCoUSnlON153JhpIcbJ4cYaa+j0Gkn1W7CatIjkysQS6SIRRKkMgkisYi4uKB/SyKTIpFJiRUJiREKg4ktmYJ4sRSd3oRGbyBOLEEsUyLXGlAazMi0eqRKLWK5mpT0bJKcmejNDsRKDVK1DpFCjVSlQ2dxUFhRQ2PfCMVVTeSW+7FlZWFMcqI0mJEoNUiVGrQWKxqLDaXOgESlQKFWkZyVQ2JmAWk5xaRmpOMqdaM2pOMq9rKzNsObVy/o7uvE4/fi8VehMych19swJ6VhcKSgtyeg0pnJyi0ip6CIrKwstDolUrkIi8WMSilDIhIjihchEgaTW2JRPAqFFJVKjlanx+5IRK0xoNWZKCxw093TQUW1m4KSPExWCymp6WRmZmExm1Aq5OjUahxWG3q9jqKiQto7O7h++3teTM0zMffqG+D6Nt/m23ybf4YxJxaXJqZ7SMwoI6uwhjx3PRm5VTjSyrGmlGJPLSc1twq3tx1XRTuFnmaSM8swJxZjTS7BmVNFclYljvRyErOqsKdVoLcVoTbmI9PloDTmo7cXIVanEidzEiNJJlJoIzLefiA3j4y3ExEbAlZxpmCbYYyOyDgjkbFGBDH6UApr34+lDAKlOD2COG0I6gRB0L4IPWJfFB+lJiJGGwRW0Uoi9tNW0UoEUcrgmmC0GkGMirBIJWGRCgTRGiKi91NQWgSxmhC8UoWaDtUoNY5QGioIxgRR6mBaKlp1AKfC95NeUQoEoSbF8NAKYHjICxUepQjCqegQrIqUExZq3gsLwaqI0OsFMarg62JUwaTY/nP7Lqy/rEyGRUqDK4ZR0pCAPZjGEoSaHvd9UuGC4HpfuOAvrw2BqP0VxLAICZFREiKjgg2EQd+VmLDI0IqgQExYKN0VJhAGnVkRcYRFhJxZEfGER/y5WvjdQWIrnjBBXBByRQgJF8QeQK/9FFhEpOjA0bW/shguECOIkhAhEIfaDaVEREmJjAn6tiJD35sgVkVUrJqoODXRsSqiY9XExquJiVMRHatEqbYgkepRaixIZHq0ugRMlmSSUzJJy8whKzeXoqIiMrMyycnNxltZQrm3CG+li0q/i9oGD+2dfrr7aunsqaazp4aewQa6BmroGaqja7CG7sP7P+vpG2mid7iJvuFgCqt7qJaeoRq6hqrpGarh0OFaDh2uo3+4jv6jjfSN1NF7uJreoRq6h2roOVxPZ38V3UO1dA3W0tFfRddgDb0jjaHUVhMd/bV0DzXQM9xAR7+f9r5KugeraT/ko72/mo7eKtp6q2nuqqSm1UNVS9lBOivfW4DLX4K3oZzKpuDaYWOXn7b+OuraK3D5CskpySfbVUhFnRdvXRkVdWXUtHhp6ahmYKiD6toKausraG2tpqGtlmxXLtb0JAyJNnSJVuypCSQkmelvyedIWzJHWh101KVS5M6myFNIdZ0PX1UFOUV5nB49zshwN71ddZw+PcSJs8McPzXIydOHqWv2k5Ofga+6DF+1h4RECxazlux0B2pZHNlJYu4ez8ZpERAvFhMrjEevUZJsEHKkTMfsmQKO+lJxahXIpWJEcgnxEjFqgwqdWUt2QQ75ZeXUdQyQX+YnIS0Da6IVS4IRi8OEwWxArVOjUMkRiYQIIsMRCP5GRMTfiI4VYDJaEUkkiKUyxBIpUpWaOLGMyDgRkXFikpzZxMTLEcrUxMtVRImliNQqhEoJMoOCpAwrvlo3rvJMqmpzcLkMVFVZGR7I4tblYm5dLuLWJRcXz5RwbMTDresd3L3Zzu3zdVzsKOSC28yDAg0TOXEsuWNZKonklSeGN1VKVvwqXpbHsFQWy0ytjW67kDsFaga0/zd3CmVMuGNY8kUzVx7N08Io7mT8C9OeeBarVbysEPKyTMhEUTwThRJe+Q0sehW8rlGx0mZi+YiLjiwr9/xO1rvs7PTb2OjRs9xpZrrRwMU8IYedUZwvVTNaJOdYrozhbA29mQr60lR0JSlpsspwy6Pw60U0WiT05yfgdehxy+OoEEfhl8TQZ1LQrhPSn6yhx6agSRLLg9w0Rs0KzlnUXE0wMWrRctVq4YY9kZs2C99brdwxm7lvM3PBoKHNKOXRSA8vLh7n/vkTZCTaEcfGIImPRxgTg0Uu5P5AP1tnL7Nz4gKB4RNsDR5lZ+g4W/3HWe89wu7IKBsDp5hq7ud15zBr3YdZ7RrgTdcIO8cus3PqKq8GzrJ++nu2jl1ktXuEtc7DrLcPsNEzwubIWQJHr7B26DSbh0fZHDnP+rHLrJy8wsrJa7w5eZ03Z24QuPyIj/eD7Yk7NyZ4//00726OsXl9jFfXn7N5c5IP96f4/GiaD4+mePd4jo9ji7x9ssC75wt8evY66OQaW+bDs1d8GFvmw9gyHyeXeft8kfdjC/zw4hVfZjf4MrfOL4sBflve5Zflt/zy5h17U8vsTS7z+v4kgclFvi7v8PnVDj+tvOWnlbd8WNhk+8Uib6fe8OFlgB+X93i3sMnW+Cu2p9+wOb7C6rNF1sdeszmxGkxxTSyzOvaa1bFF1p4vhRJcy2xNvmF7ZiPYZDizzu7MOjtzm+zMbPFubo+duR22Z4Jpra2ZANuz2+zMbLI7v8fOTCCY5prdZnNmi82ZAHsvg6L4nYVd9l6+Y2t2m8D8DusT60Ff1uQ6y09f8+bZa9Yn3vB2fpvd2S0C0+u8e7VHYG6TvcUd3r16y9fNL/y4/om3i7vsLmyzM7dFYG6T9ckN1iaWWR1bYX1sie2ZFQIzr9maWWZl/CVnh0dpb+yj0d9GZkYJzoxSdOZcVIY89DY3GksRSnMBGmsRWmsRWmshamsROkcRFqcbR4YHe2YpCbllJOVUkpBTQVJeOamFfpxFlWR5qnBV1VNU6SO72EVrbxe1rfVk5qVidhjId2eRVZCKpyIXjzef1LQEklMSSExyUFpaQmlpCRnpGSQlpVBQUMTVyzf4+evf+fX3/87HH39nevoV5y7ewOtrID0jl+SEBFobatnd2mR1ZZ2JqQVevdpmbe09j+6Pc/PqfV48m2J9+Q0/vn/H/NQ4N69dpK+vm7raOjylFVgsNlQKBXazkeKifLKys7l85SpPn47zw/uf+Pvf/yd//PH/8vd//C9+//1/8Nvv/85vv/7B2723PHrwhKrqBhzJaZisCdiTnIgUCoRSGXKNFqPVjkSuOhCoS1VaZBo9UpU22Iao0mNOTCev1EtuiY8sl5eEzEJUpkTipKqgXD5eSky8GIk0uA5ns5opKMqlsaGa+hofa8svOXXiGFkZqTgdZkYGO6mv96LTqJCKhajkMrRaDRaTAaNaRlt1Cc9vnubqkS6Gmr20+l2U56eRYtMhEcUSGxeDXC7HmeDAYdJi1CmQSMSIJTJEEjESqYx4sRSRTEacSEysWIJUpkKm1CBW7Mvp1UiUOuQaAxKNHpFCg1xtwGRPIDUzB6XWhN7qQKLSItHoSMzIpsRfj7+9j7LGTtJdFZidmZiSnQgVaoRSBSqdAa3Jgt7uQKEzIFYokSpkqDRKUrJzyXeVUl1bwcVz9VTXlqE15dLS0sP7nXl+/2WL0Yun8TbUkJyTg0xrQajUE6/QoDI50NsTcCSnk+TMItGZgddXQV5+JlqtioQEB2qVAolYglgoQSoVYzQaMBoNmMw6DAYNKpWCrKxMDEYrBqOV/IJivP4y/HUeXBUF2JISsSYkkZqaQVJiImqlCrVSiU6jQaNRkZrqpLOrkxOnTjG3+Jq5xZVvgOvbfJtv823+GcaZXV6anucnu6iWnOJasl21OLN9JGf6SM6qJLOoluTsStLzqsjIq8aZU4ktpQRrkhuHs5zU3DqcOdVY0yrQJbgxJpUg02YhUWUSKwt5taRJQfl5vJUYsZ2IWFMoSaUnPDbooAquHYa8WrE6ImJ0QbgUo0EQHWwiFISSShExSsKj5AhiVEGnVNSfAvSwKEWo0U95cD4iWk5YpJTvBBIi9lNPITl6WKSMsND6XliUkrAoeTBVFa0iLEpJRKQitJaoICIq+O8EMfutiqE01V8BU7T84B7hUYpgQirqTxAVFrl/T3lIzK4gLFL2J/w6gFOh60UpCY+Uh+4XbGcMi1YG31vIjSX4y/3DIqWER0r5bn8NUCAkIiLkw4oQEyH4/zcXikIwKejUCoKn/XXAIEw68GMdrAuGxO8RsYQJ9mFWUAQfFjr/VzH8dxHxhIXvryDGB1NhUfvrivGh1NefSa2/JrYEkcHWRUG0NJQAE4UeSw5k9/vtiILQOuK+5D1erEeqsCBVWpDIDShUVmRKEyqtGZXWjCMljczcPArdJbjLyqhrqKe9q4XO7mb6hzroH2yjp6+F1o4aevqb6e1vpHewgUOH6xkcbmBgpIGBkXoGj9QzOFLP8LEWBo80cmi4jr7hOupbXTS2ualpKqZrqJ6uwaD7qm+kkZ7DdXQNVtPa66VrwE9br5euQ376BmvoGwquJXb2++g57GfwaCPdQzX0DtfTe7iejv5augbr6Oivpmuwlp7hJrqG6ukYqKG9z09br5+uwdqD5FbbIR8tPT5aen2099XS0u2nsauCuo4KfE1BGXxBeSHFlcX4m300ddXibymnptVHU08VNe2V1HX4cFcWke0qILfUTWl1JTVtDTR1N1HfUklnVy29fa0MHu7DX+Ohq7uezt5WalpqSM51Yk21obMb0VtNSFQKVBolZquWzJwk6pu8VNVV0thaw9Ublyj3leOp9OLxlXHk5DBHhjsZPTNMT18jF84f49jRfpqbKqn05JGebMKdn4pdLaI8Vc2FrkwaCnR40sTcGEqgLFtMvEhIrEiETC4jwWEkN0lPc3kqLeW5pFqN6FQyJDIJQrEIg1VPVmEmFfW1VDa142/uJSE9G4PdjMkabE40mnRodHrkKgWx8dGIRUIEgjBiYwRER0cSFxuFQqZALJYjlsiIE4qQKZXES2RExYkRxAiJjJUQHSshXqrEkZJJpEhKtExKvFxKvFqGQq/A4TSTlmclt9BOaXkqJR4btdVmLp9zc/tKCd9fdnH1bAGXRz1cvljL1SvNPLrfx9M7hzjT7eZUiY27hXIWSuN4VRLFojuK1z4ZS2USljxxvPLEM1Zl42SBmds5Eq5nxnPLbeCxS8ikS8DTnP/G84Jw5kujWKqI4ZVfxKI3hiVfHHPeeOb9KlYa7Sz4VMxWSpmsVjPTX0ylXc2hLDM3fVYulqo5kiuiyymhPkGK3yal3KHEn6Kku8hGvyeZ5hwTNRlGKtP0lKSoyLPJybWpybMqKbIr8Ocm4VDGkWmUkm5UkKQSUWSVU2SVUWiWkmeUUKiV0WBVUW0RU2+T0pdho9YgoVImpF0t57hDz5kEE6ctei6mWDmTk8K1Vh9PRoe5fXqY6tIiZMJ44mOiiY+OJi4qknyng7Gzp5k9McqT3iGmjx3nVnMz12rruN/SxoOWdiZ6B5nuPszt2k5muoZY6OxnoaOP+dYuFjsP8WbkFFPdR5gfOsfuhTvsnLrGzpHzBAZOsDMyytuz19g5epnAwBneHrvE+9Fb7Jz7ns0Ld9m6/IjNSw/YunSf9XN3WLv8kM3rz9m5Mcbb60/Zvf6IjVvjrN2ZInB/nh8eLfD1+TKfxl6z/XCejTuT/PDkJT8+nefz0yU+Ppzn67PX/PziNT+PL/PrzBqfx5f4MLbIjy8W+XHsJV8nl/kyvcrXmXV+W9zm16UAPy0G+HFug19e7fFlaZud6RV+Xt7h15W3fF0K8PPqHu9mV9kdm+OHydcEJl4TmFhh48UrNsaWWB1bYu35Mpsv3rA9vRZMZ02vszm1ysbUCttTq2yOrxCYWmVreo3A9HrwmFlje26dvbkN9hYC7C5ssze3S2Bmi53ZAFvTWwRmt4NAaybAztwOOyHgtT2/y9b0FlvTmwRmttl9+ZadhT22Z3fYmg2uF25ObbI5vUVgJsDG5Do78wF2FwLszm/zw9Jb3i/t8fPWF94u7fB+eYd3r9/ydmmXvZc77L3cIjC7yeb0GpvTa6xNvGFtYpmNFytsTb7m/etNdhffcH7kFOePnMVbUk9hYQ02ayGWhBI05gLUxgJ0Fhcaswu1uRC1vRCNtRBTogtHejlmZwmJOV4Sc8pIzvNiz/TgyPGQ7qojy1NPqstPnreBYn8DpbU1VDXXUFFbSmqWk7ziTPJd6WTlJmF1GMjMS8OcYMJoM5CRlY7ZasZutVBWUsbI0DG+v36PE8PHqfH7SUpwUF9Xz9NnE9x99IL+oaPk5hWRlJxMakoi3vJSbly+xKf3H/j9t39lZWWLppZu2lp6qK1upKe9i8nnk3z+9Au//PwffPnyr2xu7tLd001eYSFGoxmdWoPNYsJdkIvXXcDhgR6uXLnC8soGX778g68//Q/+8W//h9/++N/8/o//w+//+F/8/d//N7/9/h/88PEL9x48oaTMS76rhISUNHRGKxqdCWdmJnESOXEiGfEiOWKZGolcjc5iQWUwIVZoiJOriJNpEMr16O1OUrKLUZoSiVfoiJMGk7ZCqQKlQoNSqSIpMZGuznYujJ5koL+T0TPHuXXtMieGhyjMzsJhMVJb6SHRZkCtlJDqsJCbmozXXURGsgNXVjI3R0eYeXSV0/0tdNd48LmzyMtIIDXBjEwiRCiMRyoRk+ywku7QU1eay+mhTmxGDQqZFLlcjFgiRSiRESMUBf/jRCEPtjFKFUiVmqA7TB6Ed2K1HolahzUhBZlCS2lFJaVeP2KFFqFcjVJnwpGWRVaJl2JfPTkeH7aMXLT2JGR6YwiOqVHojFiTUzA5klBo9Cg0GuRqFfZEBwnJdrILsmhpq+Tc2UYe3u3A4ynBYHWRlFLMudGTzM2P03e4n/L6alLy8pDrLMTLtYjVejTmRJRmC5aEVEyOVEyOFKrr/LhL8rFYjKg1aowGHWKxGLFIEixykSnQarQolTIUChkymQiDwYDeYMZgNOFyl9DR3cKJU4do6azB5rCiN5qwWCxkZqSh02hRyKU47GbUKjlWq4XqGh/dPd08HZvg2cTUN8D1bb7Nt/k2/wzjzPaVOnO8JGdXkJrjJS2/ioy8Wgo9rWQXN5HjaiLX1UhWYTXObB+21FKM9mI0pnwM9mI0lgJ01iLk+mzE6gzi5EnEiBOJFjmIjLME2wzjzUTEGYiIDQrPI2L0hEXtS9y1B36oiFgNkfGGoKQ9SklElJLIWCVCiSEIgATSUHpI+l9a8fYBVrhAegCCgrBoP9EUfO67fR/UfhtgaDVvXz5+cC4qJFgXiENreqLget5B616ogS86mM7aT03tnz+AbQf3lR6s+oVHSoOgKXL/HjLCI+Wh34OfIyJyf6VQegDFgi2O8j8PwZ+erPC/rB4GGwxFfBfyVEVGiYMJKcF+Ykr4l0SULCR1F/O3CHFI6B5PxL4PKyKYtPozbfVn6ipMEEt4RAzhEbGEC+L4bh92HcAxIWGRwtB3KCUs4i/QLEJ8AKwiQimysBDICo8MPt5vL4yICvq+BFFSBNFSIqODq4iR0TKiY1TECbXEi/TECjXEizWIpUbkKhtqrQO1zo7OlITVkUZaZh65BYUUlrgoryynssZLc2cjg0d7GTjSw/CJPo6dGeDEmT5Onu3j7IVBToz2MXppmLOXBjlxupeTo70cO9PJ8bNdnDjbyYmzHRw73crIySaGjzcxfKyZwSONtHaXU9tUSGObm9rGQsp8mVTWFdDaWUHP4ToGRhroHa6jZ7Catj4vnX2VNHaU0tZdzqGhGvpHGjh0pIH+kQb6R2oZOt5M/9EGekIeru7BBjr76+jor6G9v5r2Q7U0d1fR0FlJa28VnYeqae2tpKWngubucuo7y2nuqabDjhadAAAgAElEQVSpr4qWnmrqO7zUdXip7/JT1+mjvN5NaZULt6+Q8toyaloqqWnzUtlYTlVzOTklWWS7s8ksyKTI48Ltq6CoopzSGj/1HY20dzXQ0FRBY5uflvZGqhoqGTl+GH9DFal56XjrK9FajMQrZcjUagxmA5nZ6dQ1VtPU3kx7XytDRw9x7tJRLl85y6HeZorcBRSXldDc1cLJE/08unaUh+dbuXKkgZbqEka66un3pzNU5WCwJgd/uoWLTem8PJ3A3T47JYki+modOIzxxAqFxIiESJVyjFYddruBrHQHOU47eqUUo1qBTCZBoVZiS7Lia6imufcQFfWtOHOKsDmdaE1anGkObA4dVocJo8WEUq1EIoknOkpAePh3xMQKiIoSIBCEEx0ZhV6rx+FIDHpUxCKEUikShYZooZjIOAmCGBFRcRJiRAriZEpEKg2xchmxSilCpRS1SUVCmpHULBO5RQ7yi62Ulpno7kzj/GkXty+7uX3ZxZXRQq5e9HB02MXpUzU8uDfA7Wsd3DxRzYX6VB6UK5kri+d1eTwbdWpeeaJ5WRLJUmkcj0tV1GjCeFis4KTtO5rUEVxNj2S2RMCrMgGvKyJ4VSHgTbWQ5Woh8zUyHnrE3CxRcjhJQJfhXzibo+BQiogmawxnqzMptKpJVYsoMIpwmaXkGWTkmlQU2DS4krS4krS4U3R4Uo1UZlnxZVopTzfhSTdSmm6kNN1EaboRt1OPLzeBZJ2EnAQtBYlqilKM5CUacKWaKHZq8GTYKHKaKE424kkz4kpW4U7W4ErWkmeRkSiNo0AjxmtV4DVI8RvkdKRbGSjJ4tnoMA/PH+VIXxtqiQRRbCwxUZFER0UjjosnPyOZ5lI3zUVu8mwWsq16MswanBopmXol6To5JQkWfCkpuCxWBss8nK7ycb25iTsdDdxtq+dhbwfDLg+jFTVMDZ1k7ew1FgZOMNc9xOqJC6yeusjW0fNsDJ4hcPQSe6O3CYzeYuXsbbYuP2H36mPeXnnI3qWHvLlwjzcXHrB7/Rlvbz5h79Zjtu9NsXZniq270wTuTfHu2RLvnr9m59E8Hx4v8PnJIl+eLPDL8zf89HSJX58v8fPYIj+PL/Hr5Ao/TSzz+cUSnyde8WV8iZ+nVvj04jUfni/yYWyJHyeW+Ti1wruJZX5b2uXzYoDA+CveTSzwbnyB9+PzvJtc5MPkKz5MLPB+fInNpwtBsPV8ifWxZd6MLbM5sc7GxBu2Z9fZnFxlfWI9CLomltkYX2JrYiUIv+aCsvfV56/YnHrD3kKAvbkt3i1sszu/zc5sgLcvd9idD7A1tcnG1AZb01tsTG6wNr7G+vgaG1NrbM5ssT65FnR0zQTYnNlie36Xzakttqa32J4NXm99aoPtuR125rfZe7nN3uIOP7x+x/uXuwSm1/mw8p4PK+/ZXdxi92WAnflNtuc22VnYYnM6mABbn1gmMP2GwOwb3s2vsT4+w7Obt3nx4Bknj47iKvSRlOTCllyK3urCYPWgMRejMhWgs7kxJLjROorQJ7uwOEtIzqrEmesnIbuC5DwfCTnlJOSVY8/1kpTnI7O0jpyyWlKLymnq7cXf0kRZVRmZ+Slk5TvRWTTkFabjq3HRf7iFlDQHmTnpWBKsqA1aEhOTKcgtoK+9h6mnM6wtbrOxtMva0gYzLyZoaajDZnOQmVNAcmoGBqMBo15DlbeCO7du8OGHj/z2y7/z+dPf2dv7wr27TzCbLVjMFuqra1hdfsMfv/4nv/7yP/j46V+ZmFqmpb0Lq92KQqVEp9PT3NjM/bv3GHvylMd3v2f82UOuXb7IqZOnefZ0nGdPJ5meXmRl7S0zC6ssrWwzt7TBxOwSV2/eocBVislsw5KQgFJrQG+0ojFYiBXLgukrkQKpQodYFlpN1OjRmqzEy1WIVFpEcg1CiZp4qQaRQkucVEW8TE2cWI5IpkSiUGI2mams8NDa0sChvk6ePPyeHz9sszA7id9XRqYzBVd+DtnZGRhNJpRKGTaLHodRh8OsJ8uZwLkjA0zev87007tcPDVMc5UHd3YC/tIcUhItKBVyRCIRVrOBzBQ77bUent84xd7CU+6cOUxNcQa5KRbKirPQ6DSIZTKEUhlxYjFxUjEShRK5WodEoUahNqA22JCEpPkqnRGN3ozNkYI1MRWFzoREqUepN2F3ZpCcW0yOx48jowCVKQGFzoxUo0em1aEwGlCazWjtDlQmC0qdEa3RhNlqwWg2k5mbi9tTQKU3gUf3O7l6pZ26hmoysn2YHB6c6V4KiyopLColKy+P2rZGUgvyURhsxMu1yHUWVEYHGrMdhd6KVG3GmpSGv6aSvt4OzGYdSpUKrVaHSqVCIZMjEsYjk0ox6LSYjFpSUhJRyKXIZFL0Oh2JDgfJycmkpjs5fvIQvhoXzrRE9EYDNpsNhyMBi8mETCpGIRdj0Ksw6DWkpSdTV1vHkSPHuPfgwTfA9W2+zbf5Nv8Mk5hRXupILyU9z09mQRX5pS0UlbVR5Okgs7CBrKJG0gtqyCisITWnioR0L2aHG5UhD6k2PXio04mXJxIjsRMVSmrt+7Gi4k0hKXqwpfCvSaUgnAr+HoQyYsIiQ/6ocClhEZLQal0IHIVW4yKiJIQJJAii5H+6nyKlfBchObhuWAgc/RfHVJQ8lB4KwieBQEpERPA6YaEVvr9FBMFQuEBIhEB0IDoPD4GgiFDCShAlIS5eebCuFx4pISxCErqO9KBBMDxCEmoYlB7AsjCBOPgeo6SEC+ShIwS/QlArIioErSJCTYXRCsKjlHx3kOz6S2JrH54JgvcMrgnGExa5vy64D6qEhAviCQv5r8IiJSGJvIzwCEnwOYGQ8L+ksfYB18F6YejcnxL4+D/B1b6PK1L2X4XzgmDDYUSU5L+I4yOi/vRyhUeJgmuHIbgYGS0jKkZOVKyc6Gg5sbEq4sUa4oUaRFIDEpkJpcqKTm/H6nCSlJJBZk4+BcVuKnxVVFZV4/VXUd3QQF1TPV2HOugbaKPzUANDRzo5fKKbgSOdHB8d4MylYU6N9nPu8ggXrg5z8dowF68Pc+HGMJduneD89REuXDnCuYvDjF4dYvTqIKcuHmL08gADR5voH2lg5EQLQ0ea6Drkp6mjhOqGXGqb8qlrKqK5rZSGlmKaW0voGahmYKSBzoEq+kbq6B6qorOvkpZOD03tpXT1V9PZX0dDRwVNXRUcOdHOyXM9DJ1opf9oMx2HamnsCCaxWnv9NHdXUt0Skro3lVHf5aeltyqU7qqmqctLZWMpvoZS6jp9tPTU0tpXS1NvLQ1dwXRWQ4cff1MFRd4iqpuqqGr2Udvqp6GjlvquWpr7mqlpqcFVUUKRpxRXpZfyuhpq2hqoavRRWVOCv9ZNaWUBabnp2FKTKaoox1NdSVFlKfmeYhJSnSRnJFFZVU5XXwfHTg0zcnyArv5O6lur6e32c+Gol4fnqnl+sY5Th+vJzsuipMJLS0sDi4/PsnKtlJejmQx5jdTlmBg7VsrCSRtXmvVUJopxm8K532di6riNCkccVk3Q1SGWBQW9CpUUvUWLzWZEr1MhlwhRysTotUrkKikmq5HicjfVza3UtndQWOElLScLg82EXC0lJdWByaLFmmjG7DAjV0gRxsciEIQRIfgbUpmQ6GgBAoGAiPDvkEpElJeXY7JaEMukCGJiEMuUxMlkxAplRMQIiYyREBknJkYkRaE1IlFriZZKiFcqURt1GBN0ZBWkkJppIbvAhqc8GZfbQHdXOtculHDripsbF11cPVfI1QtldHfk0N/v5dKFdu7c6Ob2uUYutmdxrVzLU4+cJZ+U+bI4XhREMFsay808Ma64/4sb2XE8LYrjTPJ3PCkSsFIblMAv18mZrJTxwC3itDOMFnM4RdK/4bfLqLTLKLfJKXcoKLLIyTNJOdddRYJaRKZFSb5dTXGihsIEHfl2LYWJOtwpOsrSzZSk6ilPN1OeZsSTaqAiw0R5uonyDAueDBOedBPebCve7AQS1CIStWJKMsyUZ1lxpxopSTXgTtVTmKjHlWqhJMNKRZaV8iwLJWlGXE49uYlqcmxq8m1Kcq0ycmxSMo1iCiwyLnRW83T0MNdOD5OfnoZUKCIuJpbIyGhiomJQSaWYNDIcGjlWpQSTUoRZKcKsEmNSxmNWBB9b1EJMcjEWlYwkvYIEjZRkrRSP00xhgob6glRqMpz0lZZx0ufnlM/PSZ+P01VV3Oru4k53By+6DzHZPcDK0XPsnL/NypmrTB+/zPyxK+xcuM3u6E12zt9j9cJDAjeeE7j6mLf3xnn/YIq3D+fYvD/L2v05Vr6fZO3eNLtPX7L7cIYfHs/x6ekcX58v8tPzV/z0ZIFfny/y0/Mlvo4t8tOLZX5+sczHp3O8fzLP+8fzfHq+xOcXr/k6+Zovk0t8GFviw+Qqu88X+eHFa948mGHr2RwbD8fYfjLBh7EZ3j2fCybBXizyfvw1byffsD21ytbUOhtT66xNrgcdVy+C7YEbk6usji+zPvaatRevWB9fYnV8ia2JVQJT6wSmN1h/sUxgej0kc99ka2qd9RcrbI6vEpgKtiVuTgZF8dvTW2xNb7A9u01geouNqWCi6s2LZdYn1lmfWGdrep218XU2p7YPgNjm9Do78ztsz22zt7jLx5X3fFr9yIflH0KS+2V+eL0ThFuLAbbnNtmeXWdrZi10j+D7Xx1bYG9ulfWpRV4+eMLDS1cZ6T9KsasOoy0frSkXnTUfra0YpbkQraUYtbkAjbUAQ6ILs9ONNdVFUk459qwy0ovrcBZU48j2kpDjJSG3nKT8ClKKvaQWl1NS00x9Vyc57mIq6irxVJdiSzRjNCtJTDGRnZtCc5ufmvoyvD43qekJmCxGsnIyyczKYqC7n6nHk6zNrRJ4tcfm4i7rCwEmns7w/Y3vaW5oQClXIpUqEUtkJCcmcfrECXZ33vPT1z/4/PXf+fHjv7G0FGBo8BhpySnkZKXhKS3j8qVrrCxv8dPX/+SHj//K46fTlHq86HRaVEo5dosFv8/HrVv3+OW3/+Trl3/w4e0nvnz8wtdPX/n841c+vP+RHz9+YmVtjb7DR2hs66a1d4CCUi/O7HyUOiMiiTIkkZcGE1tyFWKlFqFMhVCmRKY0IFEFAZdQpiZOrkKq0hMvVSJSahDLVcQKpcSKZMSKZcSKpAiVGmKlCnQmK4nOVHJzcujrbKUwJ5Oxx/f445evPH50nxJ3ATarkb7uTjwlLtQaDWKJFJlUik6jxGzU4i8vZvbFIxanXrC6MMPRoT5qq8vwl+Xhzk3AblAgFccjl4mxmbVkpdm5en6E3z5vMX7/MheGWjne4uV4m5euOg/JCUaEYhGxoqBgXiSTIlTKESmUSBRqpEotRosdvcWORK1DotSiUOspdJditDgQy7WIlAY01kQSMrPJLC4jvchDYnYhBkcqaoMVld6MXGtAYTCid9gxJDjQWu3I1TqUag06owFrogN7ciIpacnU1eTw5G4lL54209Tsoa6pD6PVgy3Rh8leRFauh672NoYOtXHq1CCFHhdyfTDBZU/OQGuyozbYsCWnI1Ma0Jmt9PR3c+3GFfy+MkRiESKxBJlEikqlQiwSopDJyM/LxW6zkJbqRKPRoFDIyMnOJDMjnbKKCgqKCujsaqDCW0xhUQ5Gs5GU5FTs9kQcdhsKuRSNWo4z2Y7VpMOZ7MBbVsKZUyd49ODeN8D1bb7Nt/k2/wzjzPaVOrO9ZBVWk1VUhzOvGmd2FRn5DWQU1JOZX48z109Sphe7sxyDrRC5NhOxMhWxKplYiQ2pJpU4qTUIsmK0hMcGU1mRoXXCsCgZ8RJ9CHoEYU9Qai4MSceD4CMyJgg3IqLlB9LzoFhcSlikOAhjDlbbQimoSElwtS6UzhKEmvPCo2QIYtR/AqBQ4koQoyQmXh2SowevERmrDEKpCElwtS9SgiByvxnwL8mjgwZAMRECIRF/XfELvZ/vIv7SIigQERYhPgB1gihZyCElDa0UhtJkgj8hVTBRJSFeoicqTh1acQw1G+6DuAjpn+cEUiIj5UQIpAhC38fBKmEISkUIRISFxwVl7xHxRAiCaavwyODv4RHxhIXHERFqK/xOEH8gmw87AHjig3XF4GcL/R0iJQd/g7DI4HcTFhFqUIwUh0Ch9E9Qd9CyKAzBrWDqTBAlJypKTkyMmpg4NSKRAYXCglxuRio3oNc7SEzJxJaYQlpWNiXlFVTV1dDW1czhI72cODPCyLFDnDwzxIkzQxw7OcCpsyOMnOrj9Lkhjp3uZ/TSEc5dPsy5S8OcuXSYc5ePMnpxmPPXjnLx6lEu3TjO9dunuX77NDfuneH6vdNcu3OKm/dPce/RZW7cvcC1O2e4ePME564f5+zVozR111Liy+PwsVb6h+o4NFhL1yEvdc0FNLQVU9OQT2tnKS0dbrp6KukbqmPwWCtdg010DtTQPVBNd38VDW2lVNQUU9NcTl2rl6pGDxV1LqoaPPQMNdHc46e1t5qGNh81zRVUt5Thb3JTUVdMbasXX0MpjZ1VtPbW0dRdRddgPd1DdTT2VOOtc1NQkY2vsYSmDj8tvTU0dPoor3FR6M3BU+vG21BGkbeY9MIs8jyFFPtKKKutIMOdS7aniJJqL0UVHrx19bj8Puo6W2nobKClpwF/QzndA634GipJy89FptPhSEshqziXrOJssopyGD4+xNVb5xm9cIqqhho8NeXUtdbSNdDOwEAtd08XsXjOzvJpI/OnU3hwoYPGOj/FpeU40zIYHWpi61YpgXNqNs+ZmTpWwM32VJZPm3hzVsvUqI/WEic1mUKeH8mkOVdDgl6KXiNHopAgVUnQmVVoDEqkUhESiYiYuBjkcgkavRKTw0RWfg7+5kZaeg7hbWgkNS+XlKwU9FYjcq0MS4IRk02PxWFCZ9IiV0qIioogUhBGRPjfiIqKwGzSIYyLJyoyHJFQGCojKMSWkEhUXDxxIjHxUkWwpUuiJFasJE6iIFYsR6bWodSZiBJJiZHIEasUyPUqrMlWEp0W8gpTKHQnk19kwVdl58LZUm5fLeXmlRJuXS7h6kUXl89X0NVRQFNjEceP1fP4bj93rnZweaSKwQItTysUfJ8TyVnbf+NRfjT3PEY8sn/hdqmWZxUiXjapGGuQ87hew9USMRfyVXQliqi3ivA5JJQkqylM1FHi1FPq1FOSqsft1JFnU1CcpKXRlUJekh5Xqh53SvD54mQdRck6XE4jxSk6yjLMeNKMlKYa8WVaqEw3U5ZqoDzDhCfNSFm6mYpsG+UZFkpS9dS700k2KDDJYyhw6shL0uBO1VGZY8abbacoWY8nw3xwlGWag5ArTU9+opZsm4Isu4JUk4hMm4y20kyej47wYPQIDT4vcqEYUUwM0ZHRRAmiiY+JRq8UY1DGYVTGYVTEYVTGY1aJMKmEmFQiLBoJZo2YFLsai1qCSSXGqIjDpBRhUIowKOIxqUTYVRLybAYcKjkpejUpWgVOg5o0k4bcRAvuZCsdrmIOud1cbengYd8gV1vauNTWxfX2PlYv3WDr0m1en7vDi6NXWb3+iHcPJ3n/eJb3j+fZfbrIxtMl5r+f4urwJRbujLP+YIrdx9N8eD7PuydTfHw6z4+PZ/j4aIavzxf58uwln58v8NP4Cj+NLfHl+QJ7D6b48clLfn7xis9PX/JlbIGvYy/5+GyJjYcLrD9cYPPpIuuPF1i995y9pzNsP55m5/EUu0/n2H0yz97zJbbHlth5sUJgIgi4VsdXWZ1YZXNilTfPX/HmxSvePFtk9fkSgckV1seXWRtbZm3iDevjq2xOrLExscrGxBvWJ1cJzG0RmN1ic2qDjfEVNl+ssj0dbE3cntsiMLXJ5vQ6W5NrbE5tsDW1zub0JmsTq6xOvGH1xQorz5dZHw/Cru3ZnaBcPtSwGJjdZGc+QGBug53ZTd693GPv5R5vX+7y9uU223Mb7LwMsLMQYHt+i63JN2xMLxOYW2d98jVrk0usvphh4cELrp28QFd9F+nOInTGbLSmPEwOFxpTHkpTHjqHC5U1H529EGtKKdb0UhIyPSTnlJFe6CO10E9Sno/k/CrsOV6sWWU4cstJyC8nzVWBu7YaV1UFZTWVeKpKSEhzYEkwkZhqxJlqprXNS1VNCUXF2TQ212CxmbDYrDgSLKSnp9HV0c3U2DTrLzfZff2O9dktlqfesDj+miffP+fc6YsU5hdgMRrQqlXIpVKkEglZmTlcunSb5dUfePv+VwLbn7l08Q6uwlJMOg0NvjIODw1w785jdnY+sbP9lbm5dVra+rHbHVjMRrKy0zgyMoyvoozzoxdYWtrg19/+Jz99/e98+fxvfPr0B58+/Z2PH38nEPiBiamXHD52hvTcYnTWRKRaAxKlGrFcRYxIilAUhFJiuYp4qZJYiTwIr+QqpCotUq0BscqAUBZ8Pk6uQqU1BaXrCg0imTrUlKggViQjTiRDLFej0pnIzMvHmZaGyaAhLyOJq6eOsDY/xdXzZ3Am2hno66a4KJ+UxGQSExNJTk7GZDSQ6DCT7nQwevIIW2uLbK2tsDAzy5HBQ5SWFNDV1UBBQSo2sxaVXIxZr6a3vY5n9y7y29dt/uPvn1hdnqKsKJ1n35/j6a0ztNR4SEq0IRZLkapUCOUypEoVQpmcOHnw80rk6qBXTKFGotAgkqsRyVXEiuWY7Ml0dveitzhISMvF5a+nsLKGLFcFtvRcTMnpqM12VAYzSoMZhc6IxmpBrFYh0aiRaXSoNQZ0RiN6k5GE1CSyC7MpLUvj7vVSlqZqOHKkgr6ebnp6RnAk5JOT20BOfjVtTY385x+7vF19ws7KEw4PtWNPSUVpsKHUW1EbLGiMVjQWOyq9GZ3FysBwH+cvXWBw8BBSqQS5XIpYKEIkEiGVipHJJCQnJ6JSysnKykSv16FQylAq5ajUWrLzijDZbRw7OcDh4XYqKlykZqRhtTmwWGwkJiZiNOjQ6zTo1ApsFgMmvZqS4gL6uto4d+7kN8D1bb7Nt/k2/wzjzK8pTcn2kZrrJynTR0J6ORl5dZT6uskpbiQtp4qE9HJSsipRGbKRapyIlclEC81Ex+mIjFGHJO3KUGPfn8mjcIGEmHjVgbA8LASmwiLEhIcL+S4i6FYKD8ESmdwQSkhJ+G4/WSUQ/QUYBcFJRJTkYDUxXPCXpJdAGpSMhwBXVKyW8Mg//VzxEj0RoZa9A7AWWvHbT2YFJeoyIqMVhAnECEIgLCxi//6hBNhBm5/o4HFEpPjPzxg6gqkqyYEbKwi99qGdJHifCNHBa74TSA7AVfi+ryuUYNtfjzw4FykPrjP+FZCF3FvfRcQeJKyCPqwQ7DpIYcWF4JwwlKaSHMC6oDheevBTEJK5B9NqoqB8Pmpf+C4JJeQkB9Aq4i+S+n1RfbhASmS0gqgoedCtFS0jKkZ5cMTGaxGKDcjlFlRqG0nOHHLy3Xgq/PiqfNTW19J1qIPOnmZOnh3k3KWjnLt8jIvXTnDlximu3TrLlRunuHLzFJdunuLK7TNcvXWay7dOcvHmKS7dOMWFaye5cP04564c5+KNk8Hj+gku3jjJpWvHuXLrNJdvnebanbNcvzvK1e9H+f7BJR6OXefhk+tcvXmWizdOc/XOea7fu8CF26MMnhwkIc1Oa1cVQyON9A/V0tVXSVunh5aOUjp6yujtr6CpzU1Ti5vqehc1zeVUNVXS2FlNZX0J3YNN+BtKcXkLcKQlkJGfTkp2AlqzkuSsBHx15XhqiymvdlFckYOnqgB/owd/o4fGLj+tfbW099fT0OGna6CJ3sMtHD7eycCxFjoHG6ltraCy3kN1azlNXdV4qvLJLXGSVZRMRkEy3sYyalqryHbnkFaQT1JWFjklHop9VWSXlZJeUkyhr4Ict4vy2hpcVT4qmxoor6/CXVVBYbmbqsZaWvt6KfH5SMvOprLGy8iJwwweH+LwsUHaev4/9t6zuY0ETbf8tNMqETQgPJBwCe+9IxwJS+8pkjKUV8l7ynuJqpJK3pW8IynKV3V190zN7e5pMzMx996Znd2I3f9z9kNSVPX+hA69ERkgBDAJgBEUefA8511JR0+Zen+dSFuK7tE+qr1V6v0lhoeynN2R5O6+MNd3hDg0EeLkrilGBnpIpTOY7S4KqSj3jvTzetrOj4c1vNjr48SKCFc3enm818GmusBwXqQvrmTbaB6XQUbCZ6Yt7EQUBZx+Gw63SUpZNTbS3NSEUqnAajdh94h4I176RkfpnxxjePUUHV09xAtpYvkEKoMWk8uMwydid1vxBFwIZj1KlRxZ41c0NCyjoeFXtCqaUcjl2EQLjY2NKBVyIpEQ6XQbiXQGo9WBQqVCpTPQ3KqhVWOgWanFYHEi15oWKzYCzQotcrVe+qPDLiJ6HMTaoiRzYTpqcfIlL7mijeEhLwf3Zjl9rMTZY2VOHS1y/Eg7pw53MjIUo7cnzbqpOudOb+DcidUc297DmqSG/W1aTncY+K4qsMYvJ9j6fzAUNjDgb2EsJqfmb6XDZ6Dq1dET0NMZtVCL26jGRcpRK5WYnXLMRkfYQilipSNipc1rIOsTWNufI+YyUI456AiLlKN2ilEb7WGRfNhCR0ykM+miErdTizmoxez0pJ10xUXqcRvVqJVa0kEtaaeWcFCO2KjGRFb2FAjaBTIBK+WUm/aonVLURjXhpBC00JmSzllNOOmI2emI2ekphsn5zaR9ZtI+CwGriqzfxMmvJ/nu4HZ2b1iF02JB3SpH3tJEo0yGvLEJi0GN06jEYVRgM8gXP1bjMmuwG1pxmlU4TSpcFi0Bl2kx1aXCYVLiMmuxG1U4TCrspk8pLw1Ooxq3RYvbrMNvE3CZVPhEPV6rQMhuwmvSELGYyDodtHlsJJwWaokwO0eHObZmPdNrNrN1aJwLW3dwc/9hbk8f4/6xM1ybPs3pPUc5d1P0u6oAACAASURBVOA0K/vGmZk+za3jZ3h58TLPzs0we+Eiry9e5e03N3h/6RY/Xb/PD9/dYuHCd7z75ga/vf6I311/zIfL9/jjvXl+vvaE319/yj9ffcw/XX3Ej1ce8Xzmex6eu8PtI5d5cvIq77+9zYdL91m4eIsfrz/l3dUHvLn2jFfXnvLq2nPmrzxj7upzXl59xssrT5i7+YK5q095fvk+8zef8ObOLC+vPWH+xjNe3ZTg15t7C8zfmuP1vQXe3H/Nh8fveXP/Da/vSdsQ52/OMXf1Ba9vzksQ6+4C87dmJWH97Xnmb77k1Z05aSPi3VfM35pn7tZL5j9VFu/NMX9jlhfXXvDqzpzk3nrwjg+P3/Pjsx/54clH3t9f4IeH7/jx6Uc+Pn7P+4dveP/oDQvfz/H63hxzd17y7uFrZu89Z+HhHA9vPOTiyYvs37qHekcPLncGqz2NUUxjduYxOwuYXQXMngJWTx6br4AjXMKdqOJJVAlkugjmughkOwlkuwnkevFnu4kU+vFnuwgWuggXaoQLFfJddYpdRRLFOG6/E7fPjsGoJZ7005YLMj7ehdtrIxjxYrFbsdptmK1m/P4gfV1dzJw6z8sH87yf+zU/zP7EwoPX3L9yn8vnv2PdqvUU2gpkU2n6OrtYt3IVm9duYOOqVQx21TEZBQyChVC0jb7+McKhOJlEgpUjQ5yY3s+vP3zk4w+/5dWrj1y78ZDJlZvx+WI47DZ8HgeVcge3b93k97//Ezt37aPWNcD2HftZWPiRP/3pv/j97/8Xv/unv/Ljb/7Ii/lfM7ZyPYm2AlqjFYVGj1ylpUWpQaXTo9QakGs0KDXC0hsFCq1RSm7pjdLmQKMFtWBBoRVQ6gRaVDpaNXq0ghmlTqBZqUWtN2GxuyVAptGjM1rwBiIYLTY8bhd+t8jeLWu4cuYwj69/Q18pR6ktxdBgH9VqDZvdRNjvJuj14HLY8LvtdFcLjAzUGervIZ9L09VZY83qCXp6yoytGCQRDyEIenRqFbGQl4GuDk4d2snv//Ed//rnnzk6vYs926e4dG6a3/16ga7uEm63BcFkoFWtQanXo9TrsXu9qA1mCWoJlkX3lhG1YF5MsBkRrA6UOgGNIBKKp6kNDlMZmqQyNEmq0kM0V8UZSWKwuzDanOisdgS7G43Jit5iRmcUMFpFjKIDm91NIBjE5nKRysSZWjvIkX15/vDDMLe/62RosJ2OQoG9ew7icnoRLBFyhR5uXD7Nv/7TC/795yf8/uNVnj28gD8SQmOyI9eaUBvMuPwhRJcPg+hA9PnYc2AHQyN9jK8YQhD0WCwmtBoVKpUSrUaNRqPC5bRjFPRo1Cp8Xjcupx2NSolJEEikknjDQYbG+thzYIpSLYXT68DpcmGzSS4ul8OB1+NCMBiw26zEIyG66lWmVo+zacOqL4Dry3yZL/Nl/h7GE6lUfNEKkXQ3kXQP8Ww/2fYVDI9tpXdwI4XqCqKZHgRbEqXOh0LnQa60/cJhpV2EGxLUaGzRLaaupGRPY8uiG6pJ+zlZJFOxrEHJMtnfVtw+wRkJukgA6rMQXb2YfNLQohAkcNKs/Vw/lH36eFE43qyjpdW89O+fUl6fYNjyBi2yhk/OLc2iK0u1BLi+ki0+B5l26bZPKbGvlqqGml88j8XHvQi8pOetWgJaXzV+SodpWSaTUlqfHs9XjVp+1ahieZP+82NcrCx+coZ9cpAtb1pMtTXpWC7TIZPpkDUuSvSX3Fcqln+qEDZKSTPJZaX8nJqTqRarnou1xCWIqFisGmqW6qDSpYoGmZS8Wt70OaEl+8X3QNakp7FZT2OL5MlqaJbk943NBppazLS0mpErLMgVFtRaOxqdE4PBgcMeIN1WoC1bJNNWoLO7k/Wb17B99wb2HNjMvsNbOXxsD4eP7+TYqV0cPbmT46f3cercAc7MTHP6wkGOndnLyfMHOHXhoAS3FpNWR07v4vCpXRw9tZNjZ/dx4uxejpzew/TJnRw8sY3d01sYXtnDxLoh1m2bYuWGCUZXDzGyZpTeFX10j/Swefdmdh3cztSmlXSNdNMz1svAqkGy9QzF7iI2r5NQ3Mvkqjqj40UmVpWYWtfJ+KoSE6urjE500NWXplJPUu3JU+7K0daRpq2ap9jdzvjUEPX+Irl6G+liilQuTmdvO/2jdXKVHMF0mEJnkXJ3G9XuHGNr+ukdqzGyqo++sRpdw+0Mr+qiPtBBpSfPijV9rNs8ytSWITZsH2FifS99YzWytTQd3VlWrOlh9aYBJtb10zVcolBrI9WRIZJN4o0nUJusiL4wtnAaoy+AN5Mi210nks0RzWbJlMqkSxUi2SyZSjtt5QJ9K4YYX7uK7Xt2sXpqFVt3rKN3tE6pr062UqSjp8zA5CD5Sp5wKkY4EyOSjRJJhYikIpTLbYz1phmrBjiyqYujm7s4uncL5XIHLl8Al9vH5VP7eX95grdHPDw9kOT6nhUcW1Xgmx0djHbYmB538vhQksMbe8iG7ZQSRtb0RYmFRMxWAbm8maaWZhobGzEIRnQGDSabgDvkJlftYHDlGtZs3Um63EkqnyFdTOFPBlELGswOCw6vHYvDjNaoRW8yoNFokMm+orHpK5Y3/ANyeTMymUyqLDZ8xfLlyxBFO8FQhFKti2AshUK9KL1XapErtTQr1Ci0JppaNTQrtdI78kYjGsFMIJxCsLmwOD3YvU5y5SyRtJdE1k2izUEmK7J+bZIjB0ucOlLh1OF2Th/p4MiBHIcO1BkbSZMv+Fi/oZ/du8Y4e3odR3ePsHdFhj09btalBRIWBdrmZcTdWlJuFSmvlmzAQinhoxJzUo87qCXs9GbddKWclKMWyjGRUlSkHLNRjorUEg6qMQcdYRPbVlTJBKxkA3bKUTfFiJN8xEEhIFIMSXBsqD1MJeWkHLFJgCvpoDNhpxoXqSREyjELHVEzHRGRSsxOKSrSW4yR9FvJRqx0xO0UoyLtUZGOqINc0Eo1aZOqjQkn7VEbndkQxYSLUsRGymsi4jASsKoZ7ohycd8GTu7dQi6dQKlQoJIrkDfJaWpswKhXEXSZcJoUOMxy7EY5DkECXA6TGrtRgdOixGc34LJocVo1OM0SwHKYlNiNSuxGBXajApdZjcsifZ7TrJLuZ9Zht2hwmNQE7EZcFjVhlwm/TU8x4Scf9uK16nCaVXhELX6HQNRlJ+P3kYt4yYcclKNeShEX5ZiPlN9JOuhn86rVFJMpVg4MU0mG6S+kWN1TZstgD5uHBji8YRPbRsfYOT7G7pEBDk6u4PzWzcxeuMTst9d4cvYKP1x/zG9uPuOfbj3jH2885jfXHjL/zT2uHfqWe2du8OTcLT5cecxvrz3hxysPmfv2Lm+vPWH+8gNmLz/i+bf3mb3ylLnvnjB75TEvrjzmxeWHPLp0lxff3efllYfMXX/Kh0dvePP9Au+/f8Wb7xd4fWeW+VtzvLo5y7v7b/j45AMfnnzk/aMPvP7+DQv33jB3c45X12d5deMlL64/4+3dVyzcmmXu1ksW7s6zcO8V87cXAddtqY44uwi0Xl5/zuzNF8xdf8nz757y6u5rPj75kR+e/8THZz/xw9Mf+fHZr3n3/QILt2Z5fW+Bdw/f8ub+a17dmWXh9jPeP5hn4fuXvHv2jpcPX3H8yHlGhjcQTdWxewvYPEX01hQmZxbRK21CtHqKiN4OnKES7ngFR7SMN1kjlO0hlO8hWOjBX+gmWh4kkO8l1N5HtNRLotJDvFQn391Nqa9ObaBGMh/HGxYxmNTYHUb8QRuxuJ++vg4SKS+Vag6n04LZakIv6NBoVBiMehLRCDe/ucHLO7O8fvSeR7efc/Obu5w5dI6R/jE8Li+i2UJvvYu7V27z9tkbfv3uN/zm/e+4ffka2zeuJxYN4/e50KjkaNRKWuVNZJNJLn97mX/8xz/y40//wsmTZ1g5uQa7w4lJMGEzGygV2/jm3Bn+5Q9/4d/+7b/405/+g4ePnlPvHuTsucu8f/9b/vin/+Sf//CffPjxT8wu/Ibxqa0k82UE0b0IsPS0qiXIJVfrUGgNyNXSz06FSo9Ka6RVLcGdVr0RtcGEze3DZHUuwR6NYEYrGNEYTLQotagNJkw2Jyq9BFnUBjMagxGNRkoCVQoZvjl5kEe3LnHr0gW6y3lKhSy9Xd3YRBN+t4N4xEss6GbXlnUc2beNk4f3cfL4NOfPnWXNmjVk0jEOHtzD8eNHyZdy2F12NGolOq2SQibMzSuneHLvMn/6+df8j9995Na18/z4/iX/93//Ow8f3mL1mnEOHtxJJhNCqVOh1OsXgZYZtcmKwWJHbbKiM4kYLHZUehNKwYxSkBJcOpMVs92FOxyja3gVfZPrqQxPkq72EWuvIwYiaCx2tGYbepOUdJNeBxNqnRazzY7R4sDm8iLaXNgdLmKJCBMTNU4ervLP7wf56XU/qyd8xCJOcm0Z1q3bgMPpJZOvUWiv8ujuDP/2zy/4958f85ff3ubt/FUS6Sg6kxWlzojVKW1RFD0hbIEgrmiImctnuTBzku3bN5JIhNHqNVjMRjQqJaLJgEGnw2wSsFiMqNVKBKOAaDWjUytwOmw4XR58oSiZQpYjp3czOFJheKyXYCiIaHNgMpkwCnoy6SQmo55arUbA7yEeCTI+OsSWTVNfANeX+TJf5sv8PUwkUa8EE50Ek12SRD5SIZnppXdgLbWuCQyWIC1KCw1yI7IW/WLiSktDgwSC3L44jY0aSTDeqPpFsmcRosjUUgVuCVz9rbT8E1iRybR/IzJvbJGAyWfxuXrRw7V4/6bF7YNNWilJJZOqjU0tAssbJZeT0xWTYJdMSko1NOlZ9ou0k6xBx7IG7WJ6S8eyBhXLZCoamvUsk31OM0lQTC1tI1wCdK1L8O2zvF2zKFZXsrxJyfImFV8t+ao0kshd9gl0qZeA2rIG5VJFcgk0NaolgNdsQNak/+wba9Itydc/AThZow5Zs2EJSi1v+rSRcDG11aBc/L4oaWjS0Cg3SukqmZavGpU0LtUQpfs1t0qQqqFZv3Sb9PnqpQ2GsiYDTS1GmloEmuUmmuUmmlqMNLcYkSsstCpFWpUiSrWIWmVDr3VitQTx+zIEfGl6+4aoVrpo7+hg/cYp1q5byY5dG9m2Yy0HDm1lz8FNHDu1ixNnd3Ho2HaOnNjF6fP7OX5mFxe+OcTRszs5c2Ga0zMHOX5+H8dP7+bYmT0S5Dq/n5Mz+zl2fi/HLxzg2Lm9nDh/gKNn9nL41G6OnNrL9IldTK4fptJVItOeodJdJpbPE8lmSeTT1Hs7Uegk50WLWonTbSOajmML2LH5zQSSPvwpL5lSGtFtI9WWoKOcoLMrxtiKAv2DWYZWlCh3xukZbKdnuESu3EYgFsIdcuMKuEhk49T6O5jaNM72vWsZX91PMBGUbvc7iOYShLMJbEEviWKaYjXDwEiVVC5Ira9AZ1+BfCXJ2Jo+Nm5bwd7pdazeMMD46k4mp7rpGcyxafsIq7f0Ux8oURksUevvYHxdHxPr+yh1t9FeL+AIOAim4lg8TsKZNDa3D38sg0704E2k8aVS5DprFDq7yJbKdPb3Uu3vJVPqYHLjajbu3MzxmTNMbdnIpq1fMzI+RO9wJ7lylrb2HJmOFIVSgmzOR081SbmUwR8JEIwHqHWVyBTzZDIJzh1dw9VD/cxsTXJoXYb1o2X2bV1PIZ9HrTfh8QQ5sWs1j08Mc31fL1ePbGdVV5HhcoKoS8PeYSevTiQ4MpFmqBDgyIYCQwU92bgTeUszjY1NtKqUNDU3o9KocHhtOAMu0vkMPWNjVIdXki53EkrEiSRDRDJBnD4HgtmAWlBjcdsxWI1Y7Sb0eh0KRSsy2TJky7+iQfYVDbJl0vXGZUuieZVKRblSpViqEU9n0er1GAQd4WiCFoWWFpUWhVagsUVDg0KNymDA6ffSrFCjNzsw273I1QZaNVoCiTDZUpZUPorbbyESs9Ne8jA5EWd6fyfHpzs4e6LC2RNVDh0ocuRAJ1s3l6nVw0xMdrFr5wgnjq3i2MFxju4fZN/GOoWYBUH5D6S8OhJuDW0BPbmwlULUSTm2KH6PWakn7XSnXdQSItW4jXrSQSUmAahawkFnykVP1sea3jbGalmsmibSfhu5oJ18SKQQslGKSrXE3jY/o7Uk5bCVSkSkK7no34rY6MrYWFHz09NmpRQxUYla6Uy5KISdxJwCxaiFcsxENWGlI2Yl4zORD4lUkzY6Uy5KUZF8RKQ96aMYd5LzCoTsOrwWDeW4iyObJ5g5sJl1E0OIJgMKeSvyZuloaWoh7HNjN6uwmVpxmOXYDC2I+lYcJhUuiwaXRY3bosZhVeO2anCYlIvgSoXTrCLiMeE0KnFZVLgtGkJeMy6LeulwW6VzOCwaPFYtPrsej6jFbdPjtwl4rXrpsBnw2PV47Hpcog6vVcBnEwi4zQQdJsIuEwGnQMApEHJbCLls5OMhtqyapJgMEHYbifqsJPw2cjEf7ako6aCDTMhONmQjE7BSawuybqCTzcM9HJia5LvpQ9w6cYqXl67w8ptrvPjmKvdOXuT45v1cPniBq/vPs/DtfX64+pj3l+/xYuYm85cfsXD1Ia+vPJJSXFefMHflKbNXnvJg5haPZ+7y8soD5q4+k47rz5m/9pzZa89YuCsBqg/33/Dh/hte3Z5l4a4kmp+7Ocub79/y6u6CBK3uzPH67jyvbr6UINTd15Is/uFbPjz+yNtHH3j/6IPk1rr7mjffv2XhzoIExm7O8fLGc+auv+TV7Vf88PRHPj75gV8//4n3T97z/vE73j96z8fH73j3cIH3j9/w7tFrPjx5x9v788zfuM/Cjfs8unKbDau3k0h24g2VsLkLuAJlrJ4CJkcRsyuPyVHE6mnH5Mxh9eSwB8o4oiU8iSq+dCf+TBfJ8giRjkEipUHilSFSnSNESr0ka33ku3sZXDnKinWjDIx3UurMEIw60AgqHG4zLo9AIuUlmw9Tr+epVwsEvA5y2RTDg8Ps2rmHUqkiVbpUKib7unl89S4Pr37Pw5uPObB7msG+UZx2F2adnrDLzbapjdy/cpdX9+d5/XCBN89eM/90njvXbtFV7UTQGamXOpgY6mHf15vprhTxu50Iej0ms4jd4cFmFxEEPUplK36Xk7VjI8ycP8W//PGv/OEP/5M//fU/+fNf/k/OnPmWtlyZteu2cuPGIxbe/sz5i/eYPnmRVLGKN5pCZ7Kh1hlRanTIFWpa1TpkciUtOq0EuBY3B6p0UkVPqTOhNlhQ6U1o9Ba0Rgv59hpKnRm5UofR4iCdyWN1uJErdbSo1aj0RnQmEb3Jis5gRqvVYRK0rB4f5MrMKV48uMepw/sopsOcPXGEQlsap13E6bIimgWiQRdbVq9g4cVTvr97m9cLrzh//ltmvr3Ojl3TbN22hdXr19BWyOOP+NBolGjVcjryMV69vMdf//KP/OVPP/PxzRw//+5H/uu//oMPP7zn7MWz7Ny9mX37ttHdVyGWCKMVjKi0ejSCBbVhsY4oiGhMdnRGGxrBilInpdXUBjNai4hgd1IbHGZk9UbKAxPURlZT7B7AG2vDEYph8fjQmEUMVjuCUUS1KNe32F0Iokg0nUZ0eTHZ7fgCAYrtOSbGa1ybGeDPv+7n42yBkT491XKMVCxEMZuhq7MLm92D3eWnkM3x8dUd/uWnR/xff33Nf/95ljcvLpHLJTDaHLTqjejNdrLtNTyBJCaXF280ytotGzl3/jQ7d31NNBZEMGoJBYJo1Rq0GgV6tYJCWwpB0KA36LBaLZhMRswmEyajgMvlwu0JEM+08fWuDezcvZ7BkU7imQRW0YbJJGA2CUSDAUSrmWQiRiDoJRzwUeso0FnJfQFcX+bLfJkv8/cwzkB7xR0qIXoLmF05NMYwZlsCpyeDRu+moVn32UElU9EgU9LY+EnMrqax2bAIe+SLMGpxY1+jcrEqp+SrhlaWN7RI3qemxZRRw+fE0Of0lmLpulQL1C4BrmUNys+VxEalBKUaNJ+rc0ter08S+U9QS0tD02eB+1cyzaLMXk1Ti5Fly9W/qAzq+EqmpqllcbtggwSwZM2L1cUm1S8er4Lly1sX64Wfa3/LGlppkEnP+VM9UHp9VEvHL9NSS1/7k9NK9mmb4Of63ycg9zmptgjlZGqWN6hoWPJaLb62MsXfAK7lv0hbyZq1NDapF+GhhuXNf/uYZM1amlql1JWsWUtTiw653EBji46WFj2NLVrkKhMKlZVWpRWVWkRvcGE0ejCZvBiMXqz2MBZ7iESqRFu+Qnt7J+0dNQYGR+kfHGBgsI8duzexbsMEm7etYuv2KTZtmeTYyT2cPrefMzP7OHtxD+dm9nL63C7OXDjAmQvTnJ05yNmL+zl5di/nLh3m4uXjnPnmMCfPHeD0hWlOzUxL1y8c5PTFQ5y5eIhTMwc5OXOIE+cOcvTMAaZP7+PAyX3snN7G6GQPQ6M9VOpF8qUcojuA6AsjODyYHQ5Ueund4matGrUgIHr9WDwuRL8NZ9iJM+rGG/NS7iphczlweEQSbT5ypTBthQCJbID+0RKTUz10D3XQM1yl0l2g1lWgs7dAz2CJck+BnqGKJIofrBBIhHAEfVi9LqxuK/F8FH/cgy0g4gnbiKe9VOopBkeLDIxVyHTEKPdkGV1ZZfO2MQ4cWs/aTf2s3jjA5FQX2/evYv3Xg4ys7KSjt0D/aCcDK7sYmKjTVs4QycTQWIxoTSaMogONYMJkt+MIRfHG86QrdTLlCslSkWy1SrwtS6mzxvDEOJXeHup93QyvHKXSXyXVnqF7sJdiVzvhVIhcOUcqG2bdeI6tY35Ob4pwZVeRzpyTcDxIMJkkV6kRy3XgDUdIZ7x01+Kc3L2Sb6fXcOPwOHsms0yNdRKNxlGqtYwMDzAxWGVlf4lMyEPAKZIIu+nMRxnOObi8t86WgQTrVvRQLmQQ9GqaZDJa5QqUKhVqvQq1VonNIeAM2AmnIlT6epjcvJnusVW0lToIxYN4Qx5ypQwGiwGjxYot6MUbDeAOurB5RHQ6La3Nzchkv6Kh4VdSkquxAb1Og8froKmxAcGgw2YV8fq8iE4PufZ24okUgUgYq8NNo1xBs0JNo1zN8mYFMrmGZqWeFpUOWbOSZoUWrUHEbHPTqjEg2JxYXE7sHgei3YQ/aKNUSZDNe1ixIsPEigB7duU4Nl3i6HQH03uKnDhUY/eOTgaH8oxP1DmwfwUnj67kwoUNnDw8zuoVbXQXXXREBQohPYWIhbaghaTXRDlmpxKxUYnZqCUcdKWddKcl0NWb9dGZlABYNeGglpA2H1YSdiaqceIuA3a9hrTPTj5kpT28eITM9LY5GCn76UyKdMVt9Od9lCJmanELvQUHq7pD1BJaKhEVPSmBkUqUsE1NNWGhL2dkdbebtQMxOmImckEjXW02ynErlZiVQtBEyq+jlBBJ+fQkXDrcZhVBUUN/PszJXevZt3WKVDSMWqVA0SKnpakFpVKNurWV0b5ORGMrDosSl1WF3aTAJrRiM0mpLKdRidOkxGlW4TIrcZlbJfAlSpDLY9XiMkl1RbeoxmvTL0GtmNeKy6TCaZFu8zn0eO1a3FYNPrsev8OA16bDI2rx2rR4bQa8DgMeuw63VYfXZiDgEAg6BPwOAz6XiZDbQsBtJGAXCLrMJEMu4gEHiaCdrlKadMRFyGMk4jET91npbI+RCIi0RR1kY06SQSsJn5lMwExb0EQ2aKY97qCeCbJmoMrW8WFGKhWmN27hwOpNXNi+j9uHTnD78AkenZzh9uEZ5i/e4PW391j49nvmLz/g5dUHPPz2Hk8u32f2uwcsXH/K6+svmb/2nPkbs8xdfcKr6894tSiCf3njOc+vPWXu1gvJh/X9Aq/vzvHm+9e8uiMJ4+duPefVnVl+fPqR9w/f8uH+O2k74t3XzN2aXQRgr5m/Nc/ru695fVeCW7O35nh2+QlPvnvEh+/f8+vnP/HD0498ePxeOs/j93x48oF3jxZ49+gNrx8s8PrRPG8fvuDVvac8vfGAmf3TrOwbJZ6s4guUsHkKWD0FrK4idq8kjje6ChicOSzuIrZgGUegHVdEqiPGSwME2rrx5rrxtfXga+vDn+sl2tFPpjbA4Jp1jKzfRLpaZ+3WKbbsnmDTthH8YSs2p4FQ2InbY8PlNVOqpLE7zJjMegJeF+VchkO7dnDtu6tcvXyby9/c5MzJ8/g9PmyCwKbRASZ6e9myZh1BfwitVo/NYsZjFRksVbl74SoLd1/y+vsFZu/O8urJa65cvMqer3eQDIdpS0SJh0Ps2b6b+3fucOn0SfZt20hXtUI06CMRCaJXqxGtJkJeFzaTAaugo9iWJJtKUe6oMDoyybUbj/npt3/h9p2HtLfX2bVrmgOHz3DoxEX6x9ZS7x/BGQyjMUmASq0RaFVoUKik+mCrRo9CZ0CpEZCr9cjV+kXPlI5WvZFWnZlWjYDebMfm8aA12mhV6WlRamhu1dAkV9OsUNOs1KDSGdAKJpQqHX5/EJfDjsduZbi/k0P797Jr+1a66iWK2TTFQo62thxOUSQa8pNLR0lE/ezfvZGj+3fw4ukzrl27xXfX7nFu5hrbdx/h9LlL1Hu6yWTT6HUatFolVrOWVWOdPLx3mf/3//lP/vVf/8Djh7f48+9/y//6n3/h5dwzEqkYgbCTydU9jE30YRQFrA47osuLwSwuJc78kTiC1YnSYF2sKFpQ6gRUehNak4g7EqN/fDVdoxO0943Q3jNMttZLobMH0e3HINoR7A40ZisqnRG12oBKLb3OgsUi/f/kciFYzFhdDgrFNjZv6OTCiSp/+amHn+YzPLldplbyk0pGKRfbSSdTiKKIYLGTSGUJh1NcOHuMP/88x3//9R3/8YcXvHx6keGxPsx2F616Aa3ZgcFiR7A6sLh9pIpl1m/bxHc3LnHgcnTW8wAAIABJREFU0B6S6RhOpx2dTodOrUKvU6HTqhEMOtweOyq1AoNBh9frQatWo1YrsVgseDwugpEoo5MjTB/bwtT6flLZJNF4HFG0YBMt2EUbJpMJUbRQLOTIZdLEwwG6a6UvgOvLfJkv82X+HsYTqVRs3jyCLYnWHEVl8NAotyBr1n0WqC9tEvycwvqUBlKorNJ1mRzZEgCSs1wmZ3lDCw0NcpbLWn8Br5RLaSDpWKwFNmgWIdpiuqpJ2oDYohBoaNL+DYRpbNFJGxAbdchaDItCeQFZiySRb2jWSU6sT6L0xQ1/kh9Ms5SU+lxZ/Jym+uSjWoJYMq1U+VsERZ+SUEuwquGTg0vB8sZWGhpbF+Xz0uv2q+XSFsOGJfDU+gtRu+pvUlsS6PoMqT6n2zRL9cwlSX2jbuk8UqLr84ZJKeG2mPJqkmBkq9JCi9JMk1xHc6uOVqWZxhYdjS0amuQGGhfTeS0KAwqVDo3GiFpjRCfY8fgTuLwR3L4osWSWWDJHMtNBMpEjHm8jm+ugWuuio1SlWK5T6+5hdGKU1VMr2fj1erZs28iefZvZu38LBw5tY/rIDk6fn+bUOcmbdfjoDo6f3sv5S4c5d3GaE+d2c+zcTk6c3cHR05IA/tipPZw4s4czM/s4d+kw5y8d48zFIxw/P82Rs4c4dOoAJy8e4fQ3Rzh8ah9Hzx7k1MXDnP7mCEfPH+bkhePsOLSHFetXkyjmyVeyDA+V6R9op6c7TTYfQRAd6EQPKpMDudZIs1IrHRq99IuxwYDJ5cDsFrEHnVg9Fox2gWA8SDQZw2AWiMYDJNt89A8XGB4vMznVydT6PlZMVhkZrzA6UWdwRY1qT5FUIUokEyRbaaPY3Ua2I0axniWQjBBIxugb7aPa00EyF8UX9RJKeokmXeTaw7RXIoyu7KJ7pE5bR5LRiTo7963h4NHN7D+6gd0H1rDx6xFGJ6us2dDLyg0DxAtxQukk0WwbyfYM2UqBjp4a8UKBeCFPtlzG6HBjdrhxReM4wxmcoSj+ZIKO3k46h/oYXbWSfLmDvuEh2trbqfX00DfcR7FWJJGLk8jHKNZzlLtLDI7109OV5vCUnwd7TDzZp+HmNiNruh2UO5Ik8llimTac4RCi1487HCGbifLNvmGeHO1g7mQ7ry9NcnTHJG6nnXgySiwRJuB1EfQ48NoEIn47LlFHKmSnkHTTWYmSi3tob4tjNkm1RK1WjWgT0eh0qDRKVKpWHB4z/rifbKWdct8gtaFxksUywVSERCpKNBUlFA8iWA04w3586SjumA9f1Icr4EIwCijkLTQ1LkfWIFUSGxqk9FazvAmZbDlKhRzRaiYaDSM63ERjCWKpNHavB6vNht5gokWuorlVg0yuoVEp0NCiRqbUoNIakbdqaFJosDh8tKh0KHUCLn+QYrlMqdpOJhshmfKRbvNRq8dYuybP+nUh1q0Nc/RgiVNHakzvKXLkYI1NGzqo1hOsWtPFiePrOXtmLZdm1rFvZx9bpjoY7QxSaxNpj1oZ68qSdBvoCFvpCFkpRS2LAMpGPeWgL+elM+WiO+OmmrBRT7moxu2UY3a6cn66Mh6GOyIERANxj5nxepRaQqQ9bKUz7WDjSJzerIV6ysJIwcbKWpBa0kJX2k3Wr6CeEpis2dg77ufrwQCluEgxbGDHWIidE17qaTWZoI5cWMvGwSgTVQeliJHOhIGOoJINg14OrEsx0RUgIGrwm1UMFsMc2zzBoe1rGOgqYTYJqJSttDQ1I29WoGxRYtSqsJnVWI0K7GYFdlOrJJo3KrGbVdiNCsmzZVWRCFlxWRW4zQqcJp2U5LIosVukaqFbVOOxfQZX0iHgtmokkGXX4rFrcYtKAnYDHlFLZ0eKgFPAI2qlcyyCL69Nt3QZ8pgIugUCLoGgWyDo1hNwCgRdRgIeCyGPiYjXRCJkI+AxEQ/YCHkMJIM2UiE77dkwEY+R/s4syZidiEcgEbQS8wjEPAYSHj1xr46YV0fSL5DwCyRDFvIJLwmfjaTPQiHspj3qYbg9x+ahYc5s2MzMhm3MbNnBhV37mNl/jGunL3H+4BmeX7nP7LVHzF9/xvy1l8zfeM7c9efMXn/Em+8XE1sPpY2IC/fe8P7hO949eMP87VlJPH9nnld35qStiDdmefvgDe8fvOfNvTe8uTPP/C0p1fXqpnTeuesvJeB1c47ZG7OLt8/x7sEbPjz8wPsHH/jwWHJsfXzygXdP3vLx2XvePZ7j3aNZ3j2cZ+H+c55fv8XZg0cp5Pvwh8t4gmUcvg4cvjIGaxaDrQ3BnsXoyGFyZjG6c4ihEs5IGXe8hDdZwZeq4m2rk6mPEij048504cv2ECz0kawMsn7Xfs5fvcXM9RtMblyDzedgw9ZJVq/rolQN01GKEQjZmFo7QjDkwekR0Qs6zCY90YCfy6fPcPfSVZ7cesCj24+48d0tzp6e4ejhE1Q7OvDa7RQTMdw2CzqdFrlcjs1iJurxcmjrTp5efcDbu/OSpP/Ja259d5vV41PkE2nGe/q4fn6Gc4ePsnvrTr49e4nX8z9w7Mhxunq6KJVKOB02rBYTNrORtRPjXDl/hoO7trN13RRH9+3l+qXr3Ll5nxvX7nPj1lNezv7Ajev32LZjP7WuIVKFGhPrdrLzwBlKtX6MogODWUSpFVCoDRK8UutoVemlS/VnsbxgdaAz2VHqzJJkXi1gFN1oBAstai2NLSpa5GpaFYuAS6HG7LDjDYex2Gy43R78Pj8et5PhvjoHd25hz46trF+/nmq1xOBgH4P9/URCYTwOJ6LVgtVq5MSR/Zw8tJubN77lwrkTXLt6g2+v3ObCtze5/2SW46cuMDK+EqtTxGDQodcoiQRs3Llymv/9H/+D//7Pv/J6/ikXZ07yw8e3/PnPf+TMmeNkcgm6+0pMrh4glYtiEq0EYxH0JkkYL4GsxfSW0YLV4UFnEtEYzCi0RjQGI0bRSbzQTn10JeWhUSoDY1QGRqgOjhIrtGNyuaXfccxmVAYBlU5AZ7RgNIno9CZMog2by00oHsPssGF1iiSzScbHSty9MsCv57r57UKFBzfKrFkRIJ8KkknE2Lh2HdX2DmlDodGIVXRhEUOMrVjFg7uX+fPPs/z197N8++00fWP9CDY7WqMFwepAb5a+j4FkCtEbIl+tcmLmFGs2rSGejGGz2aS6rUaNXqfCIZqkN5E8bkwmE16vG4/HjVqlRqVU4PcG8Pu9ROIp/JEwk1P9TK7uxBdwEQpH8Xi82KwiFrMRq9WM1WrG7bIRDweIhwOkYpEvgOvLfJkv82X+HsbkTFcEWwKtMUyr2iHJ4mU6ZI2apVrh8kYlXzWpaGjW/AJOKZeAyifA1dD0SWi+mB5qUEjprUYlyxqkRFJzq+HzJsQGjVQplGmX0lJL9bwm/WJ1UC1tEmz8BJokcCNVEdXSJsLFZJO00W/xeoNUk/wEiT5vX5SSZZ9SWcuXS6BO+vqfIJSUympoUPCVTPrc5mbN/y+NpVgUtatZ1qBYAn9fyeTSbTIFy2StSxXFXya/pIrmL5JTsr91kH0Ccp98Xp/A36dq4iff1We4JR2NLRpkzRpkzVqUGgsqnYhcuZi2UltRaV2odSJqvQ2NQfI26Ix2BKMblzOI2WzD5faQSsfJ5TPUu8t093bS1V2nu7eToeEBVq8dZ9PW1Wz6eg0bt0yyYfM423evZ+vOtWzaPsX2fZvZf3gnR0/t4+T5aU6eP8jp8/s5d2EvM5cP8c2VI1z47hiXrp5g5tIRLnx7mLMzBzl1XoJXZ2b2cerCXo6d3cPxs/s4cf4gR8/sY/r4Lg4e38nBYzvYsX8zKzetpGe0n1y9hM3nxeZ2MrVlkvpgBwarHm/YR8/YAMn2As5wmHi+A5PHj0500qzS0qySY7XpSGf8BCMujKJIi0qLTK6ioUVBY6saWbOSxhaV9LFciVytQ7CK2DxONCYtgs2A3WclkUvgDXvRCgKRVJxqb5Fad5b+0QrdQ0XWbhpkzYZeRlaUGRwtU+7Kki/FyLYHKdXj1PtyDE1UWbOul+HJbtxBD55wGH88RrGaJ5lPkq8XSRYiBBMOcu0h8qUghWqCSm+RTHuKSneB8al+Nm4b49CJjWzfs5KpjUN09mWIZDxkOhL4k0H0oh2nN0AgFsMT9OLwuXD43QiiGVfYTzCWxBWKIPpDiJ4oOouLSFuGeCFLsiNPMt9Ge62D7sEesuV2ivUyxWo77fUC5Z4c5c424rkIzrCXWCZFLhNm81CQu/sj3Nrj49K2IIfXxumthJjoSzA1lqHYHieSTOMPhakXfHyzLcXjo2keHm3j+pFhTh9cy6rJQSbXTOINBrA7HRhNBlwOM8mEh3TKQ6HNT72WxRdyo1YpsZjMKJVKRKuZYjGLXKmiWS6nqbkBu8OKw2Mnls1QHRikOjBItlqn2NVFW6mNamedcCKCO+jHYDMRLqSIl/MEMhHsfjsGs0CzvIWG5csWwdZXNDT8iobl/0CDbDky2XKalv8KnaqVkM9NJBrAKjoW/5AQcPu8GK1WWpSSPLlZISW4Glu1yORqmpVaFGoDLm+ExhYNCo0Ztd6KXKVDodGTzOaJpeN4g26K7RniSR8d5RTlqo8NG7JMrozw9aYUh/YXOXWkwsG97Uzvq7BhfTud9ThTU10cmp7k3KnVXLq4kYvnNnDs4BjDvSF6a1H8Ni1Rl45yzEZ72EJHxEx7xEQ5LlJOOKglHdRT0mU56ZC2FkbN1JJWOtN2KkkHxbhIIe4l4TWwaSzHQLuf7oyDrjYnm8diVJM6Mj49k3UP/Tkr6wZTtAWMVOICE1UL21f4WFE2s2EoT9KtZseqLH15LSM1P3GvnmrGxqbhACNFM/mQgtGinkOrAxxa62fvKh9jNSsJnwqnoCBq17FxqMzx7VNsWzdB0OtCpWxF3txCU1MLLU0KbKIZj8MkwS2TAptejs3Yis0gxy4oluCWw6zAZVURcOnxOTS4bVI6y2VS4xQ1OKxaHFYtTosSp6jBa9fiNKvw2gxSHdEhAamAQ088aMVtU+F36vGIGnwuAY9Ni99pIOQxEXBI4CvoNuK36/A5dHjsWgIuA0G3QNgrkE24CLn0hDxGol4rQa+ZkEcgGbQSdhsJe00kwyJhj5mIx0LEa6E9E6KcixLxWwi7jYRceqJugahbT8SrJ+LRE/MaiHr1hL06Yn6BqE8g5hEWbxeI+UzEfSbiXjPZgEjaK5L0WEn4RNrCHtoifqrZHHs3buWbo2d5eeMRz67c59mVR7y4/owXV+9zb+Y6j6884MXNZ7y7N8+7+2+kWuGtWWZvvOT5lae8uPqY2ZuSGP4T6Hrz/Sve3n3F3K2XvLzxnIW788zekoT1c9el61JNcUHakvjgPe8fveOHxz9IYOvxWz48ecsPL97z4flb3j+Z592Dl8xd/57rx8+zaeVm8m1duNxZrM4CDn8Zm3cRbn0CW/YCgr0Nm6+AJ1rBFyvjTVfxpWoEsz3423rwZXtwpqv4c93EOvrw5ztp6xyhOjRBZXCUkVXrOXbuIms3r2bz9jF6BrKUqknaO4J8vX2YSj1Bvhin2lnEIpoQTAZcTidrxsb55sQFFh4t8PrxPHMPXvLk7hNuXL7JscPH2Pr1NvKZJFajgKpVQWurnNbWFrRqDcloiLuXr/Lqzgte357l9d1X3LpwnbGBYdxWkRU9vVw+fpr3j1/xw+yP3Ji5wa1vb3LjmxucPT1DrVYnGPTjdXtx2W2059JsXD3Jy7tP+fjiDbcuXuXrtRs5e/wsN68+5unjtzx49JajJy9x5eotXrx8w5Xrt+nqH8IRiiD6w7iCSSxOH62qzxCrRSlBKblSh1pnolWtQy0IGEUHoXSKYqWTaCaH1R1GbbAublA00ayU4FZji2optaUwGHFFojhCIQLRCA6bhVIxz9TkKA/uXOGHDwu8fPaII4cP0t3dTb1eo1jIU8y3EwoEiQQCbJ6a5NK5k7x7Pcv882fs2bOdidER+nr72LptJ6vWrqdveJiOzhImixGTWYfVrKe7muHbcwf4zY+v+PnnHzh7ZppXs9/zxz/8jiNHDtLXW2VgsMSadUPkSkncIRcGixGby4PGaMZosaMwGNGZpLSWLxJFazQRjsSWNiZqjWZsHi+V/iG6V6ykMjRKZWCIXK2TYlcPmVIF0edDZ7VjtDnRWyy4/X40BgNavQGD0YzOaMbqcOGPxLB5XPgiQWo9NcbGcpw42M784yGe3unk6L4Yg71hzp2Z5taNa2z9ejO7duwlEYvh9bqxWkXMVjcmS4R0ts7w6AquXb3A3bvfMLVpnLF144h+NwaLA6PoRmt24Q5ESRcKJLMF0sUORtdO0D3SQ7ItsSSZ16lU6LQqnA4rer0Gq8WE2WREp9OSa8ug1Wgx6PTYbFa6u+rkC+20FQrs3LeZ3fumiCeD+MNR/IEQQX+IVCxKoS2N1WLC53Xj93mIBLz4nOIXwPVlvsyX+TJ/D6PQiJVmhWXJy7RMJm2/a1hKEqn4qkHOskVw86mat7xBSjo1NEgb+ySo9blm+Ms63+cUlZqmViOtagsNDSoJXC3WDiWnlGpJWN7QICWwPkMdqa74S6DzSzdUQ6MEdppbDTQpDDQ2q5HJlDTIlH8DlD7BqIYGqfa4fLni87kaflmRVP7icX+q+S2mtxbrhRLw+oVPTNbKclmr9Ho0SjXN5Q0K6f6/EOl/BoTaz4mrZi0NTTrJcdakoaFZglgNjXoaG/XIWgw0tQiSyF0u0Kq00Niqo7nVQHOrgKxZQ6tSQDA5EcwujGbn/8feezW3cajrmjenzrKInGMjNRroBtDImQAIkARzzpkUKUoklSVLsuQclmUvJ8lBlpzkoGDJXnvOPmfX3jNTtWemZs45l3Mxf+iZC0Cy11/Ypa+qC2A3QDRKVSrWU+/7fCiJFHI8QyyRp1BtkettUq63GBwbp9RbQ00lyRdzDLb7WVycZm1jhvWNaU4cLnH20janz69z4fIel66d4PzLx7l644Brrx1y7cY+117b5+qrJ7hwdYfz105w+cYpzlzZ4/DCcW68dZ433jnP2+9f5p2bl/nrBy/zwUc3+Nunr3Hz4xt89NkbvPfRNd792yu8+8HLvPbmWV554wwvv3bAucu7XHn9iL2jNRbWZhiZGWZ5e46NE6tMLE0xtThBa7xFopDCFQpi9rgxd10c7YkBDi5uEVYFDDYTQjiMMxDC6vXjDMr4JBWj04vGaEVjMqEzW7G6nBhtDgwWBxqDmR69kZe0OjQG8/NDa7Sg0VvQmSwIwRADo2NE0wlEVURSA8TzMdRCikypSLnRR76apz1eZ2J+gLnVIVY2h9jam2JueYDRySpTczVGJoqMTBSZnKkzMdOgOVyiMVikUMuSKqYJJVT8ikK+XkEtZ1GrOZLFOLlKHDUvkq1KFBsqzeEy43OD1AfLjEw1OXl2mauv7nLh6iaTc3WGJypkqwlCsTBKPoUrGMZkc2JzefEG/ZjtdixOJ0aHHV80QlCOE1YS6O1uJLWCP5oiXShTaNbpbTdpjQ1QGeilMdSk0qqjFtKUG1mWV4eZmKjS18wiq1FCcoR4Kk3fQB8LE/2c35lmdarC+mSFcysV3j8qcftShhsnVdrtOFKsI5wtVsqUKwUGanEWJytsb84zMTNBNB4llkoRiko4vS68AQ+xVJhKI0W+FKVUUojKfkwWAwadHp/PTzqZQlUTON3Ojlxer8HmNBFLSCSzCYZnJ2mNj9McmyBXr1GsVxgY6WdifpJsKUsoJiKmFPKDNYpDdeLFBHJGweZyoNfr0WiOdYXyf0HT8xJazUtdyXwPBm0PLpuZfDpBq9lAjsWw2Z1YbQ6SqQzJbBaXEMBk64jmtV2oqrHYO2kusx2b3Y3R7MBocWOyejA73BgdbgRJJhxP4AsFCUclkmmFRqvI8HiVQiXA3FKe9dU0+8ezvHatxVs32lw6X+PKpTaHB20WFpqsbgyxvz/OG69u8fGHp/j4w1O89uoaOzvDqFEXatBMK+2nnvRSTXiopfz0ZYO0siKDhc4xXJIZKkYZrchsjMQ5PiWzNRGjmXaTj7kpJ8NUkgIjtTCr42kW2jEWR9LsL1epZz3EQ1Y2JpK0S176ChKFhIfdhSKnlgv0Ju0MFUOcXBkiF7WyPKIwWfcy0R8nH3dzsFLk9EqCVsbKRNXOm6cSXN9N0S6YqKVd9BVDpGU7it9Guxzn9dM7XD3cYbi/hs/txmGxotfpMeotWM02YpEAQcFK0GNB9FoJucyEvOYO3PJaEX0WpKCNcOAPyBWXXEh+CynZR9RvIyF5/sG1JQedSEE7ka5sXg67SETcxCVXN9nVeZ5LiahRD8VMhITcgVzxqId42IUiukhEPSSjns57w07iYRdpxUsx5adWkEjHvGTjHaCVUwOospdKQaaYDpNXRRJRN+V0mEzMTzkboZASyalBMrEAOTVINiaQi/tIR51kFA8ZxUtacZONe8goHlKym5Ts6pyXPWQUgbTsIS17yCUEsjGBrNKFZHEP+USAXNxPIRmilJEZalZZHJ9iY2aR0zuneO/a27x95To3r7/NrXc+5odP7/Hkq4c8+vwRD24/4OHnD3j85SN+ufUz9z/+ju8/uMfPn9zn8ecPeXDrWbLrAQ9uP+CnT3/i8d3H/HT7x0498esnPL33lN+++Z3fvvuN37/9revp+p3fv/2d3799wj/98Cu/33/cqSHe/ZEHX33LXy+/yub0OvlkP+FoAynWIpIYIJoaIhRrIYQbCFINQaoiSHUCcp1YbpBYfoBYaRC5OIBcaiMXhgjnB4kU2ySqQ2RboxTb4/RPTVMfnWJha5+Z5U2WNnaZWlxk93CT2kCOQm+CmOpDjvmpN3KMjvcRi0uoyTh+MYjD5USRI7zz2lt8/cnX/PzlTzy4+wvf3f6Gu7fu8tF7H/DqtVfZ29sjl8sRDPiwWkzYrHasVitGkwmbzUY6meLNK6/zxftfcPu9L9he2CYVUSgm4rx86jQ/3brHr1895OndJ/x69zEfv/U37nz2NYf7ZxgdncDv8yAGBTJxhemRIT56521++uobfvvmV558/ZD7t75hY2GVxekFPnn/cx7d/51fH/8Ln9y6x9ffPuD66x9QrAwQVpJ4QhHsQgCrU8Bsd2G0OTE73JgdHaG8ye7G7vHhEgJYXG5SpSKt0XFG5haYWFyjPTVHJF3E4QliMNsxWl0Yu4s79BYHFqcXtz9EIl8kV60iq0l6a1WW5qZ5+8Y1fvn+G+5++TmHp04wNtpme3udnZ3j9DVbVKtVSoUikuhnbX6C99+8zvmjk5zY2eS1V65RLGWZnRzjzdevMzQ8gJyIIkaCONw24nGRgWaee199yP/+L4958vAujx9+ww/f3eLf/4//yqPH99nZW+f8+VO8/8FrLG9MUaim8Id9COEgQkTspKzcAs6AiEeM4AyEcApB3IEgTp8PTyCEwxvA44+g5goMzy4wsbzO5Ooaw/PzzK6vMTq/iBhPIioJvMEwTqEjnvcGRIKSjD8cxhMI4PYFEIIiyVyeqJok11uh0e5jYbnOJ++1+eztMl9/MsPKfIpaJUS1nOHTjz7iX//13zh/4TR99QbpVIpoJEwgECCZLKHE6gwMztA/OMza5gZre+vMbc1w/NwWci5BMBIjFFVxCiL1Zpvdk4fkaw3q/YOMzU8yNN0mU8oRCAl43E7CYhCn00qtt4TH48DhsCKKQcJikHQygdNhxWaz4HTaiYTDVGu9lGs1ZldmOX9ph7mFUZqDTaJylIDfj+B1UyzmCYtBQkGBtKrQW8rTaFReAK4X82JezIv5jzAag2NQa3gGcmz8uYL4B9jpysetXrSGjptKq7V2xMh6x3Nn1B8wq7vJ73n1ztFNUz1LWTnQdtNVGl3n2ks6K8d0jufb+Xp0do4dszwHX1rDH7LzY/qO80qns/1pM6C1Kz//434638XEMY2JHo25s1mwC7jMNl/3Xv+xnvhnB9afYZpG7+CY3orWYEdn7H5Gj5kenZkenQWNzoxWZ0ajsdCjs9Cjf5YIs6Izuju/Q/sH6NPo7Wh0LnTdzY89ejc6Y0fkrzN40JkEDCYBk03EaA5isgaw2kUMJgGbM4DLK+H0BghLcWRZJZnKUG/UGRxpMzQ2zPLqPMdPrLG9v87O/hZnL57m8OIBB2ePc3T+OHsnV9k/tcLRuQ3OnD/OmfPbnLu4zeGZNc5e2uD8pU0uXNni/MvHOXdxi7OXtjrQ68I65y5vcHR+iaPzK5w6t8re0RKrO+PsHs6zf2aJ3aMlNk7McPmVfd5+7xKvv32eM5f2OX6wyqlzW5w4vczWyVl2DhbZP5rn6OwqGzvTTC0NMjLTZG5tlJmVcWoDVUJKiP7hPqrNCtFkDCHkwx3wIoh+ojGZZCFHolDBF0mSq5Y5fWmHwckyRoced0DAHQpj9QWwByL45RRWbwCN0cIxo7Gb1LKiMZjo0RrwCgFMlj8g1zGdHo3WSI9OR49Gh0arR2+24faH8Ip+XAEnQcWPnJEoNPJI8RhyMk2pXmJytsXUfD8DYyUW11vs7E+xvj1J/0iZ8dkm04sDNNp5Gv1ZhkZLqDkFORkmmVfpbddIlgr4FZVkqUC6N4ecjyPGQyipEKlCkEpDodHOUmqmqPYXqTSL9I/XmdsY4/zVLS6/ssvB2UVOX9qkNdai0KgTK1UQIgnMDg9uv0QmX8YfDhOOxSm1WuT6mqilMoFYAjGWQC1VydQajM0tkO2t0zcyQrm/RqW/zMLaNJNzg/T1p5gdz3J5b4iDtX7mpxo0Wr0kMimK1SrTK/NUejOsLzTZmM3wyk6ej89meOtEmO1ZP8Wsi2g8hJKKEZBjJHJFpESOgJwgnEgSiquE4ipCRCIkRxDlMKFoEHfARUAOoOQUUoUEDpcFk9nAMU0POp0Oo8GCosTRG41o9BpMFhNGq55oXCSejDAw0mK8iJ1KAAAgAElEQVRtb5vptSWKzSq5eoFCrcDYzCjN4SaxlEIkIZHpK9I72U9xoEo0JaFkZIwWAzqNBq3mGFrdSx0HV/fQ6TRotT0YDTrMeh2KHKa3t0oylcFqc+H2+Iglk2SLFcJyApPZ3kkrmC3oTDbM3WqsxuTAF5DwBSV0Zgcmu4dgJIbJ4cHk8hBUFNKFHJlCklxRJV+JMzhSZaBdpDUQZ2urzvHtLOeOqrx+rc3r19q88nKLa1cGOHs0xNJii9GxKnvHp3jj9eN89MFJPv30iA8/2OPs4SSTwwlWxlM0Mm6qKYGMZKeS8NGX9NGf9TFQ8DNajdHMBmnlAgyX/ezOyOxOBjm1mKQv6yTi0TFaS5FVXKxPppkfSTHciLI8WSCXDCEKRsb7ZKppAb9TRyUTZn6sQFZxUc4EmBtMcnZ7jErSxXjdx85cklYpyPRwkb3lGs28g8Uhhb3ZGBN1B2HPMRJhC+1qkMXhGLP9YSqqn92FUa4dbrG3MYsshbCaLRj1BvR6PXqdEb/HSTzsJeQxERY6QnnRayUkWAh6zIheK5LfRjRoRwk7kYI2In4r0ZCdaNBKQhaIBm0o4Y5vSw51JPTRgAMpaH/u0EpGBZKyj2I6TErxoogOUoqXfDKEHLIji46Og0t0oIg2FNGOHHKgiA5iIQeJiBs14iYT85CMOEjKTsqZIEnZTTbm70CruJ90Iki9miSTDJCQvahRF/Gwi6TkJZ0IklGDJGM+MrEAqZiPnBoklwpQTAXJJfxkFC/ZuJtS2kcm7iUT85KKuklGPCQjLtKyh1TUQ0oRSCkd0JWRvaQVD+mYl3JaJB3zkon7ySZ8ZOMCWdlHQRUZ7M0z1W5ydHyTudExDraP8/bLr/PNR/e4/8l9fvzsR+5/9gM/3/6RHz+7zy+3f+LJ3cc8/uoxj754yE+f/sSD251q4+MvH/PL5w95ePdXHt55wqMvH/Pwi0c8/fopT+89A1tPO9L4H37jybe/8vT+Y3794REPvvmJL29+wrUzV5gdXyOhNgiKZULRPiLqEFJiEDHWT1Bp4hGruIMVhGgvYqJJJNkiURwgWRkmURkiVhlCLrdRe0dQym3kUot8f5vJ1SWmVheZWllgeXcDNV/gzOWX6RuaJBJLoSQURDmAw20jFPaTzcaZHB2iv9lgeKjNyvIqCwsLSNEwVqsFr9fL+somH73zKT99dZ87n97hvdff4fL5C2ysbJBMJvH7/ditNjxuF/GYjByVKZUK5FIJ7FYTLrsdwe0lEVOJhGWUsMTh9nG++uAzHt99xKM7j3h85zGPvn7Cw3uPuXL+Gq2+QfyCn2Q8RiEdY2V2lI/feoMfv/iGx/d+4bd7v/L07iN+//Yx331yh72NXY72D/nrG+/z8LsnfPvtY95891OWtk4SVtI4PUFiyVx3+5+A3S1gc3Xk8WabC5uj+9zqxOpy4Q2FyJQrDEzOMrm0zuTyJvObp+gbm8MnqYQjMZxuf6fWaHNitDueu6lC4TAz83M0B4ep1frYWF3ki1uf8uXt27x+41U+fP8mpw8OWF1dYXxqikw2QyqpUi5kmRsf5MTaLHurM6xMj9BqVNjf3WRspM3W1jqDg4PMzc4Ql8Ooqowo+igVUly6cIqf7n/B709+4L/+/TGvXT/N3a/f59fffuSDj95lZq7N+uY0l6+eZnK6TTwVxSf5CEUlfJKIOxDAEwrgi0oEJBmn0NmW6BOjWN1ubC43Do+XYFShNjDE/NYO05tbzG1tsbR3nMXjmywd3yRVrhLPZAhG47h8Qdy+EJKiEghHEaMKwUgUt99PSJRIpDJkiyUy5TJ9I8NMzbb4+OYMT74f5MsPWhzu9ZJOhVBjImPDLZ4++ZVfnz5hZXmB3kqRuKwQkURCgSCNxgiZVI333nqVl8+fZHCkn4mVGYYWh1g/WiZVzdDbHEJO5vBHFDwhmUypl3J/P8W+OpMrU4zMDJAqpkhmk4TFIA67lYBfwOW043bbsNvMBAM+3C4nkijidTmwW0z4uxL5QqlINJ6k2uzj5etn2NxeYHh0kKgiE45I+P0C0UiYgf4mESmEHA5SLeaJRyIvANeLeTEv5sX8RxiNxjGoNTg7W/O01g6c6W7ie+bg6lT6OnDpmYPqz1LyfxTF/3Gtk7zqQKdnsOcZeOrpsaLXd0GWxtJNPHXeYzR50JvcaHUOXK5g5zO74KpzD517ebbRT6N3/WlLYMfR9Sx9pTHY0Bqe+bQsXQBlQ2/pOqy09uffs3Otm67SWtEZurDJ6EJrcD+vAepN7uderj+cXH+GgtZ/uKbV29HpnN1ElrPrxXKhM3nQGzzozT70Ri96s68Dtiw+zNYgdmcIty+GwyniFiSicpJ0Nk9vvZf5pVmmZkdYXptlbWOJ5dV59g+2ODi9ydHFXc5eOsHpCzscP1jl7OV9Ll494vL101x9/TQvv7LPuSsnOLqwzbnL25w+t8bhuXUOz6xweHqZg7MLnDqzyMkzs+wfzXPiYIaTR7PsnZpi68Q4WydG2Dk5yu7JcbZPTLK+M87x/Wl2TkyyvDnC4GSVpc1hTp1Z5uDMBgsrY6RKceojZSrNFJt7k2ydmKE9VuPE0QIbO7OU6xmGp1tU21XyjQKhRBSH4MXodOD2uVAzMmI0SCItM9CuMTM3ysrKNKMTbUp9bSLpXkLxFIVanv0z2/ijPhyCm0g6g1XwY7IL6MwutCYbPQYzx/R6XtLq6dHr6NFpOaYzYLDYcXp9GCyODuDS6zuQS6dFo9XTo9OjN1swWKwEJJGwKiElQyQKEeR0CCUlEYxKpIs5BkYaTC0OMjbXYGA4z9r2KAsrw4zNtBkc76c90aTazJItRphbHELNiKhpkZgaJltNE1ET2LxBXP4QHlEklAgTTUaIZ6PUW1nKtQRKWiSRjxNWI6TLWdKlLNGUQqGWoz5YYePUMgvbC4wtTjE0N0d9dJJwIofLF0IIyTTbY+R66wiRKKKaIhiPkSxXydT6yDeaxItVMvU+1FIFJZejVC8zOFpnYqaPyckac5NVjs9meOu4ykcn43x8ts4rBzPML06RK+ep1CrMLc8xOV7hrTN9vH2Y4K9HSQ4Woww3JeolL82yj/56FDUTJZRI4hMjODwiXilGJFVESiZRsgkC0Qg+KUokqaLmsmSKOcKxCLG0ii8UQG/QodEc49ix/0xPTw8ajQajyYxWq8Ng0qI1anF57aiFOMVageGpNtuHu0yuLNCemaB/YpiZ1QVGZsdJ5jIEpCDpeoH8UI361ACZeppYWiKsSOgNRrQaTTfB9RJazV/o0fwFrbanu03xLxj0WhwWM/FYlN7eGhE5TlJN4wuGkCIy5UqDdL6IxxfEandhtjsw2Tobw0x2NwaLF4PFSTSWQmdyYLS5qDZaGGwu9E4XZpdAMCyjJOOUagXUXJT6YIHx6RbN/jxDI2l2t2vsbGa4fL7JK5f7eeOVQW5cafHq1TYXz46wvdFmfXWE/f0Z3njtOO+9t8vtzw65/ckhb762xs56nZE+hXzCixp2UYx7GS75ODWXYHcixEDGSkbUk1fslFUnS6Mqq6MiE80gY7UAi0MxppoJRI+Rsf4k/b1xmqUA7ZqEEvFQUANMD+eJSR5SUYG+kkIhLRH22ykk/cy1c9SyEfIxNzuzSeaGIiSjdvorMXKyjflBmcUhhZD7Jaz6/0TUbyEfszM7EGJuIEh/zslEX5qLe8tcPthioFHG5bRhs1nQ6TTodBqMeh3FbIyQz0LIayTsMxESzIR9FoKC6XmiKyF5UIL2TvXQbyHiMxMN2pBDHWG8HLR1BfEdwKWEnERCDiIhO3LAiRzonMvEArSbBRTRQTLqJaUIJCUvsXBHLK9GPeTUIMmIm3i4U3FMSC7ioh1VclJQ/eQTfhIROymlA5uycYFKVkaNesioIdSoQKWgkIkLFFJBkpFOYiwb7wCwXCJINimSVvxk4x1Alk/6yCZ8ZBQvGcVLJRsin/SRVDykYx5Ssoek7EGNukhFvaSiXpJRJ6mom7TsIh0TSMoCyS7Y6ojtfeQSAVJx7/Pfm1MD5JMipUyEfDJMJadQzaVYnJzn+MouNy69xt/e+oCvPrzFF+/f4ufb9/j1zn0effULD794wNN7T3n85QOe3v2VR1884uGXj3j63d958u1THt95wqMvHvPk7q88vfsrv33/O7/f/43f7z/l0bcPePD1j/x45wc+uvkZJ/cvsLywi5oaQIw2CMl14tlhJLWNT+ojEG3ii9TxSL14ozWCiQbR7ACJYj9qZZh4sR+lNIhcGECpDJOotknWWpT6W7RnhphcGmVha4nJxUlaE0O0xkbJVfLMLS/g9QVxur2IkoSaVhH8Aol4jO2Ndd658Tbffvot39/+gVsf3uGTv33FO++8w872Om6XnWDASz6VZ3fjBCtLa9R6G0SjEZwOO26nHafdRjgkEo1GmZqa4NLpIy4fnOJwa4O50RHyahyH1YTVZMZuseB1eliYWuTd1//Kx+/e4u4n3/Lpu1/w/uufsDSzhhKNIbhdKOEAI40ab148wy9f3OPJ3Qc8udPxdz2985in957w9x//zu0Pb7O7s8/4+AxHR+e5dPEGl15+jYOzl0nkKti9QWwuP0IoissXwukLIYgKDk8Ao9WB1enC6fFjtrmxObw4hQCSmqY+Ms7g5CJjC9s0xhfI942jZOs4PEEsNjd6U6fOaHUJWF0eHB4/fn+UvmY/hVKFbDbLuTMnefDTt3xz5wveeeddbtx4k4mJGZaWN9naPUWj2SCbirG9MsfFs3sc7K3SV8ow1m6wtTpPvbdINqMyPDxAMOBDkUTEoJ9QKEi1kuPSuX2+vPUe97+/xS8/fcXHf3uDi6fXefDLlzx5+gP7p9ZZXh3n1NE6Q2MNcuUMSiJKKBLCE/Dh8Hhx+4M4A35CioQQkfCHZSxOb8c75hexuj14/H6S2TQza2ss7+6xcvwkCzvH2Tt3mo2Dk/RPTVCoVRHCIvF0EiEYxu3rCODFSBxPMERQiiKEwkRiCtFYjFylwvj8PCOzs4zNDXLxfIsnP8/z9WctlqYlckkfsWiIwWaND2++yT//t39mdm4KRQmTiilEQwHCoQAej0AgoDA1PsH/+a8P+L//15/Y3l5gdGGS6e1pNs5ukKjkiWfL9DYGsfkCeAMKPkmm2GpSH2mzsrfG5MoElb4ySjJGwOfv1BSdVqRwALfLjsNuJxAI4HK5kEIitVIRt8OJIks0+3oRRZFAOEI8k+XU2T0ODlcZGmkhSWFkJYbX60VwO6iVS6RTadJqnGRCJi6HXwCuF/NiXsyL+Y8wL2ksg39AKys6fSfldExreZ6m6qSnHP8Irp4Jz5+fe5amsqPTu7pgy4lW70JrcPzhqNJZn0Olzvnudj+ju7upsOPp0uo6mw91z342dGqBOoMdrbEDtJ5VCp8BuWN6G0aLh2P6PyfKrOgMdnq0Fo7pLc/9WH8Wxf+RGusAvmP6TgLt2fd8BgB1RmcXdnXPa63Pv7NGa0Ojs3Thm6MD2vROdHoXeqMHszWA3uhFZ/BgMAkYTD6M1gBmaxCLQ8RiD+D1yfhCCnE1R6ncS7N/gNHxCcYmxlheX+b4qS22T66ye3KVsxd3OTq3w7mLuxydXufcxS0uvLzN+Zc3OXt5m8vX9jh7aZuj8zscnNvh8OIJDi7scPriDqcvrHPyaIHdgxn2Tk2zvTfB8RNT7O5PsHtiglOnZzk8u8Dh2TlOnZ7j4PQM+4fTnDyaY/9ojq2TU+ydnuXk2QU29yaYW25TbqRpDpdpjfUSLyiMzraYWuhn88QS9f4i1b4Slb4igxNNhqaaNEcbpKpZ+sfqnDq9jaIqKOkE/mgEs9OOzmzE6LDj8nvJ5RX6WznqfSnGJxpMTTdZXBxibqrC4EAGXyiEye5Db3UgJ2LMry8Sz6k4fG68kojBZkdjsKDRmTimM/GSVkePXscxnY4eg4UevQGN1tiBWQYjOpMVrcmC3mxBazTR0z1/TNdJfZkcDkKxKMG4iC8iEFQE/BEP4XgIf7RTL8iU89SGq5SbGTKlCOMzVVY2h1lYGydfL5AspKg0C9SaGUYn61RbGVK5MIXeBNX+PJVGmbAaJ9fbwBkQyfSWqA3UyVSLVPqrJAsx4lmZkOInJAdxBrz4IxFcgRAuwYcnKJDuzdOcGCff7MOvKARjCYSwQlDurAh3+IK4QlHcIQkhIhNMqCj5Iko+j6imsPmCSMksiXwvgahCoZJlsFVgd2WErcUBJloKbxz08vpOhCsrQT462+CdSyssr80wPjdOIpdhYHKMuZVpms0sE0Mqw80og70Btick3t6LcPtilHdO59hcbiBnswSVBA6vHzGeQhBlgrKEK+THEw4hJVNU+vppDAzTNziITwygN5kw26xYrXY0Gi0azbEu4DqGTqfFaNRhMOhwee2kslHyvVkqzQoTCyPMrc8zMDlIbajByOQwK1trDIwN4Q8HCEbDZFs1yhP9NKZaxHJhknkFr9+DXqdFo/kLOl0POt2xziZF7V/Q67XodD1odS+h0/bgslnJ53P01ptk8hWUeIZ6o4UYljGZrfS1BojEk5jtLqxuNxa7DbPdgd5sx+UT0ZocWJ0+tCYHGpMNg92NQxDpsdjR2VzY3AGkWAIlGSdbThHPhGm1S/T2pelv55icrLCxWmFzLcnFMzWuX25y/eU61y83uH5lkKsXJzk8Nc7O8TG2Nkd47dVNPry5y+3PDvjq9hlufXLIhdMzNCoREhE3saCZsmJhtOxiezTEmUWFtSEfWUmLKllIyVZWxlW254okJDOj9Qgro3FSiodULEi7WeDi4SKNkkQmEaacDtKoqPgFF0lFIpNWcNpNhPwu4hEv5Wwcv8tOXyHMzkKJfMJFXHKQlW3M9MvMD8UIuE0YNP8Zl0XDUC1KuxogIRqoqi7qGR8Hq5NcPrnJ9tIUIb8Pi8WEXq9Fo9Gi02lQwn7iYU8HXAWsSAEb4YAN0W9F9FuQfDbCgo10zE9vXiYSsCCHrCSjbqJBK9GApSuEt3eqh6KTuOQgHfOhiM9gl4tI0EEyFiAZFWj2plBEO+mYj7jkICb+kdKKiw4SkU6KKxZ2dsGXnZTsIh3zkox2oFZCshOXHCRlD9mYQCrq7SS8FAFV8ZFLhcilg6RiPpKyh6TsJhP30debIh3zUcpFKeVk4oqXVLyT8krJHrIxH0nZ3fk369YTk90jFe08pmWBlOwmEXWQkl1d0OYl2RXfp6Je1KiTlOx+DrtSikAmJpCOde9X8ZBW3OTiPlIxP+lYiJwapV7KM9ysMz7Yx9rcNFfPnOG1Sxf5+O13+eH2PX777glP7j3m6TePefz1Y378/Bd+++Y3nn7zhCd3fuXxV4/49d5Tfrv/O09/+p0n9x/zy7c/8v1Xd/ns5qesrZ6iPbJMKj+ClOhHTrVJFieIpofxRXoJROv4pDpiYoBgog8p00+8PIRaGSRZG0WtjBHNt4mXB4gU68jFXgr9g9SGB8j3df5vHpgcYGCsn6HpEQYmhmiODCInE0TiYYIhH3anA5fLSUD0kSqkaPY1eP+Nv/LD59/z6zdPeHrvdx5//YRvbt3nyqXrXL50iYtnDmk3e5ECAmajCZ9HwOcT8LjcuJx2nA4rcjREs15lY3WJXC7N3NQkH7/zNvc//5rbN2/y6pUrbC8vcGprneXJMZr5DKLHhdfpJOgLkEykqZRqxGWVgBDCYrHhsNtIREU2F2f59rPPefrNLx232Z0nPPn6KU/uPOTJvcf8/vPf+em7B1y//iZT04vUBobpH5mg0hxiZHqJQnUAb1DBHZBxBxQiahFfRMUTjuMOKJisHZG8PxTB6vRicwkEJJne/jbpSoveoSmaY/MkCi180QyeUByLy48oKd3Xe7G4vNgFP1a3B6dLQPAFcbqc9NWLfHjzDf7L33/lzldf8cHNDzl18jSTE/NMTMzSbPVTKGYZaJS4dHKTVy8dsrkyx2CjxCc33+XGtSvMzy9Qa9QYHBwgrsYJBf343C6ScYWA18n1y6f5l39+yt0vP+a//S+Pef+dq3xy81V++ekrLl48yfLKJG+9+wpXbpyjf7hOKBpACPkIRiXcfj9uXwC724crKCJIEfxyBIcQwO4WcPuC+AI+PD4vUVVhenWBndMnWdrbZWlnh92jMxy8fIGVE9v0jY0TyxcQgkEEUcQvhvEKQTy+EC5fCLdfRAhK+MQIwWiUZC5DtlSi1NeiPjxIbbDCiVMt7tye5d03B2j1uVFjAul4hJN7G/z29BH/9m//wtLiHDFFIhGTSMWiDDYKjAxUiEoiSqzA1PgE//PfH/H//c/fuXjhOGOLowwvDLG0v0K5XSdbqpDOl7AJATxBiUgiRXV4gOJAnZMXD1jeXmB6aZxsLkE46O9sT3Tb8QkenE47Dru1s6HSYcPjdhCXJTwuB4LXRVj0EwoK1Os1YqkMSxsrnDi5yuRkm0w6haqqOJ1OfF43fbVeYkqEgOAlGVMoZFIvANeLeTEv5sX8RxiNwdEBXIY/b0z8o57YATndeuCfNhg++7lTIbTTo/2j1qfVu+jROjCa/ZitQXR6dxeQdQ+tA63mmWOq82gwCvTonB3XlMmLRmvvXNc7OKb9w3/VSW3Zumkr6x/+LJ2dHl1Hjq95VlF8Lmj/RxfWnzcrPnNrdaCUjR6d+Xk6TKt3ozO60Bu9nbqgSUBv8mAyeTvXDQ60Bhc6owuDyYve4MZg8mAwezBZvdhdIlZbAIcrjFuQcQsKdreE0xvFLch4/TKpXJlSpUkmV2Z8YpyllTk29zYZGhtmaXWe3f0NDs8c5/LVQ15+5ZDL1484f3WPy6/sc+HqDucu73Dx5V0uvrzdBVxbXHh5i/OXNzl7YZ0zF9bZO1hga3+B7b1pNrbH2dkbZ/vEGNt7Y5w8mmb/YIYThwucPD3P4ZlF9g/nODi7xN7BHHsHs+ycmGKzm9Ra255geWuMubVhZtcGWdkYYWK2RWukQr1doTbYSzyv0hip0zdWJVtLU2n1IkgBkoUckZSKLxLBGQpiFQTcYgAlneq6N9zYhRAGW+e5werAHw5RqsYYGylRq8UZHikzO91kcbrA5lKe/kYcs82C2d5JvHiCIWr9TRLZJHafDaffhc5sQmeyYDSZ0RiMHaBlMPGSzsAxvZkevalTMTVa0BgtaE1WnJ7O6m1PQMTscD0HXD16E2a7HW/Q192i6MEneYkkRSKqREgWsXsFPIEg1YEKzZEic0v9zC7WWd2aYHx2kGwtRzyXYmpxjNmlUYbGGmSrSaKqRLKYIFFMoObjZKol/FEFt6jgDklE1DjJokqqFCPfm6DcSNMa6WVgYhAlm8HpDxGQYohKAlGJUhnoRc6mCSdVAjGFcCpJstJLNFvAH00QVBK4AxECiopXDCMlE2R6e0lXyiSLZawegaCSoDEwQqlaplpOMz9UZ3O2zeR4g2o1xfBgjqW5BuvLLfZ3Rjg4uc7uwR5jC5OoxQzN0UEqAw3iaoSlsRjXNxU+PBC5dynEVxd9fHg2wvpMhFw5gVIqIyYyBBUVKZbE6RVw+73YBA9KNk0sl6FY6yVbqpDMFZDjcewOJ1q9rnNo9Wg0GnpeOoZWr8HjcWGxmbHaTMhqmHw1Tb3dS3Ooj/G5MaYWJ6m367SG+ljZWmZpe5N0MYcvLBArJskPt6hMDlIaqKDmIxR6UzjcdgzdtNg/HNq/cEzzn9Fo/4JW9xJazTEcFiPtdpt6c4BMvkowEkMMK7hcHlwuJ06PQCqTx2y1Y7RYsbvd2FxO9GYLVoeAxmhHb3Ght7joMdrRWlwYnQLHTDZ0VhcGuwenEMDudiPFwiipMOVmmka7QG8rSb0vzfhkhZXVMhfPtbh2qcH1K328eb3dSXJdHuLqpVHOn51md2ec8+eWeOedbT68eYIvbh1x58tz3Pr4iHOH01SKIuWMm+GSnWxYR0bUMVYTOFhKcLCsUk+78Nq0iD4DW3MlFoZi5GUnC8Mq4y2FSMhFNOTn3OEO6USIdFKm3ZdB9LtwOKw4bDaCgkAyJpNOJVDkMB6XE4vBQFYVqRYUfG4LsuQlJFgIeU14HTpMBj1GfQ+ZmJvdhSIB50vUcwLLwyrLkzWuHe5w4cQ6I/11bBYLBr0BjVaLTm/AajHQW4gRDdqJ+G3ddFbHsRUJWJFDNqp5hWjAjiK6yCSCHYgUdqJKDtKyBzloRZXcyAEbmbgfJWglEemI2GNhO4mwg3jYRULydOTwUS+9OZmtlTHSskApIxILu7q+LRuxsJO45CImOYiFHcTDThJhN3HRSTLqRJVcJMJOktEOhErHOimptOJHjXqIy24qOZlqPkYuFaKU6Ti61KibZMTVSXTJAo1qhowaIhnzU8xFSMX9pGUvKdlDTvWTVgSSUTfZhL/z3qiLhNRxiKW7aa5ExE5fOUI65iYZ7dQWn3m6UlE3atRDWvE8h2dqt9aY7kK0dMxLNiaQVjpJtpQskI0HyakhcokQhaREtZigUcnQ7isxN9bm4qkjvvzwFvc//54Hd37iwZ2H/NMPv/P43mMe3fmZJ/ce8vDuQ57cf8Lvj/6J7+99y1/f/Rsn9s8xNbNDrjROLDNKSOlHUttIapOA3OjALaWXgNxLONFHLN8mVR2h0BinNryAWh1FKXV8W2q1n3yrRbq3QKqSJFlJEs/HyVezxDMqqXyWRFZFVCR8oog35MfmdGB32nA6nbhcLqIRibgic/bkWb679T1Pv/snHt55wuO7T3nw5SO+++Q+H73zCRcOT3Ph1C77mwvUcyppJYLT7sRsNmM2mfB5BXxuJwN9Fa5eOMdnN9/n/TffoF4tsba4yNvXrvPj599y+72/cuHELtfOnea9q1d478oVdhdm2F6ep69eQZElbFYbZrMVq9mC1WTCajbitluRxRDN3jLbSyu8duEqN197l5vX3+L7z7/j1+8e8eTHX3nlldc4vn+K2bU1puEtYTYAACAASURBVBdXydUaVAeGGZpeodIcRgjHEGMF5Gwv8VwDOV3F7pOwuPxYnD6sTi8mm6tTV3R78IkKtfYEU8vHqQ/NEMvVCatFbJ4wFpcXm8tHQk3j8gZweXy4BX9Hmu5w4fMJOB1uwkEfveUMN66c429/fYtbH33AjeuvcWL/kMH2OHNza7RaLerVPGdObHHzjWvcfv8tthamWF+Y5stPP+Kvf73Jzt4J/H6BkCgiy1E8bjcupw0lHCAhBRiv53n76jm+//o2j37+lrtffszHN2/w2d/eYnZ6iNNnt7l07YiphTGypTTegIdIQiYghfEGgriFIEFJwesX8fhFHF4fbn8ItxDE4/UTDIXwBzxUGlWWd7bYv3iOxd0d5ra32dzf4/TLl1g9sUff+BhSUsUXjuINhvEEg3gCIt6ASFhS8AZE/GK0U1GUY4RlhVqzj3KzRaGvQXWgxNpOkzdea/PdV2v09/lRZDdy2Mf4UB//8l9+53/8j//O+toygYCPUNCHmogwWMvyz7/d5//6939hY2URKZphoDXA//O//cz/+9+fsHdiiamlCUbnRmlPDTO5MkUsm2J+eQ23XyTadcWWm036hof49MvP2T25yfHdJRYWh0mrCj63g6Qax+mwIXjdRCNh/H4vPr8bj9tBOBjALwg4utdTyTi1Rp1INEGjNcj28VW2jy/QP9CkUinj9biQJJG+3jKxaJCA14Xo9yKHX0jmX8yLeTEv5j/EPE9wGezPPVM9OkcHAOmfyd+dz2FXj97BMU3XS2Vw/pHy6kKtY9pnzi3nc4DVo3Gg0TvR6LubEA02NFonx7qSdaNZwGILdl6rd6LpAjGNvgPcOr6uLsj6E3yz2P2d611IpTe5OhsRu2BLo++K3XXdrYh6BwaL+3mVUqdzPXdiabU2dF2I9iytpTd6MZi9WGxBrHYRiy2EzSEi+BNYHT5stgA+v4LgixIKq0gRlWy+RKFcpd7qZ2p6inZ7kP7BQZqtFhOTk9SbLfLFMhOTE8wtzLC5vcb6xgLrGwucOb/H+csnOLq4w6kz6xyd3eLMheNcuLzH5VdOcunqCS6/ssfh2WUOjhY5Or/I0bllzl5Y5/ylTc5d3ODcxXUOzy5w9vwKB2cW2D+YYXtvkq29aTZ3xtnZm+LkwSwrx8c4eWaZvYM5No9PsXl8msW1NvMrQ8yvDbK6NcnC5igr6+PML7dZ2hpjZXuSudVhZlcGmFkaZnKpzfzaCPOrI9QH8qSKKg7BidXrxBUOIKUUPFIAm9DZbmSwOjDZXegtdvR2J3q7C53FjtXjx2B3obc4sAkiVm8Yg92DwerE6vHgCwqIkkAo7EKKukinApTyAvGEG7PNhNZoQWuwoDGYMdocxLNpBqfahFUfPsmH3e/G4XHhFNxYnc5uKsvEMb0Js92J1mRFa7Si0Zu6EMuIRm9GZ7Jg6t6z1mhFpzfTozOiN5sx2u3YvS580RBSKkokFSbfm0XNqXhDnT8s1VyeeC5Oc6jC4HidxmCN6eUZ+oYaxPNZio0iwzOD5HvzJAoqajGLnEmh5GIU6mnC8QhmtxdfNIkrGCaWS1MfbjE4M87owgzN8WGG52eptocJqQmCsTg+SUHJ5lELRQqNKoVmjVStSnNijIHpKXqHhklVe7F7/ZgdHpx+iWi6QDieJp7PUWoNkK72ImcySAmVYr1KX7OfbKFEVFHorxaZHKwxNNKkOdyit7/agUVL0wzPjLKys87G/h61gSFiuQyN0TahuIzPa2NrRuXDs2neOZC5tK1waj3B/EyabEUlUSoTyZeQ82X8itqFbz6sbhdeKUy8UCSkxIml02QKRZLZHP6giMFo5pimB6PRhFbbAU89mh50+mO4vU7MZhMhyU+6FKc+UCFfz9Aa6mNoYpDhiUFq/TUmZsfY3F9ndGYCr+gjFA+RbJTJDw9QmxkmVU2RKUcpVBKYLHq02mPotJ3kllZ7jB7NS/Ro/4JG9xJa3UsIXidabQ92s4FWq8HQyBh9/cPEUgUSySxOlxu324vFYiUSkQmERIxmM34xgtPlwWy3YbZ5cHiCaM1O9FY3GqMdrcWB1uzEZPeiMzvR29xYvX4cgp9IXGJ8aohoKkCmHCFdDlHuVWi1M6yuDTA7l2N/r8IrVwZ47Wo/r18f4I2rQ7x+ZZBXr45z7vQcp48WefXVLd55a5cPb+7z+a3T3Ll9lk8+PMXrN9aYHlfZnpXZmhCRhf9EImRkrBZgfijCwoiKYNNgM2sQBSMrk2naZZFWSaJZDlPOBfG4bMRiYURRIJaQyacTOKwmLBYLFpMZl81KRBLxuu2YTTpMBgNGvQ7B7SAouLAatXjdNswmHTazEb2uB72mB5NBQzziIejR43Po2JkvMjOY4GB7jrPHV1mdmyAqhTAaDWi1Wnq0erQ6PdGwj0JSQg7YngMuyW8hErIQCVo6lbyIFzlg66S1gjbiUqeWJwdsXcBlIhF2IAdsnddLTuKiE1m0dYGVvSOND3eE8tmYn2zcTz4lokoe5JAVJeAgFrJ101vuDhSTbChiB3DFRTuq6CQRdhKXOgmxeNSDqghk4n7iUQ8JqQO7ErKPck4mKXdSU4VMmGTE1fFnyV4KqRCZRIBqMUEs4iYW8VDMRkhEXB1AprhJxbxkun6thNyBZvEusEpE3CRlL3HJ1QFXsWdpr87nlbISmZjQBVwukt3HRNiBKnWfR9yd5xEnKaWTLksrPlKKj3TMRybuIxMXyMQFsgk/OTVANhkkGw9SysmMDjZYnp7k/P4eH7/9Lr98/QM/f/UND7/+gUff/Mz3d77n7p3vufHq+2weP029f4F4bphE/v9n702b3Djw/MyXZhWATNxA4kggcWQm7huFAuo+UPd9nyxWkVUsksX7pkhKoiRSlKiDoo5utaTullrT3TM9h2cdPRtex+zMzuHYceyudzdmbI+9PfZ4o23v2rPeL/DsiwTZvV9hgv+IDACVIDIrgm/w1O/3/GfIlGeIpZsvpPFKuodYpo9otpd4rpdkcZB0R5NM5yip2ih6xxBaxxBaxwC57n4aw300ZwaYXh6iZ6hCIqei5xNomSShaIiQEsbt9eCVPKh6HElyoWkh/AEvvoCHVFYnHleYGmny7muP+ebTH/Mbn/0mv/n57/DFB1/z1Ydf8/Hjz7l/+y3OnD7P2uoSU2ND5LM6ihzAYbdit9lxOx3Ewgp9nR1cP3PAp0/e5ttPv8uPP/2ST956zFBXnYGeOucPTvLRw3f48PXXuL27wbmVOS5sb3Lx4IDV+Tl6uhuo8ThOhx23y0lMUUhEwox11zm9tcb+5hprs1MM1avMNPtZnhrjxqUzXD17wLXzR9y8dpu1jRNU+/op9XSRrJWJZnPEc3kSxQ5S5S5CapZopkw4WSVV6SWWriDHs/jDGi5v0PhjkjeIzS3hCYRw+WXkaJJYukSm2oOeryGrOZw+BYdXxu2XsXv8KHGN3r5+dE2jUswxP92kv7uTerXAQE8HFw93eXD/OlfOn2VzbY3dvT3WVrdodHXT0VGjt6vO2ZNbfPb+I77/6VNeu3OVz54+4cG929y8cYWZ6WkqlTK5fIFEMo4SChKR/XSWMvTVi9w4OuDetSNWZ0a5dfGA733wDj/78Tc8fP0eh6dP0GgU2d6ZZ2ZphGItRyAUMFJbegy/EsHtD+Lxy0iyIX8PxTR8oTDJXBYtnSUYCREKBSiXcgyNDbFzeMD2mdPMbx9nc/8Ue+fPcPrSOU6cPU3/1BSJYomIruMLRQhG4kgRBX8oQkiJ01nvxhcME45pRHSdiKoTT6XJ1zop1RuU6gVmFjt45U6TTz5coq87TDTiQY2HyOgxvvreR/zpn/wRV69eJRpV8HrdKEGJeiXJT77/If/1//73/PW/+iuOH98mV2gwPzPDH/38a/7hb36X6dkJ1jaXOLG7zvr2Elt7K8TSGqcOzyOFokZ9UlFJZHPkKiVOHp3lyq1LvP76FR6/c52uWgEtqiB53Xg8LtwuB36fF7fHhaLIhII+Bnt78fu8uJx2vB4XmqaiKCHkUIRStcH03Az7Bzv09NZpNodRlAhKWEbX4qRTGlpEIRLwEw54XgKul/NyXs7L+fswJtEx1G5xcuz5dj/BRbvZS5v5OdDyGuDJ4sbUAlKWlo/KJHh/JZIXpF9BKMHT+jdGWstkdmG2OFuvjZTWc2hmd8m0WbxYnUFMos/4TNGHWZQwWbytR6m1RdH9oqpobGpsQTmzE5PZ0RK+u1qJLPeLGuXze7W7goQiyZb03dvyarmwWCWstgAOh4xo9+HyRPH6VPzBBJpWpFSqk0p3kM130tnop7u3yfjEBBOTUyytLLKxscip/eNcvHTIletHHF3Y58qNI67cPOLo0j43bp/nzt0LXLp2mq2dJVY3F1lZn+Hw/AmOLp3gwpWTXLl9yOXrJ7l2+4ArN3e5fuskV67vcuHycS5c3uZ0K1l18nCBnZNTHN+b4PjeKHsHU+ztT3PqYJazR6tcvLLNqcNFTh4scub8OvtnltjanebE/jzbezOsHZ9gcX2Y2bUmM8tDzK2NMLM4zMTCIBPzA0wtNhma7mJhc5rptVHG5oeYWZtk+cQ8C1sTTC72snJikq2DBeY2J5jfnGZmdYLJpREGp/rJdRYJahoWtxerJGFxeRAcXqwuCZPNSbtgQ3B4CKoJ3KE4ltY6cLvHj8nqRHD6sfsULA4vFrubNpsbk9WB6HQjOpy4vB5Euw3BJmKxW2kXrZitDiOFJVoxiVZiqRSJYo76UA0lIROMBfEGvUghH4LdhslswSRYaRNstAtW2iytrYkWGyarrZXwep70MjYptlsMkPb8GhabHdHpQlKClHqq6PkU/aNDpMtp1JSKHFVxBmRS5TTVrjw9zU56R/rpHh2mf7xJpbebSk+doZkRJpen6R0boj48QLm3l46BHnpGu2gM9xBUNWQtjVNWiKRzVPsH6BkbpdzTRcdgL91jQ/SMDdHV7KM+3I+eL5IuV8l0VBmcmaJvcpKeiQk6B/tpDBtHodFJolBEUmKomTyxdI5EvkyyVCFX6yRZKpEq5Kh01lDUGL1D44TUHG45jjcgI0dDpMp5ukaGyTc6GJwapX9ijFJ3g2pXN/lqlUqjQedAH3a/D38khNvnpVDSGW8aFbpyo0x9oJtGc4BsvUa6VidT7yJV7yJZqTIwNokcDVPuLFHpaiCrOg6fFzmmkMzlCYSjONwSFotIm6mNY6ZjtJvbW16sdpwuKza7BcnnQkuG6egpMrEwSt9IJwPNboZHe+ga6GB4tJ/F9Vlmlqcod1aRZB96OU1xuJ+OyWG650bJdeUpdadIFTRsDtHwbpnbMJnbECzmF7J5u0PEZGpDsBj3ILkcNJsDzM4tkS/ViWppwoqK2+XFZjNE5+FwmFwuj8NhR1YieANBHF4nNrsL0eFES+cw2zzYXDIWuxuLw4ska9g9IQSHhMUpYZf8eOUQ+UqBXCVJoaaRLsuUOsJ09SZo9CYZmajQOxBldTXD9Su93L4xwP2bg7xyrZ/7t0a4eXmMC0eznDw5xvVra9y+tcmjt/b56IMjvvPJFT764By3ri8wPaKzt5xhZ1YnE7aQjDrIaB7yusTUUIWQZCXg9xIPO5ltllB8dgJeG4l4gGDAj8Nhx+m0Y7dbcTltCEI7omjBarXidjlwOu1YLWasghmrIGAxm7BZBew2EZtVwON2YbPZEK0ComDBJgg4bCKhgBerpR23w0KjFGV9bpD97UU2l6YpFXK4HC4EwYogOrAIdpx2B2k9Zmw+DDmNFFfYiR5xktE8JCJu9IibVNSAV8mIUSFMRD2oYQdq2E5CcZJQnC/OFRIB6mW9JYk3oJUecf4KXKk+SumIkcxSjSRWOuYhGZFIRY16YiomkYp5DeAV85COu6nlFdIxqfU5XpKal5TqJRGXSKst4BU3AFUmIdPbyJNPK6RUiUo2SDHlJx33kdMCVHJRo0aYCJJPh0m2UlkGuPKR1HykNT853agbpjW/scVRNyqQac1IYiVjxn1kNMO/ldN8dJY0iumQAdpUHynNqC0aWyMlEnHfixRXWvW+AGBZ3U82GSKXlF+AsnwyYFQfk34KyQCFZJBCMkQpHaKSi9AoqUwMVdhdHefa2V3u37jGuw/f5YP3PubylbvMLJ6ko2eBfMc0ucoUicIIycIkYa2fQLSLSLKPaKqbRGWAZHmAVGeTZMcwqY4miY5h1OoAWscQarmbVEeNQqNGpqNAMpcmWUjSN1qn3FUkpIaIajHkiIKe1PAF/DjdLryShC8gUSwlOX1mk7XNOSKaQk9/jdmZKd66+yY/+PhHfPudn/LVR9/w6Xuf8/rtBzy4+zbnj24xv7hBV3cf5XIZl9uOzSbisFtRwn58XjejAwNcPHWKJ/fu8e3Hn/CTz77HTz75ih9/8hWfPX6PZneDhdkxTm2vc+vCIbdPbrI/M8pETwfD3XUqhTyRUBib1YrT3oJb0SibK6t8+Obb/OjjL/nhR9/l64+/4IfPPufz95/x+Yef8OE77/P2wwe8+/gtdnZ36R8ZpzE4TLJcQS+VCaeSBDWdQEzDE4zikePIWpZ4roZebBBQcwQiSVy+MFE9gy8UxyUZonmbx4fdF8QVDBl/gPH6cUpB7J4Adk8AlxRqJZxCuCWZoBxivDnA3OQYK3NTjDX7mWoOcu/mJT5+7xFffucZX3znI9559AbN4WFKpSqFQolMJsXq8gwfvP06n37wNt9++R3+29/7bX7npz/ie9/9DlevX2NhaYFYVCEUChIOh0noKqVsgsmhLs7tbXJ8foyHd66zf3yTiWYPC5MD7G+usru9Rl+jRk8xxcrSKPPLY8jRAAHZh6zI+JUwnqBMOK4TjMRbCasIASWClkzhCwZRExq5fBpZliiWskwvLbJ77hyrJ0+yurvD6SsXuXDzCqcunGZtb4eu4SHUbIawrhGKxw1gFjcE9cFwHCWWIKanCCoxFFUjnkqQzOcod3VR6+un3t3J4lIn92+P8PiNcWYmEqgxP7VKnt6uCvPTTX767Ze8+updMukkfr9EwO8hn4zy028+4z//h1/wX/7TL/mrv/xL7ty+y+LSCaYnZvjuJ+9x/uiQ3t4u3nz9Bq/cPOTRGzd59PAG+ZKOoqYIqWnkeBoprBKKGZXUofExtva2+PTTx3z68WuMDXUSV4J43U48Ljsul51AQMLrcRIMePF6HWQzKSKKjMtpN6qLbjcRJUQsqlIs1xgYHmbnxDp9/XXGx0eJxKLGEgY1Sm+jg85KkXhYfgm4Xs7LeTkv5+/LmETP0K/8U8+hkAGoLGKAduFXcKld+DWAJXhpF3yYLB6sjkDrnAHD2lr+LAMiSa00ludFRbDN4sFsMcCV2epvPfow2wzI1SZ4sQiG4N2oKT4HaUZ6q00w6okWi8vYjPhrQvcXlcUW4DIqhH4EawC7M4wU0HF6ojicYfyBGJI/SjyeoFSsUK10UipXaY6OM7+wwMzsAhubm5y/eMTlK+e5cvUcd+5d4879a7zx8Da37hxx995FXn/jCm88vM6bj67z8PEN3np0gzceXuPO/SNuvnKGy9f2uHHnNDfvnuXo8hb7h0vsHSwYtcAzyxyeW+PcJSOBdeHKcSOJdfU4Zy9tcfb8Bvtnlji+O8XG9hiLqwMsrPSwdWKUvYNJdvYm2NmdZPvEBLv7s0YdcW+e1c0JVjZHWd0aZXm9ydxSHzOLPcws9TMx38/k0hDjc/3MrIwyNN7F4FgXzeleZtemmVwaYWlnnvmtKZZ3llnZW2f99Cabh2scP7fG5uEyO0drbB0usbK3zPTaNEs7cywen6F3vBetkMbqlbC4JWzeECaHhOjyY/X4MVkdtIt2XHIcj5LE7lcwOdx45Qgm0Y7F5sQjK5isTtoEGyarE7PopN1iwyUFqDZ6DODUgk/tYqtWKBoprHbRgcXuRnQ5cfichPQwITWIJ+DEE3AjOi0k0iqiw06bRcAs2mgTLJhEK2arAcnMgkCbxWzALMFBu2DArjaL9QXwMtuctItW7F4P8VySWFZHy6dIlVPkO/K4A0a9MayGyVd16gMlRmYGGZmfYnp1jXS1hjesEMkkaM6NUuipkSjlUXNZ1HyOSCqBXsoRTaUQ3X48oRheRSeazjM0Ncn40jTjS1PMbiwwtTpH/+QojeFBoukMhc4G1b5+EqUS8VyObK2Del83g2NDLG0v0Tc6wMj8JHohh5bPk67WyHR0kumokSwWWr4YnVylit0roegZoukKIT2PFIohKSH88TBKOkE0myaWSaAXstQHB1ESSYLRCPF0nHg2QSQdo9AoomV1Sp1FCuUS9aFB0vU6ua4eakNDVAd6KPf1kK13kK/XSOYzhOJRvLKfVCFDIKrgj4SJpTXCahQ5Esci2DFbWokck4l2UzvtpmOYzMdwux14vA5cbhvFUopsQaV7oEpzeoChiR66+zvoH+pkcKTB1NwoY9MjdA/2kEyn0LNJyoM9VCeG6ZwZpjTYIFvL0Bgsk8pqeCQnZvMxBMGQlJvb2zCZjhnVRNM/wGJux26zIJrakZx2pqYmmJicJZ0rEwzFkENRHE4PomDFKhpfWoN+iWhYxmYVcHnc+GQZp9eDaHPg8ctYnT4Euw+TzYvJLmFxBghGU1hsXkSXhMMXREvn8cohgtEg0aRCsqhQqkapdEboHkgz2CwxOllheFRnZSXH1Uu93L0xyL1bg7x+Z4Q7Vwa4c32S06f62d5qcvnqNmfPzvLWm/s8fXrEJx8d8e7be1y/MsvsWIKlMZ254TTJqAeP00LI76Cai9CRj2C3CdjtJsrZGImYjNtuw2m3Ybc7EASLIXe3CsaXdocTURSxWq1YrVbsdis2m4ggmrBZRQSzBVEw43I4CMkyLqcDm2jFYrEgWAREi4DPK+GwC4iCmagsMTvazfmT6+xtzTPc30VAkrBZ7ZjNAhaLiEWwEpZlApKTSlYjHQ+QinmNpFbYQTkdRo+4DZgUdZNQXOhhJ1rYjaa4UMN2NMXWSl25KST8pFUvuaT8wsGViLrQww4jhRX1koy4X6SkcppEKu4io0kkY4a7KxF1k0+ESKt+UnEJPeImGTOAVk73k1V9ZFSJZNxLVveR1gOMN+vk02HSmgG69Ji3BaqCpHWfUS3UJQqJgAG/Yn6KmTAZzUcxLZNUjVRZVjfSX/mETDEdNgBTKkQ2KZPWg6S0ACktQD5l1CAzmo9U3PsCilVyChktSEYNUMxGKKblFsQy7uF5wiwR9bRE9X4SccOnZqTCvC+gWyERJKsa95zTfRSTQcqZEMVUkEo23BLnhxjpy7O93OTMyWUevHqLnd0DRsbX6RpcodSYI9c5R7wwRiwzRCTZa1QPk31Ekv1EMj0kSv1opV5StWGStSZaR5NYeYBYsQe90kOma4Cu8RFqg50kiymkSAhnwEcgrOD0+YklVMIxhVAshD/oxyV58QW9+Hxe3B43bo8HRVMIxYOUGnnkaBBJ9pDNJVhcmGN3Z58nbz3j2eNPuH3lDhePrnL21AHH1zfo7GygRKK43V7sdgcOux2n04kkeZiaHGFsqJ8nD97k22ef8+1Hn/L1B0/55sOn/PjZl3z77Cveufcam/PT7CyOsTvTZGd2lI3ZMVbnpujp6iDgl7AKIg6rFZ/HRTKuUMpnOL61wc2LV/juO8/4ybMf8IP3Puc3nv2Q3//Bz/i9b37GT7/8MT/+9ic8eOshh+fP091skqnVydW7kBMJAnENf0zFGwwbECooE9ISxHMF4tkyQTVHIJLCLSm4pRBBJYbLJ+Pw+o1DCuCWFVyBEE4pgMMbIBTT8YdjePwyHn+IUkcdNZmio1JlY2GGve1VSrkUvR1FVmfGePPODb767EN+9uMf8cMvvsuzpx+xsrJKIZ+hs1amWinS2VHk1M4Gr1y9yDdffsZvfP0Vv/s7P+PNh2/Q1dsgkdLREypKWMbv8xIKBegsF3jlylnO766xNT/Gxf0TTA8N0F3JcPZgle2NBYb6+8jocSYH+1gcG0CPh5D8XqSghBwNE4wo+BUFSVaIJtIElDjBiIo3GMLr8xONKhQKafKFFJViikajyvLmBscPzrC0s8v6/j4Hl444d+MyRzcvsrK7Ta6jRlhVUeJxonqSYCSOLxRBjqoElRgBOYJfVpAjUSKqhqJpqNkspUYX/WOjTMxOs7IyxKu3R3n46hhdtTC6GqBaynLp/Bm+/Pwznrz9Jnu7WyT0WMt55UaN+Dizt8K//Zu/5D/88t/x//zdf+IXf/PXPHz0mIHBKfr6ZukdmKHRaLI4N81//wc/4otPH3G4t8Rv/fBttjam8IWjKHqWYETHI8fwR1VS5QqTi8ssbq7x3rv3+fnvfsEr109TLaTwe5x4PS48Lhc+r4eA34fH68LjdeCTPKSSOsGAhE/y4HHbyaSThEJhsoUSpWons3PTVCp5cjlj22gsFiGVSqBrMdIJnagsEw4EXgKul/NyXs7L+fswx0wG4HpeOTQJLem62YNgDbyoDbY/rwuKXmNroUVCsAcxCz5jK6DoebEd0CT4XrzH1Np0aBa9mESpBcwkzIIBnUyi4bkytc4L1kBLIv8rwbvQ+ox2wRDTtwlOTBY3ouDGInpfbFM0WyWsdhm7M4zNEcLhjOD2qkg+FZ8/RjiapFTqpNZRZ6jZZHFxjpWVOW7cvMTNW5e5eOkMN+9c5s6969x+5Qp37l3j7r1rPH7vdZ68/4B3P3iNx+/d590PXuXhu7d5/M4t3n7nOo+f3OLh4xu8/uZF7r9xnvuvH/HKvUMuXzvOpavbXL62w7lLRo3wys1dzl5Y5cz5JfYOZjg4u8ipg0VO7M+ye2qenb1pdg8WOHt5m7NXttg/XGbrxAxbJyZZWO5neXWA+cUuFpZ7WN0aZufkLMd3Z1jbHGVjZ4qVrQmWNidYWB9ncnGA5lSD5lSDmeUheoZLjM71MDrXx8zKzaf2uwAAIABJREFUKNMrTaZXR5haGmVmZYLx+UHmNmaY3Zhi/vg8SycWWd3dYPXkBquntlnb32Lz9AbHj7Y4uLLLztEaO+fWWT+1wuzWLNPrEywen2V0cZRKfx1ZT2Dzh3H4Y5isTkSnD8HhoU2wIbh8WFx+zC4fgkPC4fZjttoxCXZEp482iw2TYMPq8iLaPbSbRGxOCZNoR7A7sNictIu/8maZRCPF1d4SyZtsDgSnnXxHjp5mB1pGwe514gt58Yd9WGwiJlGkXTR8XIJofKbV6WqlugQsttZ1BLH1aKO9VWNss4iYrTYEh5NAPEw0FSVdSlLoTJIqRgnHZSw2O34lQLqskirFyHWkSZRzVPsHUbM5IqkUTjlEod5JY2yIXL1GtrOTYnc3hUYntYEuar01/EoY0e3HGVAJRFNUewfpajbpnxilc7CfTKWGWiiSqlQIqxrxdIZEsUAkqZIqJunoLVDrLtA/Okjf+ADVvhq9o310DfUQSadx+cPI8QTRTJ5IMkOm2EFYTaLligRiGoqeJZwoIifKyIkiAS2BWkiT7sgTy6rkO4tE9BjRtE66UqTSW6M+3EeykkdJRinUCgyODzA+N0Gx1sHAxBj1oQHK3Q26mgMMjI9Q6WkQ1OJEEiphNYo3FCQQMWT5kuyj0FEioqs4PD4EwY7VasdqteGTJBwOF4JVxGRuQ7RZCAR8uNxO0jmN0fFuevpK9A9XmJwbYmiym67+Ep1dBUbG+xibHmVkfJhMIYueSZLtKFBt9tIxOUDPXJNUNU2uI0GyEMfqsGAR2jCbjhneLcsxzOZjmEzHMFvasNlEXE47omBGNJlR/H4WFxeYmp0nla3g9crIwQg2qx27KGAVDCgjCmbji1Q4gMPlJKZrODxeHC4PgXAUt1/BbPVgtrkx2z1YnD6UeAZvQMUjx7B6/Tj8MoGYRqmzTjShEksqJPNRqp06lXqMSj3G8HiVuaUe5hcKLK+kuXFlgHs3h3ntzgh3rvVz9+YI164McO3yDJtbTU4fzPPKnT0ePzrNxx+e5+MPj3j6/lnef7LPvdvLrMx1UMpHCfrsyH43atRHLhPH57Fjt1lwOwTcLitej6NVL/EgWEwvEluiKGK32xGsIqJow2KxYBZMCKIFm01E8rrxe9w47VbcLjcOmx2304nDbkMQLFitAiF/EKfDhlW0EPA46e/McXJjlsOdFdaXp8inkzhsdkTBisksYDJZcLlcxGIxPB6RrkqejBoil5CNJFfIQSLibFUSHaRiTrKqhB5xGRsSwy5UxUEy7qGcjaArTmqFiOHdSobRFQ+a4kKLOknG3OgRJ0nFSGdlVMOhVcqESKseQzAfcxveraiHak4lo8noiodExEMi4iIRdZOIeUlEPKTjPkoZhVwiQD4ZpJKLkUk8h1lGwiqblEm1kl25VIhSJkQxLZNV/eQTIXIJQ1SfS/hfVA7L2UjLgSUbmxBbqa207ieXkElrBuTKJWVSqo+k6iMRNxJZac1PSvOT0lqbIFUfxXTYqD+2KolJ1ffC32VAL+O6KV0iqwfIxCXKWcP7lU8YHrBCImAI6dMyjYpKoxxlsCvJxFCJ6dEOzh1scXT+kMnZJep90xQb09T6V8hVZ9EKY0TSg8h6N+FkD3p+iEi6h3i6l1R5GL1siOMTnSNoHU3ilSHilV5StV7y9QZaPk8wnsAbjuD2BfDJCpISotxZweWVkHwBnB43Lo8bm8OOw2HD5XbhdjvJFzJkMjq+gEQylyBdzRBORAkqMpLsIxINU+oo0hwd4szhIRsLS1w9PMXS6CA7q/PUq2W8bi+Sx4vX7UZXNRr1BmE5jNtlXOP4+gqfPvmQbz75gp9+8hXfPP2Erz/6hG8//oofffx9nr71DvevXuZwbZb1mSbzE03Gmk1CQWPJglUQCPt9JCMhZkcHef3mVdaWFlhdXOajtz/gy/e/5MfPvuUnT3/Ib3/nx/zuD36L3/nmt/n6u9/w5hvv0Jydp39yHrVQIZotIicy+OMqnmAIhzeAzeNFCimUe7pR80V8ik5ITSOFEkhyBLvHSGa5AyGCcQ1/NI7N48PhDWD3+JGCEQKKjjsYRUvnDXehliQU04nrKUYG+tjf2mBnaY6DE1tMjQ1x4/wpPnv/bb7/6cf81k9+gy+/9yWvvfoaw4ODFAoFctkkPY0OuuslDnY32Nte5/a1y7xy8zqffvopRxcuki8W8AcDhBWZsBKgVi7Q3VlhcmSAnaU5dpdmePX6ObYXZ5hs9jPUXWZ5epCZ0W5ikSCaGmV0ZICe7jp9fV1EImGCIRklHicQVnD7ZdLlKoqWJBTT8IcUvP4gwaCfzo4CwwMNijmNUjnJ1MwY+0dn2D59hsXtHU6eP+LMtQtcvH2Js9cvMjg1TrpSJhSNEtUThOMaASVOIBzFF4rikxW8cpBgNEpU01HiMULRCPFkhnxnF539/fQN97CxMcS9m2O8dmuEvu4I8aifSiHLwzde5U//5I/58z/7ExbmZ1EjCsGAj4DfQ1pTuHPjiL/5N/8rv/zl/8Hf/rt/w9/93S/513/9l3z+3c9ZWDhOvXeOatc8lUo/z568xV/9xc9579FNtlfG+e0fvcvW5iShuE4iX8WnJJDCKoGYRiAap9DZxcjkCF985xF/9oc/5fufPiQWkpBc9ha8cuGTPLhdDjweFx6PC8nrJhjwoesaXo8Ll9OOrsUJBnzIoSBKOE5ntcrocB/plIaqKmTSCWQ5SDweJaWrqJEwEdn3EnC9nJfzcl7O34d5XlFst7ix2HyYn3u1hBaMaiWvfh2CtT9PXwk+I2HVglOWlnw9qhawWoMIoq8lY3/+Ph8m0f8imWUWvbQLEhbR37re8y2FEubnCSyrhNUeNECXzWdsVLR5jOeiB6cnhNURwO6WkQIqgXCSqJomlSpQ6+hmpDnKysoS65urXLpyxKUrR5zaP86rD27y2us3ePPNOzx+7z5PPnyddz98nYfvvMKjd+/y1qNbvPnoBg8f3X7xsydPX+XRu3d59cFl3nx8nXeevMK91y7w4K0rPHjrEq++cYEbd/a5dnOPi1e3uHh1m3OXNtg/XGT31Cx7B/OcOrPI2YvrbO9NsbY9ysbOGNsnJtnZm+XE/jxbu5MsbzRZ3hhhZbNpHOtNphe6mZ5vMLPQw+xSD2MzVSbmOphf6mVpdZDJ2QZT891ML/UztTjIwFiN8bk++kc6mJzrZm6lj+Z0B9PLPYzNdTG9PML02hjL23Os7q6xsLXE3MY8c5sLTK+Ns7C9wOzGLLMbiyyfWGft1AnWTu+yvL/Jxtltdi8eZ/vMCieO1lg/WGL15Apzm7OsnVpiaXeO4bkmpd4aai6LOxgxklCiA5PVAFPtgo120d6qL/owi25Ep8dIS7V8WubnQEmw02YSsFhdmATjnMcXwOr00C7aaRNaAniL2NqUaACqdqsVh+RiYKSHbDmJO+jCH/XiDXkQ3TasLhtmu0i72YRJEBFEm7FZURA5JpgxW21IIcVIelltmMxWzBYrJrPYcngZgMyr+JH1MLnOAj2jXai5MLF0GHfAgxwLo+Vi5Ks66YJKpVGk1Fmi0tNJLJskEFOJZbMkijk6+2uMzYxR6+6k2l2hf7SXiYUxekcH8YQiKHoeLVtBjifwRyNkKzkypQxRXSVVyNE7XKfWnSOiRUjkMhRrZdKlNNFEkLGpLnoGa1Tqeep9NfLVHNlKjkDEAChOX5houkI0WUZPV5DkGBaXF3coil0K4YmoeJQUoWQZOVkgnMqhl8ukqwVS+QxhNUq2o0S1r498vYFaKBNKpFBzWVKFLD3D3fSODlDrqVPuLFJplCl3ltAyCRQtQiiuEIpHiSY0InoMX1RGScYJaiGksEQimySmJ7E7vIiiA7Mg4PZ4cbo8mAULJnMbJksbgtUAHx7JSbqoMjBcZ2SsQd9QifGZfvpG69R7StS7S8zMjzEy2aTR10VcixFLRCn3ValPDFKfHqRnegi9pFPuyhCISFjEdkyWX5fLH8NsOobZ3I7ZbNQSLRYTZnM7QnsbakRmcXGO6Zl5VD2HmsgTCCg4bA5sFjMetxOn04YomBFEE8GgH7vTgcPjxeaScEnG/3GbS8Jid2G2ubG7ZUwOD6LLRzCi4/AGsXkDOIJB/LEohXonYzNTRHWFaDJCV38HxY44pZpCrS/BxGw/M/NdTEwnOThZ5v6tJndvDnLv1gB3rvdy/WIP9+7McelohqOzS1y+uMHBqSneeHDAs48u891PL/Ps6Rk++eiINx/ssbLcT6ORI6kZiSiXU8RmNf//aoWiKGC1ijgcVgTx1wCXRUAUbYiCiCAImC3m1uZLKy6nG6/bgxrTcLtdWK0idptINBrCarci2gSsNhGHzYlVEBGFdtJ6iPGBCqe2FthemaSnUcHnlbAJdixmgXaTBYvFgt8XQHK5cNgFoiGZWrlIMaUQD9rQIk5iit1IaoXsaCE7yUjLpxV1kVCcqBEnlVyklbQyNiUmo14alQSpmI9Y2ElS9RmbFCNekooXLWxsRMyoBhBKxtykom6SMRfpuJEEqxV0ioko6biPdKwllI97ScWkF9ArnwyQTfhoDhZJq17yyQDphLGt0EhXBVoSeMOVldUN2GWkpAxfVkchasCquFETzCQMEJXTAqTjkgHLND9pVWpVFAOk474XAvxEzE0uFST1PIml+UnF/aRiEsmW6yv5azArpRn1yIwaoCMfa9UT/S+qjMbv4SenGee7yjqVbIjB7gxzkw1ObI6yf2KGC+e3uHHzAls7u4xNb1CojVHtmSdZnkTNj6HnRwjGGsiJbpRED/FsL7F0D0qyjlbqI1EZpNA9QW14iWR9nHjHMLGOIZKdA6SqNSLJJAElhtsfwuryY3X5CEZieAN+I4UTlnG4nNidDjweNz6fF5fHSUCWyOYSSJKbWNyoPuULOZSYQkCRafQN4VcUgkoQPRlnfLDBRLOb6ckRpsYGGemrE4/IhGQ/Ho8HPabSKJboLBY4dfwEi7OzLE5PMDncSyTgwWu3kk+mOLe7z5vXb/Dpk/f44umnfP3xD/jesy949613uHzukJMnthkfa1Lt6MBqtyGKFiJygFo2y+bkJK+cO+KHH33GFx99Qn+ji5mJSW5dvMKNw8t8+9HX/Pbnv8mPnv2Qrz/5mu99/BUXL95kfH4JrVAilMzijyWQtTQeJYbo8uDy+3AGJIqNGoV6J4lCGSms4vYrOLx+nB4/XlkmGI0jycYWX7estJxaEnaPH5dfRkmkCCga/kgCXyhMplCkWO2gv3+A/e1Nbl08z/bSMifX11mdn+HCmT3efO0WF88dcO3ieQ5OnWZoeIywEiUkB5C8bpZX5rlw7oDF2XHOHe5y/94t9nePc3Byl43NTTRdJxJVUKJhwhGZYjHN/MwoJ9YXObW+wvrMFNfO7LOztsjy9BBbS+PMTg6Sz+jk00l6ezrp6avT0VUjnckQicXI5LKEoipSMGwsA/HLSEqEUExDiUUJKzId5QwHpzbYOb5MozPDwsIoB0cHnLl6gdNXLrO6u8fumbMcXjvi+qs3uHj7Er3Dg8RTOjE9TiIZJ5svEI7ryIpxLTkSJagYWxrVlEY8qROORNDTOQr1bkbnF5hanGVttYsvPpzhs3fHGOySUUJu1FiIrlqej599wM9//o+488oNQrIPv8dNRPajKn6mxnr54z/8Of/yX/xz/uN//Bv+7S/+Ff/vf/2/+MUv/gW//w//gMXFPbp7l8kUx2kOT/FP//Af8S//pz/gm89e5937+3zx9Arnz60RiESQowkC8QxyJGUAulicZKlEc3yQn//+D/lnf/Z7/P5vfkZXZx6/z41P8hDwe4lFQ61KuxOv24BbPsmDGo/g93nxuJ1oaox4PI6qJ8jnK/R09/HavVvMzo0xMTVGsVQhEosSiYTJZZKoUYWYLL8EXC/n5bycl/P3YUyiIZk3tgY+T0o930wo/Vqyy4NJ9BlOLtGPxRbEbA1gtgZaYMtvPFr92F0KFjGAWZBewC3juWS8X/Qjvvi5D8EuG1VC0Y9g8yPaAtjtIQSbIXj3BnQCchJdL5PKdpLKlMnlK1SqdUrlCpPTE8zMTrG9s8XJ/T0Oz+1y5+5l7t27xsNHd3n49l0eP7nP2+/e4+0n93jn/dd47+kbPPnwAe99+ID3P3mLJ08f8M7793j83l3e+fA1Hr93j7efGGDrzbdv8/rbN3jtrSvcvn+W+w8uc/v+WV559QK375/jzqvnuHXvDDdf2efqrZNcubnLiVNTbBwfZWt3koMzSxyeW+HE/gybJ8bZPD7O0voQG8dH2dgeY3tvynBknZphbXuEzZ0RVjebzK/0M7fUx/xyL4trA0zNNpie62JqtsHIeIWxqTLTcw3mFvoYm+xsgawBJhd6mV8fZX5jlPn1MWaWh1ncHGPp+AhTSwbgGl8wUlxza1OsHF9g+/RxljYXmF6eZm59muUTayztbrGyu83qyR1Wd9eZWJli8cQKiyfX2Dyzze7FE2yfXWPn7DqbhyusH6yydGKZxZ155ram6JvoZ3hmkr7RcWwuiXaL7UWlsO1FGkrA7vIhWF24fEFEpwfRHUBweLDY3ZhFJ6aWAL7dItAuiLSbLbSbTbSZzQhOJyZBoK2tnTaTcbSbTRxrb6PNbEKwCygxP9XuNHLMSzAWwB/x441IuINuHD47gtVMu9mMySLS3qortlmstImiARZa7q3nCbH2lrvLJFqxulz4oyFiGRVZi5KtZoknA8RTfjIlDV/Yh1d2MzrbYHKmi6GRMnMrwwxP9FGq5Yil03jDIZKFFI3eGgPDDYaGa5SrCWqNPH3DdTobVXKlEja3D384hksK4vV5SKZidHYVKHXmjfpfNU2xohOJh4loSfRsFi2ToNzI0dVbpt5bIZXR8SsKsUyKQkeFUr0Lh8eHyebE4gpgdcuIzgBWp7G9T3BJ2Dx+PIpGUM3ji2bxKCrRbBK9lCJTzZOtFsmUcoT0GL1j42jFMplaJ5lKjVg6S65SoFQvkq2miCci6AkFLRlDicuE1QixVIxYKoasK0QzSaJpDTWXRNbjyIk4UiiE1ek0XGkWEbNZwGq1Y7M7Ea02BNFMu/kYZks7VqsZl8eBltWodhcYaNYYGe9gdn6AwdE6XQNl6t05Boc7WNtcZGxihN6BXhJZHTWr0jc3QvdMk575MarNLvSiRrWniN1jxSI8T221YWk3gJZVtGAxHzPAVgt8mc3t2EUzlUKG1dVlxsamiKlpwtEkXm8Qu92J7A9gEyx43A4krxeLxUQgIBGQZQSnE7vLi8cXwO2TcPsCJLIFrO4AojuAzRtAdPvwBiJIQQXRJeEOR5CiEXzRCNWuOtlymUBEJhwPkSnESRdCVOox+odLdPUV6O1LsLPV4Nqlfl57ZZhXbze5f3uQu7eHef3eNNcvT3Dt0jynT02ytjrIyZOz3L27y8cfX+SzT4zjO59c4f33jjh/tEq+EMPvt+NwmHDYjaSbYDEhCGZEUcDpdGKzWbGIAqIoIogG1BIEq5HAE56/tiAIFmw2Bz6vhNvpMlJuooDVasXpbPmIHDbsNhs20YoomPG47XTkNbbWpjixNc3aygSaHsFudSBYRNpNJqxWK2pcJRTwovgl9GiYUEBC8rop5xLkkyGScR9axKgkJhQnqYiLTFwi2aocJiMukhEXtaKGFvWQjHnJ60ESUQ/5pPyixhiPuCimIySibvSwm3jYhRb1GpW/mA9Ncb1weiUjXuN5xEs6HiSvB8lqHrKqh7xmeLqyqkRG87VqjhLJuItUy4GVVo17yOoGLCqlZNKq1AJcvhZQMiBYMR0mrRqgK61KZFWJUkYhnwwarqy4RCpuwKmk6iXZSmAlWnArlwpTzEbJJkNkEkGyyZbkXjcqiSnVqE/qMS+p57BL8xqSey1IKa2Q03zkNGOLYi4VIJf2Uy9FaZRVRnrzbK+McLg3x+H+Irdvn+XGrUtcvH6NtROH9A4vUOleQCsYUEvLNYmlB5ETPQRjnchqF9F0F8nSILnOIdKdA2TqgyRrQ3QMLpCpj6N3jJHsHCXbP0q6sxc1V8YXjuIORHB4Qzi8hvfJ4w8SioXx+n04XHYcHidurweHy046E2dre4VMIYM/6CUY8hGQfXgkLy63E18oiBxRCEZCKGqCbD6HEpXp7q1TLyaZGayxvb5IPpchHJbx+XykU0m66jXO75/j/QdP+OrD7/GDZ19y9ewR148OWZud4PVrF5jq7SKpBAh5HHQXs6zPznF0cMjp3X02Nzc5PDjN4tISqUwGp9ONze7E6/WQSehcP3uB7zz+mN/46Pt88/T7/OQ73/L5+58yWO9mc3mNS+fO8db91/jq6Rd89PBTbl9+jXcfPmV795CT5y6R7egiqCXwKiq+qE4wlsTtD6EX0mSqJfrGB+huNpGjGr5QFKc3gBSK4g1HCKsqUkTBKyv4I3FcIQWPEsXuDWDz+HD6ZXzROC45hC8YwR+OEVE1GvU6d27f5LOPPuTVm9e5e+sVtteOM9I/yMrCDGcOdpmZGqfZHKavb4BcIY/H7cdh9xCPxigVs6yuzHPr5lXeeHCfM2d2ObW7zcbqGqsrK6TSaWJqnEhMQdPj1DqKrC3NcOngFDePznLt7BmunjnLaF8vtVKW4YE6uazOyMgwmUyKQiHH0vIig81BqvUqje4u43cNysQTaXyhiAG5ZBlfSMEvB4kqPmYnBzi1s8pQf5V0SmZuYZyDC4ecv3WdvaNzHF69zKkL5zl3/TyX7l5i/8IhMwtz6EmdRmeRc2dO8PUPv+L85RtkilUi8TQBJUpE14lqKrGkiqprBMMRcqUqpXovvc1xJuZnmZ/t4LP3xvn6szHW5jQyySCFjMbIYDfPnr7DP/3z/4FHD98kk0kRlLzIPg85Pczrr1zivbdf5Y//6B/zz/7iz/m7//x/8st//wv+7r/8R/72b/81v/d7/w1nzt6lq2eFRvciZ/ZP88//9Of84n/7x/z5H3zOX/x3X/Dzn33ApUvbBKMKASWOP6K3aooKwbiOrGp093fyP/+P/4T//X/5J/zsm2ccnT5OwO/B43aihIKEQ0FcTidup1FZDPolFNlPLptEU59XKb2oaoy4qhGSoyQSafZObnPy5Cod1RLVao10NktST5BNp9HjMWLyy4riy3k5L+fl/L0Yk8M3ZLF6MLecVxbRj0n0ITpkhBa8Mok+zFY/ZmsAwR7EYgtisQYwWQOYbK3XNj+mVsJKtPqwWo2ElmD3I9oDiHYZmyOEy62Qz1TxeeO4vXGCoRSRSJaArBGO5dDTdaLJMoVyH9l8lYHmGIsrK+zs7nD+ygWOLp7l7NEu77//Brdvn+eNt27x0SeP+eDZW7z37BFPP3mbD5494N0P7vPu+6/x5MMHvPv0Dd7/+C2ePHuDR++/yltP7vLo/fs8evcer799h/sPb3P79Su88uZVbr96mVce3OTmq1e4fPMcF6+f5tKNM5y7eopz105y7soeu4cbbJ1cZPtgmZ2DNQ4vnGDnYIWN3VkWV0dY2xpje2+S7b0pTh4usb41zsnDJU6eW2Jjd5L5lQE2T06xsjnM8toQ68fH2NidYP34ONsnx9nYGWN+tYf5lX6WVgeZXxlkcq7BxEyNsekaE9OdjEyUGRorMtjMMzZZY3qui4mZTkanqkwt9jC9MsjS1hjNqQabe4ssbM8wu9ZkaLLK5NIAEws9jM71Mr8+wdTiEAsbE6zvrbCyu87i9iIrO0vMb84xuz7Hyok1FrcXmN9eZOnUJssnj7N8aofVg202Tm+zvr/G9pl1Nk6vML4yQaJSIFuvkW1UKfV2Ue3rJ6TqLzxX7XYXZpur5eOyYmnVA41thoaj65hFpM0i0mYy02a2YBYsmC0iJouZf2Ay0W42jmMWM6Ldgcli4VgLbrWZTRwzmzhmaueYpQ2HW2RmdZTuZgUp7CEQDeBTJPxxP27Zhclqos1iaW1QtGESDfD2/IgnElhtjpb7y2YkyywWLKKA3SnikAQyJZVaT4H+ZoX+oRyVWpxqPYHVJSA6rShxH6WiQjIdpFBN0tlborM7R1iPEojHjARXV4Ohka7/j733bJLzPqx8X90Sgenc/eR+OuecZrp7enLOOc8g5wwiEpEAQYAESQAEQBBgpkgFSrIVrGDLXq+tddLKtixpZe96bd8re9fSdbn23vsJ/r/7ooeUP8CtulUunKp/dXU/UzNdz7yY6jPn/A69fQV6e4pE41EKpTyl1hzJfBaHpG1Cdw1Ur4nXryJpLvwxP/5kEF/cT6aUJJFLYoYjyF4/ks/Erak4VRfRVIREKk4snSGazeOPJYjmCxjBCB7Vi8Wj4JCMz0YBXIqJSzPxhaI4NAOP7iNZqBLNlfAnE4QyabRgAKeqEMom8SWjlDs7KLTXybe3UmjLU2grkakkiWfD5IoJcsU00XiIQNiHL+LDnwgQSoYIpsMEU1HUUBBvIkEwkyBebP4c2duse1qdLrZabFgtNlosVuwuF1a7jRbLM1isLVhsW3C5bSSyMVKVNLWeIp39rUzP9zO3NExHd4VyNUFPX4XxyW7ml6fo6G3Q6KlRrOXI1rJURjqpTvTTMzdEtp6jUEuRbk1id9mwWpvcLafT1qwmbm2mt6y2FmwOK1arBYt1KzbrFjx2C/l0go2NNQYHR/H5okiSicct43S6MA0NTVGxWn5titlsFjySC900UTQDSdZQdRXV60Xx+nEqBnaPhkPSsDgVrC4VSQ/gj6ZxaAZOw4saCLHv+BFiuQL1nh780RCBWIBUNkqxmqK1nqTeXaTekWFkrMTkeJqTR+pcPt/DtUv9XL88wLUro1w+N8zFs+OcPTnLnl2T7No1w56901y+vJv7D07y7rvnePetc7z1+BQPHpzk/PltjI3XSCdNTK+M22PHYbdit25tGl2b985qbcFqs2zWEZv3zG63Y3M4m1VFmw2Hw4Yxf7/pAAAgAElEQVTb7UT2SMiSit1mRfK4cTjs2Gwt2O2bDC+HDUPVcDmc+AyZufFedq5NsG11jP6+OoZXx+NWsViaRpokSaSTSbyqh6CpY2o6QdNLJOAnFTbIpqIEfAq1SppkWKOQDpFLB0lHDeJBiVImQEdbivbWJMW0n+56mlopxkBnmVyqaR61leKkozKpmNJkYkUUcnGTZLAJrU+GVOJhhUhAIhJoLjOmIiqJzcdkSCYXV0lHJHJxmXxcppjUyMcVikmNXKIJoM8ldNJRhXyyybLqrefIJ5rmVvOa1gTTR5Um1H7TvMrEdJIx5bOEVTPdpZNPqM3EVqz5fVMxhUxCJRPXSUabdcNM1CAdaVYU8+nN6mPCSykdIBUzyUSbaa9cytfkdm0uLqY2FxibgPlmuqyU8dFaMOmuxRjqyTAxUOTovnnOntjO5ecO8uKNc5y7dIELL9xmacdRCo0ZkuUpEqVxkuUJEvlREoV+EoVBAolO/KkGoUwX2bZBstUeCu0DVHpHKXaNUuwcJd46QLRtiGhlgFC2gdsbxWOGcagmdo+KWzVwKTqyZuKUFCRVwyV7sHuc6D6NWkcZWVeQFRXD0Dh2ch+ZfIRgzEcgFiSSiJNMxfH6vIQjfrwBH9F4jHgmQb61RLaQpb27g3gywWB/F/lUhJ7OGqlknFgshqooeL061UqFV669xAf33+fjNz7PO6894rljJ5noH6C7vcr79+/z0RuPuP/CCyyMD5EN+6kVMrS3Vchls+SLRZKpHLpm4vMHUFWdQDBENBKhnCvw1oO3+fDhB7z72lt86dGX+PzDj3n0ykOO7NnL9PAga0vzHDt4lOcv3uTE4fPkMiX84VgzVRVLoIUjqOEwWjiKEU7g0byEU3FW9qzTMTSA7DdRAxEUb+iz5JbbayCZfjy6iV1RcEjN++1QDFyaiUv3Nr/G60fSfWg+P+FIgoG+Yc6cOM0nH32BTz76Eh+89RaPH9zj9Imj3L39MhdPP8vM2BD9vb2MjI3S0dFNtdZA01QMTcdUvVTKRcYnhtm/fy9ra4usra3w3IXzTE6NU63WiCUSxNJJIskosVSMvr5ulhZm2ba8yKGdOzl/9DDH9+5hbW6GwZ4OFmdGqJYzpNMJ2lqLVGtlRseGqFSr+MIhYpk0hq8JwtfMAKlckWgyhdffHBAxTC/VSpYXr57lwK5ldiyPcef2FY4c38fxc6c4ev4Uh8+c5uCpkxw9e5IzF05x5upZDp8+Tmt7lc6uOoODnXz80fv83u9/n+s3XyZfquL1R/AGQvijYZLZHP5wiGA0QjAUIVeuUu3oo39knLmleSZG03zwaJJP3h1n/7YMbcUQrYUsx48c5Nvf/ib/+Ud/wut3Xqa7q47XUAiZGsVUgE8+fMTPfvIj/uiP/oDf/f73+KP/9B/55T//gl/98h/5v/+vX/GrX/4Tf/7nf8ne/Zdo71ymp3eJdx4/4a9/+Dv8/E++yl/8/jv8+A/e5bu/cYdzF/ZhRkxC8SSBaBLdH0Y1g8i+APFClsHRXv7zH/82/+Unv88Pvv8lrp0/TjGTwFA8tNdbCYcDTQaXLKFIHmKhIKViHq9Xp1QoYujNmm80GiYUClIqtdLbN8ChI/s4fnIfs/NTTEyMkcllaavWSSQS5NNpQk8Nrqd6qqd6qn8fstv1gU/rgla7gcMTwOLwYneauDx+7C4vDpcPi0PH5tRxSX6sThPbvzG7PgW4K4qfYDCJ6U2i6zF0PYzPF8c0o4RCKUKRFIV8mYmxKUaGpihXakzOzrGysYOV9Z2s7d7NrgMHOH7mJM+/eJXrL17m1msv8NqDW9y9f5O7D27w4M2XeP2NG9y7f4M3Ht/i4eOXeePJKzx8/DL33nyRuw9f4OW7V3nx9kVuvXqFm3ee5+qti7zwyhVu3bvOpZvPcfGF85x87ghnLz3L0XPHOXnxJKcunuDI2cNs27fG/mP7OPjsfmYWp9h3dBf7j+7i2Nn97Dm0zt7DG+zcv8L04jDTy2Msbptjdcc8M8sjDE320DvczvBUF+s7p9mxd5Ztu6fZuW+Wk2d3sHPvFNv3TLKxa4yZ+S7Wdwyxtn2Y1Y1hljcGWVkfYnX7MMvbh1ja6GNyrsH0XAezC91MznUwOdfB9EIXk7PtjE3XGBwtMTRSon8wz/RcJ5NzXcwvDzG/PMTKxjizqyOs7JxlenmEicUBlndOM782wvB0O/Pr/XQPFxid7WBgosr82jhL22eZ3zbHxPIok8sTLGxMs7A+z9K2RZZ3rbK2bxeLu3awuGsbi3t2srJvF9sO72Fl3wZrB7azum8bU6tzZGoN3N4M3lgryUqdmdVF2gc66BzqRTWDTWi8zYnV6WGL3f5ZkqvF7mqaTPbmkqHF4eIZS8um0WTZfG3zms3K1hZr83qLBYvNRYvNxtaWFra0tDSTXp8eh41sKUOlUcYf8aEFNLxhg0AqiFtzYXFasLtdtFhsPGOxfgabf8ZmY6vNSrXehqwYWKy/XlhUDB1Jl5ieG6PUmiCR9uMLSPQP14mkvIQSOplyGF9Ew6XKqH6VfClBMG6Qa0vTM9Kgc7BGra+OGgzi8frxhWOU620k83HK1QzhZJRitUyjp05bRw09EEL2BQknU+RrdbLlVnK1VvL1Cv5kCDXoQ/aZ+CIhZK8Xl6wh+4LEi2VKjXbaOmpkiyUiiTSGP4TdoxJJZlF8YbyBCFrIj24GccsGdk9zxdImK0RSKXyJOMFkmnCmSDRfRQ5E0cNxtHAIfzyMYmoUqgVSuQTBiB/dbxCIBokkowSTUaL5OIlijGDMjxnyYgT8+CJBzLAfJWCQKmSY31ih0tVNKJ3Bn4gSjCexOTxsaWnBYrVhsTqw2pxomg9Z1tB0DavVQov1GazWrTgcNgyfQr6SpVBLU2pP0z1YZ337PENjHZTb0tQ7swyOVJlfGmF4op+2epHegTrl9jytva3UxrvpmBuiZ2aIeDlOqT1LIBrA4bA11xJbtmC3Nat0FstWLC1bsbZYsH5q4thacHvs+FSVgZ5Otu3YTl//CLoeQjOCuD0aiqIiS25sm3VGq2UrVsszWKxNw0xRdSTNi6QYuGUZWdGQ9abZaHWrWFwqkmZicUjYPQZmMNU0JmUVbzSCHggQTWUJJRKY0Tj+iB+vTyeeDpNtC1Nui9LVV6a9kWZ6usq+vW1Ng+tiD89f7OPaxX4une3n7LN9nDk+ytED4xw6MMP6+gjbt09y48Zh7t45xjtPzvHg3hEePzrJw4cneeX2EQ4enKG/t0IkqKF4HDjt1mZNcZM1ZrNZNpNazUe73YrNYcdqt+F2unA57ITDETwuN36/vwmTt9lw2O3YrTYcDisejwOP04HDbsVtt6FLLgYaJbYvjbN9ZYLlxVEq5TxujxuPW2HLVgstViuKbBDw+fAbOoaiYmoqQcMg7PcR9Omosgu/aRLx6yTCPgxNQlfdpCImmbi3uQKYMGktBCnlQmQSXmqVJN1t2WaFMaJSyYZJRWSK6aYplgw3zaV4UPoMHp/crDU2YfTNFFgiJJPcXGzMx71NiHtUIp+QNpcQTdrLYQpJjXyiCbLPJXQarXHKhSDFpJfh3iL1crhZW4xIZDYh9ZmIQnaTh5WN6mSiKtmoSjkb/PWaYcJLNqpvwuw/TYbpFFNN8H0u0VxDzMW95BPNhNiny41txTjZmJdcwqSQahpsuaTZrCYmDbIpg3LaRyHlpZTxUS0EaFSC9HdGWZyus3/XKM+d2sXli0e58vxpLl45x5mLl5lc2Uuxc5ZsbZpsfZZUcYxyY4ZSfZxopgmODyTbSZcGiOQapNoGKHaOUewaJV0bItE6QKzaS7I6QKI2SDBbJ5AsoQfjn1UQHaqBW/EiKwaSpjdrz7KMW3LhdDePpLjQvB50w029o0K2lGF15wp9g+1U28t4A15kVSEUCqDrCtGIj3DER66QpdKaZ2F1gVQuSyaXRZIkguEQ3b1dHDt6mIunznHt3GUm+gbIxyNEDJ3poXHu3bzLx08+4s1XHnF45z6q5QL5VJzRrg7ev/cmb9y8yXBng3Q8SigQJBAM4PWZ+PxBfN4guUyW8eEhMvEI8ZAPr+ImFQ2SikRZX1rj5uUb3L7yEvdeesCpI89y/NARLj93kX2797O2up1CroJX9+PxeFAUjc6+QdRwtGlsRaK4DRM1EKDY3sr02gK5znaMSAyP148RiKAaAWTDj2z4Uc3m3ze34UP2+5B8fiRvELfhxwjGm+wtVUU1dLLZDAsLizx/4Tpf/fBrfPcr3+X73/gdvvzh13hw93WuXjzP9Rde4PLlW6yvbWd4cISJiVlaK3XyhTKtbTVM0yTgC+IzDTo6Oqi2leho1CmXciSTccLhEOXWCpW2KpliiVg2RS6fYmp8gOnxQfbt2Mbu1TVOHDrAntUVDu/eSXulQmu5yOTECAP93dRrFWZnJuju6SSZzRBLxIklEyheE0kzkQyDSDJLOJ7Ca/pRVZViMk53tcDUSAf9nTnuv3qJT77wmGdPHeHZ505z+PQpDp0+xdFzz3LiwrOcu3aac5dPMTk/zejUCH39XYyNdPONb36FR0/eYnB0gnSmQCgcxwxG8AVMYokoZjBAIpMlksxQqXfS3j3A4PgES+vLDPaE+OTtab72/hDHD2Solb0UU2FG+xp8+O4b/PXPf8p3vv0t8rk4+UycoE+hmAjy1v0X+c5vfIEf/+UP+e53v8P3vvcd/urHf84v/o+/47/9/Kf87Mc/4lf//A/86Ec/ZHn5CIXKFKlMH6uru3jvzVf5yZ98jb/6w8/z8z/9hI/eu8Gl5w+RbU3hj8QIxbOEUwW8wSiqGSCSzdHa3spXvvQW//Vnf8APf/9rvHDhFOVCGp+p4TU0DENBUTwE/CbpVBJVUdC0pkmc20ydfZriMk2TSDhCo72L1fVVduxcp72jzvz8PK1tNSLxJJFIhHQyRT6bf2pwPdVTPdVT/XuQ3e4bsDlNbC4vdpcftxTC6vThkfz094+TzbZRaesnmijg9SeIJgrEEq2YZpxIpEA8UaJYaKOz3snM1CwnTp5kcmqKtfU1Zucm2b59iUOHtnHm7GGuXr/AhUtnuP7iZa6/eIU7D2/z6v0bvPH2XR6+dZf7j1/l7hu3uf/WKzx48gpvvnOPh2/d5dX7N7h95wqv3LvE9VunuX3nMjdeOsf1m2d44fZ5bt25wp03bvLagxd55fUb3HrtKs/fPMfpC0d59vxhrtw4z9WbF3ju2mkOnznAnmO72Xl4B4s7lplemWdu2zLzG8ss7lxjde8G+04cYuPATiYW5th1YC/7jx1keccu1vfsZ+fBQ6zu2sPg1Dxdg1NUGgOUav3Uuoco1xrEMhGqjSyj0w029k6w99A8O/dNc+j4Mjv3TrL30Dzzyz1MzXeyvD7A4lo/23aNsWv/NDv2TLC42sfCah9zS53MLnYxu9jBzHwnM4s9TMw2GBmvMTnXwcRsO1NzDSam2xmdqDK/NMDkbDdjk+3MLw+zsjHJ4uoos8tDrGxMMr0y1Exz7V1kfc8iC9tGGBwrMzRRZnq+l9mVUSaWR5hbm2ZmdYLVPdtZ3rPB3Ooc86uLrO/dxdLu3azs3cvynl2s7N3Dwu6dLO3Zztz6GuFUGcWXJ9vaycTyIpXOPmRfETVQZnRukZm1Wdr7u4jlCrQ4myuIWyy2ZvWvpVkLbLE62Wpp8q62WuyfmUlb7Ha2Wm1ssdppcTqxuiSesTrYarGx1erAYnNhc3rY0tJMeW21ONhqc2B3e/BoXlocLmx2J7Ku4VSkpqniU4jnIkSSIVyaEzNs4JFdbLXZfl1H3DTZvKZEMh2jxWbD4rCjaArJTAzdr+LwuPCHTHx+BcNUCMZ8+JMmsWKQfD1JohBCMjQcsgcj4CVfL5CrFWjrrdEY7iFTLxLKZHAbJm7dj2L66B7pp1ivEEzFCSejpEtpfJEA0Vy2OSsejqIHY0h6ALfXixoKEcvnyLS1EkxnyFTaiOdzxDMF9GAcLRIjkstT6eomlSsST2dIZEso3iDBVIZ0Wx2HrKL5TVySjKwaWBx2ZK9BIBUlkArj8alIhhc9FEEPRwlnipixOMl8kmQuRjgaQNUlTJ+G12dgBgPoPpNoKkYynyCQiJKqZEgWY2QrGYLxEIlchnAyhhHyES2WKHf1EM2VCKbiGMEgTkmlpcVKi9VCS4sFh8ON2yNjtztxeyRsdhsWS0szNeWwYng1Gr1VitUs/eM9DEz20D1Yp7OnlXpngcGRBj0DrfQN1ZhbHKajt0ZPb41qe550KUF9uIPGTD+N6QFK3a3k6mmK9Rwe2dU0nzZXGrd+xt5qVhM/NW/+LYPLkGUmhvtZXFqmUm3gD0TRdD9Bf5jWch7V40TXJOy2rbhdDmzWLdisW3E4LUiSuwmyVjWckozq1VANDcMfwunRsTpljEAYp6TT4lRwqn4i6RKyL4hNkXEpBt5AGCMQJpXL4w0FiaUixNIhCm1JBoarDIy2MjRSp6c/z8BQlONH2nnhch/XLjTP8xcGuHS2l7Mn+jlxZIgTR8bZtWOYvt4SC4t9vHTrCC+/dJi33jzL4zee5Z3Hp3jzjRM8eHCcF67tY2NjknQqiqE68bhtuJwOPG4niuLG6XRgczSNK1lWsTts2Gw2DE1HlRW8hhe324XdbsNmaTK8ZMlDKpnE6XSgKjKS24VXV4iHg2QTEXauTLJ/+zwby+MMDnSgaSp2u30TLN9MiRmal3CwyWjRJBlFcuPXDHy6QSjox9RUJKcdQ3Xj1ZrJMUVykYxGyKVi+A2JXNJPPmmQCElkNwHs3bXcZwD1VKgJjE9EmomtRFghHpBIhKTm85BMchMWnw6rn7G40mGludgYbrK2UhGFRNBNNiJRSKqUUibFpEExpdOW95NNqJuLjDqZmEw2qm7WGjWKKZ1sXGkaWjGFTExuGldRlXxMbdYdY8omO0shl2gaWoWU2WR8xTQykWaKq5hpgukzMY105NOE12aNMeGlVoqQThi0ZWMUks26YinTXGDMpU2KaZN6a4T+Roa+RpLZsTIbS90c2DXKmWc3uHBpH9dfPMXV589y6uwZ9h0+zuqOA/SMLpNvTJJsnaDQPkembZxYrp9wuhtfvEa80Eu80Eui0ke22ke2vY9UWz/RSjfJ+hDJ+gjJ+gixchf+dCuF9n50fxSHx8ThVnHLBrWOHmTDi0dWcMsqTknGI8l4JAlN11B1DUWVSKQjpAoxltbn6B3pJZaOU2tUCMci+AJ+TJ+B6dXIZOJksxmyuSTZfIqBoR7OXTzN2MIE4WSMdDlPJBEnHA0zOzvLk3tv8cH997lx5hInd+3njZuvcvrAYbrLFVozafo7u7l55SbHDxxjaWaGge4Onjt+jLvXX2Z+bIRCLksoHEE3/HhUDX8ghD8UZKi3lz07drB3+zZmRgZZnp7klZvX+ei9tziwe4PR/k7GeroY7e0iEQkzNTFDX98w+VIbuUIryUSGUCiCLKtIsoQky3gDISR/kyWlmAapcoH+qTEGpkaIF7KYsTSyN4hd1XCpGoo3iGT4kb1eFMOHS9Fxa148mhen3Fx+dcg6LllH94XIFors23uAdx69x1c+/3W+8t43+er73+KrH3yTDx99kccP3uaDt99l1/ZdrK5to17roaPRS2ejh0KxjUy6QCqdo6Ozh0AwgKHpZNJp2ts7qNfaWF9bIZdLUa1X8YeCRJJxyrVW4pk4jc4aG6vLnDxwkLNHjnJ09x5O7D/A8UMHObR3F2vL8/R1Vhkd6adULtDb28Hk9Djt7e1EolH84TDxdJZQPIWkeZF1E1nX8Pv95IsFcpkoo/0Nti9N05qNMD/ewRuvX+PunRc4c/4Ux86d4sRz5zh9+RLHzjcTW+cun+Hc5ZP09nVSrVUoljKMjfXx8Ufvc/f+A1rrHQSjcUxfCNMfxAwG8YX9hBNRgtEIyVyRdGuVQr2LWs8A/aOjNGo+Lh3P84XHI5w5WqDRqtFaiLO6MM3vfu+b/N3f/Q3f/vY3KBYyBEyZkKnRaE3z6LUbfO8bX+QH/+Hb/PSv/pxvfOM3+Z3f/g5/87Of8It/+Fv+6Rd/zz/8/d/wr//yC/7yL/+CicltVGuTRFNd9A/Ms319le//1sf87Iff48/+8BvcfvUCz13ez4lT+/BFIsSyZTKFOpqvmeIKRJOEEhFevnWBn/3Vf+CnP/odblx5lmTMj67J6JpMpZInGPSiazKaoqJJHmTJjc80yCRixEJBfKZOJt1cVoxGEwwPjdNWrbO4vEh3bwe9Q31Mzc0TS6XIF4pUimV6OupPDa6neqqneqp/D7K7fQMeOYSkRNCMFL5ggViyRjbfoKdvjK7eIfqHJhgam2Rmdp6jxw9z6NBB9h/ay4nTx3n23EkuXD7FS69c4c79G7z06hUePn6Vdz54wJN3XuPNt17i0ZMbPHp8g7feu8OTD+7x5IN7vPvBG7z94QPe/ugh73z0gCcf3OPRO3d48v7rPPnwPo/fu8fj9+7z2usvcPXmWa7fPMPlG89y/soRjpxcY98m1+rYqW2cvXiQSzdOc/nGWc5eeZa1nfOcOLOPvQdW2X1whf1Ht3Pu+TMs7Fima6SPjuFuagM91Af7qQ30UunpJlurE8vVCGc6CCRq+KNlIukOQrFOzGgN1V/FCDXQg3WMUINAoot0aZxceZpEfpxIpp9EvpvWRoOB4QbT873MLHaxa98Uew7MMb86zLadM+zZP8POfVPMLHYxt9TJ4lo/aztG2Llvim27xzl2cpW55R5mF7uYWWgwv9TN0uoAi6t9rKyPsLw2vGlwNZoG12yDqblOpue7GRprY3SixvhMJ3PLwyyujTO7MsrUwjBLG1MMT3UwvTTEyFQPQ+PtdPZlmF8fZHKhn/H5fvrHuxibH2dh5wore/cwt32NyeVZlnZtY2X3LpZ372Vh116W9+xn/eAx5rdtZ3nXdnYdPsLGnqOEEh3Esn209YyysH2DkdlZvNEKHjPP0PQc06uzBNMRvJEgLY5m3W+LvblQuMXqaK4oOlxstbuaRpbT0zSwrM4mdN7hxuFRcGxCt7dabGyx2NjSYmVLi41nLHa2btYMmxVHG2YwgtUp8UyLnS0WC1a3Ey1oogUVKvU8fcM96AEF2SsRjIZxejS2Wl2b5pYdm9tNrjXF9MIoiu7B6rSiGjr+kI5TcmFxOHFKHoyggTdkkCmlSbclKPeUSFQSaGENLWQie3UCsTDJ1jTZWp7qYDeN0WFKPT3k6g08PrOZtonHydUrFOoVMtUiiWKSUDJMOBUhWcihmAHskhe3HiSYLBJOF9HCUWKFYnOxKhxD8wXwRaL4wglUfxQzmsCfTFFob+ALx8nly7TWO/EGY8heH3ZZxqNrzaMqKIaO5tPxx3zEijFC2QDBdIBwMkq2XCRRyBDPpQhEAwTCJqZfw+s30H1eNEPFDHkJp8JEsgmSuRQr29dIlIrEihly9SJ944PEC1mCiRihRIxYNk222k6sWMYIBtF9PpySisutNGupFht2l4TDI+N0y3hNP4qiNsHklhacLhuS4iZTTJEqxekYqDExN8LC+gzjs8NMzgySLYbo7i1T78jT3VdlYLiLYjVLqS1BoZIkV8tTHe2mfW6A3rkR8u0l0uUE6WIKjyRtguS3YrE2Ta5mPXHLZ69/Wr+zWCy0tGzB47CzujDL+sYGjY4e/P4oqubDNPyYpoGqeIiEg9hbnsFq2YKl5XPNJJd1K26PnWQyiWGYeBQVWdcIhEM4JRm3ouNRDawumXAij82l41J9yN4ITtWHVVKxyRouSW9++AmEiaSSmDE/sVyEVDHB1MI4pUaceneOemeWRmeS7du6uHR+kBtX+nn+Yl/zXBjg8rkhnjs9xKnjwxw+MM78fD99fa0sLPRy5dJuXrl9mMePn+P9d5/jnbdO8/jRCZ48Ps+tmwc5tH+eno48mYQPTXKhKU2wu8u5WV+023E4HJsQ+c00l826WVm0bVYYrTidDtxuN5IkoaoKHrcLt8uF5LYT0GXG+xrs25hn98YMU+PdJJJhPB43iqrR0tJMeiqK0jTYJBlVkVA9EpLbjaloBL1+fLqGqWmkYlHCQT8Omx2Py40mK+iKQjQYIBkNEw35yMYDlDIh2sopsgmT9lKcVEgiH/91aisVkjYNK4mEX958TSGfNEnFmmmqZFgmF9Oa8Pe4Tjoif8bbalYbNQoJrWlMxXUKyeaqYDnjJROXKWW85BMq+USTwVVIeSkmm3XDXFwhF1fJxeXmiWmU02bzWkwjF1fIJlTySe0zjlcm1kx2Zf6NkZWN6aSiWhMmH2km0RIRjVzCRyZh0lqMUi6EyEa95OLeJmcrG6SSC1DKm3RVI4z259lY6Obk4UWuXt7P5Uv7uXLlGM/fusiLr93i5IULrO/ey8buw0zM76J/bINs6zDp1mFihT4yraOEcr344x1kqiPEy33Eir3Ey92E8w3CxQ6C+RrRcjexch+RygDx1n6UUAab4kf2RdH9YVySF5dkICsGbo+Kouo4PG5UXUPWNVyyjBkIoHsNdK+BYaoEQwaleo6huUFS5TRm0E84GiGdSRJLxFF1FZ9PobO9xPhIF/lCllKliGao6F4NzaejB334oyES+Qz+cIiZiUnuvHSXL7/9VT7/+oe8ffsBL565zPt3nvDxg/d47+6b3L54jdXpGSYHh5mbnOPUiVOcO3OBK5euMDM5i8/wEvAHkBQVt0dF072oqkI0HGCws8H04DAvnrvCk5fu8+DF23zywQd88d2Peffhm7z18AE3L1/lpesvMjA4RqZUwxdL4I/E0QMBZMPA8AWRNJ1QLIYZCqMFQmihIOWOOn2To/RNTJCslOgbmyBTqqGYAWSvHzngR/eFSKTixBMRvIaKrOpIph+7ouNQVZyKhlPW0cwg+VKJ8bFJzpw8z5fe/xq/+fnv8LX3v8Unb3+TL7/9db724bf5ypIYm/kAACAASURBVIff4taL91hd3c629T2cOHGB9ZU9ZLMViqUq6WyRQCBEKBQkEokQjoQJ+EzCfh+VQo69u/dQaa1T7egimkwTyyQpVVtpq7axvDTP+vIy+zZ2cmTnfk4dPMzLz19h18oqC9MTjI/0Mz89waH9O1hdnaW3v4fBoV4KrQWisTiJZArTF0AxfEi6D38kjjcQxPSbZFNRehtFtq9NsWt9mo5CmG1zvRzaPcvBA9s4cvIgx8+f5fy1qxw/d5ozl85z7so5jpw8xP4D29i2MUMy6uXMyQPs3LHGF7/4EZcvXaJYasX0+1G9Brph4g8EMUwvmWKWaCJOqdZOrbOHdGsrfePjdPT2UCrHOLm/yMOX+ji+v8xAd4RKMcLObct88ePP83u/+9s8fvMhjUaNsE8j4nMzN9bO888d4L/8xQ/4sz/+PX724z/mT//4P/HuO2/xox/9CX/33/+G//k//nd+9ct/5F//5X/w//yvf+YnP/kpe/adp6d3g1iih4HecQ7sXOf4wZ388M/+I3/4g+/z7PlDvPPebd589DLxZIJwPE+61I7ujyAbPoxgGDPk59DhXfz4x3/In/zgW5w6spNMIozX0PAaKj6fRqWUIZOKYno1dFXD0DQiQR+pZJRatUzAb9BZr2JoCj6fn3q1TqlcZmpuns6+DqqddQbHxmir1qnVO0in05TL5acG11M91VM91b8H9Q2P7U1mqlSqvXT3TzA2Nc/23Xs4euJZLl+/wkuv3OLOg9d4462HvPnOQ958+w5379/gzv1r3H3wAjdePs/NVy5w4+Wz3H1wnTffu82DJy/xxtuv8ODRDe4+uMyd+5e4c/8yD9++zRvv3Obtj+7y+L17PHn/dR69d4c337vLo3df4423X+PBk1d5/clt7jy4wct3r3H1xmlOntnDoWPrHDqxzoHjG2zfM8najjEWl/tYXh9g78F5DhxdY+eBFcbnhpicH2JhdYzpuUHGZvqZWZmgMdBBW18nle4e2gcG6RqdpH1gjGpvP+0DQ1Q6+yhVBylUhimURsgVB0llBogl+0hlBoin+ogkewgnugjGewjEewknBvFHBgilRilWp8lVhmnrGKXW2WBgtIPBkRobO8bYuXeS+eUxuvq7mF4YY+e+aVa3DbG01svcUidL6wPMr/azsj7M0lo/Cyu9LK30MbvYxdxCFwsrvSyvD3wGp1/ZGGR6obmqODXfyeRMg8nZDqbnuhgardA7UGRkosHc6jBzSyOsbptlam6ExbUpphYHGZvtpX+0ysRMdxN+Pt/L6OwAXUPt9Iz1MzA1SdfwBCPzC4wtLDC/Ywdr+w4wML2BEW+gRWuYiR58qQ76xpdY2bWXld27mVhcJxCt4tYLFBuDbBzYw8D0FPFcD754le6RcZZ3rZKrFdDDIRweFYvTg9UhYXU2FxRtLs+m4WWjxeFG0rwoun/T4PJscrLsTVD95lpii7WZ/rK7FVosDrZY7HyuxUKLxYbTJVFqa7DV7mbL1hZsbhtG2MQXNclWsiRLSRRTxqU4cckyLllupr8kN7Ku4fC4kXQXus9DoZzCKbtwuNz4wz5csnvzvThxqwqRRAzVZ+CP+/FGvAQSPiLpMHrQIBALkcgnSZUSlDrKFDrbae1tmquZaiuhbArZF0QyAyRLRYKpOIX2EoX2CvF8jkpXlamlCWo9vbj1EE4thGTGiWRbqXQPkKt3kGqrNiHAsSSRdB7VF8GterFLKi5VQ/MHUbwmwVAE1QwgGV6i6ST+aAh/LITkVVC8CmbEJJjwES+FCaZ9BOIGiUKEaDZKNBEhmo4TiIWaAGavhu7zYoRMAjE/sWSYUr1Eob1ItponnIlTqpdJVjKEcwl8sQjpYp5QJkE4FUYxvfjiURSvH5eqI6kaDo+M3enBanNhsTqx2lxYHU1Om83hxma3Y91c3LPZLUiKi1DMT7WzSLmRpa0jT99IB+Ozg7T3lKnUUlQbWfqGaiwsTdLd20Zbo0ixLUNbPU2+FKPS20ZtoofG7CDtY92kSnGSxRhG0IvFav2Mk9Vi+RwWy+c2TamtWLZubVYXLVux262fVRdVj5Ntq/Ns27GNSlsHsUQBWTFoLeSQPG6cdgcehwNry+d+bXBZPwXXtxAOh5AlhWgihWb6UA0vLllB1r04JBWbS8Ylm/hCaexuA5fqQw8m2OpUsMkaTs2g3NqOrPvIlsuEknESuQTBRIhELk2mFKfQGqbSnqBYCdPoSjI6muL5C0O8fG2Q65e6uHahj6vnB7h8boCzz/Zz8ugwhw8vsbo2Sv9gG2PjHRw5vMDt28d442HT3Hr77TM8enSKt5+c5t6rxzh3Zjs7tk3RqKaJBFU0xYnbZcdua8G+CZW32+1YrdbN04LNbtvkmTV/x7FotLm6aLPhdDZNKrfLjldx0V1Ks391ikO751ldHKOttYBhaHjc0mZ6y4rF6kCSmktbPsPbTIpJMqrHjaEoJKNxvKqKoajEwyEUWUbySEgeN26HHVPT0VUVQ9WQXG4kt5Og36DWViKTDBL1ycQDzRRVOqoS3awjpsMKybCbTFglHVZJhiTSUZVaKUI56ycTlUlFmuuK6bBMJipTzQcpJHWKKZ1K1kfr5vPWrJ9y2qSQ1KgWmgZSozXaTGvFZPJxlVxC3eR3uclEJXJxhUJSJZdocr3yUW3T4FKaBldMbj7G1c26pPxrTldEbfLBwhrJsEo8rBILqc1VyIhO9tOlxISXbKrJ18rENIppH51tSbqqMRanO9i/a5Jzp3dy49oxLl05ybVb1zh7+TxXblzixHMXmF7dycTqTsYXdzA4tUGlY4p0eZB4oY9AsoE/2cCXbBAu9BIv9JGo9BEtdZBtHyBe6SBaahDMtxMqNoiVe/Cn2vHGWjGjJSQjhFMxcMvGZhLSRDNNXB43kiJvHg+KpiApEm5JRpIVVF3BF1Do62tjZW2KVD5OspDAHwni8weIxhMYppdQOEihkGPb2gIXTu5n144lTJ+OpCi4PRIuj4TD48HhkdC9Xrx+L9l8hh3btvPilRd5/8F7fPTo87x95xFnDhzjwYt3+fKjL/LJm1/m4wef56MHH3D17CWmxsZpr7WTyRRIJjN4jSAeScPp8uCRFAzDJJ9Oc2jPHo7t2cerV17kiw/f52tPPuarj77Alx69z5cef8gXn3zEtQtXuXH1Ba5cuka11kml1o3uj6L4Q3h0A9nw4taabCyPEcCIRDEiYRLFPGNLc8xurNAYHiacyZEsVshV6rhVEzUQRPaZSKYXWffS1lbm3LnjPHt8H+GwiaTrODUD1Qyg+0P4/GGqbe2cPnmWD976mC9/8HW++v63+Np73+Yr736dT975Ol945+u89+QTTh59jumpRWbnlnn25GUWl3ZTqXSSTBaIRBMoioaqKEgeF263C5/PpFQosrSwyJ7de+nvHyQcT+CLREjmM2SKWUaGB1ldWODQrj0c3rWPY3sPcPHUKQ7v3c3y/DSzk2MMdDdYW1lgdXmBoeEBpmbGyRYLROMRVK+OYphIqonpCxGKpjCDEQyfSSgSIuSXmRvp4caFE0wMtLI01s69F05z7fJRjh3fw8nnTnD8uVOcunSeE+dPc/7585y9cpY9B3awZ8cCl84c4rlzR3n15Rf47m/9Bl/5yiesrq5TKBQw/X4Mw0D36ngDQbw+k3gyRkd3O2MzMzQGBplYmGNmbZ56d4O2tiinjza4eqbGjuUMtYqPUi7I3l3LfP93vst3fuu3ePmlG6QSYYJelVRY48alg3z0zsv8/V//MX/78x/xtz//MT/98Z/y05/8Bd/8za/w3/7rz/hf//pL/ukf/55f/fIX/Msv/5H/83/+Az//8Q85fvQCq9su0NU9zZc+/x5//Zc/4Ma1sxw8tJvLNy5x/PQ+/vSPvsm3vv4hHV1tmKHmP+O8gQiaN0AkmcIfCTM1M8at29e59/qLPHvyIKVCGr9Xw9Bl/D6d1nKWUiFJ0K+hSR4MRWF4aIBIOEgsGiIQ9BIJ+TF0BUPXKRWLDA8P09XdTW9/F71DfWRzBSKRGJlsnkAwRFtb24f/f38me6qneqqneqr/D3TthStLl65eFLdeuSmuv3RdXL15Sbz4yhVx87UXxGv3b4nXXr8hHjy+Ld54+454873XxaN3XxP3Hl4X9964Jl57cE3cfXhV3H1wVbx675J45d4V8crrV8QrD66JV1+/Jm7dPieu3zwuXnjphLj56llx+95V8erDa+LOoxfE649fEg/fekW8dv+6uH7rnLh686w4f/mYeO7qCXHu0hFx/uJRcfq5w+L4mT3i4LF1sX3vjFjaGBZLGyNiaX1YzC/3ipXVATG72CNmF3rFxHSnmF0aEDPL/WJueUDMLPaI6fkeMTReF4MTnaJ/tFMMTvSJ/rEhMTg5LganZ8Xg5LzoGp4SXaMTomtkTHQNj4pCW4fIldtFW6NHlFrrIpsviLZ6XbS2VUUqXxBt7Q2RKVaFEcqIZK4uAtGKiKSrIl/pEKVap0i3NkSxvUPkK1lRbkuKWntaDI21ismZHtHZ3yOyxboo1zpEV1+vmJgZEXPLg2JhpU9MzTfEwkqfWFztFwsrvWJ1Y0hs2zUuFlcGxMJyr5hb6RJL6/1ieaNfLK33i9Xtg2J125CYW+oVEzMNMT7TEFOznWJiul2MTtTE0HhNjEw2xORMj1hcGRMTs/1iYrZPzCwOiuGpTjE82Sl6htvFyHSfaOusiraehqh0totad4+I5fuEGWmIaLZH5NqGRPvApBieWxUdg8vCaVSFTWkTVqUqtngqwqlVRDjTISaX18TSzh1iYm5VdPRNiv7xeTG+tCSm1xZE99iEyDcGRLzSEOlqQfSM9YjGYJdIl/NCNk3hkFThVg2RSueFU1KEpBtii8UmtlgdwupyC6dHEy0tDmF1uoRkmOJzFotocTiFR9FFi8MttlqdYovFKbZYHWJLi01ssVjEFqtd2F2ScEqq0P1h4VG9osXmEBaHRWg+VYSTQRGImmJgslP4Y17hkpzCLXtEqTUn4qmgiKVjwu52CIfHKWTVJVRDFqouCbvLKSw2u7A4HMLqcIotVrvYYm++N38oIhySRzgVl9CCmgglTRFJ+UQw7hWBWFBE0lERSkZEOJsSuXpNFBoNUe7qFrlqVSQrJSGZPuExvEL1h0SymBOD02NiYGpUZCqtomN4QPRN9Irh6THhNnzCIfuEZESFSw0IjxEUWjgm4oWy8MfTQjKDQvGFhEfzCYesiBaHS9g9kvB4fULSvSIcj4tgIiJi2ZjQw4YIpwIimvOLSNYnggmviOVDIlVJiHwjJ+KlpAin/SJeiItYNipCiYjwx0PCFw0JPegTZiwmgpmMSJSzIpA0RSTtF8lcTCSLcZEqpUS8mBaBuF/E8yERyYaFaurCjASEPxERvnhE2GWPsLrdwiHJwunxCKvdKaw2l7A5PcJqdQmLzSVsdpew2J3C7pKEw+UWLS0W0WJpERZLi/CamohnIiJTSohiLSWybVFRak+JRk9JdPa3inI9LXKlsGh0F8XYRJ+YmBkVY5NDotooi2o9K2rtOZFvS4rWgbpon+oXjal+kW8viHg2JOKZsJBVj7BYW0RLy+dES8szomXr/yZaWp4RlpatwtKyVWzdukVYWp4Rbpdd2K1WYbNZhMWyVchuh9i5fVWsri6LQrkmfIGo8AdCIpdJC5fDKSwtLcKydYuwWD4nWrY+I1osnxMtls8JS8sW0WJ5RtitW0UiHhemPyg8qi40MyC8/qBwyYqwuzxCNUxhtUvCIXmFQzaFxakJi0cTNrchLC5F2CRdSLpP6P6QMIJhYUYiIphICDUQEJKhi3guITr72kShNSwKbSGRLQVEpRYXy8t1sWdHq7h+aVDcutwvblwcFJfP9YrL5/rE2VP94sihCXHg4IRYXh0UC4uDYnqmV6xvjIhjJ1bEa68eFXfvHRGPHj0rHj9+Vrz5xklx7+4R8fLLh8SlC9vF3j3TYnlhSLTXciLolYTHYROaIguHwyGsVouw2izC4bAJm93WfG5p3kuP2y0kt0e4nE6hSLJwu5xC89hFNRMRuxbHxdHdS2Lbyrhor+aF11CFw+EUWy1WsdXSIqw2u/C4JKHIstBlWeiKIgxVE7LbLWSPRyhutwiapjA1VUSDIaF4ml8reSShyJKQ3C7hN0zhdnmEx+UWklsSskcSmqIIl8shAqYhZI9TKB678KpOoct24VUdIhqURD6hiWreJ7pakyIT1UUqLIlCUhetWVPk4qrIxTWRiSkiHdFEOiyLTMQjBrsKol4KiXLWFNV8QNTLIdGWD4hqISA6KjFRTBuinPGKdFQWuYQhUmGPSEc8opDQRSYqi3RUEZmILFIRSWQikshGZZGOekQmpohMWBKZaPNkY6pIhWWRjaoiE1VEKqyIeEASiYgiYgFJRAOSiAZlEQ/JIhaURDykiHTUEOmY9v+y917PziVmne7dofvbymHlpJxzlrZ20NbOOX8555xz7Bzd7Xa3O9kGgxkYgmc8zAEGZgaOwQPG2LixsTE2dttgA3Pq/AvrORf6zJxzf6pOFfX9qlRSLamW1oUupJ/e93nsfEKxq8WwXStY9nA9Zi/P1eyVuaa9f9ekffLIqn3y2Lp988ZR+869C/ZzL921X3jtBfv5N16zbz3zon3h7ov2uVvP2McvXrW3DpyyJ5Z22SOzG3ZjbNlOV/p2JD9qJ0o9O9uYssP5rh3Oj9rh4rAdKTbsSKZiW6mKHcrX7VixaZvpkm2mynY4V7fVWMEWjJTtEUK2VzRsT0Cx3QHB9gYE2ydItl8K2D5RtEVZsoNCwBZV2fYFvLY/6LU1Q7GTmahdrRXt4W7DTqZDdrtTtg/t37LHx1t2LBmx+1NjtmaotiwrdjwWs+vVvF2t5O18Nm5PjHXs2ckRu94o24lU0raskK2opi0Ioi1Igh0Oa3bIUu2QJduhkGon4xG7mMvao+2mPduftGf6k/bi9Jx95shp+96Vh/bzt16yX3vmDfv15960t9f32OlUzjYMy/YGBFuUdTsYlO1AQLB9/qCtqqodt0L2fK9vP3vjjv32i6/bn/vEB/avvPk5+9ff+bz9m+/9qv1r7/2K/Wsf/Kr9qdfftfftO2wPd3t2KlO0FSNsC4pp+xXd9sqq7ZNV2ycrdlAzbSOestOVhp0oV+yplRU7US7ZiXLJLrY7dqJYtkU9bPtExfZKqu0TFVvQDDsaD9vNesaeGq3a8bBuJ+IhuzfWsvfvWbNnZ3u2bui2rGr28vK6ff/ms/bn3/2C/euf+y37N37pS/avfeaL9m987kv2b3z2S/avffhF+1ff+y37vTc+b9+4+qy9f+9J++SJS/bC/Lrd683a5UrDjifStqKqtq7rtsfjtr1ej63Kkh0I+G1J8NmtRsmenenZtXrNTqZSdjKdsAuFrD0y1rX3799tXzp73r5+9qJ97+oN+/zJ0/b+PXvt1aVFe25m0p6a7NlzM9P21OS4PTU9YS+vL9qxdMq2whFbVDQ7IEm2bBq2EQrboXDM1k3DTidTdj6TsOf7HXuyW7fHa0n7yvGd9o1Te+2H14/ZLz48b9+7c8m+cvOCffHWZfvincv21btX7Gu3L9rX7lyyL1w5aR8/sdt+/aWb9h/+p1+2v/yHX7Q//7l37Beee2hvba7b1WrNtkKWrSiyLamSLcmSreiqLWuqHYnH7FKjZvfn5+z1PXvt3vyM3ZufsqutnL26UrCvnuvap49U7NGOamdSit1pFe2XX7hv/95//qJ96+YVe3tzzS6k43Y2rttnjm7bb792z/67b/0f9je++gf2H/zvv2V/56//wv7h331k//iH37F//PH37R/+/d/aH3/8fft//tOP7I9/+G37px9/x/6HH33H/scffcf++Ltfs8+cvGTPL522d+48Zn/zL/7U/un3/8r+9kd/Yt+8c8meWZm0T5zda3/tq79nf/mPfts+fnyXnUhl7VS+bJvRhG1Ek3Y4nbaNRNIuNmr29r51++iJvfbm1ordbJTtsKXZmira6UTUzqaj9sR4x85mErYqCnbYtOxGo2aXy0U7ErbsfC5j53Ip29RlW1cVOxaL2dPTs/ZYr2+P9Sfs8ameXW027Fq9aTcabTuZyNi1Wu2N/79/kz3JkzzJkzzJ/wd5461n+6984iFvv/cy9567zkufeMC9569z//lbPHzxDs+98oDnX33AC6/d55lX7vDMKzd5+NxVrt89wd1nL/Hsqzd4+MJVnn3xOs+9epsHL1zn/gvXefDCde4+PMf1eye4du8Ul26e4NaDi9x//iq3n7nI7WfOc+PeGa7dPsvB41tMzNZpdzNMzTZZWBljc3uRnXtWWd+9yK6Dq2zvX2Rpa5T1rXHWtsfZ3t1ne/ckKxtddu2ZZGquTn+mwsJyi5XNLivrXVY3R1nf2RvA2ddHmF2oMz3TYHq+xUi/SXt8hOHeBGNzk/QXJpldW6A52mV+dYXp+RkanTzlSoRqq0yjVaTeyVBpJogkDFRLwQxppHNJQokIVjSKGU1gxIvosSrJfJVKvUC7k6PWiNGbLLK0Ns761jLV+giRRB0tNFgV29g9z54DM6xtjbO4Nsza9jgrm6PsPTDH+s4ea1ujbO2ZGNzvHmfPoVn2HhrYFrf3TrG+Nc7Capu5pSZLqx1WNrosLA8zMd1gcrbJ4soos4stdu9fZnpxjJHJBlNLY3T7w5QaFSKpDJIRIiCpVKoNPFINt9RCNEeIpWfIlGcZndlgcnkvnd42qtXEJ5bxSRXS+Ul6U5ssbu1jceceZtY3Wd27l8XtbaY21pncWKc1PUOuPUqh0ydoxEmUitTHOxQ7NcZm+2jhME6vB9UKE5A0nL6BUXGH043j52B5pweHx49fVAerjQ4nbr+Ayyeww+Vjh8PL004vQy43O5wOnnI4GXJ7cfkFhjwePAEBvyyhhyRqzSwjvSLVZoLGSJZIWsMMKVgRhXjaIFMMo4VV3AE3kq7g9DpxBx4D5l0udrh+Dr134XR7GXJ5H9sXfTh9fsyYSTipE0kbGDEFM65hxjTMmIUejhArFGn0phiemaPRn6TQ6VJoVSm3qkRSSUr1JvF8jpHZPtVug6PnztBfWaE7Pc74zAjZcglBC+MOajj9EgHZQNQj+FUTd1DGp2gEdINQOokRj+BXFQKP/0EXDAstZBJNxdHDGpIpYyU1ojmdZC1CupIg20iTb+fJNPMkKmnSlRThdAgjaiIZMkrUQk8kUeMp5GgKOZYknEtgpXXMuEoyHyVTTNEea6FFdMy4iRISMeM6RkRHMmTUaAg9EUeLhRA0Cb8o4PH7cDjdOJ0enI7B5Jbb62fI7cXj9eL1+3A6nDgdDpwuB/6Al1Q+Sb6eodRKUxvOUW7EKdRj1BopcpUYuUqMYjXB8FiFkfEmI/0O3fEW+WKcditLPGVSGanQnOvSXZ1iZHGMUitHvpwklooM4PLOpxga+t8Y+jl3y7FjwP4aenpwbOgX8Lj/F3je7RwiFjI4deIIu3Ztk0pnkRWdYqmMIisE/EH8Pj/OoaHH59qBw/n043M/jdPxNO6hpwZsL7eTUDhKUNaIZ3IohoFfCKJbIXyihieo4hY0nAEVh0/C4ZUJaibugIrDr5DIlzCTacLpHLIVQQvHCCo6oqnT6tZpdYuUmlFy5TD5coT2cIHp2TbHj09x/fIED29Pcv/GGA9vj/Pgdp9bN2a4dHGao0f7HD7U58SxeVY3RhmbaHD46AZHjy/x3HMnefvty7z79gXe//QlPnj3Ip9++zyffPMsL7xwkqvXDrJ/7wKlXJiQGkD0e/B4HHi8TrxeN5Zl4vV68Pk8eL1ufD4vfq8Pr8dLwB9A9HtJhWT2rU1xfP8aB/esMDMziiL68Xg8DDkG641PDw0hBGWEgIgYCKIIAmLAjxTwIfp9CEE/iUgERRCQggEUQUQMCsiSgCSKiAE/Ab8f0R8YTHyJIqqsEA6H8Xq8yLKMz+vB6/XidXvweFz4fF58Hhei4EMXvVi6QDwkEw+rlNI6Y40IE50onbJFKS2TiwbIxwUKSYlaPkSnlmS4mmC4HqeUVulUY4w0k0wMZ6nmdFrlEI2iSSmtUEqrj9ldQbKPp8AyUZF0WCAbF8lEA5QzKvmEQC4ukI3LjwHy0uB1UZF0RCIbU4ibQRJGgGRoYHpMhiRSUZF8RiMZE0nHJMpZjYlulsnRLFtro5w4vMQzd47z4XvP8NLzF3j55Vu89f5bfOK9T/LyJ1/hpXfe5v6rb3D3lU9x8/k3OXj2DruOXGF55xHmN/fTmlgiURwlUR4nXRknW58iVZ8iXholUR0hUmoQzpdJlIukqgVS+SLZSoV4sUk4U0GNJPGJOl5Bwe0X8QZF/IKCVxAJygq+YABfwEdQEglKQQKCiCgp+AMBVE1GNySCgpdUJs7cwjj9/jDRmIUV1gmHTWrVEqVSDlVXCIf1xzwfhWwmzsrSNNurC4x367Q7TRqtBuO9UaZn5pjoT1GuN4jHLZJJjWhEJB6ViYUlYjGVRFQnmwpjGhKWKaPrMiFLIxTSiEbCxKJxkskMViiOGY4TkDX8gozXJxCQVDTdQhBFrJBJs1bm4M4tzh48xJHNnWxNzXF233Gev/6Q915+my988AVefelNTp+5yuj4NOF4moBkEBB1IsksejRBQDPwygqiYRLOpMk3WoxMzxPLV0iXGzTHJpFDcXySgV82CSgmPlEdnEfW8Es6oqYzPNLgxOFl7l/ezcpsE0Xy4HE7kCU/IyN1jh07QLtV4+VnX+E3P/8lvvj5L/Ebn/si/+4zv8kHn/wlfunT/54vfPAlfvm9/8Avffq3eP2FD9i5dZBstkKz2aHZaBKPx/D5fYM1ZpcLj8eNpsoIARfxkEgpH2ZtuceZM3vptPOsbcyxtb3CvTs3uHx+wDI7e+I054+f59bF67z46Bnm5maoN6vMzU2yvrrANOiMhwAAIABJREFU+voapWqdWq1GJB7FClv4RRlBNQgqOrJuEksnKZdLVEs5CukwnWKcK0d3s3OmzWqvyodv3uftl67z1qs3ef31+9x4cJ2Ld65y7cEtzt44x7V753n2uWu89Pw1rl05woFds/y33/lFvvdX/5W/+vPf596NM7SaFSJhC1VVkSQRUQwiikEkTSISjxBKxIkkkwyP95hb22Bt737GpqaIpmPkSmFWFkyeuzfB0nSUXNZC0ySiEZOb1y7w27/5q8xM9ohYGnFTolOM8uqji3z/W1/m4+9/gx/94Ov82Z/8Pr/+hc/xja/9KT/6wd/wLz/7e/75Zx/zd9/7Nj/8/l/z04+/yQ+/92f8+O++xk++/1d8/7tf5x9/8BFXLt6k09lmvLfNf//9/8I//f1H/POPv839RzeYWuqzfWCZd959lv/42x9y5fIh0pkM6VyFTKlGLFvETKYI5zOIlsr61ix3719mz741xieGyWZTRCMW2UyCUiFFtZyl3aigKSIRyySVSJDP5zENjWQixsz0FCFTRVUkDFUlky1QbQ4z1uux78BeyvUqwyMjDHfHaDa7hMPRJyuKT/IkT/Ik/xby1gcv9j/x6Re4+fAit5+5zIMXbnD7mWtcv3+Z64+ucve5Gzx88Ta3H13hzrNXuff8Ne4+e4Wrt09x9c4pbj+6yJ1nL3Pr4UXuPXeV6/fPcO3eWS7fPs3VO6c5e/Ug564d5vz1o5y5cojTlw9y7e4pzlw+wKmL+zl96SBHT+1k575Z+tNVhsdKjM+OMjEzRn96mLnVHgtrEyxvT7Cxa4L1nT2OnNpm554ZNndOsr49NiiztkaZX2mx7+AcKxtdltdHWFwZZWl9lLXtHvMrLRaWGywuN5mYKjI8nmdmcZT2SI2ppT5L20ssbi0xuTDJ1PwklWaRUi1JJp/FStQxoxUSuRKN4SL5UoRcMU4yE6NYTiFpElY0hxmtoYaaGJEx9HCbaLJGNl+kUkvRGk4yNlFgfrFDrZFmamGCiekJRnsjzCyOsPvALLsPTLG1d4L5lTbzK20W14ZZ3RpjdXOU5fUuGzvHWVxtsrFrgs3dfXYfnGXPwTk2d00MVhVXO8wtNVjfOc7q5hgzCw36s1Wm5mpMzdVYWB2lN9tmdLrO8ESD+nCTTCmPGYujmiFC8QTxZAYjNooeHUc2h9FCw2TLc3Qm1mmMztGb32ZqcR9zSwdYWDvIvkPn2Ln3GAub+5hc3UV/ZZvxxXU6U/NURydJ1NpEC3Wqwws0uhsUG0vECm20WBLZMonlU4xMjNAYaRLLpHF5g+xwe/FL2qA0crnxiwqegMSQx09A1B5bF93scHkGnC6Xhx1OD0MuH0NOB06PA6fHicvvIlOIMdyrI6hBzJBBOmcRCvmo1QyqNQs9EkAw/KiGiBmW0SMyWlQloARwB9y4gyIOr48ht5shtxufIOH0+tnhdrHD48bh8jDkGry3LygTlFUkXcZK6INyK2YQSobIlNNEUgnMWIxUuUp9rM/E8iIj8zN0pvpUujW60+OEM2nUUJR8rU6+3aA7Pc5wf4Riu0Usn6E336M20kIwwgRkHZdfwBOU8Eoyfk1HtEKo0ShB00AMmQRUGZ8s4gr4edrjxuH2Y4ZCSIpCuVpFs3RytTS10RrtqTEqo00y9QLJapxCM020ECVVTqNHdbSQgaSrCJZJ0IzgUQx8molPN1CiJmpUIxTTiSQMrIhGJG6hhRW0qIES1VBjBoqlI6gaQdNCDIXxSBJDbjdunw+Ha8Dbcjg8OJ1ehhxuHC4v3qCI2+/D5XENWFeOHXh9LjL5FLlqhkIjRb4Wp9ZJU20lyVVi1FpJSvUkxVqcXCVGb7pNd7xOrhgnEtPJ5aOUilHKjTTtmTatxXHGN2ZpTzeodnJUm2kMQ8LjcT0utgbFk+OxsdH584LLMSi5nK4Bh2vI8RQe9xDpRJjTp46ysbFKq9miWKqSyebx+4J4vV4cQwNWl9O5g6Ghp3C5HIP3cA7hdD6N+//B9hJllYCkolphzEgEUVVQDBNBsXB6RdxBBcmM4fBJuAQFr6jhDsjs8Er4ZINkqUZAs/AEJYKqgV+z8EoKqVyGXDFDoZagUAuTL5v0Z1rkyynml0bYs6vLzcs9Ht0a45m7Ezx7f5KHdye5d3uKyxf7HDs8woljs4xP5JicGWGk36Y/0+bYyS1eee0C77x1mQ/evcr7n77IB+9d4v13z/PWW2d4+Ogol67u4fixDWYnahSSBrrsRwi48XtdFAs5ggEvXq8HUQgiBAN4vV6CgQBerwdN9DFcS3N4zwpH9q6xvjZHKhnF7x386H16h4MdjiHcbi+CP4gUFB+vIw74W7osIgcCGIrMxOgocjCAIgiooogqSyiSgBwMIAUDBANepGAQTVKQAgLCYw6Y1+PB0FUEIYDf7398nX58Pi8etwuP20nAN1iZksUgiuCnkDLp1mOMNCK0yiatkk4pJVBMSTSKFrW8QSWjUM8bNEoWubhALW9RTGs0iiGKKYlm0aDXSVHOamSiAUopjUxMJBsVSYYfrybGpccriBK5hEgmJpB6vAqZjIiUMibpmEQ8FCT+uNCKWUHiZpBMVCEVkUiGRVJRgUrOoFkOM9JMsDRV4/SRFR7dPcmLz17irbee4Rc//0ne/fBNXnvrFV7+1Fu8+v7nePm9z3HnpZe4/vzLXH74Ikcu32P74FmWto8yubibTm+FZGkEM9MmlBshXZ8iXZsgWe0RKY4QL3XINTrk6oPSv1ArkK3ViKTzhJMpQqkCQdXC6Q3i8gUHtlhZwLB0BFVFkCRERcYf9OMTBiuIfsGPKAZJJGIYpkoyYbBv9xL1RoH2cJ1yJUu1mkc3FMyQjqapJJNx4okosipSrxfZ2Fgml8tSKpepVMuMjXZZXVtiYWGOickJZmanmJ2bZ2RkhHw+QTqpE41KREIisbBMOCQSDstYlkzIlNA1AcOQMUwZ01AxTQ1N11BUA92MoFsRgqKMZlgEJRFZ0xAlBSsSI55IUG9WmJgY4fiRA1w6dYZrZy/y8oNHvPnyG3zqE5/m5LELLC1vkS1UMCIJdCuGaoSR9AiJXA2PoOAWRDzBIKFUjLHZKZq9cRLlOrXRaaxUgUK9g2LF8UoaPlHDrxgEpAEg3i8Zg3IxKOOTVIxIlGa7xLkTW1w+ucHCZB1V9OL1DOynuWyKU6dPcPXCNX7x7S/wa5/7LX7pw1/m+OETHNx9nDde+Syvv/JLvPTcu1y9eI8D+44xOtrDCoWwQgY+vxuPx43b4yYYCOJxu5GCXhJhiZFWirWlUQ4eXGfnngXWt2e4fv00Z07t49bNc7z11ms8evSI82cvsH/XAQ7tPsy+7X0cPXyUhfk5lpfnOHXyCDMzk0zPzBCNxqnWavgCA7FJUNYQdRNJNzEjEUqVLN1mgZWpYfasTbA53WC+k+HmiW2++Mvv8Btf+BRvv/mQ+w+ucP3+dW4/f5/Ld69w/sZZTp4/zJHjOzl6aI2j+xZ4dPskb750k+9984/58y//LndvXmC4XRqUMoaBrmmIYhBVlVFVmVQuTaXZJJHP0Rrrsby9m8nlVZq9CSrtOuGozNpihIc3x5mfjBHS/SiKSLNeZWV+kjdee56piRGiYZ1ESOPIrmX+8298yA+/+z/48d9/g3/88bf46K++zF989Y/42lf/hG987St899tf50c/+Bt++pPv8eMffouf/ugjfvrDv+Qn3/9zfvy9P+dH3/0qP/ruV/mfP/4O9+88x/zCCeqNJT7z3gf87O//mr/+xp9w7PhBtnav8+j5W5y5uJ9XXr/JoWObxNNpMqU64XQRNZrESmVIlEukSjk++Mwn+fKXf5fLV08xvzLLcLdFJKyjaxKpRIiN1Xky6RimrlAu5InHIqSSCQxDo9cbod8fJ2TpJBNJQobJ6FiPVnuESr3G5vY6vakJcqUCmWyOXLbMVH/uScH1JE/yJE/ybyHnbp7rn7t5hpNXjnPkwkFOXDrCxZtnuHrvAhfvnOPavQvceHCJaw8ucvXeBW4+uMj1e+e48eAC1+6c5cL1E1y9e4ard85w6dYpLt06zoXrxzh96SCnLu3n+PldnLiwh2PndnH8/C4Ondrm0KlNjp3dzeFT2+w7usqRUzvZuX+e5c0eY9PDjM33OX3hBOP9FsO9Er3ZBrNLHRbXhtm5b5p9h1bZ3jXP2uYYuw7MsbQ+sAqubA6ztjnK8lqXjV2T7Ny7xNr2LJu75ljf7rO01mZuqcbsYp3h8TTtkTyNdpp8JU67V6XaLtAYKTHSq1JrJWkN58mVq0RS46jWGILeQg3nKdWyNDpZcsUoxXICRRdIZCpkCpNYsXG00Ciy1SWansaKtIkls1RqKeqt+ONbjO54hoWlJuvbE8wttZhbarK2OcLO/VOsbo0zu9SkP1djbqnF2uYYs/MNltc6zC3VmZqrsrjWYfmxiXF7zySbu/osrQ4zu1Bncq7M3HKDpbU2/ZkSk7MVJqbKzC116PYqdMYrFGoZMsUskWQKUYsNvsCpKqIkU2ktki4tkMrPks33qbaW6M3uoTkyT3N8nurILO3xRdq9RTb3nmJr3xkm5vfQ7m1S6y6TKo0xu7KXifl1OpMLjEyvU2yt0RjZR2P0EKXmConiMEEjSjSfo96ts7K9THO4SUBRcHj8OL1+nL7gY6OhD8fjCakdbh9POVz8wpCDHQ4HQ46ncbh24HQ7cXmcpHIRxiYbpHMhas0kzeEMtVaKoOxFVgJohoAgOCiXTcb6GYrNKGokiBZWUS0J2ZQIakGG3G52uFw4PH6ednlxuD043YNrcnj9PO3ysMM94IHtcA1Mjk5PAJ8g4fJ5CWoCyWKMUMokmo0TTSeJpbOkSxWUcIxMqUptZJiRmT5TK8u0p3q0+n0Sj5834knStQqdqTEml/pMLs1R7XbI1oqkqnmUaATFiiCbISTdIlEookZieCQFt/QY5iuIuIN+hrxuhjyPrZJBgWQuQ76So9VtEk+EKdSzlLsN8u0G+UaVZCVLtGCRKoUIZ020iI4S0lAtA08giCso4JVUgpqBW5QJGiaiaSKaOn5ZRNRlVEPFK/jQIwaipaJETALmwKKlhGMIRphQPD3gSXl8A16Sw/mYm+QeTHK5vbh8AXxBAafHjcM1hMPxND6fm063xdjkCP35UUanm9SGc1RaKUqNGNlylFTOoNxIUmkkyVcSdMaqdMZqlGpZrLBCJKoRTxq0xqu05ocZXukzsT7F8GSNZjfPWK+OLAdwuYcYGnqKoaGncTmfxul8CpdrCMfQDoZ2POZwDQ2O+7wuHI5fwOsZopJPc/rEUTbW1pianKVYbqAbITzuAG6PG6djx78WZ46hp/7fk1zO/wWvdziexuV2I8g6gqoTikfRwyaCPIDIB0QNrzAAzctWHGdAw+VX8AoKTq+IyyfhFlQE1SSgmjgDEnIogVtS8IsqflEhVUiTrUYpNsKkijrRpMnU3Bgzsw0unZ/iwa0eD26O8ez9Pi88nOTZB5M8uDPD1Qsz7Nxus7Y+yvziBN2JEZrdOr2ZLldvHObWrcO89spZ3n3nGu+/d5UPP7zKB+9f4dNvX+CZR4e4eXM/Fy/sYffOWVrVNOmIRsyUEYMego8nt8SgQNDnw+/zEvD7UcQA2YTBynyX/XuW2btziVazgqYoeL0+PB4fTpeHIYcDIRBE8PmR/X5kIfiYsyViqAqZeBxLU4laITLxFIamD0xcAS9BvwfR70WRREQhiCbJpOMJFEFEk0QCAR9CMEDA78UwNDRVx7JCtJtNSqUifp8Xn9c9mOzyepBFETEYxNJlUjGDVHQAmC8kRCo5nVJKo1WJDIDxCZFiSqCQDFLPa5QzMr1OinYlTCWn0ShaVLI6xfQASl/JqOQTErmoRCYqkI+J5GIimViQTCRIJiqSDAskwgM7Y8IKkEso5FM6iYhIIiSSikjk4irpiEgmKg3g9imFVtliY77FiUNLnDqyypWzu3n95eu8/94rfOKNZ/nEp9/gjffe5pV33uL5N9/m0Rtvc/fVT3H9ude49swLXL7/HPtOnmd6bR/j05tUOrOEU8MY8Rbp6hTJyiRWtouVbRPOtogX2yQrTbLVGulilkQuRSqfwYxFMWIpZCOCYkYIygY+QcIbFPEJAlYsihnR0U2DgCQjyBKqoeML+PCLfjRDoVjJsTA/SSRqYIVVxscqvPDcdSq1HMPdJq1WjVK5iCSLWCELURQIBAIEhCDhWISx8RF6E2Mkk0kq1RqJZIJGs0Gn22ZqZpr5xVl6EyOUy3niUZNoSCSZ0LEsgbAlEbLEx49lEgmTUEjGNGQsS0XVFCRZRlI0JMVAMyLIWghZM7FCUXTdRFIUZE0lnowTjUWxQiGS6QT5Qpq52Um2NtfYs3OL5cU55mbnyeYqGKEEgmIiaRZGNIGghRC0ED7ZQDZj+GUF2TLJ12pMLMxR7/VI19pkal30WJ6gFn5sPtTxySpuUcYrKfglFW9QwRuU8QYl3AERQTMJKjp6JEK9WuTYwRVuX9rD+lwLU/Li87vx+31EY2EOHTzE8UMn2FjeoF6pUy1VmBiZYHZqkeFOj253lLHREdLpFKqq4vZ4cHsG4gm/z4fP68bvcSEFXPSGi6zNdzh3ag83rp/j0NF9HD+5nzc++SwvvXCbT73xHJ/7zCd5+OgGFy6d5sSJE5w6dpoj+w+za2OTvdu7OHrwMCeOHeHo4QN0R7sk0ik03cQ0wwiigiAqKLpBJBZHt3QKhQRLsx2WxmvsX53k8PYUn3vrEZ/9xG3eeek6d68d4+LFo1y7dYEbD25z+e4NLty6zIXrZ7h77yJ7di0y3MywPt/mxN4ltpYmePHhdX75s2+zvbFCKhnH0BUkSUSRFUzdIJFIkEjESGVTFKpl4tkcpVaT1d376C0sUx8bJV8rk84brCzEee7OJBOjOrGQjBgMEg6ZHDm4l4tnTzDSqRO1VFJhmRP71/idf/9Zvv6VP+D/+pfv87N/+DY/+Nuv8Y2vf5lvfP3P+Mqf/jHf/ubX+c63vs53PvoLfvbjb/HP//g3/OzH3+SnP/xL/unjr/PPH3+Dn/ztV/jRt/87P/3br/L6y28wP3+UXL7P3Zv3+P63v87LLz7kwP6d/OqvfMDLr9zn/Q9f5cjZLRY3ZwjF05jxLGo4hZnIoYbjWOkM4XSak+eP893vfoPbd6/Smx6jVM1RzKfQVIFUPEytnCeVjKGrCtFQmEa9SioZo1TME42FKBbyGLpCOpEklUiSyxdIJLOk8wVW11eZnJ4kXyqQzWeJRRPEo8knBdeTPMmTPMm/hRw+d7i/eWiLua1ZNg+ssr53ia0Dq2zuW2fXkZ2cuHiM4xeOcvzSEc7fPMPFGye5dPMU568f58K1E5y9fJQzV45w+vIRLtw8wamL+zlycovjp3dy/OwWR89ucezcLg6e2mDfsWUOndrg8Jlt9h5cZm3XLNt759l7eI2V7SmWt3uMTTYZnRrm1Nlj1DtFKq0UzdE849NVenM1ZpeaXL5+jLWtKZbXumztnmJhpc3Zi3tZ2hhmdWuE5Y0OK5vjLKxOsLQ5z/LmHGtb06ysjzC/3GR8Ms9YP8/YRIlmJ0mxalKpR6k1U+SrCZrDVertHM1OllKtRCI7gREZw4r2EPQOVqxGrlKgUkuQK5jEUxqKLpPN1ynXpsnk+0TTY4h6E8Vskc5VqdQT1FtRGq0o9WaERitKsx1heCTF5GyFyZkyw6MZRnt5Zhaa9KaKTEyVmJgs0x3LMNxNMzlVZmK69LicS9CfKTGzUGdhpcPi6uA2t9hgYrrE+GSe/kyB2YUqM3N1+lNVJqZqjPVq5CpxCtUc+XIRM5JB0irEUi1C4SSqZlBt9OhNbrG4vJ/9+0+zsn6Y/vwuhieWKdTHKTTHKTenaPVWGJveQ3t0m1p7jWp7lUZ7nXp7lYmZ/cysHGZydTdTK3spj2xQau+mPnyA1uge6t0tCo1F4uUGpXaL0clRphYmSeaSBGQBp8/DDo8XryDjdPsZemxFHHJ7cHrdeIJePH4nuUKE0V6FVidLvhijVI3SGc0RSchk8gZWVMKKyqimgqgG8YkBhlxD+AJOppeG6c1VieV0tLCCGlbQowrhtIlP8uP0+xlye3B4A8RSORyeADtcPoZcHp52uNjhHpRuQx4/Qy4fDtfA9Ojw+vBKQaKFKFJMIVvL4xIFZCOEGo5jxJIksnlC8RRSyKQxNk55dITS8Cjj8wt0Z6YpNJtUusNMrizQmRqhOz+BlUpgJlPEi1nG5mbIVmr4VZ2gaiAZIVyCjCco4wpKBBWNdD6PTxIQNBlBVfFLArF0imKrTrFdJllIkM7HSBWjJAtJEsUU8VycRCFBKG0RTodQwwo+MUhAVzGicWTDxCeKKJaFJyDik2RcQQGXIOFVZAKqhmhZmIkwsqkj6gpeRSJoqKjRMGYijhoOE5BV4ukcTreXHY4dDA05eXrIwY6hwWrZkNODyxskIEg4PQOo/JBjCLfbhazJjPbHWdpaYnnnInPrfcqtFJV2mlIzTjpnYkUFSvUkmUKIWjNNu1tgZLxBrpwmElOJxg2ypQSdfoPmTJvh1XEmlsfoTJRpd7OsrMwQtXRczkHJNJjSehqn62kEwTeY5nLsQBSC+LxeHI6n8Hmd+H1uvJ4h5vqjnDl1jO3tnXQ644QjKTQ9jMcTwOXy4hwa+ldwvcMx9K9lltOx418nxQbF11M4nQ4kSSUoK2hhi1g6gagqGFaIcCyN2y/i9Il4RB2noOPwK3gEhaBs4vJLOAISLr+IaIQJaCZeQcOvWniDKm6/iBYOka4MVjuzNYtcKUK+nKBUjrOx1mHf7gr3bk3y7P0+zz+c4KVnp3lwZ4Zb1+Y4fbLPnr091jZmaXebtEea9CZH6IxUmF8c4+GDUzz/3Bneefsab3/qEu+9d5kP3r3Ea68c4blH+7l37wAXL+/l2NFN5votCimDiBHEUgUMXXlccHkJ+Dwogp9YWGFyvMLuzWn27VlmeaGPrqsEAgIeT4AhhweHw4XL7SYaCSEJAqogIAkBFCGIIctIwQBRy6JSLFArllEFeWBLDApk0ylEwY/g9w6OCSKaJKPJCmIgiKnqWIaJqsrIkkDI1BECIuFQDDEYRAwKBHyDz4QgCPgDPvw+D4IgoKnK4BpUkbAhEjUkUlGNTEwnnzRJxVQycZ1qPsRcv8zMeIHZXoH+cIpG0aBTj1LJ6QPLYnwAlM/FZPJJmWz45/bFgTExFfGTjPhJhgQSYYF0RCIdFsnFFUoZg2o+TCFtkI2pFNIGjUKERtFipJFkciTH5mKL04fmeHTjCO9+8j6f/MQ9Pnj/Fd777Bu8/qlX+cR77/Dy+x/y6vuf5fYrb3Lv5U9x4/nXuXTvRc7eeMCuI2dY3Br8yVFojhNJNdGjdfRYGzM+TKLYQ4lVCWdqxEs1ctU65UaVUrNIMhclmrQIJ8NYsRBmLIJkahiWhh4y8AaDSJpCKGGgh3VkXcErBvD6Arh8fkRFQjMVDFNBMyTiyTDVRp59B7YpV9LsP7BNpZpncnIE3VSJx2Ok02kM08LnD+ILBDBMk1Q6PbDS1VuoZphILE6702FpcZ7VlSWWFueZnZ2m1WlQqxdJJAzCpkQ8qhG2RHQ9iKb5iUQUwmEVwxDIpKIUCynCYZVI1CSbzQ4sg5IymK5SDERRQ9VCqEYISdHQDZNkKoGiKcSTEaKxMJoqo5sqIUslGjYoFNKsry+xvb1Od2wEQTEQVQtJswhIOn7Vwq+G8ck6ghFCDUepj45SaDXJ1Zu0+9PE8lXC6RJ6NIOkmZimimnKaJqIpEoIchBFExE1AVEU8Ps9SLIfQQqgmSpWeIBuMDSJZMJgfWmEB9cOsWd9AssQCYdNfD4P0WiU6ekZquUy+XSaTDxBKhamWkxTLeeYnBxF1xTcbtdj06p3IJnwulAVkVRcp1WOszzb5NqlA1w8s5drV05x+tRBzpw+yL79a9y8fo6L5w5x+MAWB/dtcurUfsb7HXK5FJ12i7Mnj3Hx1HFuXrnM5QuXOHfmLHv37SGVS6GZOgFBQlZM/EGJoCgRiYQJR3Ty2RC9dprpdoydE0UWGgkeXdzPG48u8otvP8uJo+vs27fKuWvnuXznOpdv3+DCjUtcvn6GW9fP8tZrd9leHuPongWun9nD0T1LnDq6nz3bWwy3hwmHIgiShBAUEIUgiixjGQaRSJhmu0F9uE2nP0Fvdo7lXbvoTM6SbzSpdmq0mhZH9+V5eLvH9HgYQ/chiRKCEGRstMPS4izFbIZCNkkubnDq4Dp/+Dtf4KO/+CN+8oOP+OmPv80Pvvc1vvedv+R//Ol/47/+4e/ylT/9I/7mo7/k77/7DX728V/zDz/4Gv/yk4/4p3/4Jv/nP37ETz/+Gv/4d3/Gj775B/zkW/+Ff/ruV3j9hWfZv+cc+cIkK0u7+Q+/+dsc2LuLF5+9ze/9x3/H5z/zFl/+4//EB595lb1HN0hkc2RKdcx4BiWUxIpn0WJJzHic7X1bfPTNv+Deo9usbi2xtDLLcLtGOh1H1xQsS8fUVVRJQlMVxka7JOJhEvEYkiQhywrxaJjhZpNkNEwum6Pe6FCutRgb7zE6Nkp3dIRypUK5VCKTyTwpuJ7kSZ7kSf4tZPfhrf7GgVX2ndzN9v5lNvbMsbZzltVdi6zsWmLr4Bb7T+5l74ldnLh0nHPXTnDpxmnOXTvBqYuHOHPlGGeuHuX4pYOcunyIM1cOcPLcbvYdXmL/0SUOnlzj8Jktjp3byaFT6xw+vcmhk5scOrXF3iNrzCx3uXXvPPOrfRY3xlnfnmDvgQVOnNrLxMwwmUqEejdNZzTL2EyZ3nSZle1JFldGWV4fZX65zfxyi5XNHovrg4JrZbPL8nqXlY0ey5vTLKxNsbY1w/xSh5mFGuNTOUZ7ObpjObJ5g0Y7TqkaolAOkSuliaerRFOE/rGpAAAgAElEQVRliuUC1UaJcm2CQmWOeGqMUGIKIzqJX86QLxVodzKUqzGK5RiFYoJCqUi52mF8Yo5kvkYyV6VczVGpWzTbUeqtCLVGiHozTK1hDh63wjQ7Py+/wrSGE7S7SZrDMbqjaVqdGM1WlE43SaMdo9lJUG+GaXZidEZS9KZLjE8VmZyt0J8uMTaRozueYayfY7SXZXQsz+h4ns5IlpGxCp1uiUQ2QiQRRjPj6KEOVryPGakj6ymS+QpT0wtsbu1ie/sAKxuHGJvaotxaoNxZpNtfZ6S/SWt8jWpng1RujnxxjmJ5hnJljkZ7ndrwbqojuxmZ3cvc+kGmVg/R7O8jU1ym2t6m2tlJe3w/2eYUZjJHJJ2k1q2zuDHP3sNbRNIhPAE/nqCI2x/E7XEjSAFkQ0IPycws9VCNIIVSiJGxHJVqhEIphmYGyJfiSHoQ1RQRZB8+0Ycr4CWoyPhE6bF90UGqEGdqsUm8oFOs5dAiMqGUTjRrYcYtArrGkHdQYDm8QXa4/Ti8fnY4XTjdrn+d8Nrh8eJw+Rhy+gaFl9uHX1HQEibxSopKt4ZPVQjIGh5Bxi9r6NEYxWabxvg489vbzGxvMLm6QnduhvrkBLlWAy0eIVWpEMomyXZKaPEIftXASMQIpVL4FA2PqCBbYQKqjiso4X5s0PMpCtF0DCWsIZsqfk0m16iSqzWIForECxkimShaWCORi1KpFajUC8SzMYyYQVALIpkSQVUgIEuIpoFXlHB6Azi8XtxBEadfxBUQB9p3RcFMx7BSMfREBD1hIpsaPklCMA3USAglYqKGB3rzUCSC1ycw5HA+nsRz8ZRjiCGHC5cngMsv4gmIuDxenG4HDscQTpcTXyBIrpRndGaU7swo3alhutMtmmMlyq0UhXqUbMGiVItRaSTIlSLML44yPF6mO1an2sqTzlpYEYVCPUN9vMzwfJPexhhjsy3qw2ma7TSzk8Ok4xE8LgcOx1ODwulx+RQMeAcTV0NPE/D7EIXAwK7ofAqf143gd7GxNMu5MydYXVunP7lAJJpGVgwCAXEwZeRwMDS0A6fTMSj4fl5qOXY8LrWGHhdcg9LL4/HiCwjIhkk0k0I2NAKSgmKEcAcEHN4grqCKHE7hDqq4RQW3oOHwijgDMq6AiDMo4VdDeIIKVjyLakQIKgZWIk6umiNTiVFoRinUY+TKUUZ7HWqNIiOjWXbtrHH3Zp/nH/V57tEMN270OXiwwa7dNXbvHeXkqd2srs/Qn+kyMtai2ixRrRdZ35ji6tXDvPjCeT75iYu8885lPvPBNd595zxvvH6cF587yKNHR7l8ZR8njm+ysdanWU2Si6uYioAsBJHFAKrgI2ZKTHRLHNg9z+F9y+zcmqOQTyNJIoIg4nR6B9NbQ0MEg8HBBFYwiBQUMFUFS1VQxQCiMDBu6aqMpRskY3EUQcSQFTRJRpGCKEIAS9OIWiFioTBiIEjQ70eVVVRZQVdVJGEwDRa1QoRCYRQpiCpLiEIQVZYJBgL4A4NVR01VMQ0NS9PQNYWwpZGIRImaGhFLo1WrEAtZWLpOImJQLcVo1VKMNNPUiibdeoJyTqec0WiWwoNSKyGRiSpkEwrZqEw2KlFIyo9tjgLxsJ9URCQVlajmwuSTGoXUoEBrlqM0S1HKWZNOLc7EcIrp0Sxr8w2O7pvhzrWDvPHKdT58/yU+/OwbvPPBG7z57qd4/f13efm993nxvc9y741Pc/3517nw4CVOXXvEnhOXmFvfz8jUGo3ReQqtCaxkg3C2Q6U5TyTVwkq1iWSGiedr5GpN8pUijW6JZrdIvhwllQ0Rjeukc2FCMZVQ3CBdTBBNWnSGq0SSOgE5QDQVIVdJIGgCXr8Pt8+LxxfAGwwgKhKtTo219Rna3SqjY20K5Sz1ZoloTGdufhJFk9FNnYAYRBQlVF1HUjQCQRlBUogkUrSHu3THJojnioi6haAaJFM5Jif7rK2tsLg4Q6dTI5ONEo0qWCGReFglbCoYehBdC6KpAqomoKgCkugjZIXQNI14MoYRDqOHo8i6hRmOoOgmmmYRsmLU620SyRRWKIxlmVghHd2QUTWRcMRAV0WskEY4rKMoApGogWlpyJqCYlrIRoigahLULPyKhVtWkSNR9HiM+ug42Wqd6ug4rYkZRCNKKJUnqIbwKwY+ScMwFbbXJ1hfbLG10mVpvsX8dI2VhSaLsw1mJ2oszLb/b/beu0nSu7D3/e+inenc/eTQT/cTOuccJ+c8uzuzu7M5Z6UVQgiJaCEBIgoBBx/qnGOfa59rY+oeMMHmGIMMQiggTLRQBEQydeu+g8/9owdO3bfg2m9VV3dPTT3dU9XVVb/PfAPry12WF9oc2ppkc33A5vqA+akqs5NVDm5Mcv7UKpfPrDI73aRWLRKNhgkEQ4TCMWzHw4pbmJpKv1en066iqiLh8B+h1n73YjhMLBZD0yTyeZfF+S5bqwOW51rMTNYY9Mv0uyW6rTzDbolGLUul4FLMJalVU9QracoFj1zGJuXZuJ7N5sYyJ48e5uzpE0xPz9Dp9tGtOIIqIagSEUlGVgxUXSWRUMmlFbrVJPMdlwvbbe46OsF7Lq3y4XuO8Zk/u8GTj72Vt948xZkLR7n3wVvc/fBbufuBe7nr1k3uuXWV973rXt516wKPvO0cl/YWuffaMf72Lz/L1774eT7+4ceZHM6QTHjIsk5MEHEdj1QqhSzL6JpCLpeh3m4xs7rKxu4xplc3mFxZZXJ5hUqrRqNu8NB9HR5/3yyzUyamEUOWopi6gp00mZjoknKTmIpIJW9zaneZL/7Nf+aHz/4zv/3FS7z8sxd47efP8aMffJvvPf1PfOepr/OPX/2/ef6Zb/LKT57lN6+9yO/feJHfvfECv/vFi/zhzX/lN68/zy9feYbfvvw0v3j+S7z8nb/jtRf+gS/8n5/l2pX7KNWWqNUX2Tl8mrMnj/P3n/8Lnv7Gl/ibv/wML/3kGZ579h+5dvdJitUSyXQOJ1MkmSmhJtKYdgqvUOAd736Ir//T17jz1g1Ontvl+vWzLC/PomkSmiqhyCKGpqDJErIkEjd18pksCctEFATipkHatcmn01SLOVzXplCskC9UWN/YYn5hgf6wT28wJJcrkEvfBly3dVu3dVv/IXTswghw7ZzZ5sjZLY6e2+LClSNcuLbHkVNbHDy+yaGT2xy7cJhTl09w8a5zXL3nAlfuucDlu89z8a6zXLt1gYt3neHiXae4ePM4564d5fSlw5y+vM3xc+ucubzN+euHOXftEJfuPMqFG7ucv3GUs1d22Du7yfV7znP8whE2jiywsjVgbbvHydOrnD53mGYvzeRchdnFKksbPWbmG/SnChw7scr0fIPFtRbr2wPmVxpMzVeYW6qzutVlfbvPxtaAzUNTHDw6z8JKj7nlUTRxOJ2hO0hTb9lMTFVpD7I0Oh7VpkuhmiFd6JBIDfByHSqNNpOzCzQ708wuHCJfncNO90hkBoh6ima7QLmWoN3JML/QotsvUm1k6Q+rNLs56q0MjaZDo2PTG2ZodkburVbXHcGtVoJOx6XVSlJvWtT3QVijbdPoJGm2kwwmMrR7Lp2eS6vn0uw49AYpWh2bTt+h00/R7qXoDtN0hyk6A5dW16E3TNPtp+kNi3QHWVrdDPV2gUo9T3tYp1wt4KZStLor2OkFtMQESrxLMtvEKzaptPvMLGzTndimWFtCTw6Jp2eptjcpN1doDbcZzJ6k0t4lV9kgX1qkUlum0d6i2T9GdXCScv8Y3fk9FrfOsHnsOqXOIQrNHUqdw/RmTtGePkKuNYlXrdKe7tGeqHPp5knOXTuJnjAYTvcQpCiWJVGruzRbWRKOSKtXQFDCxAQfhaKNmVARFBF/OIAgxwhEQviDQQKRUen8uC/AAX8Ay05zwB/mgD9AVI6xdWSezmSJWrtKupzCTOmoSREzYxBRRcaCAcbDoyjiAX8AXySCLxzBcV1sz92PMgb3e7jCIzdNOIY/EkNOGIQ1Ea+SQ4hrWJksXqVEodXCLuRoTk5QnZiis7DA8u4uSwe36c7O4FYruIU8SjKBnkoRz2YQEzpuqYAUTyDoOpKuIhk6ghFHMBL4YwphWcMXkxgXRKK6hpVJIsc1Etk0+WYdr1JBTaQQDQslaaEnE2hWHNO2KBTSlEoZjKQ+KqC34xh2HNnUCQkiY8HIfhdZmPFQBH9MIiiNHFuG5+CWs9ilNE4phZWzSWSTJNI2oq7iZLMUahUszyEmy8REgX6/RzQqjhxbY+Mj0BXw4w8LBCMKgqITioTxB/yM+8cY8x0gEPYTd2wmFqaZXZ9msNil2itQ6WaodrJ0hiXKLYdK3abacCnXbRrtDLOLXcrNLKVqllwlRTqXJF1IUO7kaU5V6C7Umd0aMrXQYHK2SrudZWpQJxYalcaP+97CuO/AqBTeP47fN/6/O7jGRtDL7z+APzBOKDSOZcjsHTnInTevsnf8JOVaB8NySSZSJJIuwWDoT9HGgM/HuG9sVGTv/2PX1x0E/GP4x8dGrzk+TiAQIBIViEkqkq6jmBqyNooYiqqBnc7hi8r4YyqB/XtfRMEfkQkICgFx9NkIiBqClkBQTBrNDoqZJKLqaIk4dt6h2HAoNR1SJYtCNUejVcNKajRbGc6fm+Td75jn5s0eB3eKzM55DCYd5hYLPPjQRS5d2WPvxCZnz+/RHjSYnB0wOz/J0soE124c4+57jvGRj9zLJ594K5984m6e+Ph1Hv/AeR5+xw4PPbjHffcd4+aNo1w4d5C1lT55T8eNq2himLQlU82abC71OX9yg9MnNpid7eElLcKhIH6/H5/PN4q5jo9jGDqmpqHLMoogossyScPANFQUeVQ4rwgx4qqJoRpokkjasUmacey4OXJaqSoJXSfreQjRKEIkQsKMY+oqlUIWRRCQJYFcOoMmyZiqTLlYGB24lFGfV1xXSdlJEvEEhUwWy9AxDR3LNEZgzBhBr0q+RCFTQJVVLEPDsS1UWcTUJSwjRiETp5i1KGbjlHNxakWLQlajUfEoZg0K7ghyFVyFvKeSdUTynkrOVci6EsWUQd5TKaZ1Jto5+s0UvXqSqW6KzaUGZ47O8OB9p3jbrTM8/sEHeOLJ9/PBjzzC4098mA88+TE+8OnP8MgnPsMjT36WP/vU53j4I5/invc+zvErt1jY2qM9uU69v0C6PIGT72O4DdziACvTI1WdxHBqeLkqbrZGrtZkeqFPq5ejWLKYmC5QrsdJ53Rs1ySeUMmXkpgJGUmXSeWTOCmdcjXN1FwLzVKQdY2wFEXUJby0S6aQxkk5ZApZnIxLs1Pn+IltBsMmtmMhqCK2Eydu6VgJE1GWiAgxoqKIIIqIqopiWFh2BkVPIGsWMVknKmmEZZ2wqCDICqqmk3SSpDM2KS9OytMx4jEsS8JKSBhaDFMTiRsyqiIgyzFEUUCSRSRZQtNNojEZy/YwEy5mwsF2PSRZx7QcavUm7U6PpOMStwwMQ8VxLFw3sQ+0TBzXIh7XMQwN3VBQVRlVE1EUCVVXUU0L2bAQzQSCYSElHDK1GrPraywe3KY+MUMik0cwEihWmqgSJ6roRCSNqGYSljTspMbxwwOObjfZ3W6yt9Pl0plpTh+dZGu1zuZSg9WFBmtLTRZnKqwsNFhaqLM0X2Nlrs78dIWFmSpL8w1mpxvMz3ZxXItIJIQ/EMQfCBMIhgkEQkTCEcKREME/DjaEw4RCERRFIRyOEo1EiYSDGLpCJpUg7VmknDjZVBzP1jENiaQlk4zLOEkdK67g2QblvE2r6jHRL9FrZuk18xRyHvlimoXFaTbXl1lbWyadSaObOoIkEoxGiYgSim7g2EmynsHCRJpLR3tMl0WubNV4+6lJHr25weO3dnnHtVXeevMQ589uceXaae59xy3ueeg+bjxwJ3ffdyfXr53jxqU93nnfef7iiYd47IEzfPVv/xPf+voX+OqXv8CDb7ufbquFphnouoFlWQiCQLVSoVDIo2kKtp2gUquwtLHF5tETDBdXmFpeYnZ9kc2dLXo9h/uuV/jYI1MszcYx9SiKJKLIAsd2t1lfW8IyVRKmTKPo8dB9F3nmqS/xys+e4//5/Wu88fJP+OWrP+TN13/Ac9/9Ot9/9ps8/71/5ql//jI/efEp/vDLH/ObV7/P73/5A3772vP85vUX+MObP+TN157nt298n39/9Rl+8ewXefU7f8er3/sSf/cXn2b30Gly+Tmy+QVm5nZ5+/3389MXv80zT32F//5fP8kPXvgGX/3KX3L5xhEG0z1S+TIJt4CVqhBPFTG9DOlqncmlBf7bX/015y+f4fK1M1y6dJrpiR7DbhNTk9BkCUNXUWUJWRJQFYlsKk2xkCVhjr5Hc1kP17ZYnJ2iUS8zGPTxUhnm5uY5ePAgM7PTNJpN2u0BlnW7ZP62buu2bus/hHaOHZw9euYQ6zsLrBye5cj5gxw9s8WRsxscP3eQndPbbBxbZfPoMjsnNzl6/iDHL+1x4tIJzt88x8U7z3LhrrMj2HXPWc7feYpTl3c4fnaTUxe3OHX5ICcubnHq8haX7jrKlbuPc/XuE1y99yxnrx3h0s0T3HroOsfOH2JtZ46l7WlWDk2xszfPxqFRgfzMQo3phRqLGx3a/QytfprhTIl6O8XUfJWZhSqLax0W19rMLtaZmi+xtNZiY3PA3EKNueU6C6tthtMFWj2H3oRHZ+BSayZodT2mZms0OmlqbZdyI0G+nKZU72F7LeJOi7hbxssUWVnfptpqkilkcXMuhUqJ/rBCvZWm0XJpd1NU6kkGE2UmZ+pUGy6dbppGM0l/Ikuz41BrWbT7Ho2O/afIYmsfetWbCRoti1bHptG2aXVsmu0k8wsNBpM52l2XTn8UdewOU7T7Lu2eTbs76vVqtF3qrST1fYdYvZVkaqZEr1+k2c6RKyXxCh6mY5HMONhpm1TeI19qUWmsUGmso8UHONlJDLdOvtyk2xky0V2h2VylUFklVVzGKS6hO5NUu1tMLZyk3j9CvrFFob6Fk10kV16lN3mKUvso6cYuudYRJpZPcvjEVebXT9GeOkZj6ghTS8eZ3ThOoTNFulKmPSjT7BSYnKuTrXo4mQSlmk2p4mE7Ek5SwnMVsvkEdsoiFIswFvATUwTCgjACUMEQvuAIZv3RqTXmC+DzBxkPRkjlq/iCsdHvhgLUOgXawyLdqRZO0UVNSpieQiKvo7sqmqUQiIUYDwbwhSIEYxLBaAwz6ZD0MvsdXH7GAyEEWSMQEUbRPUElJEqEFBkz55AsZUnmsxS7Tcr9Fu2ZCZqTQ2rDSWoTQ5xyCbdQwEqniakKvlCI8WCYsUiMmB5HME2y1RqiYSPHbbx8HsNxCcoqQVnDL8gcCEcZj8bwRwXCikw87aK5LpXBACubwy4UUW0PX1jYX6CMEhVihGIRorEwkUhwdMiIxfCFI/ijUcLiCNaFYjEikohi6MimhhTXMdM26WqWdDWLlbMx0zaqbWKmLOxCknjaQk8aGHaSdLGAnfKIiBKCJOF6qX24dYA7xsfwBfxEFZlgVCIkKASjMXyBccZ9I7jlC4xjpx0KzTpzGyssH16lN9um1stR6aapdUdLisVmknItSbnqUKxYVOo2sws9ys08hXKGbMEhm7PJlR1qwzLN6TKDlQ6DxRaDyRK9YY5hN0+nXiQaHLmsfL4xAoFxgn7/fgn8fmzRNwJSAf/YqJ8rMAJdqhThwulj3HnzCkdPnGJyep6knUKWdISoiCSKo0ji+DjRaHg/nvhHwHXH6Fq+A/jGD+x3dI3hGx/DH/ARjkSJCBKSpqHoOrIeJyrrGEmPgKgQjKlI5h+7uEbPZd0lIGj4YjLjURFBixO3U9QbLZKpHAFRIaJqKHGNZFaj1HQoNB3a/TKdbp1ao4yXtpmeqXLj2gxHj5ZY38wzN59iOJ2iP+mwdbjLqbPr3H3rAjfvOc/a9ixzy9NMzAyYW5xgYqrB2fO73Hf/ee695ziPf/gunvjYXTzx0et85PHzfPCx07z3vae4/6273HXXLlevH2dzfZrZYZ1yyqSe0ViZrHBub53L53Y4uDVHt1NFlUeH4FGH2zi+gJ9gMIgqS6iigC5JGNIoalgtFrCTFroqM+y2MQ0NS1WpFgu4CZOpiUlUQUGJxZBjURwrTtIwMBQNVZIRIxEynsf83AyqIuFYFnYiSaVUwUnaeK7NoNfH1FRMTSYZ10nGDSzDwDQM3EQSO5HEc1xMXScRt8h6HgnDxI6bpL0UdsKhkMnh2Q6aohGLxtBkETdhoggRTE3Es3XSjkqzmiaXMaiXHcpZk6wjj5YSUwo5d+Tcynoq+bRKJRcn5yp06x7T3TyzgwJr8w0OrTa5eHqZjz72Nj7w6EO895GH+eDHPsjjT36cD336U3zg05/lvU98hnd//DO866Of5p0ffpJ3fOgJ7nroUeYPnqExsUqxOUOltUyxPoeZ6qDZTTSngZmqYqTKZGtNGt0W61uz1FoF8kWbUjVJfyJHtZ6k2XFodDyanTSOp1Ft5Kk00qRyCUQlRirnUGlmyVfSOGkTSYuRynrYaQcn45DKZ/ByKVLZNKVqnmItR6Gc5/DOJqurC8iqSESMEhWixESBmCAREWWC0VF5uKiayJqFZjqIWoKIOBp1CMdEQrGRk1SQZTRdQdcVXM/AthUMXcIwRGQlgqrE0DURVRkdsi3LRFYUwuEw0ahAJCoQFmSiMZlwRMRKuHiZPLqZwHHTo+fZAgk3hZVMYttJdF0hnbbRdRldkzDjGplcGllVkFUFQRKICgIxUUCQBURJRtJ0hP3eLCVhkypXWDq0yWBlif7iArX+FKlSk3pnSNxJExY1wqJKVNEJyxphWSMkyOSzNg/fe5Qj600mummWF5oc3hpQKSaoV1OkHB3PG/VROXYcRY6hqSK6IWAaCo4bJ24qpDM26VSSdNojmUxgWRahUIRodORu1A0DQzeIRCIjuBUZubZCwTCRSBhFjmLHFfIpg6lekYXJGjMTJXr1DBOdPJWCTb3kMT2sMuyWGHaLbG1MsbU2ze7mPJfOHOTtty7wtrtP864Hb3DlyikGk1063Rb9fo92p4uqmURiMaKiQExRUU2DdDZJv5nh4t4UV4412JmxObdW58pWneu7bR64usY9F1e5dGqVM6e3uHbXed72rrfx1nc/wJV7r3Huyhm2t1ZYn+tzaLHFWy8f5POfe5TnvvV3fPebX+Jrf/+3vONtd5PPuCiygCBEyWTSlEoF4nGDdNqj1+uQzaVZWl9jfecIi9uH6c4tsLJzmMWtFVqDKhODNHddrfLEY7MsTmrYCQlZjiEJAnOzU2xurJBxk7gJmc2FAf/5k4/xwnf/kTff+BG/f/PfeOPlH/L6Sz/g1Z99j9+9+RI//P6/8PLPnuP1V3/Am6//iN/94kf85tXv85vXnuN3r7/A7994gX//5Yv8+pXn+PWro/6tN/71H3j5X77Az7/1P3j9e1/ir/78Y+wcPE6lukynf4RGa5VPfPTjvPbT53n2X/6Bv/0fn+PbT32Fv/gvH+HspS12jm+RKpVJpgokM1XsfA07X8MtVplYnOdtD72LU+dPcv3mZVaW5xgOOizNTTHoNFFlAUWScBIWqiKiqTIpzyGbSZHLeniOhRUfLSrWK2VKxTyZdIpMJsfSyjK9/pDFpSWGwymyuSKmad0GXLd1W7d1W/8RdOHKhdmz509x5PgGzW6O9kSB4Wyd9SNL7Jw9xNELuxw+vcXxy7scPLHBzskNDp3cZuf0YXbP7rJ34Rjnb57jwl1nOXfnOc7ePMPZGyc5e3mHY6dXOXHhILunN9g7v82Zq4c5e22HK3fvcf3es1y7dZYLN09w+soRTl/d5fCJNRa3JpnbHDK30mZ2qcHScovltTZr2wP6U3nakzn6U3kqTYtKJ0mzn6Y7kWNqscbM0ghmzS7VmFuqsbzaGkX2ZosMJnMMp/KjCODAG8X+eh7VhkWrm6E3LNDqZmh1MzQ6OVq9KpVGh1xpgoTXx7SbNDqzpIs5vEycZjdDvZ2h2UnT7IwAV7OdpNawqDVtak2Pat2h0XKo1BI0Ww7trkujY4/AWs9maqZIq+vQaCdHrq1WgkY7MbpvjdxbzY5Hu5dieqbAcDJDf+jS7Xu0u0laPYd2z6HZStJoJWl1XXrDHLVmkkY7uf8+HMpVh06/wvLaHEbSJO5YZMt54o6Fqis4nsPC0kFmF4/i5mZxczPkKss02zNszC9w7uBRNtfPkM4v4BWWcEoLpEoLOIUFSq118vUV0tUlsrV1MrVtso1NKr1tqv0t6pPbdGeOMbFwjK2jp5ld3aA3M0t7coqp5UUGCzNU+016k02a7QzpnEm55ZCreAymGmzvTuNl4gRCo8NrKBZFUCK0uk18wZE7a8zvJxAOMe4PMO4LMObzc8Af5IA/yLg/yHggjKSZjPkjxBQDf0ThQCDAAf8YpmNy8cYJhvMNElkDK21g5QziWQU7p5PMGkimNOriCkX/VHTvi8QICxLjgeDodf1Bxnz7UCoQHnV1haNYOZd40SNeTJHMeTSnOlQGXQqdFplalWQxR75VJZFzEVSVQCTKeCDEHT4/Y4EgwZhITDeJGiZKwkGPu4wHYwSiIgFBIqobiHETwTSJqBpRTcMfjRGQRKxMmqgRp9Bqozk2AVFmPBRjzB/dX6IM4fMHOeD34Q+GuMMfIBiK/KnLRk9aSIZCIp3AyduoCZlkxsIruOTreVKVNEYqTiLvUGyVkRMmpmdj52ziGRM1oRDTYgiqSMJ18LJZBFHFNBP4A0HGxsY44DuAPxzGF44SUXRCMQF/KEwgGGDc78PnH8cfGENSo+RqBZqTXXqzQ7pzA6qDCsVmilo/Q3eyRKOfozPI02inKFSSFMoGE9Ml6u0M+WqKfClFqeLhehqVRob2TJ3WTJn+YovJhQ7DYZlaOcmh1QmqWdtTIbIAACAASURBVBf/PsDy+cYQpRiCECUY8v8pnjg2/n/gG38Lft8dhIJ+/L4DRMJ+NDnMiSNbXL16gZ1jx8kV67ipLKKooEgqsiQTDPjxjY3vRxLHGB/fB2b+EeAa971lFI3cfw/j4wfwB8YIBgOEojGikoyoKCi6hqDoRGWdYEzFH5EJijph2Rw9jin4YyrjYYnxiMxYTEK3PSw3Q1hUSbhFoppJRDXQkxa6a+KV4hRbDtmSheXEGU5NkMunyeSStDoeS+t55pc8VlbzrGyU6U97TM6mOXykx9nzG9x17xnuvPs8c4tDBtM9mt0SzXaBbr/G3EKfs+e3eN8jN/jQB+/kYx++wYc+cI4PPXaa973nGA89eJiHHzrOzTsPc+niIY4fXWVvZ54zRxc4c2Sei6c2OXN8g62Naer1ArFYbB9uBRgbP0AkGkWRJExVQRFiGLJAQjdIOzZxTUeTROKqSr87IJFIkEl5FLM5ZFFCEmTEWBQpGkKORtAkATkWw5A1xEgUQ5GplitUyyVkUcTUFDrtDoamI8syCcukWipSLOTI51J4boK4qeMm4qO+GMPEjsdJxC3spEUyYZKyk7iJ5CiumLSpFiu4lkPSjBPXDSzTwNI1xEiEcChAJBRAjIaIRYPEDRE7LpI0RRxrFFes5AwquTiFjE7GVShmDEoZnVLWpJ5L0G84zE8U2N0ccOn0Gg8+cIn3/tn9fPjjH+TRj32cxz75Kd7/5Gd478c/zXs+9iTv/ugneceHPs7b3v9h7nvPB7h094NsnbhKb+Ew+fochfosqdIEhttGtlpY6R6aXcHJV6k0G7QnmkwvtOkMCqysd2i0MqQyJuWqg5PSiScl+lNFGp0Ug6kKtmegGTKCEsHJJMgVXCzbIKbGSLhxCqUs5VqeWrNArpzBtE28rEs8obG+ucpHP/I+Tp46hGbIxBMmgiQiSCIRUSAclYhEBUTVICrpxCQdPe4QEVTCMYVgRCIUFonJGpKkENsvso+KApmsTa9TwLYUqtU0lqVgGjKSHEFWYohShKgQJRSOEgiGCYYixASZcDRGKCwQiY3gvSCqOG4K23UwLZtcvkQuX8ZJ53AzWbK5DEk7TiJhkUxaaKqMokhIkoAgRUdwS1EIxQRisoqgjjoYo7JGVNKQ40lkK4FXLDCxtEh/cYnaxJCp1Q2cUpVEJk9EMhA1i4hqEFZMIpJOWFIJiwrBmEwoJuE5Fh98512UPI1IJEQ4HCQcHt0LgkA0HBlFCcNhIpEY0WiYaDRCJBJCiAnEomFEKUIsNvpZOBohEomgKBoxYRQpTtoOkqwQiUT/FEMMhUL71wzR7zXY2ZjhxvltzhxZ4K6L29y8sMGtG4e49/IOx7enObg6YGdzhovnd7l+7TTXrhzn+rVTnDm1y5WLJzl8eJW1tXnW1mZZWpqgP2jvf14sZFlGkFViokJEEBEUBcuOUygkmeo5vOPmJqc2yyxPJDi71eLe03Oc2mxyfLPFke0JNtaGnD67y71vv5N7H7rFPW9/K5duXGFzZ5OpqQ6VfIKbZw/x9D/8Nc/809/w4tNf5tlvf5V/+OJf88Cta6TtOJooEDc10imbyYke+Xwax0lSqZTI5DNMLSywuLVDd26J1sQ067s7bB/fpTloUKlIvOeBCZ74wDxbKw7plIasCIhiFENXWVtbwTQkEmqEhckKn//vn+SZb32Zn7z4TX79+gu88fPneOmH3+bnP/4uP/3Xf+GHLzzFj178Nq+89Cyvv/QMf3jzh/z61Wf5w+sv8v/+8l/5wxvP8fs3nuPXrzzH737xIr9+9QV+9fPv8Jsf/y9eefqL/Oq5L/Hq9/6e7z/19yzOLdPqrNFob1Gvz/GJj3yU137yPM8//b/45je+xP/8wl/w/kducerKIc5eOc704gKmnUa3s5hujnShgZ0pUm51Obx3jLOXznD/2+5hdWWejdUFFuenGPRaZDybZCKOpkioioTn2riOhaaKNKsl3KRJ2vNImHEKuQKdVptcNkOr1aE/mKDd6VGr18nl8mQyWRzntoPrtm7rtm7rP4QO7pycPX3uMidP7XFoZ5lWJ0el4VFtZ+nONVg/usLasSU2T66xe/4gW3srHD6xzvaJDQ6d2mLvwjEOn9nh6IUjnLx8grM3znDm+inOXj3Buat77J3bZnFrku5MnY2jixw7t8nRM2ucvXqEq3ef4sLNPY5dOMSJy7tcuH6c63efZOPQJKtbfQ7tzrCw2mZmocL0QpnJ2RyTc0WGM3kaXZd6x6bZS9Hqe9RaNoOpAgsrHYYzJRbXWszMV1lcaTExXaA3zNDqOXT6IxDV7NojKNRx6PRzNNsenX6Olc1pusMy0wst+hMNpmYWKJYncVN99GQf1apjJhO0ulkmZqo0Wi6VukW+ZFCpmVQbcap1k3orQaU+gl3Vpk27l6Y/zNDqujQ7SZpti/4wQ7uXpt3dd2R1bWr7Dq5aI06769Bqe7S7LrMzBdZXq0xPO/QGzghy9V26g1EfV6NtU285VBsjqFVrJqg2E9RaDtWGS7aYQDEkZENEtRRkY1QWa8R1ao0KR0+cptZdJFuew81PUett0OgtMD+3zMnDO1y8dCdzyycoNBYYLGzTm1+l0ptnZm2HQnOOaned+Y1T9BY2mVpZZWp1jqnVWSYWZxlMLTCYXWX98HHWdw/TnerQmemSrlaoDZq0hg1W1+Y4fuIwuXKGfDNPPJNEsmSKjQyTM12MhEEwFMEfjuCPBBGU0X/hfaHIvlsrMAJawcifHsdkjbFAiAP+EOlcGX9EQNTiCHqCA8GRu8sXCbJycJHBfAOvmCRX87BzBlZWJV1OYOc10kUH2VT2YdDoencEgvijUQLRKL5gkEAoxNh4gHF/GFmP4wtFicgy+VYFq+CQKLponoVbzKDaSVQ3geolkW2TiCYyFt3v+vKHOeAfxR794RCiqhCVFATTQLNsglGRsCASjMUISiJjkQghWSYgiCP4Fghzhy/MWDCKaiUR4haq7RKUFHwRAV8wRlRSCcUEopLMAX+AUDiCauj4IwKBqEQgEkEyJaKKgFv0iOfieFWbdM0hmdXIVh0SuQRyUiVZcLGLaUKqRECUsTIpTFfDdA1M10RPGBhJnXy5QiLpkEi4iIKMP+gnIkQQNJmYqo3GBCIC4YjAuN+H3z9OMBjE5xsjHPFTa5cYLg5pTDSoD2pUeyUqvTyldopSM0mt7VGqW1SbNqVqglprBKA7vQK5YhwnZZIrOhTKHvVmlsF0jYnlJpOrbSZXB6QLKVq1PGtzXXZXhvSqxX0n1difurdGzq2xUT+Wb7Su6PfdsR81HN0iYT+mJnLp7HGuXr3Msb2TNDuTuOkC0Zi8fwAO4Bsfx/fHyKN/VDg/Pv7Hkvk78I2/5f93/XHfHaMFR/84wXCQSExEUjQkTUXWFSL77q1AVMEXFvEJKv6Iii+qEJI1AoLGWERgXJDwx1SCMZWwqBOK6gh6kqCkEpJVDNvG8uI4+Ti5ahLHiyPpMrbnomgKtXaO7kSKwbTD/FKWucUsk7MZuhMOnYHN1FyRsxe2uOfWRd75rns4vLvK2voUSwtt2u0SrV6Vja15jp9a58y5dR577E4+8dEbPP7Yed79zh0efeQE737nDg89eIj7bu1w911HuXxpm6sXD/HWu09y8tgKe0fXWZqfJJ/LjA7F4SiRqEAgEECWZBKGjqHIKEIEXRawdINkIo6pG6iigCKOyuAlMYYYE1hbW0GRRaRodAS4YhEUQSBpGGjCaEVRCEdQBJFk3MLQDWrVMsVsGkvXMJVR8bwiyWRSLqZpoqsacdPAihsYikxc04hrKl4ygZswseIGpVyarGfjJixc28HUDdyEg6UbxDUZN2GR0HXiqoYqiH9ylpmaul9cH8NzbTQphhCN4SY1qvkkhZROpZCgmDEp5eK0qw6dmsvGYptjh6a46/oxHnzgGh/7xGN86OMf5vHPfIpHPvkk73/yszzyqc/yyJN/zjs/+ikeePTDPPzBj/HW9zzCict3srZ7hkJjimSuh1ucoDXYxPJGbi3DaaAkiljpAqV6meHcqDJgMJ2n3fNwUiK9fhYvrRETA/QnS3j5JJlcgmYnT72Vod7MYcQVNFMlX0lRbaVxMzqdQZ1yLcfWwSWanSrD2S75kkOrW6HXr7O3t82N6+dw3STtTgMrYRATBUKxKMFoFFE1EFWDcExBkA1iko6smESiEqGYQDAs4A9FSHoZcvkiqVSKcrnIyso8ufwIVHaaJbbXpihkHeKmOlrkNWREOUo4GiIUCTMeDOL3hfD7R4Mj4ahEIBZD0y1ELY7huehWglBMQtJUUrkshXKJTr+Dm/ZwUi65fBrbThA346TTaSRJQpYVotEo4Uho5G4NC0REhYikIqjmKFao6IjxOOVOm4nlefYunmN2c4tybwo9lUO100RVA9lIEJbN0fKqqO9/D2gEBQV/bNSpGIrJSLJKuZAhZccRJQVZVRFFEUmRkVUFSVKQJAlJkhBFAVGMIcsimiqhquqfXEh2IomqqiOXmSAQisYIhqNEo1FCodBoJTEYHEGuSIRQaATSItEQVlxh7/ACF05vs70+zZnjy9y68wTnz2xx4ewhttcn2VyfYnFhgsGwTavbolitk86VSXoZrIRLPOnipXLopoFuyOi6Sq1eRZRkIlEBRdVJ2i6SppAtOAwHefYO9Xjs7buc2ihxcrvNtROTnD3UYabnsjJfY3VtkovXzvHAw/dz66H7uO/hB7hy5zV293YZDgfUa0XSrsm7H7jJN7/yNzz/na/zg2f+iee//TU+/1f/iZ3tRRKGTMJQyac9yoU8mbRH0jYpFNOk0jZTM0NmFuZpDCZpD6ZoDCbpzkyzvrtJe9igWJS491qVzz2xxsE1l0LOQNNHMFQ3ZEq5PLoSIZOUWZ9r8vm//ATf+9aXeO1nT/OLl57iVy8/zZuvPc8vX3mel378ND//ybP85MVv88YrL/Lavz3Daz/7F3736nf5/WvP8O+vP8vvXv4Ob/7bU/z2te/xm9ee57evf583X32e13/6DV5/4Su89NTf8sb3/ie/+v7X+eYX/xtHDh5hYWGP6ZmTTAwP8/CD7+W7T32dl370PX76w6f5xtf+hofeeZXzdx3j4pUTrG6u4+XKaNZoQVrRE2gJBy9XYPfUcXb2drnvrXdz/cp5dg+usDg3oN+usTg3RTrlYKgqsiSQ8hxS3miEoVTM4rlJauUyXtLGTiTJ5/PU63Ua9Rb5QoVuv0+jVWd+dpZCPk/6dsn8bd3Wbd3WfwypyfasbreYX9jg8uUrHDy8QqOVpVL3KNVtKm2P7lSV/mKL1aOLLByaYvHgBOu7sywfnmVuc5KlwwtsHl/n0IlNjp3f5dTlPc5e3eP4+cOcvXaM4xe2OXp2k43dRebXpxguddjYXWDn1DqnLu+yeHCOvYuHOXxyhUN7S1y+foKZ5S7L631Wt3qsbg2YW24yOVtgfrnGcCbPYLpIqzuK67V7aeqt5Cj+N0jRn8wyu1hlfqnO/FKdyekiM7MVml2bzjBFfzIzivkN0jRaCdbWe7S6OfoTFZY2Zji4u87MfI9yLU2rW6LZblOqdklnW2TyQ/L5OuVannZ/1G3VHmRodDxqDYtqPb4fNUxSro4AV6OVoNtP0Wjb5IoK9fYoQtjqpag1Rn9Dp+fR7XtMTmcZTGSo1OO0uh6dboqpmQLbhyYYTnksLqSZmE7RH3q0eyNXWLNp02jZ1FtJKvU43UGaWitJq+/Rn8qztNpharZGd1hgOFNhfq3HcK7BxEIbJ5+gP9VldXuNpe1dGhPLdGZWmVrZoT+3wvTyAivrC8yvzrG6vc7S1jzD+Ta1boVSp01j2KPY7FNqzlPuTNGemqA12abeb1AddOlNLzA5s0N3sMnkwi7tqWVS5RJWLk97Zone/CL96QmGwxZHd9ZZ21yh3OmQyOURDB3JUMkUUhzZO0xIGHVnSbqBLxxiPBjFHxIZ8wUZ9wUIRmOkcgX84eh+BDHGmD/yv2+BMGPBCKlcHl8ozFvGxzgwfgArZVFuZpF0gWzZJZHRiWoh4imZVMlCMkLkah4RKbrfwbW/rhgKUqxWR9AtHGY8OIJfY4Eg/lB0BJAiYfxiGKvgoKdsphZmyDfKZKslNNfG8FxiqkpUUREUlVBERDENkpkUStIkmfYQNRPL8xgPhQlGxZH7KhjEF4oQion765IRfMEoY74Qd/ij+ELC/qFF3i/Hj5Fw0wSi0j74C48K8gMjmCYoKmFRQlB0DFPZP0CWsLMJvGIct2Jhl0wyNZdcM43uaZiZBHbRw8pliGhxwqKKmXJRTAnNUkkVMqgJlYSXwEy6SIpGLCoSjQlIuoRiqYiGTkhWR+AuJhEORwkHQ/sQaYyYEMbJWHSnmsysTtEYVmj0K7Qnq9R7Ocpth3w9QalpU2s7lGpJKlWHUsWm0StQrnvUGinKVZdUxqRSz1JrZehOlGlOV5hc61PuVjFsk0rZYX2+x+7KBAlFIuA/gM/3FtJpF0GIEvCP4wv49rueRjDKMlTCIT/lUo5gYIxgYAxViXHq5DGuXLnE1uEdas0BlXqHUFggFAoTjYTxB/64oDgq0PeNv4WAf3wEsAK+fffYyB3m940RC/sp5VNoikAoFECUJUwriaRraJaBrBuEBBl/RMAXEvDFFAKCRiA6WtUcAaxRTDEYUxmPyEREg7CYICCZRFWLkKwRkjVUy8RIxbEzFk4qQSQWIRwVMa0ExcporbIzyDA7X2JyPsf0YpHhdIb20KE5sBlO5zh2YpWr1/Z4+J33cObUOh/+0NuYnmkwMd2lWi9RqWdZWhly5doO73vfZT7w2FX+7L0nePR9p3jXQwd5+wOr3Lq1wY0ba9x7zw7nzm1x/NgKy4t91tbnse04QjSGzxfGHwjj9weRRYlcNo2TsNAkGV0WMBQJVRRRZQVV1lAkGUUWkWNRxEgYRZKpVctMTgywdAM7biJHw8jRyCjiKMvoskJCN3HicTRJRlM1XC9NOp2hUChg6gamqqGrGglDR5UVkmYcff9nlmFhKjqOZZGyk2Q9l3I+Rz7t4lgGjmVg6Po+CFMxdRXLUEnbCRK6iqlKGIqEocjIkoih6ZiGgqHLOFZ8FF2UZSxdIZ9KUMrZtMoelUKShak668s9rl3a4+EH7+L9738Hjz7+fh7/1JN86FN/zqOf+nPe+/FP8u6PP8GDj32Uhz/0BA8++hEe+sBHuf+RD3Hj7e/i8Klz1AeLJDIDMuUZ7GyXRLqNmqhgZarY+RKt4ZBUMU2tU6LSTtOdyDI5V6HacMgVLFQtRjZnopkSUSFMq1shntAJxwTCQoykGyeRNBGlGLqpkMom6E3WqLfzbB1eoNEtsbQyQ3+iTbVVZml5mpMntzm2t00251GtljAMA1lREESRSDSGqpuIskpM1nCzBUTVICaoxASJaGz0XSfIErlCHllV0HSDRqNBpVxgZmrAlQsnOX5sC12TcB0LL2UTjUZHDqZomEhUIBgO4Qv4CYdH36eBQASfL8x4IIqkxomKGrVWj1S+hJyw0JNJ8vUm6WKebClHJp+h229Rrpbo9HoUiiWWFpdQVQ3btpFklUhUwEq4hIXRGmogLBIWVUQtTkzRicoalufRmOhz9MIpJpeXWT50gnimSkRzEPQkYdkgrOiEJIOIZBCRtBHgFjQCgopfkPELCiFRJyxqSKqJqBqocRs94eJk8uSrVTLFCvlKHdvNkE5ncVMput02iWQc203gZZJYySSKoqGqKoIgIUmjSGUoHN535wYJhULoukokPIokRmMxAoHReIs/ECAY9BOJhNB1HVXXiMkShqHhOA6qqiJJApIkoOoqoiwhySKiLKGoOqIsIUoKiqYiySqSIiPKEoIsIYoisVgE3TRI5/IYySSW61CuZNlcbXLnxTlunpngngvz3Dy1yrVTC+yultnd7LOxPsWhI1ucv3aRe95+H/e98x3cvP8We+fOsrq2Sr2Sp15Jk/ESlHMu73rwfoatCsd21vjCX/8XPv2xx1hfmUbTBHRdpVEpk0ul8ZIWuXSStBunXPBYXJyh1qhTbzZo9fo0uwM6ExOsH9wgXXLJFkSuX6rz5IcXObjmkU1pGLqMIskjx58cw9Ikhs0cH3v0fl749pf5xlf/mjdeeobXfvJP/PqVb/PGS9/ld7/8MT/70TP89Iff5QfPP8XrL/+AH3//m7zxb9/hlR98jV/85Ov87tVv8buXnuLfX/4W//7KU/zm5af5/evP86uXv8evX32ON37yTX7+zJd445kv8Kvnv8wvX/wG//bsP3L04BFWVs6SyS5QrW2xuLjD5z77KZ57+uv84uXv87Mf/jOf/OSD3Hv/cb7ypf/G9euXSXg59IRL3EmjWw6lZhPDTTGcX+T0mXP82fvfw//1V5/j5O4ai7MdJnp1+q06nm0hiTFkScDQVRKWiaGr5HIZ0ikX13XxXJu0l6JUzDEc9Gg1mgwnpqjV66ysrdJsd0hncni5wm3AdVu3dVu39R9BUbU9KxptzESXTnuO9fVNFheXyJU9ssUEhUqCUt2l2HCp93K0p0vMb/QZzleYW++xtD3B7MaQ9kyd2Y1JVnbnWT48x/axZXZOb3Ds4g4nrxxh5/Qam0eWWDo0y/LB6ZELbG+RjSNzzKz2WN+dZXaty8r2FIf31ujPVJmeq7G80WZ1q8/MSoOp+SKzS1Xml0sMpot0J3L0JtK0+2nqHZt6x6bVdZlZqNCbyNDpe0z+f+y995ckd33v/dtFu9O5u3JO3dU55+7JedPsbNRqtSvtrna1EgorIQmQUEAJkMkI8OX6YoyxrwmGY2PABBswICMkIQlkslBAgH3D8ye8nh9qpOc+/4LPfs7p8+0z3VMzVTPV59S73u/Xe7nKZL7MeBrSG3n0Rh6j2ej5eLZMd+DusKvylGomtXbAxoFlFtamTBd7DEYVylWHaqNMtV6nWKrS6jQp1cuUqh7FqklQVCkUZdpdj3LNZHGlT6uTp9JwKFUNBqOA+fmQwTig3bcZTvORm2yapzfw6A6iOOJgFDCZK7Gw3KTVdRiM8+zdP4yaFCd5+kOH5eWQpaUC80shg4nHoO/RG0T73e65dIcBB7YX2XNgkdagQGvk0Rz69OdKdKYlutMKtb5Pd7ZCd7aKWzIIaz6lboHBwojOdJlSZ0K1v0q5N6Den9Aa9Ck1i3SGLdY2lxlOmjT6NTrTWaaLqxw+do7+ZJvG4ACV3h4a4z2Mljao9YZUOgs02svMrRxifesq6p0R+XKFoFTHDqeYwZS19W2uOnaYo8e2Gc/NsnV0m8ZwjGx7pBUdzfbYf3iLfKVEIhOJNa+7thJZkVgqRyyeYHc8SSydQ1BNdiXSb8TwdieyOyLXjkCmqcSzEbPripkZErk0lqeztDGLV7EwQhWrIONXdZyKhls3qA5C0lKGRC5LLJXeEdDShJUaomYSzwo7glGaK+JJEpksdpBHd11U2ySlicQEkbSqkFNVnEKJlKyiuj56PkDQdQRFJZ7OMZOOQO4zyRSJjEAikyUhSMTSOZI5md54Dt3xsYI8uu0jyCZpQUGUdWbiaXbH0yTSArsTaZKiSCydI5bKksxGz9OCSEZSkTQDQVNJSyKW5yMqMrKpU636DKd16k0fw5XJN20a0yJBzSRfswjbLo1hEbuoE9TzCEYEJ57JioiaimrLmL5Ns9+n1W+RyOXIiBKGZVIslXALPoodOdPSikZSlJE1k1Q2RzwRRWASiRjJRIyMlKYz26Yz22V2fZbepE5nXKPRL9AZhLR6eWpdj0bHZXmtQ2cQRYyHoxKjSY1q02U4KVJvBiytjhmManQGIZ1xgcFKk9FKl1KnjO5pdLtFVhd7LPSrSMk48ZmIg5VMxN5wWsXjMyQSrzuurtgRwXaTTEWvpVMzmIbMtdec5Ny5s1x3/gKVehdZs0kmM2TTWWRZjpxhb0QU4ztC1k5b4w6L6/UoZDy+i0RyN4oiosg5kskZZFWiUq/j5kMU00BzrDcErkRGwHTyxDMSulOgNZqSkk0Ssk5C0CKnl6CRFHQExSWRlXHyFRI7bq+UoJCVFXTbQbNtBEUmnk4jyApu3iEouXRGNcYLNRZWKiyuVxjN+4wXAnoTl9nFMnu3+hw9vsSRY0u8456LfPTj7+HKqw8wmW3THzVpd2t0u2WOHdvD9RePc8+953n44bM8+tC1PPrwKd75wFFuv7TBdWenXLiwwoULe7lw/SFOXr3FcNDCdQx81yeVzJJIpIjHE3iuzcb68hsiky5LuLqJochoiooqymiKgioryDkBMZNGyojkXQdLU1FECd+20CSRwLEp+A6+bUXNiqKErRsogoAi5FBkCcf2kAQZ09DQJJlimGd9eSGCHosSYk7AUFQ0RcVUNVxDJ+96VEolLMMgLAQ4hoqtKzi6jmtqeFa0OoaGa0ZOLluTsRQJW1fRFBFb13AtHd+OgPiepVMNXDxTJe+q9Fshw05IvxNy402nOXP2JLfddTsPPvZe3vXhx3n08Y/yyIf/lHd++GM89OGPc9/7Psj97/sw9733w9z18Hu5eNcDnLnlbWydvEBzsge3PMEqDLELI+zCCN1v4oRNvGJAvV9lec+E+ZUGKxst2r08QcnEDVVUU6AQWohKBsezaLQCZFUmkUmTymVJZLLkBAlZ06g2SliOyvqeBdb3LLC8PuXQ8b3Mr044dnKb1qDOnq1NZueG9PpVhqMurm9iuQ5ZUcZw7Ch+qKjkZJWspEaFDJKCrGpols14MsK2HWTdwvYLaLrJ6toKR49tU6+GXLrlIsWCx/mz1/Kxxz/IRz74J5w4vs2+PRu4rhvBz9MZUqnUThNgdBMjmcogKyqJdI50RiSRzJLKyeiWjxeUEGSTrGySyqrkdBOzkMcKffYfOsDJq0+yb+8GYVhAEBVU3UbTTQzdxjBc4qkssVSGjKSRzEmImklK6dT2mQAAIABJREFUUMhIGjnVQLUtVg5scPzsVRw+c5LV7W3ccpvGaAXVK5NVbXJ6dPMhJatRu6qgkJF0kjmFlCAj6dFnR3pHBM9qFhklcjoX6i1UN7oJY+fzOPkihhugGzaGZeK4Lr7v4vgmhaKL6arkJIlEMh3x8NKRuy2ZSpFIJZEVmXQqQS4VR5GiKKOQS5PNJEgmE8QTcRLJOMl4gmw2jSBEzi9JkcnlcliWg+e5FAoFdF3HNG103aRcqSErGqKkkJVk0kLkdI7ETBFRliPeZCaNZuiYro3t2ZSqIdWKx+E9Xa473uW6K4d84F1v4bEHb+XQeout1SrbezucO3uc0xfO8Oa7LnHrPbdz6e7bueHSTRy/+iTra4tUQ4fQMwhchXpocsuFk0x7bdYWFthcXWF7/3467TaqoiCKUSFAu1kntA2GVY9O2WJl2mJ1tsH1pw9y9urDXHnqBMO5OeaWFpkszlKsFmg2VE6fKHP3pS5bmx6VvIqhSniuTSkfuTldU+Da43v51j/8D5774Td56nt/z6u/+gG/eu5rvPKLb/Hvv/ke//PV53n1xef5+U+e4OUXX+CVF1/gpV8+xe9/+yS/+sk3eenfvsmrL3yN373wZf74i2/wx198k9d+9g1e+8W/8Novv8crP/sXfv+rJ3j13/6FF5/8Mr/+3ud55emv8urz3+W5b3+BG8/cyOzsldSa2wwnJ5nOb3P46CH+60cf5ekffJnnnv46N9x0jK/83cd47smvcuut11NvdvELFUyvgOkGBOUamhewvL7Bhetv5JN//gk+/9lPcsP5E7z9jutZm++yZ22eajGPLOQQhTS6LFCrlgkLHq5j0O00MHSZQj6gWq7QbjWYTkbU61XW19epVJssLK8xv7xCp9uhXr8scF2ey3N5Ls9/ismqk2VRH5PRBsj6EMPpUKvPMZrOU6oWCEKTQlmnVDOpNh0qHYdmL6A3W2Z5/4jNQ/Ms7xuxdGDMdL1PZ67O3PqIze1lFvZMma4PmdsYM10dMlnuMlnpMlzuMJhv051WmV1p0xmX6UxLzK61mF/psLDeY3Gtx/q+IUubbTYPDFk7MGBze8z8SoPl9TpzyzUmc2UmcyVG0yL9UZ5Wz2YwzjOc5OkNPYbTPINJnvnFCuNpgeHYp9WzGIyiiGK749LtO9SaZuS0GhZodFxqbZ96P2A836Tc8Ni/Ncfe/fM0Wnm8gky7G9IfV2h1SzS7BbqDkOE4pDcsUq5bdIdFOv0KYS3ECmzCssNkvszKWp3xNGBuqUR/6DEY5xmNi3QH0druRV+bzIdM5ovMLVbYtzVlNA5p9x26fYvByGM6V2B2vsBw6jIYBzugep9Wz6Y/KtAelCg18zSGFZrjIs1BSH1QoDEoUm7nCaouXtWjUCsQVHwMRyUoeXglh0K1SKXTJyiNkKwmdmGMVxrgl5qE1RaDwRyzsxNOnjrJ9rETTOb30J9sMZgcJazuRfOWMfKrtMZHmC4fZnF9m+5oibA+xC23qTaGXHn0NMtLB2l392IF8zjeiL0b2xw8uMXW9gEObe+n2qxjuAWMQhHNzlOoNyi1G3iFPFkpuoDZnYhcTKJmEk8LxJIR+yqWzLErluaK1+OEsSRXxJLsnom4VjlJZSaRJS2IxFJpcqrMwtosew6tYwQqVkHFDhXMokK+bhI0LMq9PEagEs+mSeZEHM8nkc6QyORQbS9ySaWyEYNrh8kVTwnsTqVIZHLkVB3d9lBti1K7gR34iKpKShSZyURcr3gi8wY7bHcsQTzxutssSTIbAe4Vw0RxbLKSSjwjkMyJxNKRsBZPpUllUiTTSWRVJJ2N+Fq74klEWSOWyhBP56JIoCSRkRRkU0c0RFTbIJHLkFUURF3C8DV0R8Ut6/gNk1LPoty2Kbctyh2b+iCg3gsxXIOcrJIQZOKiTEaU0SyTtCTh5EtRdE7IEJby6K6DU8hTrJfJqTKxtEAiLZCVVZLpDDPx3VFDYTxOLDFDOpvAL7rM71livL7EcGXMYKFDZ1SjNSzTHIQ0e3nqLYdW12P/wQWa3QL1pk+7XaA/KtPuhtQbNmHJoNYIGE5qtPouzb5DY+gyWKjTHTdxijph2aZS9sibGplEfAck/ybi8d0k4jPEd6KTrwtPsZkrIhj867HFmV0I6QTlUp4bzp/lwvnzHDp8nEZ7gKZaJBPpKIqTSqIqEql4gpmZiMGVmNn1hlsrFr+C2Mx/2Ykn/hdisTcRm7mCmdiuN1xlqVQSw3QwLA9J01FNC1m3SIlS1OSZkUmkZTKSQVY2iWUVMppLUoqEraxiEMtqpASNeEZkJiOTEtQ3nF5pScINQ2y/gO7YGK6JqMiImoThGOiOymiuwexShaW1CpP5AoNZn+FcQG/ss7AacuBAi9OnFjh9zSbves893Hv/Ja6/4WpWN+aoNkKajTK9fpN2t87560/w9rddzZ/8yfU88uAp7nvHEe6+a4s7Lm3w4IMnuOaaOc5cu8rZMwdYW5+ysDAkXwjI5URSqQSupVHOOxi6jCoKqLKCJivosoKhqKg7q66oaJqCIsmIQppaqYit6si5LHIuS2AbHNhcw9IUTFWKHFWqRsFzqRaLO8JYBlXMknddPMvGsWzazQ6VUplz15zG0tTodxAlNElClxUsLWJpmaqGoeh4lonrWNi6gqUoeIaxI2zpuLqOa5vYZuTeMlUZWzewdR1bV7B1Dd80CBwTR1MIbJ1uLU+36rK1d8Idt53jwoVTnDp7ggcfexcPvP8DPPqhj3H/+z7Mgx/6GPe//yPc89gHuOPhR7jvPe/jvve+n9ve8QDnb30rWydvoL98lEJzDbs4wSqMUJ02it3E8Lq4xQ5eqUFQDhnMVxjOVVhaazC3WKfecrEdlXQ2RVZIY7kqlqPi+Dqlcp7RtEkiFcewLXKCRCyVRDMMJvMjgtCnN2pzwy3XMbc8od6pMpob0Oq3mC7OYtgGmqFTKOapVEMKeZ8gCEhksqQzIsmsiCRrSLKOqlnIqoll2Wwf2MRxHCaTCQcPbVOpNqOIdlbGtDz8wKfVaWFZOm+5dAuHDh5k7969HD9+JefOnaXeapIRBFLpHIlE5BbUdZNEMuIxuvkCyayAKGnopo3pBMTTOUTVwHQCJNUiI6qomk0ymyOryORUmaX1RdrdJvlCiGWZuI6DrCiouo6mG6iaiaxH53RaVCLnrWLstDkaOGGJtQN7OHzqOAevvooj566hNbtAY7qE6pXJ6T453UUxXSw/fMOZlRbVqGlVMEjkVJKi8gaDKyWrCKaNYHiIRgHFCREND8vL77TtGphWFPWzbQPPtxj02yzMTygUDHzPQFKyOw6sNPFktEYRxBSpVIJcJk694rC9d5b15Qn5wKHVKLM0P0DMJUklZ7BMnUQsSSKRiJhcqRSj0YicKKDpBoZpYxgWhm5SLIT4foCmWkiqhqHbKFr0f5DNRgD+NxxckohqWjh5F69g0+wUOHZ4nmsOdbj+SJ3tJZvrrlrixnOHueX6gxzb1+Ho1pDbbzrJvffdye1338mle+7k5jtv5dwN5zh85BDTYZulfpnVYZVho0C36fOed7yZH337C3z3a3/Lw/fdQ6PeIQyr6LqDJGsYms5o0KFVdlnqlBmXLe688Tjf+fJf8IU/fy+f+bPHuO2W8+w5sJ8Tp07RGw0xbA3fy7A4zfLYA3NcfbRCu2HRrBaphAGtRiWKPqs51hd7PPmdr/Gtf/wCP/7+l/nVs1/lxWe/zO9e+Ade/emX+Y8Xf8DLv3qK115+gRd/+WNeePYH/O7F53j1Vz/kDy/+K6/98gf8+6++zR9/+iV+95PP8btnv8hrP/0Kr/3sm7z4/Dd59Wff5bVf/DOv/fL7/PGXP+TV577FL7/3eV579p949fnv8sJ3Psfj734vi/NXE4Z7GY2vYnH5KMsrS1y87jhf/JtP8Om//DDnzh/kqe9/juef+gZ33nkTpXoL0w2RNQc3LFOoNwnqDXqjKcevPMU7H3onn/zkx/jv//WD3HHrObb3rzAddmlWy9ENBSGLrinMzU64/ty1FIsRbN62NHw/wHVdhsMhk8mIUhjSajVYXdlkOJll//YhVtfXmV+cvyxwXZ7Lc3kuz3+GkczlZcGcI63NkpYnZNQRkj7EKQyotfqUaiXcgo3jqwQFjXLdptZ0qbc8ml2H+Y0Bi/smbBxZYHlrlt5Sk+akTnuuSW+pxXh1QL1fototUm4XKDVcat2AUt2m1HQptmxq/YDutEhnUqA/KdKZhIymJaaLNdb29llYbbCw2mB9X4+1vT2W1pssrbdYWW8zXawwv9RgfqlOd+gymAT0x3kGkwL9UUBn4NIduhHcve9E7xm59EdRe1O749Lp+zQ6LkHZoNbNU6o7lFoOlbZHa1hgMFtlbrFFbxgynA3pDfP0xgVavUjcmsw3qDVt8kWVyVyZc9cdot7KY3oGum0jGxpOQaPd91laqTK7UIxcXKOATj9gOGkyv9SiOy7Tn62xsFZndbPF/HKZ5bUW07nKjsvMo9P36I6ieOV4rsBwnGc8W2Fuqc7ccpXRbEhnVKQ9rtKdb1HtF6n1InGr0okepWZI2AopNkOcgoUX2Fi+RUYUEMQcYb2LF44p1jYQtTFWsE6psYfWYJP2YJPxwiaTpT3Mb2wxWdzPZOEwS2vXMBgfoVjdwApW0NwVyrV15uc36PXGhJU67cGYRn/KZG6dtbVDHNh3ksW1w7R7awyGGxzZOsTevRucO3WcbruNV6ohWDZuqcrmgW26wxHleo2wVsMtlUlkc+xOxLGDAjnZIJ7OEU9nSIvKjoMrSTwdMbmuiMUjx1cmclrNpHLsSuxA4VMJdMek1AjojCoEVRO3qGEXVQoNi/qggFVS8esW+ZqLqEnkwyKqYTGTTFFpd8kpRiSupdI74PkUWUllVzxNVlTxikWSOYGkJBDP5QiKIZrjEMvkiCWz7EpkmImluGImFW0jGQl18XTujUhiIiuSkRSSgkAsJ7A7nSUmCKQUmZQiYbgq3WGZcjug1ilQbeexfCMSnASJeDqFoCmopopXdHFCFytvorkqhq8jmBKCIiMZCn7JotLyKLUtKl2bSs+m1rFp9R1qPZvGwKU1DDB9lUQmF0H1syLxjEQyK5JTIuC9aOrYRRc39PDDIoVaiJm3SYkS8XSORCqHpOokU2niyddFpDiZXBIrMOnN9pjbmGVh3xLze+cYLXXoTup0JzVawyKNXkCt7VDv2IxmazS7AbWGS7Md0GznqTc9ag0LyxWpNgrUuj71jk2j51Pt2DSGJfIVF7/iUKh4qLqCY+s7DYa7d1oSd5FI7CYW300isZtcLvVGy2E8sYuZmTeRzaSJzewilZyhUvS46YZzXH/9BfZtHaLVHaEoOumUQLFQQpYldF0nkYi9AZmXxCzxRPT9sfgu4vGIwxWbeRMzsZ3HzJuIx94URRfju5FEEcMwcYI8oqoh6gaCapAWI/ZWIhOxt1KSwUxGJp7TiQsqsbTMTEYkkdmB0u8wuZI5GdUpkBAV4oJMTtexgxDFtPCKAZpjotkmTuDihw71Vp7OMGQ0V2A0F7K+p8HWoR7jhYDposu+fSWuOzvl5MkFbrvtWi7ecJxbbjvD/Q/czvET+5md7dPpVmm3ywxGdc6e3+bmm7d59KFz3H/fSd5+10HuvfsQDz10NadODbl4fom33XmcG288zJtvPkl/WGc86VMIXNbme9RDk4JnYesaqijgmgae4+AYFp4VxRY1QUARcww6bWzLQJc0bC1ybemyhCHLOLpOYNuYuoqpqliKiqEoLExn6TQahL6LpSpsLEwoOjqFII8qSIS+vxMjFBByKWRRQpEkDFmi4LlUwkIEj9d0bCuKQ1qmjqWp2KpK6DtYuoqhyNi6hqUpOIaGpau4homlqliaim8b2KqMo8uUCwaTQZWlSZPTJ7e5dMdN3PPwQ9z32GM88IEP8shHPs6jH/1T7n//R3j7uz/AvY+9n3vf+wHe8dj7uHTPvVy8/Q5O3XgbS1unqPU2sMMJVjjFKozIV2cx/BaqU0HSgoiLY2iohkSrX6Az9Ki1bAplPWphzWZIZyKBPycLCHKORCpJPBknlc6QyabIigIZUaRQKVJplpjMDbjm/AnGCwOWN5aYW51l+/g2vUmPUqOE5dnopoYoCxGDKpMmnU2RTKdIJNM7IHiZVE5GNVzq9SbtVgfH9plORuzdt0ZYKuL5LopmkUqLyIpBLJVF1zXecvvNdLstbrx4jsc/+D6mkzlkxUA3bNKZLIlUhlgyRSKZIRZPEU+kabZ6uF6BZFYkI0RRwYygEs/kEKWo2VRWDMJiBVGOGhlFTccr5+nNtinU8qzsmWP/1hq9QZvhaIhlWQyHfTY216k02mi2j6gYZITovMzKOmlJRrEMRvMLbBza5pobz3Po9CnWDx2n1J9SaI+Q/RI5wyejWGQkg7SoI6kWKUEjlTMiiLyokxZ1VCuIYoqijuwECFZAVncQDQ9RtRFlFc0wMEwD3ZRRtSymKWGYEp5vERY8At+iXPEplSwymRixRORIfd2xlUzGURSBXDZJu55nZb7G3pUWC5MGYcFB01QMw8BxNUaDGoqcQ1VkMqk0iUQy+nun0yiKhiBLSEpUGiDkFHzXJywUUDUdQRSj16XIISVIYhQlzYmomoGkqWiWSa1RZmFpwOJihzMn17hwYsL5I02uPz7g7Tcf5qG3nuLWC3u5+tg8Gys9Tp86xIOP3s873nkvN915GxcuvZljVx1nY3OBVj1k7/KQR+86z7vvOs+dF0/y6U88xs9+9A1+9uz3+PY3vsLm2iauk8cwHERRwbZt8oFHvZRn1MizOirxvoffwrM//DrPPfltPvXfP8jZs8eZXRhQb1YJqyUKxQBHT7I8FfjAg0sc2uuxPK3Qa5cJfRfX1DAVkaKr8bbbL/Clv/kE3/z7z/DjH3yel577Eq8893le/vFnefWnf8cr//aP/P43P+CVXz/DKy+/wG9+8Qwv/uxJfv/bp3ntxR/xv3//PP/rpe/z8jOf4T9++lf87vm/5g/PfpY//PTLvPKTf+C1n0fOrpd+8jVe+9UP+N2vn+SVF57gF098hV8/9U1efOaf+cl3P88XP/0pVhavZDg8ytzCaQ4dOsu7Hr6P48f3ceTEQQ6f2s9dbz/HM098jp889XXe/76HaXa7lOstbC9EszzcUpWg3mQ0nWf70DEuveVOHnnkIT7yoffz3sceYmmuTzn0adarGKqKKov4toFpaFQrJXrdJr5tEfjOznH3yefztFotKpUStVqF6ew8g8mUpZUNZucWmV1cvCxwXZ7Lc3kuz3+GUc35ZdmaJatPyehzJNURWWWM5sziBH3KzTFBqYLlmQR5B8dXCcsOpapJtWVT73jUOy7jtTaHrj3A8sEpi/vGtOdq1McVyr2QSr9I2A7wKhaFqkm959Pu5xnOlujPl2kMfWo9h+5sgcE0z3ChRH9UYDJfZrq849ZarjK7VGVls8PqnibzS1UWluus7e0yXSwzWSjTG/v0Rh6dgUtv5NMb+nT6UaNgfxzQHXh0hy69kcNw7NEfOvSHEbuq3rEotV2CqkmhYhJUTApVk0oncl8trNSYzNcp1HTqbZewolBrOtRbDs1OEDUWDnwW1jpsHV5haX1IY1DGK/tU2w38ssfC6ohqw2E4LdLsuTQ6LoNJlbDq0RlVqLQC8tWAQs2l0Q/ojPMMp2X6owLdUUh3GFJrOeRrGuWWQ6Vl0uz5NDoezZ7Lvu0hR0/Msn1sjtYoJF/3sYs2bsHCCQ3swMTyTRRbQ7E1wloRURPISBkkNQLfJjMZJMPAK7aZLh4hKK3ih8vUOgdodLepNjeZLG6zsHaISmdKrTOh2hxTq05oNhbp9vfQ7OyhPTxCb3iUhekW6/Mr1OsditUaTr6IYroEpRqmU6DamRBWOmwdOMhN159l79oy1xzZz8XTJ2i2W+h+AdV22dx/gLBaQzYsUoJERlMo1oq0ei000yWWEplJZSNQezrHFYnkDicrErpejzTuTiQjsSuWYHcqwUwyxe5UAsXQWdqcY23/lErXo1B3MAIJp6ThNyyMkoJTUih3XLyiRUZ8XXxKIesGK+t7iaWieOHuRGqnSTHJFbGIj3XFTqQxlk5j+h5+WMB0XWZSuUhkS2ZIZ2Vi8QwzyQyCouP4RRI5kURG4E0zMWZSKWLZHPGsQFZVyeoaOdMkq+skJAndt6n3Q/YeXqA3rdEaVMmpIolMmkQmSzKbQdQ1Ks2Q8XwvAsgXHbTAQvc0FFfD9j1EXUI0RPyyiV1SIsbV0KU5dGiPA6pdh2rPozEooNoSiWyOVE7eAeDLyLqJYNhovo3fyCM6GoKukpVkcopEMpdjJpkikxVIZ7LMxHdHYPnELhKJGKlMGj9U6U4bdGY7DBajUoLh8pDhYofOuE5/rkVjUKbRCym3bCoNi3YvoNV1qbdcRrMNKg2XetMjLOmUay7tfoXuqERvHFLtuDQHecpNn7ARENZcrMAkK2QikSm2O2ownNkRuOKRS2smtusNyHwUH4yEr1hsN7GZN5FK7mbUq3LTm89x/sJ1LG/sZWltD4ViFVN3kAQl4vXEdjMzs/NzZnaRSMzsxBN3vRFRfL2hMRLbriAe3xXB7mNvIhbbRTweI5VKkRUiZ5+gyGSlCD4dy4nMJARiSYGUoBBLC8ykJWKCSiyrEsvKiKpNQtCIZRVEzSGeERFUm7Sokti5sLa9ED8so9omiqlh+jb5cgE3dCiUHGptj844T2/is7BWZXG9wsJykfXNkL17Q06e7HD69BznrtvP295+gdvvPMfjH32It9x5PQe3N1hYHFCpevQHDeYWe5y6Zotz57e4+dYjXLpti9sv7ePutx3mLbft5bZbN7n/3it5+KFruOHNW1x51TrXXnuQzc05NjemzI9bFFwTW1cQhSySmEOXJRwtEpEMRd6Bz+cIfB9JzGGqOpogoYsiai5qXayGAaYsockiuiSiiSK6LOOaNv1uL4o8SiK1UgFbV3a4XlK0Cjk0VcbWdQxNR1dUHE2j22xRLZXxTQvHiHhclbBAJQywdQ1b13fcYgqmqmCoMqamviFyeYaFZxh4hkbB0Sh5OvWyzdnTBzl95hDHjm9x69vewiOPf4R3fexjPPL4x3nowx/l4Y98jIc+9DjveNefcN973svbH36Etz34IG9+6z0cPnWeydI25f4aTmmK4Q8w8wOsfBc7aBGUGjj5Irrjopo6pqlQb9osLJUZTosEoUGhaCFqIrFEgplYkt3xBLF4kplEkkQyTSqTJZaKky94OK5BvVOjUg+55vxJqt0S88tTOsMm4/khs4uLDGbH1Hst/LCAomuIsoRmGGREEUVTESSBnCwjKBqJtIBquiiqST4fUK/VKOR9xoMurVaDo8cPs+/gHnqDLsPJmExWxvZKBGEdQVQ4emSb9dUlNjc2sW2Her2NJOuk0gKCoJJJi8zEI3HLDwLS6Ry2FZDMSKimQyobNQ7mJA3NshA0FdkwkXUV07WYzA655poT1JvViEMYWhSqeZrdGge21zh//hR7NtexHAdJ1hlM5qh1+lhBiBGEqG6AYnuobh49H9Kbm7D/+GH2Htlm+cAWJy/eSG04i1vpUmgMkO08WdUhJZqkhIixlRWjyHEyJ5PKyiQEmYxokpFMsrKOoDmIVoDkhMhOiO4GqKaFpqnohoJmKFi2hmkpuI6O7+u4rorv2diWgu/rVCoeyeQMqWSCXC5DKhEJW+lUHF1J02/67Fluc/zQPPs2h1RCC0lIkc0kEHIZNE1B00QsU6JcCjA1hUw6RyoVbSuRSJBMp9i3b4Ner42iqaiqievl8fwA07YQJZlCIUDfccDZtkm9XkMzNUzfR7N0gtBmz+YsN1x3gEvX7WX/QoEr9zR55K4TPP7uW3j/w7fwt3/5Xj7+wfu45tRBTpw8wi133Mwd993NDbffzNHTJ1nbs8rspEe15LI4avLY3TfypU8+xve+8tf86J++wM+f/Q4/ffr7fP6zf8X+zQ0C20dVNARBQFMEfEfDNxVGdZ+bTm3wxD/+Ff/2zHf4wXf/kfvveys33niWo1ceYG5xSLNTplgOcO0MVx0u8+5757jygMOo79OoBhTzHr6t4+gK7ZrHxz74MP/6va/y86e/xm+f+yqv/OQL/PapT/Pas3/Niz/6C/748y/zu59/g6e+/yVe/NXTvPTrZ/ndb57lf776U/7Pq8/xv15+iv/z2+/z0jOf4Q/P/iWv/OiTvPLMn/PKjz7Fb5/8DC89/Vn++LOv8fuffYuXXvgWr/36CX793Dd46flv8vMffoWf/+vXeOnH/8wL3/s7PvLuh9m7fpIDBy7S629z4czNfPGvP8G7H34by2sL7Duywbv/5O08/cQXee7Jr/PVv/8bVtZXcYIiTr6EbnuEtRZ+pU6h3OD6izdzw403cvc97+De++7jnQ/cy4WzV7O5Ok/Bc9BlOTq+noWuSRTzAb5n0axWyOd9DE3HtmxKYZFeq0m5kKdZb9Dtdml1e8wvrrG8vMHs/GWB6/Jcnstzef5TjKROlmV7HtGaJyVPSOuTyMmlTRCNCZozJl8a0un2sT0f3VLRLA3NVsgXDapNm1rTpt3P01+oM7dnxJFzR7jy4kn2HN+ku9Ck2PbwaxZBzSZsuHhVg7Du0ptWGc5Xmay0GM7XaI/zNHsu9b5Dq+/SGwcMZ0NGc0UmC2VGc0WW1jvMrzVY29NhabXJZKHM/EqV6UIpYlqNfNp9j86wQLPr0Bm4O4KXR3/kR9HFScDicoXxNNxpNczT6DpUOjaVjkO55VBqeQRlk2LDpj3O0xkG9CYlGl2Xct2k1rYYjIs0O2607+M87aHPeKnJdG3Awt4p49Ue5U5IuVuh2i3j13yskoUbmlQ7eXJqDs1UUC2FYtPHDg2cooWdN/DKJm6okK861Fsu3XGeatOm0XWIL1qIAAAgAElEQVQo1038kk5YswnrJvmqQVAxKDVNBvMBB68ccs35TRbWO5TbebJKGtWUUHSBdDpJLBFndyJBMpsmJWTJSjlEJUdGEkjlcmQVEdlwqfUW6U/20+huEtZWWVo/yb4D13LTrfexf+vq6KLdtGjXahzZWOfE3sMsjfcxGe9nYekw6xsn2bd5jGF7iGMHuF4eRbcRFBUvX6DWaLC4uk6pWOTQ/g1OHNlic2ONybjPvs1VOr0uTqmIX6wRlGoU61Xq/QF2kKfWazBcGLC2f42wWo7YVakMimWTyuW4IhbninicK2IxdideX5PMpLKRABVPR66pZJqZZILdiRizS2P2H1lhbr1LZ1rHKmjYoULQNMjXLfyqTqFhkq/ZpIQIMr87kSaRFZkurkYiQjLa5q5Emlg6y65kFDlMZLKksiJuKcCvBsi2RSKXIy0qpHISfliOBLJkNuKKpTPkZJ1kLksqlyGtSKi+g5H3sYshlUGHfLOOGRbImQYZVSWWyZISMgiqRDKXZSaZZFciRSydY3cyOj6SZqJ7BrV2BbtgU2yXkR0dJ3QYLc6i2w6Wb5MRMmwd2kO+6hLWTcodk0bfptpz8KsGpq+SL/tolkoilcJxAzKiQlpUyEgyoq4Q1DzMko3i62i2iqREIOHX2SzJVIZ4MsVMfHckGCVmSKWSZHJJ6t0yg/kO45UJk7VZpuvzdOd6tMd1ar0StV6Z1qhOvVek0vKoNBza/QKlqkmnH1IIdcpVi7BkUShZVBoe5ZZHZxgwmK3QGhUYzNWptgv4ZYdyO8SwNBKp5BvOqXQ6QSYdxWaymQSpZIxYbFckLsVmdkSmnebDeCRQZdIx2o0CN168ljNnT7GytofVjf0YdoAgqKSSWTKZTMTw2v26S2z3/y+eGAHm/z/IfGzmiv/rfTuNjjvRyEQiRiqbJiPJCJpKRhTIKjvQ6IxMMqOQFrXo4jarEMsqxLMKGdVA1mxE3SWZi5xc8YxMfKddcXdaIpGVUAwbybRJSwqSriOqKjlFQbM0DFvFzWuUWxbNnsvSeouF1RIr6xWuPNFna6vGocMtTlw15eTJCXffc5a777vIgw9f4gMfvp/77r3EXW+9yOlrtllcHFBrlGg0S6xuzLLvwBzXXbeH2y4d5M7bD3L/O45z3zuO8eADx3nogau4++4T3H33Vdxxx5Vcf/EoV586yN49iyzND6iEDrocsbI0ScYzdSxVohj4mKoSOac0DU2VkXMCuqRiKGrUUKhKmGoEptdEEVvVUUUJRRLQZWmn2VChEvo0qiVMQ4sYXKqMLEoYioKmimiSGDnITJNqGNKolgkcG0tRyLsWlibjWTauGbUkGlIURfQsE1OVI6i8LGMqEq6hEtoWRcegX8szP6px+sR+Tp/a5vzFM9z/2CPc+9hjPPT4x3j0o3/KQx/+CHc9/Ah3vvNB3vrgQ9z5wIPc88i7uHT3PZy7+Rb2Hz9NZ3YDvzLFKUwwCwPswhC30KNY7eOHZarNGrbvICoSWSFJEKj0uj5Lq3XGcwW6/YB0JkNOUkgkU8zEUszEkjvndiRsJdNJskIOv+jRHbQo1UPOv/kMvXGH0dyQ4fyAwbhNvVWmO+zh5D1kVUTRJDK5LJlsjnQ2SzqXQ9I08qUSkmqSU3Q020e1PAzbx/eLzE3H9NstNtYWWV1dwHYdVjY2OHriOOVmnZysIIgqsmyTEyJw+2g8wcsXyEkaOVEjlZFIJDMkkxlSaYFMVmImniaVkwgrVRLZHIKkY9g+GUElJ2kopoMVeITVAm7RxfQtuqMGx6/az823nOMv/uLj3HDDGQ4d3qBc85ku9Ni3Z4lLt9wQcfrOnqFQrKIYLooV4JWbKLaP7HjUBkOK7RbL+/czWllh/5VXsv/KE+y/8iS10RLl4QKN8SKqX0S0XNKSFkWMRZ20EAlbKUHbAclHgldC0EiJOlnFJqtGcUTBDNDzNcyghG7baEYELdd1GdvRsC0VzzdxPQPHMTANmYJvUiqYaGp2R/i/gkQiRjoVR8wmydsyc5MKR7YmXDx/lDveciM3XLyO2dlxBIdXZTLpJL1uF9/3EYQ0mi4xGnXpdZsUggKCIJLJpEinI4aXYWgcObpNf9hBlGRUzYhET0VFkCQcLxI7ZVXDsEzKjQq6a2EFHo1OhYW5GqcPD7jnhhVObJQ4vl7n0plN7r3tFO+86wx/99nH+bvP/xlnrz3MVdcc5c1vuZ1b3/5WLt5+K1efPc3Bo9tMpwPynsH8tMfZE9v8zX97Lz978qv84plv8fMff5snvvMV7rv7bvq9DnnXRdd1FFnC1GVcU6ZZMJnWHW46vY8f/fPf8ovn/4V/+NJnOH3qEFedOsa+g3tY2VwiLAdYtkbgKzTKST74rg2uOuQwPy3RqocUAxfHVHAMmbl+lY++/508/YOv88Q//Q9++9yXePW5z/LiU5/iN098glef+nNefeZTvPjUp/nJD7/IE9/9Mi//5nl+//JP+PdXnuN/vvwc/8/LT/LHn3+NV57+a15+8r/xylN/xu+e/hQv/ejPefFfP8mvn/g0rz3/Jf7ws2/wh199nz+89BT/8fIzvPTTb/LzH36J57/zOX791Nf49Y++zjPf+jx33XQLs+MDDHuHaDT2cWz7JE9/76v8w5c+xYGDG8yvz3LVmW0+99kP8fQTf88T3/sKx04cxSuUKFabVBpt8pUGVrGMX6xw6Y638c4H7ueGG27gtjveys233MKbb7zIoe19+K5BqZCPmnKN6IZAo1bC8xzarRaOE7lmVVkhCAIatToF36MY5qmWK2xs7GE6u8jW1hGGw8llgevyXJ7Lc3n+M0xWnSxntAkZdZaUPCKpDkhKY9LKGMNbRjSmKNaEUn2ecn1ApdaiXKkiqBKqIVAsm5w4tZ9mN89wrsHm9jyLW/NsXXuY7Wu2WT+2yuaVm4zWehS7Pl7Nwq/b5GsOC2tTwoZLc1RiuNikNcrTmRToTUt0hkEETh+4dEcug2me2aUq4/kSo7kis4sVllabrGx26Y19JgtFBtMCo2lIZxDxqLoDl07fiSDuQ4/OwGFxpcHiWpP+2Gc0KdAb+AwnBYazFcotm0a/QHOQpzut0ewWaPbyVHs+o4U68+ttNraGzK80mF+ps7rRZW6xSX9cZjAtMl6sM7feZ7DcpTmtU+kVKbaLeBUfLTDQ8wayZyDYJmreR/UdMpqK7tlYeRO3FAlbTtGgN9ukUHWiKvWq+YaQVWlZFMoqQcUgXzPxKzp+WafYtAibOoWmTrljsHmwy4Wb9nPqujU29naZW2wjyFkUTSanCCSzOWJpgbQkkMikkXUV2VDQbJ2MlEOzjUgMcSoU68s0ugc4dPQGFhcOctutb2d2usSg28d3PZqlEvOdBttzIy6dOMZdF27k2quuY3PPEeYW9tPrrdHuLNLpjmnUq7SaVTrdBoNBj06/h1cIyYchiytrNPpj6oMh5U6fsNEh32hR644x/QKq7WDmQ6x8AadcxPAdyq0S48URtu8SS6UQFJWMrOwITVFz4kwyza54BJy/IpVl946IpFgWSUFgVzzOTDyGampcd/3V7D+yzHixzt6jezACDS2Q8SsWXtnAqei4ZRWnqCGZMjOpLGlRQdJsEpkIBJ/ICOxOpIhncuxKRi2FsmmSERWckodbDZAdHcUxkQyZnKogmTqSHVXJW8UifrWCWfAJ6kXWD25Q6tap9FpYxSJZyyKtaiQEid2pNLuTaWaSWWYS2SjuGE+xe2ffUzk5atMTNGTTQ9JtvJJPa9ii1mnglTzc0Ed3TazAQ7MMTM8gpwhYgY1s5ig2TEotk3rHoVizMVwV3Vbx8x45SSCeTqE7NmlZJafIGL6OX7Iw8yp6IGP4KpIikUwnyeQE4skUqWyOdE5gJrYDWk/sJpaIkc2mqVTzjBf6jJcGLO9bZn7PCuPVedqzXZrjBqVWkXqvRmNQodbJU266FOsWpYZLve1Trnn4eY1yzaZS9wlLFrMLHWptJ4oYjwsM5io0+yWa3TzlZp6w5qNoAqlUjHhsF6ahkdgRr2ZmdiFJAsnkDpdr5griMzOkknGEXGbHyTVDPL6LTGI3o36DG6+/lpMnjrK+dz9rmwdQDIdcTiGVypLaiTPO7EDs428IV/+3wBUxuVKJ2I7AdQUzrzu3YrtIJHbtcMB2kUzFyQoCOSUqKsjJCilJJSVpxNMyWTmKJsXSEjOpHAlBI6NYxLMaiayGoBgkssqOwKUTy0Yg6ii2qOwUOWSQdA3V0snJCllRIB96eAWDSsOh1rTZtz3L7EqDyULIVadWWVsrsbDss29/hWPH27z55i0efPRW7n/gZh59z9t4z7vfyoc+eD8Xrj/OlVcdYGtrnW6vwtLyhN6owYHtJc6c2cuZM0vcfmkv97ztEHfctsldd+zngXtP8OD9V/HO+67mjrcc56ZbruLM2cPs2ZiwtPD/sveeXZLcdbbuy5G6K01kZHgfkd57W1nedlf77qr23qu71U5Sy7Qk1MgxgAQICZAQA8MYGAYY7BkY4ODkQSDQYAbkgXNYd875CM99kYXm3q8wq39rxYqIzIrKrFWZWeu/a+9nt8mnvXedVoYiEzg2nmliqhK2rmGqEqYmY6kKjmEOWV2qOmRgWQamLA1FJ23YojhsQPTo1CuMdVskvSG8XomLBJ5PYA/PA8dGkWMYmkK1WCQd+KR9n1QQvAuzdw2VlGfj6gaOoeMZQ+6WZxir92u4pkJgqSQdnaSjUc14TPXLnDu9l3vvvY2r77mDW+++g3v++q956IknuPbhj3Ltwx/h2qMf5upDD3L+jtu4/f73cvGuOzl/51VOXb6d+U27yNYm8bLj2OkuVrKNne6iBxXcRJl8uUq2kCOR8lB1mXA0jCiFabQSTM9WaXdylKoBiZROXBEIhaOEo1FGQhFC4aFYreoqmqGgmxq1ZpFMPkl3ssPU3IAg7XHy5uPML02xsH6acrNAkLLQLAVF15AUCUmJISkikhxH1VUsx0WzHHTHJ1dpotsp7GQR1fJYt2EJwzJQVINSuUKpWGb9ukXa/RaNTo9itYFsWCiGRbHaIJUtoaou+VKTUFRGlA3iso6iWoiSQTQmEw4PHVtxSSMSFQlFRIS4iqwbCJKMbvnIhj38vqaJ7jvkKhn6Ez3q3Tr5RpFNuxd47/tu45EPP8hHHvsg91+7g1sun+Do0RXuvOs8167dxWMffZT1S+uoNFpobhLdTeKm8vj5EuV2m8HcDJt27WQwP8veE8eZ2LCRzXsPM7a0jVx7nEyjj1dsoHpZBNVcbUXUiawKWn+JHEdkc1XoGjL2YoqFoDjE9ARxK4XspLDSJexMGdNLYDkmhqniOBauZxIENoFvESRMkgmdct7HDwwURRhGrENrCI+MEArdiCSGSfky66ZqHN6zjlsvneKO2y9z9sxNrF+/xJ59e5mZGsWxFGJCGFmWKBSKCIKAIEQQYiFG+21WlrcyOTVOLpfFMFViMYFoTCAmxjFNm+mZWcqVOurqZ50kq0iq8q6zz00kUW0LK3CptsuUa2nmp6uc3tPk8sEaR7YUuPvcNu46s8zNB9fznkt7+cenH+Sjj15lZWWRfYf3cPL8WW66fAuHTp1kZe8+ZuZn6Y92qFSKFHM5spk0rVqV44d289V//jS/evkHfP9bX+bIoT0Us0NxxdRNfN/HtnSSvkkuYdAvOzzx4AV++PXP8PPnv8Pn/u4T3Hr5FOcvnmJl7zKtXot0NkE25+PYcRpVk4N7qixvzVDMKTTqBQq5FIVMEseU6DezPP6Be/n21/6e737tKV758ad44+XP8OZPnuaNl57mzReeHopVP/s7fvviF/j6Pz/ND77zVf74xi/4f/74a/7zD6/yn2+8zP/61f8YCmEvPMU7Lw1dW+/85NO88cLTvPbsk/z22U/yzi++ytuvfos//scPeee3P+LNV77NW69+i9++8DVe+Z9f4NUffYm3f/4dfvHDf+F999zHnj030+vtpFBYZGF6Iz/+9pf5/rc/z9Hje5jbMMOWXes4enoHf/t3j/Jv3/kKB47sx0tmcZMZnEQaP50nVamRyud5/wffz7e//TUe++ijnDt/loOHD7C8spXt2zaRTXpkEh5J38Gzh7zEUjGPH3gECR/fd0l4Lq7pkkqmKeYLTIwPqFRKVEplev1R6u1RdqzsY3TsuoPr+lyf63N9/luMaI/OiNaAmD5GsrQJzR8npvYRlA79yf1o7gQxfYBqD9DsDm7QYHpqCTdRQDF0/IRHvVvHT7tkih7lRoLBfJv5bTNMbx5nYXmOHce2M76xz+hii9ZkmXwzSarokCp6q81sLrmaT7GVGsYXexnqnTTt0TztsQzt8WF0sTNI0RlLrjYnJmiPDp1VvfEstbZLvmrR6iYpNx1qHW81rujRH8/S6iZpdj16Y0mm5it0R1NMTtdodpJ0Bilao1naYwW2rswyOVdjadsEE/MtxuY6NAZVyp00rckKjYkqzfHyEJA/3aJYDsiXfZykRrrkkim5pCsJkuUEXj6BlUlipRMonoWgq2gJn6BaxSkWccsFjGwOM5XETPnogYmR0kkUHNLlIRcokXdJpE2cpEYyb5EomKQKxhB+XrRWv9YmW3PIVGySJZNU2aA7lmT3gQFHTk5w88XN7Ds4z+xih0TaI67FsXyHsKwQUxRiikQsLhOOxUikUrgpH9XWcQIfy0ug6AGalSWbb3J432F2bt7K0uIGmp1pUukqpm6hqyqmGme0kuXi/l1cPXWC/Vu30Gl26XWmGYzOMuiP0es2aLSq+Kk0puujWi6qk8RK5jCCLFYyh18skyiWqY+OUu00yReLdDsN5mYHjI33mZ4a0GhWMX1nyJRyHeY2LNAbHyUua0MWV0xaFbiGbq01a6PcMBJijSASismsiYjDhbpqsiYSXeV1CYxNjbJ+yzyVboLx+S6GbyCoMUxfxc2Y2FkdN6uTrLjIlkJIlBAUnbCoDGHpkoKoG8O2RSHGSCzCSCTEiBAmrsk0xhpU+iVGZ9uMLXSYXj/O2MIEo3PjpKplglIJPRFgpzPIjo1o6Kiew9p4DD+ZJhyTEDQD0TIRDZ210aG4tWaV47UmLHDDSGS1PVIgLCrcGFURVJvwqsPK9ExGJ3s0Rzs4KZtELoOsa8RVGSEmYVgGmq0j6ypOYJDK2VSbWQrlJLqlIsoighRDty3CsRgxWUE2TAQpjpMwcTMWTtrETen4aRtJixMRIkRW27SEWJyoIDISXrsaT1zDSHgtcUnACzQGUy0Gs13W71hi0+5tTC7N0ZuboNIvU+zkKDRyVFp5So0UpWaKfDUgW/HIVz0qjSSplE4mZ1Ks+gRJlVLFp9ZKUG67tMczNAdZWv0MpVqCWitJqZ4kV/RRVBFRDBONhIiFQ0RH1q7C5VfB73/hbq1dw8iaNUTCIRRZZiS0hlB4KFRFI2uYnmhz0+mj7N+/l3Wbt9EbTCOKMtFIHFGUiEYjSHERWZYRIlEkIboaRxzGHIcRyP9yaw1FsBuHzrJVBtd/ubpuJBReQ1SIIGkGimGjWhayPfx9h2PyKstNGr4WhDjhuE4obhKRbcIxHclwUWzv3Xa2UFxnJK4QU01CgkIkrhCOSSiWjeF6aJZNTFbQdBU/aeGlNYpVn8VNA0ZnavQn0gwmU8yvq7N33yh797fZf6DL/kPjXLi8izvvOcX7P3g3773/Eh969G7uf+Ayp2/azcVLB7l46SgbNk3TGVQZHauxd+8iBw9Mc+H8Bi5eXM/x4+PccnkT91/bx/3X9vLe+/Zyx+3LXLmymytX9nH8xFZWdi0yPtGimAtIeTaWKmPr2ipnS8JU4qvNhBqWogyZV7pOxvcpZFKkEwl82yaT8EkHAblEklI2Rzrw8R2DQiZJMvAIXAfLNLBNa5WbpQ+dYYo0FLF8C1tXMWUZU5aHz0OTMRUFT9NwDQVHV3CNoVPLMzVcXcU3FFKuStZX6TcyzE40OHNyH1evXuLaw+/hwY98mAefeJz7P/wRHnj8Y9zx8Ae57doDXLl2jdvvf4Bb73sPl++9m1O3XGLl4GEG81tIVaYwgg6q28DwO9jJJmaihu6WkHQfx3XJ5DMouko0JiBKcYKkS6kaMDlTplL3sR0Zx9VwfQvDUhHECEIsSjgaJhIVMRyLZr9KZ6xJrpxhbv00xWqOdDFFb9Akm0+ybvMi5VqOIGng+iqqHkdUYkiyhCDGUHWVdDaDG/gE6Sy2l6ba7BOVDNxUGdlIEI4pCHGZ8Yk+9Xqdaq3K5q1byBWKlCpVxmamUE0HRXcIx2TcdBFJtQkJMrGYgRBTiEQlQlGJaEweHodi+F6KcFhkbShGRFQRFYOQEB+ytlQVSdeJKxqyYaN6DoVakWw9z/KezYxPT7BuwxzpQpLWeJ2lLVMcOLSNK7ee5qEHbuexxx7ibz79BI8/8SiLS4ts3LaNcrODk86SKlVJFsrURntMrFtg+77drBw6wPLBQ2zavZtjF84zv2MXk5tXqI7PYWdrSFaAsMrZ+ou4FVXMYVvjqsAVVQxE1R5GjuMqEdlA1Fxiuo9opjASJaxkCS9TxEumsT0b29WxbA3LVnE8Az8w8FyDQtZmz/YJFiYbqxHuYdnGsO02RDatszhTYffOac6eOsixo4fYs3cXe/bsYnFxhsWFOWamx7nzylna9QKiEEFRVALfwzBUYrEokegInmdy9x23sX/fLoqlPJu3rCeRsIiJEaKRKKIYQ5Lj9PoTNDujeH4STTdwXB/NNNAdG9P3SeZypLIJWs0M2xernN1d5dzOLHsXE9x181buOLfC3Rf2c9eFPfz90w9z9+0n2bG8yLHTh7ntnjs4dfEi23fvY93GDfRHu/R6Fean2uxZ3kIhmyOfy5NN50inMjRrZY4d3MemDeuwTGPY2Kqr2LZNOpPAdzWygcrB5Sm+8tkP8Luff4+fv/Bdvvj5z3Dy+H4uXj7FoeP7WbdpHUE6wHE0TCvCWMdmeVOSndtK5DM6li5RLeYoZhNkExbb1o/zpX98kme//zVe+sE/8soPn+KNn36Kt3/6FL977nHeefmTvPPyZ3jzJ5/hjZ99iRd+8GW+9Y0v8B+vvsD/+dNv+D9/+hX/+c4v+N+//i5vv/i3/OGFp3jzmcd569mP8fqPn+D1557i9898gnd++nf87rm/4c2ffYW3Xv0Wf/r1t3n71X/j7V/+K2//4pv86pkv86sffYVfP/dN/vSrZ/jN89/gzvMXWFp3gInJgxRLG1icX+HLn/s0Lz//Tc5fOMH2nVs4e+koe05s4/TFg5y/chMHju8nkc1jeEkMN4Hlp8nWGqTLFc5eOM3zz36bZ374DR566B5uufU8O3dtZ2JylEIuhW8aZBIu+UxAOZ8hGdikUh6mqRH4Hrl0hlwqTblUoN1s0ahXyWezFAs58vkcpXKD2fklmu3rDq7rc32uz/X5bzGKPjoTN0cR9D5GYhYnO4+ZmEbQ+ojWgJgxNowu6gNEo49s9Uhmp7CDDqIWIKkOfjqDaunYro6f1ClU05QaWVqDElMbRtm0fwMLK9Os3znL5KYBG/Yu0pttUmymSZdsUiWHVMnBL1okihbZqkexniRbGbKoumM5Rifz9Cdz9Ceyw7hhP0FvPEtz9bjVT9LsBtRaDrW2S31V4Gp2XTqjKVqrLYvtvk93LMXYbInBVJ3x6RqDmSqj01XaY0Xaoxkm5mrUellSJY9CPUe+mac93iRVTZFp5gnKKdK1FOlahkwtSyLn4iQtUuU0fsEjVUmQbWTItiv45TJmKonk2OiJANl1kB1reJ5JIXsBfqmEmfYRTZ2YoSDZKqmSRyJn4fgKyaxFsmDiZ3USeZN0aRhRHEYTTRIFg1TZJFtzqHQD6oMEuZrOxFyBpS1NZhaKHDy6wIXbdnPq7A6640Us3yBuGUiGQTg+hH2vjQxZTYISRzQ0BEVBMjQ02xuCcnWdRJDC0G10I02uNE2zvY7Az1Ep5SlkAtrVHO1yihM7N3PfhdMc373C3Ogos2MDRvtd8oUilWb73ZhJIl/GTxcx/SR2JoeVzuLni2SrJeYXJtizbR27Ny+wY90kJ/ZuY2Vpjol+i2arSrleodJp4mQyZCsldu5fod6qE46KhGIikbj0LrD9xpAw5GGFI6sxQI0bQ1H8dHEISB8JszYcJSLJJLIBg5kyd913C+lSkrgew0oq5OouhZZHpmqTLrvYKQPD03ASFrlyBstVcRM66aJPtpSgWEszOl6nO1plerHPzLoxtu1az+5DG7hy9Tgnzu5mcfMs2XIB1R4uxvxUbgjPj8RW2xGjROJDZ5ikmMQkjaiiINkmkmkQFmVCsSHcXZDNoVNtJMqNIwKhqMSNqxHKqKyhe2k0y0VzbNxUgJtMYAU+4biEappIho6i20TjCoIkszYqIMgSUVkkEo9iOsOFj27KKKaKlw5QTI1ULke6kMXyDdyUieGpGK6GasmIkkg4EiUkxIjJKoqiomgKkhInHB5yt9aGbiQihEhmbKrtLGOzbSbWTTG3aR1zm5dY2LZEa7xJc7xGrV+i3MpTaRcotXIUGmny9RSpkkuq4JDOu/gJk1IlQbkakErbtLp5qp2A5miSxiBJa5Cj1c1QqSWoN9JU62mCpIXjmERjI4TDI6vcrRuJhFcXcqG17wpPfwHQDxlYYUKhoZsrNHIDojDCxvVTnLnpOAcO7Wdhw1bK1S5RQSIuqghCnFB4LfFYjFgsNoTqj6x59/FCIze8uw+NrCH8l4jiuy2LNxBajVCOrL1h6AIL3UAotBZBFJE0HdkwUS2bqKQSEYdtlaGYQiSusiYmERZV1oo6IVEjGrcQVBcjkUF3PCRjuGAOyxqiahOOqQiKMWxZi6tEJQXdtVEtk7iqYDsa6ZJNuZUiWTAptRJ0Bll6YykGkxm2be9x8uQCy8t1du9ucPPFZW46u8w9913k5gtHuOvqTdx6+3EefgFHWf0AACAASURBVN8Vrl49xe13HuORR65y/3svs2/Pem46vczevROcPbuJEycW2LOnw6ULG3jg2gGuvWcvt92yiSuXN/Oeq7u488oKd9yxm4sXd7Jn7yamZjq06nmyvolrKBirMUNTld91dwW2i6MZuKZBNghIei4JxyIT+MxPT5FLJimnUkyPjbFlaT27tm+mUSmRTWdwbBPbtPAsm8CxKeczOIaJb9v4lkHCsbB1BUuTsVUVW5VxV7eUbeJbGrYu4aoSniHjmyoZR6VZ9OhUfTYtdLh47hBX77mVe++/jwc+9CEefvxjPPyxJ3nw8cd58COPce8HHuGe93+A295zH+dvv8K5O27jyNkzbN23h5mNG8lWeyhuBcVqoDo1dLeC7pYw3Byy7iFp9tCpa9kIMQFBiJLOeBTLGbyETZAyyeYdUlkb3ZJRdRUv8LADB0GM4PkGxVKK3qBDpVlhZd8Wxqc6ZPIBTtKkUM3Q6BSo1NJksg6Wq6BbCpajIasx4rKIKAvYrk0yncEOEuSKJSqVCuNTM5heBi9VIiyqRGIq4ahMSBAxLItOt0ehVEXRbfLlKkJMISYqSKqOEFfRTI+YZCAqBobpYToJooI0fC8qJjHJGJaOhAUi0ThRQWIkHGMkIhJT9KFoJClIho6dDrBSLl7gIhsmTtKn0ixTbhXYvmsr1XqVLduW2Lxlnmojw5Ydc5w8vZuvfu1zfP6fPstXv/Ilnvrkx9mydSvVdg8zkcZJ53BzBQrtNjOb1rN1/262H9jD8sGDbNmzjx0HD7NueRcrx04xvrSVTKNHstwgKlsIikVU0hBkk0h8+N6OxNXVc/3d+0TVJiwZKHaAlSpiJIqYiRKGX8FNV3ESadzAIZlysR0Nx9HxfZ0gMPB8k0o1j2WpVLMOt5zezs7tU2iqQDQURgiPYBkilbzDnuVZLl08wfbljXQ7dVrNKrVqnk6zzN5d2+m0m/RaDT7ywftY2bqAJEYQRRFdN0gkEsRiArFYFNe1ObBvP7fecoXFxUUKxQw7d29mMKihaTKuozMx2aPVatHu9HG9BJKsohouhu0iqhqKrlGslGl3ysx3Le4+2eHYRp/D6zNcOb7AlZu2cXR5gqvnd3L7zbtZ2TrFtm0LHDu9n9MXT3Hs7E0s797N9q2bGB9tMTGocebEbm6/eIxvf+0LPPq+a5w+epDR7oBMukgykScIcrh+BsN00TUb09JJJDySgUk5pXLv5b384tl/4fVfPcfXv/RZnvzow9x85jA3nTnG/sN7WNy4QDqbwvUMWo0c5bzErWcnOXGwRiYlYVsqlibhmDLFpMWF43v46XPf5t9/+j1e+fHn+f1Ln+H3zz/B2z99ird/8iSvP/8x3njh47z108/w9i+/zss//hovP/8/+dnz3+VPb/6C//u/fsP//dMv+fPvf8Q7P/sCbzz7Cf744lO8/ezHef1HH+W1H32U1559kjdefJrXn/8b3njh07zx08/x+k/+mdde+hxvv/pN/vCr7/LaS1/hd8/+C6/+4Ev86vl/5fVXfsAr3/8cn/nIX7O0sMKmTecoV7YwGN3KY488wgvPfItbbzvP7j07OHb8IPNLUywf2MSx8wfZfXQXmWKVbKmG7iawgyzpUhUvm2fD1o08+6Nv8OrL3+OrX/40V69eZvv2zVTKBRq1Cs1qFd82KeVTJBMuy9vWkcsENBtVEq5NbpW5NTE+oNNuUyrk6LUaFAs5GvUGtXqL6ekFtmzZcV3guj7X5/pcn/8OI+qdmZjWQvYmEM0eij+Bl91AVB8log2IaMP4oqANEI1xBK2HZo+hWH0Mr4usZREVm7iqE1cUTM/Eck1c3yBIW+TrCbqTVcbXdVhYnmbj3nXMbh1ncdsUCxv7lFtJ8rWATMUhU3VJr7KOUgWHVMkjyJukii7lVpJ2f8jjavUTQzfXaEB3PEl3kKAzmqQ3lqY7SNMeTdLs+bT7iWF7Ysej3hkyvZp9j9boMPLYHcvSnSzSGS9S6wxB9+VWQLkVUKwnSBRcksUkyVKAl/XwCwn8YpJkLUtQzWOlkzQHdXrTNTKVgGQ5RaqSxct62CkbLbBxcjn0ZBLF84lqKmFJIiSKxFQVUTeJ6ipxzUDQFUTLJKTEEVUNw9dX44omfsYgVTRIFlTSZWMocGUUyo3kqtBlUm655GsWxbZHpedRbNq0xjIU6h6pvEF3LMPG5T6nzm/l1jv3cPT0JnKNJEE2tdqwN2RHjQhxwnERQVeH4pZlIhkmkmEQkyXCokRElPESOfr9BQb9dQx6U0z0+zTqJdqNIo1ahk4zz8Jkn3NH9nPm8EHGe22qtRpBMkGhXMRLJkgXcmTKFTLlKrlyjXSxQr7RIl2rU23V2bp5kePb51mZ7bN3wyydapGE5+InknjJFLVGjWK9hplIobo+pWaFnftWsDyHkUiYiBgnEpdZE4my9i9NhZEokmYSUyzWhAUS6TyCrDESCrM2NATTx+QYU3M1duxapDko4Rc8ar08jdEkg9ki3ckc5W6CcjugOUgzPt9g665ZNm7rs2P3NJt2jLFu6wRjcz064zWKzRJBPklcV9A9jdpokan1fbL1DBFJZG1sCMbPFWuMREQkXWdtJEY0rqw2KEaHUUhJQ5R1RgRxKD5qKiFBIBQdNi2uDQvcsDZKJCYNrwtFuGEkgmLYrI0IREQFxXCISiqSrpErFzG9JCPROIKiEBGlVQ6NSEiIERaiiJqG5TuUGlnWLY0zO9+l0S9TbBWHDsXAIVMq4eXSWAkT2zcwXBNRlYctZMKwTSscjSFpOpZj4ngmlqMjy3HC0aGgpFsqjX6VxmiF3kSH6aV5OpM9ptZPM744QW+qTbmdo9DIUGnlKLeylNs58vUU2WqCZNElWXCxEypuYJLOOtieRpCyqHfT1DsenYksrbE0ozN1Wp00lVpALmdTKQekUxaGoRGO/P/jgjEhzEjoBsSYQCQcWo0V3rDKwRo+99Bf+DOREI6hsGlplkuXzrL3wH6m120gmcwiiRJCRCAWEVabF4eQ+vDIyGpz4l8RCq8hEl6DqkjDGOKaG//LxTVyAyOh1Zhi6P8LoF/dj6whKoQIkj6KoSMbNpJuEImrhEWFSFzHTuQJi8OY4pqozEhUIyyaxDQLybLwMwFe2sX0PVTbRVQMXC9FtlglJKpE4hprI+KQweVZGI6Jois4SZNk1sD0RApVn3ovx+LmcbqDNOs3dtm6PMq5c5s5cqjHmZvmOXtuI0ePrefsuZ2cObuH2+44xcPvu8JjT1zjw4/dy11XT/PBR67y4Q/fwz13neLeu0+yZ88c65babN7a4ty5Ja7etczVqytcvHmRe+5a5tKF9Vy+uMTtt23hnrsPcOnyPvYf2szGzbNMTXSpFtNU8kkCWx86tzQVXVKwNB3PsPBNk8AySbg2CWfYWGjrGo6hk/Y9yrk0k6M9auUyvm2tusE0dE3FMnVSrktgWfi2hWeZuLqOu3q9pQ7jjo6mYWsqtibh6yqBreOaMoEhkbZlqmmbXtnnzIllbjq1izvvOMd9D97DQx9+hIcfe5wHHnuC937oQ9z7/g9w10MPc8d77+fKtWucu/12Tpw/z459+5hct5VKd46g0Efzq8StEqJRQjKLiFqamOyi2cOYnSBp77bKhiMCkhQnlfEp19I02kV0S8ULLBzPwPFNVEsf8hpVlSDlsmPPJjZsneXAsV0sbVtPrVtlfLZHMuORytl4gUwibWB7Co6roWoSshpHEKPIahzT0tB0lVangW4ZzC7M0x2M0RubYMuOFbxkjmhcJyIqxGWNcEQkHBUxvQDD8ZE0CyGuISoGYlxFjKvERAVFMYgIMlFJZSQcJSpIiPGhszcSHTYdinENSTaJCiIxcfiPEMv2kRSTqKiimS6qY2KmbKqjNUqdEt2JNvNLU6zfskC+mmN8ZsDcwiT90TaFco7+aINr917kQ4/cyyee+iAfeewBPvbx93P1nts5fPQgy7t2ki6UsVJZnFyBZLnCzKYNbNm3mx2HDrDv1DG2HzrAriPHGN+wmR2HjjG5YQudmUWcbBlBd4gqw585Jg/3iukTlY1VcUsnKhuI6vDvm+6mMIM8gmKh2kmCfI1qdxw/18BJVQmSeVzfw3Z1XN8kCCxyuYBsziORNkllHBJpD91QMPUYl06vMDeWI5+xkIQQzXLAxoUGe5bnOX78KMsrOyiWsyQDm2TCIZV0SSU92u0Go50Ou7ev8Oj738eelW3ExTCxWAwxHkfRVCJCGEGI4Lkuly5c5NTxU5w6cZJEwieZ9Ni8dY7Z6R7rl+bYsm0TO5Z3kCtVUAwTQVKIxuPEFAVZVbFsjVRgMNa02TTpsn5gsmepys6lBpdPL3P59DY+9sHbOXFgiYWZOpu2LHDw+H5uvnIzh08eZsv2bUxNzTI3MWB+rMXS/CiHdm7k377xRX750x/xm1ee5Xv/9nXec897WDe/mXSmhp8oY9opdM3BsjwqtTLphMvSVI1/+MR9vPXvP+DFH36Nxz/8IDu2L7J39xZ2711h4+Yl6q0q5VoR29EIPIWZQYa7b93AmaMDCikRQ42RcE18S2bddJM7Lxzkme9+id/+4nv87Ad/z9s//0dee+HjvPb8Y7z5wuO8/txHeeulJ3n9pSf5zfOf5d9f+ld+84sf89bvf84fXv8Zf377Ff7znVf48+9/yOsv/j1vPPMkbz/3JO+89DRvv/hJ3nzu47zx7Md54/knefOFp3nzxc/y9k//gT/+4gu89ZN/4LUX/5G3fvk/+MOvv8vrL3+d3z3zFX75P7/EL374Ff782sv88gef5ztfeJKtG3aysHCc2bkj1Bsb2LH9IFeu3Mq25W2MDfpMT00yPjHGlp3r2H9yF7sOrVDvj5EuVrGDNOlig6BYx05l6Q5G+cI/fYpf/+L7PPvjr/G3n32ClZ2bqdeK+J5DuVjCMoZsRFOVmBi0mJnsU85nCHybUi5LNp0hk05SLRWZnOgz3u9Qq5apVss0Gh063TFWVvZcF7iuz/W5Ptfnv8NElOZM3OgyItUZkRpEtTYjcpeQ3Caqjg43rTcUuoxRvPQMnbHdxNQegtZGsZooZh5ZD5A1G9P1ickKqq5hu8bQldHKUawnaA7yLGybYmrjgKmFDqPjJUZnasxsGDCzoUu5naJYDcjWPEqNFOnyUPDyMxZB1iZddCk2EuRqDrXW0LXVGaTojmdojybpjCbpjKbojA6h7+1einrbo9kdwuab3YBm7y+Cl0e95VFtDcHt7X6W9miORj9FpeHRnypTrAekCwlKjRyZSppkKYmVcbFyPm4ph1/IE+QDetMN8q0ciVISv5hC0OShcBGNEBJEJMshVS1jJD0U22RNdLXdLyIQkURiikbc1FEci5iqEpUlFMtE0kVUSyKR1Wj2/KEwN5agsRq17E3kKFQcqk2P9miSQt0mVTLJVC2yNYtc3SFbsckUbZIFg3o3xeRijf3H1nP6wnZOnVthfL5JppREkMShICTKiJpGOC4jKHE0x8LwPBTLRHMc7CCF7vqk82USyRT1SpmVrVtZmp9lfLRFKZ+g3SpRqxcpl3NUK3lqtRqVeo1MIUe5UqRYzlNrlGm169SrRYq5LK1aiUKpRKXTpTY6IFuv0+r22DbT4/yuzVQSDrl8DssPsLwkbjJDkEwwNz9NvlzCSxdQXY/OeJfx6VE0U+PGSIS1QpxwfNh4OCKIrInEiCvmMK4VErD9JOl8eVXgGmFtJIqoyMzMT1DtZuiO18nVC6iWQlDQqfbS1Pp5gpJFtumSrBgERZ1SJ0mu7lFoBqTKNoYno3s6sqsg6QpxXSGmysSNONlqinKvQKFdwvJdYorOmmiMSExCEFVkw16F5ouEBJG1UWFVmBAJxSSEuMZINEZMkQmJMW4IRRiJxghFY4xEYui2Sygc5a/WhoeNkaEIgigOozaKQUSUicYlIuJwcXtjNEokLhGWJcKSTDSuDBsPVQ3FcfByKRqjdXqTTabnRinVs1hJGyflkigk8FJJvFQS2zfJ5wq4bpJwRCQqiESjURRFxjBNXN/Bdh1MS0OW44jSUESLKzHqnRJTS9OMTvfpTvToz44zMT/BYKbP2FyX9qBMuZGiUPEpNdJUOjkKzTT5Wppc2SNd9EjkPOxg6CRN5zwc3yCT9ym3ktS7AY1BhtZ4ge5YmW4vT6WaIJc2adZS5LI2YizC2pG/WhWv1rzbZhgeuQEhGiYaiRCJrB3eFlpLJDyCGBMIjQzdXZHICGo8ytK6Ke644zb2HdjP/LoteH6amBAjLgpEw9FVgWvoBAuF1wyLH1Y5XtHwCJFIaFXYuuHd/cjIjYyE/uq/RK6R/3JwhUJriMcFpPiQX6QYFrJuodo2omqs8rckVNPH8lOMCDJhUSWueoRiGlFJQzZNgoxPtprCywxh2aptIRsOMdVavUZmTVggFBWRNBU/7WP5NpqlkMm7ZPMWnX6aVi9NvROwtKHP+EyBucUChw4OOHFsjHNnJzh/fj0Xzm/g3M2buHLHUfYf2sgttx7lAx+8yhNP3M/HP/4gt952hIceusyjj9zJtWsXOXpsJ1NTbaZmWqzsnOLkqfVcurSFIwfHOH92PUcODjhzepb33LOba/cd5Lbb9nHh0l5OnFhmeWUji+umaDVLpH2HbODj6BrpwMMz3VWRyyDhOqtNhgq+beCZQ/h7Lpkk4bpkUkkc0yDluXimRWA7lHI50kEC3xpytCxVwVQVLFXCViUMJY6rSliqhKMNI4qOLuHpMQJDJOsrDJoZljeOc2DPJm69eJwHHrybex+8xkMf+RDXPvDX3P/oB3jg0Ue5++GHue3eq5y//TznbjnLmVtv5sjZsyxt38n4/AYKjQG630LzWkhWHUHPI+p5YlqGmOIhxC3iqo4Qk4lExFX2oEAoEiEIfCzbHDZxyhKmrWNYGoal4ng24WgYSZFIpAJ6Y23mN06zZecS8xsmmV4/QbGWJ8h4FMpJsnmbfN7B8TTikoAgC8iKgKJKKJpMPB5jZn6efLVEupAnXxkycRYXFzh07AS5ShvNyRKOqYxE4kSiIo1Gi6ggsTYsEomryJqDEFMQFZ2RqIgQk4fO3fCQmxWOSYiShq7bRMIi4qq7KxqRkGQdWdaG0URBQjNsFN1CNRyicRlZN3CTAflmgXK3QKGRZzDT48CxZY4c28Xl285x8qZD1Nplmq0KG7ZMsn7jOGfO7OODD93F6dMH2XdwB5duuYk7777Mrn0rNHttMtUqVpDGyxfpz84wOjfL8sGD7D5xgh1HjnH88i3sPX2Gxe27GZ1foj+3RLLURrYDIqr5LiQ+JlvEVnlaomoTFodus+GmIagWccNBDTLoqSJWro6Va2JnWxQ6UxQaU5SaEzheAj9wSCRdUmmPdDag2sxTaqZpjzWpd+tYvo0oxTFMnVzG4sjeRcpFm8lBnZNH93DuzAlOnjjBgYMHmZqapFTN4XsWrmOSSHikU0nazTYTg2lOHj3L/t17OHX0EJIYRdOGjbJCNEokGiEUDSFKcbZs3sK5U+e4eP48E+MDYrEYvmfRH22xZ88u5uYXcb0AUdGRVQ3LdtB0nXwxh2lpdGs+S5MpNs9m2L5YYP1Mme0bR5mdLHFk/2YuntvP6ePb2by+x8ED27jpwmlOXjjNkVNH2bK8jWw+h2HYJL0kgW2STyc4tHsHT3/8I3zrm1/mX774eQ4ePEQ6lcfUXWzbQ1UNRFFGjCuk0xmSSZ9c0uFTjz/MKy99hy997hPs3j7H+KDK+g2z7Ni9g43btlCpl8lkk9iWim9LTI463H1pilvOzVDIqTiGgqGKZBIOW9eN89A95/nWVz/Dr3/2HZ7/3t/w2k8+w+vPfZw3X3yS1557gjeef4LXnnuct178JG+/8gVe//fv8rMXvseb//Ez3vztT3jt35/nnd+/yJ9//2PeevkLvPn807z+zJO89exTvP38U7z94qd4+8Wneecnn+bN5z/F6y88xe+eeZq3Xv4sb7z4N7z10t/yxkuf40+//SF//PX3+c0zX+Q/nvkaP//uF3nlB1/kdz/9Pr969uv86Jtf5PiR8ywsHGNh4RjrFg+xsuMYe/YeYnH9AuODLkf27WZp/Xpuvvk4Zy+fYOvuzRRqDaqNDrlilXKjRyJfIl2oUGs1+djHHuW3r/6QV3/6Xb7+tX/g1OnDzMyMkfQtquUylmmQzaRwTZ2xbpPpqQHFQobF2UkqhTz9bo9UcgiXn5ueoNdt0Ws1aTdbNBtdqpUmCwsL1wWu63N9rs/1+e8wEaU5E9OajEh1wkqbkNJiROoQtyYQjQGCPoag9d91cBn+OCt7bkHSe0TUHjG1hWy2MLwWkp5GtXxEScN2fFzPxbQ0LEfHTxpkiy61dpZmP8XkbJ35zeMs7phhw94NbD+8nYVtM3TGa0yt61NpZal0suSqHumSQ7rskciZ2AkVM5DJFGwqjQTVVkBnMGR0tUeT9MYztMfStPopmt0U1ZZDreXQ6AxFrmrLpdkLaHR9as2hwFVuejS6CZq9JPV+knzZotpJUakHFKsJio306gLawS/4WCkLI2FjJh30wMFNe3i5gEqvRrZRIG7qjMQE1qy27IWEGJKhkSjnyTerRBUV1TQJCVFkVUGQVcKiSESKoboGum+iuyaKKdLuZ9m0vUt3IkO+5pKpWLRGEzS6AZ2xItmKS6ZgUmr6VJpJkjmLVNEiVbbIVG0yVZNM2SJdsslUPDIVn/ZYifXbBhw/vZ1d+6bZfWCewVQNJ+kSk2XCMYm1EYE1kQjRuERMlTE8B9N3kU2DmCoRZFLYvkcml2d6aprpmQm63QaFYppyLU+5ViBbSOMlPVKpBMVynmo1x6Bbo99v0ulU2Dw/wV037ef2U4c4e2g3GxanyRbyGEEKyfIxgiTVWo0N431W5qZwHJdMpY6XyuEk0qSyRbr9PsVaHc1NYCQzmKkkm7ZvZN2WeWRDIRyLIigKimETEsShWyEmEVMM1gpxZMNhen7d6u0x1oQjRKICohInV8uwY99m+rOjqLZMqmyRbXpkGwHpukuqppMoaSRKBqmqQZDX6IxXSFVt3LSG6sbxsia6o6NYMk7SQ3VUgpzL6HybVCVHo98hrukIahwrcIhrOnFdY004wprVyKisW0QldQiNlzTWrLK24prGiCAwEhFYE4qiGhaqZlNttodutJGhwBURY0TiCjdGhCF3TFHRLBM3lSRu2cRtB8X2idsWquMR04yhOKJpQ8dhLEpMjWH5BuVmAT9jYgUq6VJAoV5Ad22CdBrd1CiXa2TS+VXX1hAOXCgVyRSKmLaBYRjE4zEEIUJECKOoCumCw9hsm7GFccbnRhmfG2dqcYLedI/moElrUKXUyJAuumTLHuVmmkorR76eJldNUGqkyZSSJHI+dsLC8Uwc30DVFXL5gGozSX10KLD3pqtUmilyBZd80afdyDHRK1PM2miyyMjIGkQhRiQUfhfiHo2sJSaECYdDhENrCI+sIRwaClGxWBQhGh6yaCIhZCnK/v3bOXvmFHv376E7NoWmO4hCHFmKE40ORbShOPVXq8fDxwmH1hIZWUN4JIQQiTKyZhiPlOJRQiM3IETXEhNC/9WsuOYvjYo3IERH8DyHUGSEmDyMmKq2g2qbCJo+BMVH4oxEJNZG44zEZBQjwdqIzNqYRlwzcRIu2VqadDnASzk4CQfF0JBMe8jjiilDlpcgo5ouUVHGch0EKYblGuQrHnNLLUYnS9TaHnOLHcamq0zPl9i5u8nycoVDBxqcONbnppNjnD45xU2nFjl6bBPbdsxw2x2nePB9t/GxTzzMhz/6Xu5/6HauvfcWnvrkIzzy6H1cu3aF5ZX1zM61WFjfYdfuKW4+s5HDB8bYubPB+Zs38sADR3jf+05yzz2HOXPTJs6c2cq5m3dy8PB2pufGGR/r0WwUyAQuga3hqDq2quGaBo6uYasqjq6QTydJODb5dArHMLBUDUvTSHoenUadTOCSDlw816aQypBwPWxVx5QVDCWOrsQxlDjmX4QtRcTR43h6nLQrkw1kxrtFdu9c5NLFk1y4dIb73/8g73ngLu578B7u+8BD3PvXD3Pbe65y5d47uXjbJc5dOsvZSzdx6MRedh3cxbptO+jNbCRVnsAMOih2DcmoItsNBK1EVEkjyAkExSESU4YiUCSKEJMR43E0QyYqCERiAoqmERGiqLqBpGqsCYdZEwkhSjFsTydXTrFh6wKjk13GZnv0pzosbJphbKZLo1eg3StjuxpBykbT48SlKKIkIMoi0fjQHaYZGrlyAcP1KNZapIsVNm7fzuzCFOsW50mlMsQljbhisjYSZ204NuTHRSUSySwRQWIkMhTxQ0IcSTGICkPhfiQSYyQUIxyJMRIVCUXiqJpFXNKIChKR6KqwpRiomoXh+IiySUiQ8YI0kqoRpHxKlSz1bplkIYmfCRhM99h3cCsXLh3nA49e49DhZe644xzHju1iaeMkKzs3cPe1C2xcnuafvvQZnnrqIxw8spNNmxfZtmMLU7OT9CZGmZybplivk6nUaY5Nsuv4cTbs2svKkSMcvXCR7UeOsvfkGbYfOMLMxh1ka30UO0Fcc4goJhFZfxccr1uJofCsDMsiBNUeRhbjOuG4gmgk8PINnEILp9DFKY1iFQckq1PUJ7czvv4A1dYskzMbGJ2YpVyvUq4XKbfKJCspSr0yrckuzYkOVmAjiDFkTSKZtVmY77Jn7yY2b1jHkSNHOXjoKIePHGXjxg10Oh0KpRyFQh7b8cjnS7TbPfr9Sfq9GRYWtjI/t54NSxuQxTiKpBAXRaR4jKgQHpaMSHGyuSyH9x3k5jNn+cgjD6MbMql0kqnpAd1ODcM0kWQVy7ZpNuuksxk8zyGR9MilDHYs1ZidSNKt+2zfNMVYv8DibIdTJw+ytDhOv19mfKLFpcs3cfr8SQ6fOcGuQweYW79Ab9AlETjkUybzv4CIGAAAIABJREFUgwoHt86xb+sCy0vTrGycZ9f2rWxcv5lSuY1jp3HtBJ4XYBoOsdjwde44Fr3RLouzsyzOTLF10yJbN84wPqjRG9RYv2GB8ZkJ8pUCg/FRqtU8Y70yMwObxx5ex12XepRyMqoSxdQkLC3OdK/CIw9c4Sv/9HF++ZOv8upzf8frL3+GN1/8JG+++BRvvPAkrz33Cf7ws8/y2gtP8/bPv8Qff/cj3v79T/jlS9/ljd+8yB9f+wlv//r7vPHKN/jzr7/Bmy98mjef/3/Ze68nOQ8C6/vuw9ZM535yTp1z7p4cpZmRZkY552jJkhxkHDCOYGQbG7CNszFpvV5eYMnsLrBgjGVJBmNydJAxsLzX79138fsuemx4q76/gNKp6uquqe5+uqtmquc5fc7vPMNbLz/FOxef5U/nn+GvP/kMb5x7nDdefpy3Lz7FpVee5K3zT/LWhWf444VP887P/hd//uU3+fOvv8+br/4Hv/z+8/z2h1/lVz/8Br9+6Zv8+ty3+d35b3Lx+9/k5hvvodPdTLG0lnRmht27r+HUqeu47ppD3P+h67nn9ptYnJvlw7e9n4cfPcuWPUs0u13cVA7LS9PuTWAHWYq1Dqlcnls+cAM/feW7XPzRN/iP//h3rrv+NDt3bqWYC2hWili6hmUY6JpCr92gWS3jOgaOqeI5Dvl0Gsc28RyXbqdDIZ9lfKRHpVxiqNejVKpSLFYvG1yXdVmXdVn/DEqonemoVGcgWSUsdYjK/RXFiNwlrowQU/oA+rg6iqCPI5vjiNowkjVFQhsjoY8g6MMIehvFamIHNRTNQzMcdMNGUlREWUBWRRzPIF+ymFvbYn7dMOOzbUZnm2w+sIn5nfPMb1/DwtY1TKwdojdeJ1/zyddcshWbXPXvl6Bo4ecM8lWfXMmi2PBoDKeodl1aQz7NYZ9m790kgUuj69Lq+TQ6DrW2Q2soTbVlUe94NNou9U4fNl2uu1Q6Hq1emnLdI1ewKFY8qu00xapLruygOCLpvE+65GL4GnpgYQUOuqfj53zcvEdjpI1qa0QScQYjMTTDRDYUJENFT9tYORcn7SKbCgkhjqwLyIaAaiTJV20mV1dZWO4yt36ExkiJkZkuXt5FNEQEXcBOKaSKJkHeJMhamI6Em1bIlmxS+f4ao5VW8Is66YpBpmqRrdlkaw6Zar/2WWgETM+12LZnhn0H5zh8bIm1G8ZJFX3iUhxBFolLcVRDIy4ICKpCXEzipn2iYuw9Bo+iaaQzefKVEsNjHUYnurS6NVrdGsVyjmqtSCGfpphNMTc9zI7lOY7s28H+HcvcdPU+bjxxgKM7t9CqltENC0kxiYk6MUlH99OUajWqtTpTY2MUy3Uky0e2U6huily1TbvTZc2aWUzXJ2lY6Kk0uXqNoakxhiaHKDfzRAWBcKy/eDgYjRGO9yH0g9EEoWiSqGQQjsusCsUYiET7aahYHNs3Wb00zfj8BJonkq87lHo+uaZLvu2TqhmkajqpikGmZvRB/zWHQisgXbbQAxEnq+EXHMysiWIrmGkDK2VSHS5jZ13srE+qkqYx3iSu9M3FUCxOQpL7rzUZJ5RIIGgaUTFJOJEgGk8QiScIxZOE4kkGwlFWhaKsCke5MhRBVBUETUMyDBKSSFRMEhVFBiNhclmX1dPDjI13qXUbmLk0gmURkTUikoxiOsQECcU0SUgyq8IREskkfsbFSev4WQs/Z+LnLdysg2rp/bSXpOIHGWr1JvFEf4EtKSSQFBFZU1EMnUgsSiQWJRaPE41HicZD+GmLeq/EyJpRphZnWbd1md5Uh8m5UZpDVRrdMu1ekXIzS6HmU2p4FGs+hVrQ//uv+ARFD78Y4BcCdFfDsFRUQ0QxZVIFl2rHpz6UojmSozNRptLOUqoGFMoB9YrPUDOHqccJh65gYMVgCg+G3mNvxcID5LKpv68dhgYZHBxEkkRCoUEikcgKbHkAKRlh+5Z1HL/qMNu3b6M7OoFmOMiijJxMIosJBgbfx6pVV66Amt+Fxa8iGhlYYXGFCIcGCA/0uVzxePgfIPMrdcUVkys0eAWhUL8yOTBwZf91xMJEkwIxWUY2DZK6QiQpEUooDEb7hsFgVGIgJhGOa32DSzewA4egnCJX9UgVHJzA6I8GpC0MTyep9NfYBt59jnCchCgQFwVkQ6baztMYyZEuWpRqLtVWmvZQjqGxEjNrKuzZM8yRw6OcunqWm9+/wJlrZ7nm1Bzbtw2zccMwx45v5dozBzl738187KE7efjR+/jIvbdx0y2neOqZh3jy6Y/zwMfu5O4P3cDuvWuZW2izcf0IJ46vZc+uLh+4ZSe33XmYu+8+yvXXb+Xqqxa45uq13PaBHZy5YRf7D25m/aZ5pleP0utUyaZN0raBo6n4tomt6piKiq2pOJpK1nfxbQvfsrEUFccwSTsevm0ROCaeqdFp1fEsm1yQwpQlTDGJLiTQ5QSmkuyD5KUkthInZYl06mk2L4+zc9c8N918kg/eeSN333eWez/+ce596BPcefZO7j57NzfffQfX3vR+Tt9witM3HOXq0/s4dNUu9h7ew+KWnVSHVmNlemheG9nrIlkdYkqRiJQnJhWISql+/VSQiQkC8YRAOBxBkuPE4lEW1k2RL6XIFgJ00yC8YuyHwhHC0QiKLlJtZJlbmmH12mlylRSzayepd0pkig6ZgkWuqFOsWDhpjVQ2heOaGJZOQkgSjccZiIYIx+NorouXyVOoNZlYWMRJ5cgUKuheit7YJPlKiWKpSjwuriQ/BUKRxEqKNd6vZyclREmhVCqxsG4tummQK2SJJ5IMrPAKQ+EEimoiyTqRaBJJVAlHEiREjXhSxnFTaLqDm8ohqf3rhKQg6xa5Uo6RiQ6r58cpVtLYvo1qGASZgG63wtat69i6bZmDB3Zw2wevZ8u2dWzdssimLXOs37nAxMIwU4uTbNy5mVq3SXtkGK9QRHNcrEyGUrvFwub1bNq7j9E1C+w7dYqFLds4cv0Z9l59kvktW1nYupPWxDyaWyCpe0QEjYigERZURM0lLBgopo+kOoiq1/+cXFlJjAhKP7Vp2VipIsXOOJ2ZJZz6OFZ5FKc0Sn18I6XOAsOzu9m65/0sbTnO/MY9jKxew9CaCRpjHURTIij62GkTI2UgmxKCHMfLOHSGKqRSHu1uk3379nHi+DGOHT3AscN7qZRLjI5O0ewOUSgWKZXrDA1PMDW5mvm5Jaan5mh3RlizZp5rr70Ww1CJRSKkgqCf8NVUkkKSRDKJbVkc3X+IO2+9jec+8ynyxSwJQWBouM2zTz9Mr1tD0RR006Bar+L6LpYtk0+JrJ7IMdxJMTleZXS4wlC3xOLaabZtWc/q1TM0m1XGpkbZsmsXR0+fZs/Rwyxv38rw5Dh+ysZ1FUo5gwPbZvnCMx/ltRe/xYXvf4Pvf+vLPPeZT7F/3xEqlSEMK40k6gjJfkpQllVURcW2bTK5LJlsmlKxQqvZojfUodOusbh+gcm5KWqdGvV2HS9wyOcC2vUcvZrM7dcN86FbxqmVBHQlgSTEMaQEnUrA6UMb+cG3/5Xf/+w7/Obi87zx6ud5/eKTvHn+cd48/xRv//jTvPPT53jnF1/hnd98lz/97hx/efMnvP7rH/HOb8/x59++wN9+/9/8+edf4s0Ln+LS+ad446Un+Ourn+PS+Wf7aa3zT/OnVz7FpQtPcen8k7zz46d588JjvHnhSf762nNcevXf+PMvv8Vff/s9/vDK1/jlD7/Az7/3L/zhR1/lD+e+zW/OfZNfvPh1fvPy1/npC9/ijg9+hHZnGc+fIJudZH5hN4cPHeOBszdz5tQuPnb/Hdx83Qm+8vzT/Pd3vsz7bznB/kP7cVNZbD9DsdrBCPLYQQ4/l+fA4f2cP/efvHLhuzz77DOcOn0NBw7up5hP0240yKYyOIaOLAl4rk2tWsb3HCxTR1NUPMfFMnUcy+6PU1RKlPM5yvkMY2OjVCp1qs32ZYPrsi7rsi7rn0ERqTkdk5uEpRYhsYmZniWhjZBQeiT0EeLKEKI+gmSM4WXWkK9vQjLG6E0eQran+/VFuU1UaSFbw/iFCex0G9PJIikGSVEhISRJrjCDVF0knTcJ0galikujnWFh0xTzW2fZeGgzc1tnWNq3yLbD25lZnqI2VCBXdfpVu6q1YtJY5GseuYqL5ggYnky+5lJtu3RGM9Q7Hs1eikbXp7FiYvWNLLe/qjieo9y2qDQtKnWTWtujWDMp1EzydZNqx6cxnKZc88jkLDrDRRrtgGrLp1h1SWUMMiWTSiMgW/bwci6pYgbDs0mqIoZrUKpnKdVzCLJENB5BMQXyFY/ptS3mN4+xfucko7NVtu2cZfuu1QxN1BiZarNmaZRtu+doDBWIihEEXSEiJNDTPrKjY6ZdNFfF8FS8rEGqaOLnNbyshpdRyZYsgqKOlVJwcjpeUScomqSrdt/sKvdNL7do4GZ0qp0sixvHOHLVEsdPbWJ6tk57KEO9nabaLjI602bj1tUMj9eYWt3tp2HaWYq1POOzI4xNdWk0i4xNDTExO8bM/BTtbo2p6WFGR5qMjrYo5gOqeZ+JTpnF6R4Hty2xf8cGrj26m4nhDo5hIAoykmoSExWiSZmErCMqGrlSkVK1RSZXolRvI1o+Cc1DdjJofp5suYHupNCdgKiooHg+mh/gZLMUamXWb1tGtU1Whfrf+g9EooTjif7CYiTeB8zHJWTDY1UkTjTZX18ciMQQVJF9h7YwOttF9xUKjYBCKyBT90hXHPyyQVA2cYs6fsXGyZuovkRQdNA8Gc1TMTMaTsbCLpiIpoCVMlE8FTtto7oy6Xqa9lQbLbAYCEcIxwWypSoJSSWUSCBpKqptIxkaCTmJoPbTV9FEP90VlWSikkRU7C99xSSJcHylbioIXBmNEEkIDETCSEqS1dOjdJplhke7VFt14pKEpCkkZZlV0QgxSUbWVQzX7Btq8RiiIjA02cPwZfyssWKAuGi2RiwpEllZGhMVnUg0QSweQ5T7NTZRVRBVhWg8xkDoCkKDISLhMOFEFNtTaQ6VaQ5XGZrpMTw7wtB4j3q3TGuoQqmaoT1SpVz3yVddyg2fajtNoRZQqKUo1lNkyh5e3sYrOLg5F91RsV0DSRHRLZls2aHaDWiPFulO1OhMNVdWGHN4aZNeM0ujGqAIIaKhK1fA7n2DKbRiPA2ugN8j4QEGQ1cSiQy+tyA2GBr8u0EVHsTSJQ7u28lVV13Fzl17mJhdQNFs4rEEtq6gKTIDofcxuFI/fPd6YPB9xGKRvrG1cux3L38H0Pdvh8J9kysSHiQWDREO9+uL7zK5BgdXEYrF+nVjWUHU1f7CZ1JmIJIgFJdZFRYYiEgMRkRCcZm4pGGnbTIVj2I9oNJOU2/nKNUz5KsehZqP4WlEBZmY0OcZxUURSdORdY2EEMdyNWqdHPmaTapoUGl41NspSjWH7miR6dkaO3e2ufr4BEcODXPm2hmuOz3N0aOT7Nk9xvYdUxw6up5rzxzinvtu5ez9d3L/R+/iw2dv4b4H7uSxJx/k0cfv46MP3M49Z2/m9juuY+PyOOvWttm7Z5zdu8Y5cWIjBw/NcvTgLLu297jxzCZuuXELt39wB++/YSsnT21h155l1i7PMjk9TK2coZiyqeTTpEwdS+mvK1qqTD7lkrItPKMPnQ8ch1wqhW+Z6LLw9yqjquKqEo6UxJVFbDlGYIm4WoLAFKnmLOan2qyebnHq9DFuu+uD3HjbGe44eyd3ffTD3PPgA9x571luvv12rr72OKdvOMmJa6/ixDUHOXR8F3sObWf73u2sWVqm3J7Ezo6gpYYRzSai2SSu14jKRaJCmpicJS46/bU/Wca0NSKxGAPhOElBYGysRTQeIiHESGU9EkIcURaJJ6Lohki1kWP1uimq7QIz8+P4WZdiNUO1nsEPZIJAwg8E6k2fIGNiuzqKoZJIiiSTScLRCKFYlIQoYAcBhhuguWlS+Sq6nUG2Atwgi5fKERPklRGQGOFoos/YivSr1qFoknBUIBTrm/mpdBZBlLFdH8NxSaWzOF6/Ct1PbCUYDMVWFhLjhMJxkoLCYCxONCEjqBaG4xMXdBKyTlLSUS0X2w+wfZ9qvUxnqEmhmCHwLVqNMq1mhbnV41x76gDHjm5n564l1q+bYGlhnE6zwM6ti6zfsIaR6R5OxsHNp/DzOXQ/3R9MCbK4xRL5TptN+3ayvGsbO44cYdO+wxy+/gYWd+xg04EDrNm0mXJvHCNbIarYxASTSHJlCVFQicsGshUQV2xkwyEuWkSTxnurp+GERERQiIkaCc3GzdcJyl3sQhe7OEZpaImh2Z0sb72eXQfvYP3Om1nYcpKZDXuY2rSJxT0bmd40xfDcKCOrOwzNVti0YzXTa9r4GZstW5eR1AS2Y1Jvtplf2sDRYyd48GP3cffdt3LkyF6Gx6YZGZ9lYnqOnbsOsGH9Zjas38KGDTvYs/cwM6vXMjG9lp279rNxeZl2vUI03B/pUBSFYqlENBqmWMjjeS43XHc9N95wE8eOHSNIpVAME0ES2LRpiRtvPkmnUyebz2CYMq4jUSkYLM03qZQspid7jI016fVqDI90qVTKtFoNyrUqtU6HDTt3c/Dqk2zes5v5jRvojo+TyqZI+Sq9usdDH7mOP7z2Hf7wsx/w6o/+k5tvOE2nUadcKqDpFklBJSEoyLJKLNY3jxVFIwjSlCo1cvki9UaH4ZFJavUmM/OrWVhex/KWTVRadcrNKkHaQ9NE8hmL8ZbEwx+e5/Yz4zQqMpocQxYT6HKSdiXLh246zvkffJlfXfw6r/3wM/zhwrO8fuFp3nrlad6++DRvXXiSNy8+zds/+xL/+/UXufS7l/nDr17mf956jb+8cZ5Lr32Dv/3qG/ztF1/krfNP8fqLD/P2y4/x1rknufTyM7z98qe4dP5Z3nj5ad449wRvn3+cSxce5+2LT/L2K30e19sXP81ffvFFLv3sG7z5yx/wh59+j1+99DV+9r1/4bc//Hd+99LX+dkPvsxvzn2b35//Gj994Ss8/LFHGBvfQbW5gZGxLezbdx1XH7+Wzz/7EPfcdjUP3XsrH/3wGX7y0te48KNv8ODHP8yO3bvJlWrotk+p0cNOFzHcLNVWl5n5Wf7t3z7Dt//j3/nc5z/L1SevZnHtApnAJZdJ4zkOrWYVRU6iKgKKkkSTJVzHIBsEOIZO2nMxDY3Ad8lm09RrNQqFDO12i3q9Sbl8OcF1WZd1WZf1T6GE2plOqh3CUouY3CSqdIjLw8TlISR9DNOfxs8tUG9tYXLqAFedPEsqP0e1sx0jmCOpDpNUe2j+NE56NWYwgRWMUm/OUm+NoxlO3+iSNRKiREIUkHUFTZfxA4taI8XUbIOR6SpDMzXmt02z49Qe1u/dwJYj21jYsY72eINMySNbdshWLPJ1nXzdIVd3ydU8/JyOnzOxUjKVTkCz59MdSdPq9Tld7SF/BTzvU+94lBsm9Y5Dre3R6Aa0h1M0OilqvYBK06Le6T+u0Q7o9Ip0hgu0e2l6Y3lqbY9S1WZkskCzE1Co2DR6ecrNHHZgUGkWKZY9ylW7X6NsppiZq7Nh6zT5WoqZtcPs2L+WifkWU4ujjMx06U22kWwNr5DBL2SIiQlC8egK+D1KTJCJyTIJRUH1LARNQjYkFEvETqm4GY10yepXE4t90ytbsfHyFmZGJVt2cbI6XkEnU+1D/DMVBzdv4WUNnLTOwtIYuw+sZc++SXbtm2TnvjlqnTzNkTrT8yMsbpojX00xtzRJd6yGHVjUeg1qrTK5gk+pUcBJOTiBy8zsOLOzQwy386yb6bBxzShb1k6yce00a1dP0K7nmBrrsn/berZvXKJaLqPrJuF4H2CfEBVkSaKY8ckXi2RLDYJciaBYQXI8kppDXLNJGi5GUCChOqi2j2BYiJbTX6ZqdZAsB9nUcdIBkRV+UHgF6D4QTbwH1b8ylmQgKnBlJEkk3k8E9O8bZ8ue9ZRaWTRXxc7ouDkDJ2ti+AZm2kJ1FYxAQbRFREtA0OMUGnn8oo9oijg5i6SWwMnbWGkFO6OjexpJTcDJWBgplWK7TLZaRNYMokmZpKK8t26ZlCUSikQ4HsMOHNy0S7ZUIJXPoPkeiueS0GRiokBMFEjIat+EEGUU10G0LeKqTjiZxMt4aKaGoqnojk84HidfKdAbHWHt8loiySiZYoZMOY3uqH2GmCLgZVysQCVVNPvjDwUfzdaJCSspuHCceFImEk8gKgJ+1kPSVEKxJLrjEonFGAyHCEUGiYTChMJhRCVJrZWj1MgwvmaE7lSH9kSLaqdMo12gVPMpVnwKZZ9SzSdXsSnWfQq1NLlahnwtTbWdJ11yyNUCvLyDGZjYvoluqkiKTLroUGmnaI5m6YxXaI/VaI81aAzVKTaKZEs+oyNVUoGFEA8jJqIMDq7qg9/DEcKDAysGVJ+BFQoNEA6topBNEx0cJDyw6v8yopLREMVcwFXHDnLs2BF27NhBqd5GknTEpICta4iCyMCKETUwsML6GuinsyLhVUTCgyspsRDhgUHCKwyuRDz8DwbW+xgYvOK9x8eig4QGriC06n3vpbxCkRCxeLJvWJo6qmkiagaRpLyyuikSiikMRGUGYxIRUcfK+ORqPsWGT6FhUWr65GvBSnIuIF9PE1MUoiu/Y4KiY5guoqygOwa6o+GkNTJlg0Ldodr0GZ1pUO9laPXy9EbzLCyU2bevyw3XzXDtqWmOH5vgyKERDu0fYc/uEXbtnWLfwSWuOrWXW+64nns/ejdn77uNs/ffzm133cDDj93L089+ks899xSfeOQsD9x/O/v3rmdxeYhduybZs2eK3bsn2L17jJ07hjl+dI6Tx+e56YZlbr15Cze9fyvXntnBsRPbmVueYXikQ6NaoNeukHMtPEPBNXQ8UyftWvimia3pWJqGZ+kUMwGmImJI/fVDz1DIWga2nMBTE6SNJFkzTjmt0iybzM002b1zHadPHeLk6eN88O7buOv+e7jr/nv40IMPcMe993DTrR/g2MmrOH3mNCdOH+boid3sPbiFfYd3sXHHVsbn1pGrjaB7DXS/ixGMIVgdYkoJQasQFtKEky5xwSYpqSiKgqZL6KZGLBFlYCDMYCiOphv4KYfB8ABXDqwiIQkIUpzx6TZrN0yztGWB9VsXGJ3ukcq75CsZgoxOOiuTLxhkMgq1qkOh5OJ6OqIsIEgisXiSwcEwXhCQyqZQDYNcqYygmmSrTRTbo1BvI2sWsmIgiCrxhMRApG9EDUZihMLx/sJhXCASTzIYixMXBOLJJPGERKs3gqZbZLJ5YvFkv4oY6j8uFI4TjYuEBuMMDEYJxwQicQlFd4kKCtGEjKS7iJqFpNtIuk1SMdAsi0a3Tr5cwE17+CkX29bZsXWJO269nmtOHeDWW07y2CfPcved1/PAA3dz+y1n+Mgd7+e2W67l9g/cwIMfu5fhyWG8bBY9ncLNFTFSBexskXS1xsS6dUwvL7P3qmNs2LuTg6euYXHnPrYduZrp9dsodkfQ01kEyyemWEQElUhSIZxQCCVVBNUmJuokVZOE6vZB8//w84SoEU7KxBSbhBaQ0D0kM0VUtLAyDRpjW5heOsHGnTexbc8HWdx+hnXbr2F2034mN2xkbOM8o+unGFoYItsIyDUchmbLjM5WqbY8TDOBpgsIUhjHNyhVCmRyadLpLNVqmWI5R6lSwglKdIdXM7+4nek1m1hY3MrE9ALj0/PMzC2zdnk7M6s3sm5xG7Oza2k1m0TCg7iuTblcJZmUiESjSJJEPB5j04aNHD92jNOnT5Ir5EnnCySEOJIssnXHZubmpsjnUoz0igx3MowM5Wi1fEbHmnS7Zer1HK1Wg1Q6hRf4lMpVmkNddh48xL7jJ9i4exdrlpYo1Ov4mYB0oLBv+zT/+e9P8PvXvstvXv0ezz3zCJMjHWzLRJUVZFkkIcSJxeLEYglisQTxeBJFNfCDFJZjE+Sz1No9cvkyxXKD3vAYCxs3M7O4TKpQQLcNLMfAMFUcM8l0T+WRs2u448YRKoUkppZAEWOocpKMp7N/6zzffP4RfnHhK/zy3Od5/ZXP8Pr5J3nr/BO8dfFJ3jj3OJcuPsmbP/4cf/39C/zljVd487fneP2XL/DO7/+bP//qW7z943/hzz/+LG++9EnefPFhLr30SS6de5x3Xv0sl85/itd/+DhvnHuGP138NH86/yRvX3icSxee5C+vfZq3Lj7BH3/0KG9d/Czv/PxLvP2Lb/P6L1/g1XPf4pXvfoEff+fz/PHCt/n1S1/nJ999nt++/DV+f+HrvPbDr/Klf32ejRuO4nojtDvr2Lf3DJs27eZTTzzA97/9eV74r+f5/n98jp+c+xYvv/BVbr/zRjZs20B3eJx0oYLhpLDTeWy/iJMqUO/2uOsjd/H8Fz7PJz7xMe6+6x5uvOF6SvkAXVOolHM0a0UUWeynuGyDwLHJBi6WpmFpKrVSEdPQyOcypFMuzWoJ1zVpNhrUqk263dHLBtdlXdZlXdY/gxJqZ1owh4ipXVR7nIQyhGRNIlkzqOYEqj2NYk2gWZOUG+tZ2nI9Tm4BxZpA92dQ7TF0dxLDX4OTXoOVmsJLT5HNT9AbWWBsYpZyqYLn+aiqjqIZCIpGUhRQFAXH1RgdK9MZzlBtpuiN59hyaJkdx7az/egWNh7axObDm5lcGmVoukyh7lCqW5TbLoW6Q75mk6v1Fxi9vImdUsiVTaotl2avv6LY6jj9RcWeR6vr97lcbbtvcrVcyg2bcivFyFSNSsOkM5KmO5aj2fHoDGVpDaXpDqfpjeeoNG3qbZuR8TzjkwVaHY9yzWZkvEirl6Y3WqA3kmXPvnm27Zhm7VKHuaUh0rUUXimD4utEhBhRIUZMFXDzGYyMj2CZKJ6P6nsMCv0FKN3x+0tQ0QSDsRh4FT96AAAgAElEQVRJVSWhSOiujeYYKLaC7srYnoqXNQkKBpmKhZOWSRdt0mWHbM1lfK6HX/CwMxqZsrXC5rJwCjqpkkVQMEnnNeaX2hy5aoH5xRbzS8NUumWcvIdfyKDaJpIuo9o6SVVkMBZCcXQSskA4GkHSZJyUi2qqaIZM4JsMdwtcfWA9u5fHWZzuMD1Sp1YKGBuqMjHaZnKsx8blBXZsXs/CmmnSmRSZbJ5UKs3S3DSnD+6hWirjOB7lWhs7k8NMZdH8LHHVJKEYKKaLanpoToCo24imix5kUYMUzdEJonKfJyXqOlFBJpzo1wBXhft1xIG4wBXROFdE46yK9CHuA5E+jH4wGqXcKuPlXKyUhe6aSKZEUkuS1JJIloqXS6G4KoqnYqV1jJSCmTFwMkbffMwZmCkNNZAIiiZeyUZ2FURDQjJFvJyLnXOo92pojkVUEEkVsiRVgUw5gxnYpCt5nJRFe7hJqVkiWythZQK8Qp6YqhDXVETbIiZKJGWNuCQjWiaa7yE6BhFBeI+pFUn0/yGPJERigki5USVfK1Bu5PCzLoohkCrYZCo+hqdjuBp+ziQomkzNjeBlHUzfIilKhKNRwtEw0UScpCyiezqZag5J02j2RkhIKnFRYiA0SDgaIhoNE45EiCfj+GmLcjNHfahEa6ROa6RJbbhOsZmj2s73YfJVl2I9oFQPKDf7qaLmcJl8LU25laXeK5Gt+KSKHqZnkBRXkmOCgKwqNDtlmkMFGiM5mmNVOuN1ar0S9ZEGxXqZfDVHpZbHcY1+QmvgivfSUtF/SHC9WwPsm11XEovFiEdjfQ5WqM/OCkdWkYiHGe42OHnqGFcdP8S2nTuo1DvIkk40FkNKxklEYwyG3sfAqj57692VxP5xVxEKDawcc9V7FcXQ4Pv+fvzQqpWa4vtW1hWvfA+GPzjQN7hCoSuJRsNIkohu2YiKgmKZqI5BXNUICf0T6KigEU3IhBMKkaSM4lq4OYNSMyBfcyk2PGqtDNmSTabskK15aJ5FXFaJSBKhWH+8IRxLEkvEMT2dTDHVX3YtaJTqFvmaTakRYHsyxZpDve0xPJpm164e27bVueG6ZY4dGePooSH2722zd+8Q+w+vYee+BY5cvZubbz/DR+6/nXsfuIN7H7yDD951Aw998qN8/JGzPPOZR3jiyYd45JP3cujwZpaXhlm/cZgNGzosbWizuL7FwkKFwwdnuPqqNRw9OMbVx2e45Zat3HHHfq4+tY3NW9cyOT3K2GiXeiVNreCS9w0ytt5fOdQUfMsicCzStoanyRhyEksVcTUJ35BwFAFfS1KwkzRzKtPDWY4dXObmGw9z8y1Xc8c9d3DXfWe566MP8JFPPMzZhx7i5jtv4+g1JzlxzdXceOtNHDt5hD2HdrFr/052H9jNxh27GJ1ZxC/2MDM9NK9LQq8T16vE1TIRpYigF4lJPlHRJRyTEGUJTRdRNIlQLIqi6qwaHGTVQKh/GeybzIlkmCBtsrhpDQdP7OGqaw9Q71WZWZii0sgSZAxcX8JPyeSKOuWqR6OVw/MNDFNBUkSiyQTxeJRoIo7huPiZLLJu4QRpGt0RNC+FbKUICg2Skk5MUBiMJPsLreE4oXCUUDjKQDjW/zIhmkQQFWJxgcFIDNkw8DJpBFklFu/ztBJJGd/LEIn2zbCYIDIYivUriqEYA4MxQuF3xzQM4pJOXNKQTAPZsJFMD8tPk9RNVMul2a6xafMyc/PTbNy4yOhwm+W1M5z98Ad48L7buPeeW/jCvz3NZz/7KF/84ud48IGzPPHQfXzmmUf44v96jjvu/AC33H4T+UaNoFTDypUw/BxesczM+vVs3r+XDfv2ceiaazh25jo2HTzI8p79TC5tZmhmET1dRDD7X9gkNYeopBMVVKIJjUhS+4cKooagWu/dT9BdJNMnLukkNY+Y4hASDWJ6CtHK4mbbuKkaplegUJui1llkcfM1zK7bx9Hrb2X1ph2MLi4wurSakaVpWrNdzKzB1EKH8bkSB09uotS2OXp6B3d95HoKTZulnVPMbxpi974ljp7YTb1RxLI1LMfAdl0EWUeUDSTdxQlKlGodirUW9c4wrZEp6r0p2kOz9Ebn2LrtALphE4vF0DSDSCSGKClEYzFkSUaQJFRFZ+f2ndx2263s3LUHUdVQFBnHcWi16xw6uIeJsQajIwUmJxo0mmnavTL1ZoZaLU0m62OaOuVamdGpWSbmFth5+DBb9h9g874DjM7OkS3XcXyfaiHgvrvOcOH7X+ZXP/ke//WNf+Xg7s2kPRtLNZFFiWQyjqqqyKpCJBIiFo8hCAK2beH5fROtUKnS7PaoNJu0Ov2k2+q1yyxu2Up7fAwnFWB5NqapYOgS02MeZ29by/6dRcq5BIYaRxXjGHKMVi1gpJnm6//6CX7x0vP89vxzvHHhWd748dO8/vJjXHrlSd688Divv/wYf3ntef72xg/465s/4U+v/4S3f3eev/7xRd75xTd4+5VneetHj/DHFx7i9Rce4q0fPcIbP3yIP51/nNdfeoxLF57kjRcf49KFp3n7wlNcevlxLl18nDfOP8Hffv48ly5+ij+e+xSvX3yed379LX51/iv86pWv8svzX+NnL36ZH3/veX710lf56Q+e5+cvfpHX/vs53nj1u/zuZz/ihe/9F0cOn2FqeifTq/cyNrWLTduOsnnLBp5+4izf+uoz/PT8t7hw7pt85auf4+rrj7B110bShRKK7qDbKZxMCS9dQXfSBIUSCxuWuOfeD/HR+x/ktg/eyeOPP8aG5bVkfJelhXk6zQqWJqPICSQxiW0ZuI5Fr9Ml8PsVRV1TsGyNbManWinguSYpz6ZaLtMdvmxwXdZlXdZl/VMooXamE0qXmDKCqE0g6uOI5iSGuwY3s4DuzWAFa/AL60gX5umM7iRTXEuqsJZ0aR4vO0E6P029s0gqP0q6OEqxNEqrNcbw0DBzqydYXDvN9PQYlWoRSRIxTJdEUsZxfRRNJEiZpHMOXqAwN99idr5JZ7TM0tZpdhzbxNZjm9lzeidbDi+y/chmhicrFKs2xapNteVSqlsUmzb5mk22YpMuWWTKFtWWT73j0Oo5tHsBra5Ps+PR6joszOdptUzaXZ92L0WxajEyWaLd69+n3nFpdTxGxvP0RtL0RtMMj+UYGs8xM1djYrrM6ESeiYksa9e1KVUNWt0U9ZbH0GiW4dEsk9NlpmebZIs2XtbATmm4BR89cEkaMjEpQTgeQ3ZMiu0WCd3oJ3IMk/g/pC2iCRlZNxiIRBiMhBiIDjIYjRAT40iqgCDGMBwNzZXxshqFuku+bJKv2jhZjXTRWTFaFIK80Wea1QxSZRMvpxEUdMo1m+GJHPNLHRY3DbN6bYdiLUUqn0Y2FGRDZSASZjAa48pIhFXhCDFRQNY1gmyGcCLCYHiQaDKBpIlUSlma1RTr1oww3ikyM1RispVizWSNmYkOa+emWZhbzfT0JN1Wi93bNrN16yZavSFyxSKddo10KiApyqi6hZPKovspDN8nqRjExP7Ji2J7mKksScXESReISBphQSOq6JhBvl/HiieRbZfhyXE03yOckFgV7r+PwViSwViSVeEYqwYj/ZOuSLS/dBlLEpEV0qUspWYJzZSRlCSCmkR3DdLFLDFJJFvOoXkKVspEC2S8ok225HLnh28hVfLQPBkvb2NlTeyMhWTISLqMl/ExPQs7ZSHoSVRLQ1IFgrxHqVmk1q0i6iqpQo5ap8HY7BjpUpp0OU9ClVAsi5ggEBH6C4iR95YRY31IfTTKFeEw4WSccDxBKBZnMBrDMG0sx+nXiNI2XsEjlbXJlHw6QxXKzSyGq+OmbQq1DKmSR6VdZHJ6HNM2EUSJaDRGPB4nEo0SiUWwXINUMUA2VAajMaJJCctNMxAJMxC6gkQiiqyoRKMxTFuhVMuSq6TojjfpTLRojDYptotkyz7lWppmN0eh4lKsupTrHo12wPrNMzS7eQo1n2I9IFfxyJZ93KyLoIjImoBmqwiSiOXoFGoB7dEC7fEyvZk27bEarfEmrbE2hWaRXCWHnwkQxSSDA+/rG1uRENHIQB8yv7KkGAqtWjGYruybT6GB91YPw+FBYtEwQjJOJHwlhZzLtdcd5/hVh9myfRuZfIV4TCQajWMaGvFo7D2w/LtcrYHB/jpiaPAKQgOr3qs8hgcG/i/za2DwXZNr5XrVFf+wtLjyXKv+HxIr4HtVUbBtl3ypimbZyKaB7FgkVJtQUkF1Awr1LqGkwmBCQXZWKooNj2LLo9jwKTdTdMcq+DmDoGASFFwETWYgkUCQ+0apoGlImkpCiKKYEm7GoNpyyZUMig2XUs1heLxKvuqRLpiksxq9kTQb19fYvr3FwkLAgX1t9u9rcPhgj717u2zfPsy2XbMcO7GXm249zV333MyHz36Qj37sLj509jbO3n83Dz96Pw8/ej+f+fxTPPrEg9x8y0mW14+xZr7J0voeq+fLDI1mGR3PMjmVY/OmLrt2DnPm2vWcuXY9J46v5fjVWzl0ZDvrFmeZXTNFuZymUQoo+BqeKZP2LHxdxdVkHE3A00V8QyJliGQsmZwjkzITNHImW5fH2b9rPR85ewsfue92PvLRuzj70AOcfegRzn7iE9zzsQf5wIfu5tSZMxw/fZzrbryeE6eOcujoPg4c3c++I4fZuucwYzPryVYmMYIeqttG94aRzTaCViUu54mIWZJ6GcUpoBou0aSArEi4vo2sSoQjcVYNhLhyYBWrBgdYtZIA9AKdnXs3sn7THDv2bKTeK7Nu8zwTq0fIFgJcT8N2RTIFgyClUK6lsX0dVe8nhgVRxLJskmICURaYW1zTrxK1OuSqLVQrICGb6HYGzfKJxCWiCXnFgIoyMBj7/zW4BiIxorEEnU4bw9QJhaOEIzHCCYFQPEkkliCRlBEEFUHUMC1vxeCSV1Y9+8MH0ZhIJC4RF/t1vaTmoLgepXaLuCyjmC6G46M5DqqhMzM7yvtvOM2WLesZGmqxbdsiW7b203ZfeO4pvvbvz/HyS9/hX597ioc+/iE+eMu1PProg3zlq1/kQ/d+mMOnTjCyehYnXyZVbRNUagyvmWP1xo0cPH2ao9dfz5EzN7DzquNs2HeQ3twi3dm1uIUmipvt1w4lHdGwiUkacbX/mR+Jq0hmQEQ0iEoWEdEkJpskDAvR8HAyNWQnh2hlEK0MqxI6YclB8uukalOUWwukC+O4mR6SmkU1izjpJhOrN7K8azuzm9Yyu2GR9sQYWmBjF2yCmk2+5XDsuq0s7Rxlan2HNVuG2XBgmt66Mq01JTprSpTaKZyiQmOkQLHhU2/lGZ8dQ5BEEkmReHIl2ZQQSCRFVM1AMWwcP093eIpUro7tpCiXG4iSgmVZhEIhovEYiiKxdctGPN9FFiVOnz7Jgw+cpd6sIasSjqXi2QqSFMPQFbbv2Eyl7NOsZ6k303Q6WcbGWqTSDpatkcun6I0NsffocbbuO8yWfQdY2r6Txug4TpBFUVUCz+LaE/u5+OI3ee3id7n1ppMUsj6Grva5ibKKKIrE43Gi0SjhcJhoJIQgxAmCNLZl4qezlGttmt0hbN/DS+cYmp5mzfJGRqdmGRobxU0F+CkPVZewbJm5NR2W1zYY67qk3ASalFipPSeZnxrisY99iK994VF+ee7f+M1Ln+H1i5/lj+ee5I/nHuON80/w1oXHefPCo1y68BR/+/33+PPrF/jLm6/xv//0i/7t33yTP/3407z54sO88cIDvPHCx3j75cd586VHuHTuUd566VHeOvcob7/8BO9ceIY/X3yGS+ce49LLj/E/r32Wt195lr+++i+885PP8OfXvsTffv89/vcfX+D1n/0nf3z1G/z25S9w7luf5qfff55XX/gyP3/xS/zm/Ff406++w+9e+S7/7//5H17/3W/44K33UihOMDy8ibGxbYxNrmdhcR1Hjmznkw/dzcWXvspLL3yFJ555mKuuPcjxk3vZvXcHhuNhBXmcXBUrVSLIVTD8NJNzMxw7cZgb338TH7jlNu664wMc3LuVci5Fo16mUs6jyCKSGEdVkqhiAkUWKZeLGLqCLgsYuopj6/ieRTrl0uvUqZby1GsVbFO/bHBd1mVd1mX9M0gyh6clYwTFmUHzZzCCOQx3Bj8zT76ySL66SL62jnx5hkp1inpzkmZ9gnZznF5vhLGxUabGRli/bp7FhWnWTA+zvGaM9fNjbJgfYdPCEDs2TbN54yS7ts2zfs0oY80KqVQGQemDykfHR/qsIV2i2szQHcozMV1h45YxhiZLrNsxy7bjm9h61Xp2ndrD1sPLzK7rUm+nKNd96h2fcsMiX7MoNVwKDY9czSVXdSg3+4D5znBAe8ij2XUZHvc5eXKOpaUSYxN5eiMZOkMBvZEM7V7QZ3h1XZpdl95wipGxHL3hFL2RgKGxDKOTebojKXrDPjMzRaZXlxgez9LqeDQ7Ht2hFL3hFMOjGbpDaZqdDLWWz9BYkZHpDqligJkxyFb63C7dMdFsDS8boHgWgmER1zQikkJU1ohIKknNQtL6HIpQZJDB8ADxZIJweJB4PI6oy6i2gpNWyVRs0iWDXNUiX3XIlCzMQMYvWARFGy+r4Rc10hWDfN2hOZSiN5JndqFDo5umPZZnbnGYaiONlzJodSqUG0UM3yQhxwnF+iD2cDxBJJYgLorYgY1ua8TEGJFYGFmRKJVzpDMe5VKOyZEOi2uGmZns9JePMnlsP8B0fcKRBKpmEGRzpMs10pUqqmURSfaX395ljSiOj5nKYARpBMPGzRRR7BSS4xEWFKKCiqhbhEWVuG4SUwzims1ALElM0TGCNKlSqc+u+gczaCAS5cpQ/4Srz+mKMxDrw+gHoknCokRtqIPjGjiBg2yqJLUkZsoioStovomVsTBSGnpKw0rrqLaI4Wp0xlpYKWPF4OqbSVbKRNQkDNdEsWTslEZzqEy1lWdstketV6bYKFCo58lVcvx/7L3nkySHeaf5kcB0V1VWVVaaSltZmVnee9e+e1xPj+8eD8xggPEGM4OB9wPvvSPoRK6k04oiqdWeToY6kvCGIEGCSwNgMABISqKWt7F7+/m5D9UAqfsTFPNGZHR0VWdWdEd0deTTv9/zOmmXiBqhNzNGVFGIKjKmlyQiy1waCLAiGCJu2UQVlYgkc2kgyKgQYlQIMxoSGA2ECAhDuBWV4yQcj0wuh2qouHmbVNHBy+k0BwUGEw0s10Q146iWhuUaqFYcWVeQFJlIRCQciRKJRrEsk3BUIJVL0uwWsT2LQFggHJMRRJlAKMilwRWMBoa+KiESwk7oVJs5WmMVmv0K7Yk6/bkB9X6ZXMWj3EhRqrnDo+7j54ewpFBO0OhkKTdSFKs+pVqKbMnFyydRzDgxWUTRFDTLJBwTcTyTZjdHc1CgN9uiO9WiMSjTGG9Q6TYpdxoU6gXcrEcoHBwK2gOXosgSoWDw3yWpbMsgEBghEPgsMbXi83pgYBmChUIjCKEVtNtljp84xKFDB9iyuIWknxsCrlAEORpDCAWHKasVX1g+/5Ih4AqOMLqcIAv8/xxcn21KDCwnuAKjlxAM/KHaOIRlw8qiGBMIhUaIxxVUVUY3LKIxETmuIarDxQOKmSCoaIiaOaxwKRoR1SRq6Fi+RaHhU2p75BsuhfowOdedqFFp58iUEyQzFlFVJSwqCKJMLG4gKvLwkGKIagQ3HSdXNcmVdaqtJOWWT7bs4OdtStU07X6RjVv6rFqdYfv2GtuXihw53OXq45McPthn3+Vt9uyZYMviHPsObOf4mQPccu467rznBu66/2Zuu+tG7rjrBh55/B4ee+JevvTVp/nGn73I8y8+zu49C2zbPsv6TR1m5iqMT+QYjGfoDdJMzxTYvLnJ/sun2X/FLKeu3srBQxvZf+Vm9ly+mZmVY8ytnmB8UKGYMcgkVHKORsZWSJkxfEMkbcXIOzIzgxKLm2fYuG6a48cPcMc9t3H/o/dx/xMPcMf9d3HXw/dx7pEHuPWec9x0243cductHD1xmFPXHefw8SvZf+By9l61j71XXcW23XuZnV8kV58hkelh+n3URBvN7aM5HfRkByvVRU1UcXM9woqDZieJyGHclI1mDMXqMUlhZDRIUAgSEYNkiwm6kxX2HtjB1OwYvckurfE6lqtQqvlYnoqXNrAcFcOWaHULJH2DqBIlEA4hxRUUTUVWZWRVoVqvUa3XmN+4QL3bxU7nKDV7uJkqgdDwvVPRTILRoSQ+EIywIhAmGAozEox+XikcDUUIhqKMBMKYVgLDshmfnMbxfIKRGOGYvAyvoggRCTluEhVVhGWQFRRiBKMyQkwZJrYkGTPhE5U1LNcnbjnE4gaSoaPYJtVWjUTSptao0unXmJjrcMvt13Do8H5KpSKX7dvF/qsup1DI0qwX+fY3v8af/9mX+fa3/5xvfP3LXH/91Rw6cjmTc1MMZleSq3ewcyWSpRKZWp2phQV2XLWffcePsevAQQ6fPctVp06xuP9KVi3tojI2R9wtoLk5RCVBWDERpDih2HAToiDpCPLQuRUWNSKyQUgyCCkWgmIiGUncQpWoniCsOEQ1n5CSIKS4hPU0QcVDdtrE7CZucQ2Z8lpSpVn8TA/VyFBvjTGYXslgbprWoI/lJam2m1T7TWqTFbqr60xt7LP76GbW7ZjizG2HGCzU6MwXaa8pUR7Pk2kmmVjXI99JURkrsP3KLWzdu4mxNeMUWy0yxQqFRgcvW8bNFrAzRbxcjUSqRLXRR9FsBFEmGpPp9yZQFI2QECIciRAMBgmFRhn0OySTCeKqjOfa3HXHzZw6dYpcPsWqyQqdqkW15JD2HVRVZtWqSZr1NO1OisnpOo1mmaRrUihmmJyd4fKDR1i/tJ3t+/aydc9Oav0BqUKRhJvENEyqpSIH9u/ixutP0GqW0HUZWY4iyzKaZhCNxhBFiVAoNNxQK0axbJt4XMFxXbxUjny1SqZUwstkaY+PM7OwgcHULGs3LzKzaiVmwsKwTOKaTLmUZWxQYXqySrno4NgqcSWKocRIWnHWzA24/tRBvvmNJ/n5W3/Jz1/+Ch++9iV++dLT/Orlp/jg1af55O0v8pt3vsgnbz3Pb3/yl/zzB6/x8S/e4F8+eod//ugtfv3f/oH3X3mR868+zS++ex8XfvAIF15+gg++9wgfv/YU518ZVhTPv/QUn7z+RX795tf4+NUX+PjVZ/nktef59O2v8ekP/5Rfv/Of+Pidb/Db977Fh29/k9/87O/54Md/zwfv/gPvvfwXvPuDP+cnL/8l773xd3zwo7/nZ6//FT//4d/xy3df5n/926f85Mc/5s47HmZyfAvblo6zuPUq7rr7ARa3b+fGW85y+d7tfOVLD/G3f/N1rrnpBIeO7+KFZ85x3703U2928LJFcrUOTqaCl69TrDTZtLjILbfdxJlrznLddTfywnNPcerYlSxtXEurXiLjO6iKhBSLYukyUxN9TF2lWMjhWAamphJXZSxNwTZUcimPifEBvpckm/ZxHfsi4Lo4F+fiXJz/CGP6MzOGO4nhTpAqzOGkxygWpyiWJ6iXOzQbXbqtNtMTfVZP9Vi/coxNq8bYvLLLptUdtq7rsXVNl6WFMbau67C4rs32hQHb1w3YuWGcHZvG2bN1hu0bx9m7cw2HL9vCjvUzrJ6dxLZNDMvE9b3hJjZJJK4r9MZaDMZbrFrVYf3GPuMzRTpTeborK+w6vovFgxvZvHcNu6/ayvSaNq2xPKW6Tb5mUW27lJoJ8lWLfDVBqeFR6/g0Oy6trker69PueTTaJt1ugnbXodNP0eq6NDufgTCXZjdJq+sNgVU/Ravr0RvL0BtP0x1L0Rl49MfSTE4XlyFYmvHJDL2BR7vn0en7dPoena5Lt58anjuWpd7J0OhlqbZc2v081VYaP62TKVikczaKLqMmDAw/iaCqxAybgKgQVTSS6TySrDMSGGE0GGDF6AgjoyMEwwJiXEG1NBJpGyczrMeliw7por18Y2mSq7jojkJMC5HMqpTbSUoth3ovy9hUhVozSbnhDJNxDZ/2oEq3X2J2ZZdmv0K1VcZwdGRDRYhFGRVCiJJMVJKJxePoCZtMIUu2kEVSJKIxCc3QKBbLuK7D2FiPlWtWo9suuuViOSlGwyLBkIgUN4hbznKl0MEtFrD8DIGwSEhUEGIaYVWn0ukh6SYhcXhzE7eTxC0HxbAJxVRk0yGimYQ1AyWRJKJbSJaLZLkoiaGnK1UokKuUiEjyEHAJUVYEBUzbIuGnCITCy6L5IcgbFSVsN4Xve5QbJWJxiYgcxvB1dFdHScTJN/P0Zvuky6mho8tRidsK9UFtKEHPGaTLHm7BIZGyUDQZUY1SbuaYXNlny87VbFwaCov9gk+6lMbPexhJg8nVY4zP9hibHSNuxEl4LpKmoVs2K4IhRgSBqKKgJxLE1PgQOmja8FDjaHaCmKoTCEeQNRNBlCnVmlhJByej4xUM6m2fSjvN3NoZyo0Kim4gxePkKkVESUYQo8QkmZgUIxgOEwiFUVQV09EpN7JkCh7BaGgogk4kCQphRgIrGA0GGAmMEouJmI5BqZGn3MzRnmwyMz9JZ7xNZ7pLrpqi3EzT7Jep1DMUq0myJZtSbbjhtNr0KdU9ivVhZTFf9kjlkyR8G1lX0GwdzdKGoCsuU6y6NPpZulM1etNNOlMtOpMNyt0K5VaVQrNCrprD8ZOIYpjRwCUEgyuwzDgp3yMUHP08rTWUvg9TVJ+5uAIjI4iCQHB0dLkquIJQcAW9doVjx67i4IF9bF1axE3nkaQ44XAUMSoSCgYYGfnCsN44cimh4AqCwRFGR0aWU1vD63/m4gqNriAwMqxBjn6e4FoW3i/7uwKfe8L+qFI5ugzhlr+PkCAQFSVimo4YV4mZOmFJJSSrxAyLsKqjOTZOJkGqlKTUylLqZKj3crTH8rNsS/0AACAASURBVBSXE135mku27ODmksiaPqydRWJDcBGKEBJEQmEBUQ6TK1kUawbpvE4yo1Fr5kgXEzieRjpnUm/5LC1OsGNblWOHxzhzaoZrzsxw8tgEx46Ms2tXly1bx1naOc/h43s5fd1xbrrjOs7ddyv3PnA7d917M+fuvpEHHznH0889yhe/9ARf+foLPPbUPTzx1H1cvn8TS0tTrJ1vMT1bYGIqx9RsmbmVJXbu6HP22u0cP7qZQwfXcNVVCxw8vJWDh7axtGOBy/YusX/fIvWiQ8mNU0oq5JMx6gWDuYkKixtmOX5kL/fcdxu3n7ubux99jHMPP8Jt993Lnfffw5333cXNt9/C2RvOcPjYFZw+c4STp65k3/5dHD62n6MnDrLvwBWs3bCFyZWL5KuTZEpTmKkeWrKDnZ0gkZ/Ayoxj+QNSxSnc/BhqIo8QUwkIAiExiJs2kOIiwZDAitFRItEAmVyCwUSNdZvn2LC0QHPQwMu6iGoMP+dRrOfJVVIU6z6ZUgrTjeNmk5TqRSxHJxKNDmuA0RgRWSZVyFPvtCnV6wxmp1m7fgP1bo/u9CpUK4me8AhEYoixOEFBJBKVGA2EGBkVhknZQJDRQPhzZ1YwLDESHC76CAlRRDmOEI4SiUpDMC5EiEQkYlIcSdEJR2VCUQlR1AgJMYTlVHMgIhGW4kSlYRVaVHTiVpKIrBGR48iGRb3XGMKceomjR/ezb/92pubaHD91BY12gWI5QyrjU27UsJwkqqoyv2aab3z9Ob7+9Rd58tGHuPaa4xw6cgVHTh2h2h2QyJZIZEu4xRq1sQnmt21j77FjXHXqJPuOHefE9TeydMWVbNizl/7qDSQKddRkFtXJEFEtorJFWNIJxTSEWBwxbqOYLmFZJ6xYCJJBNG4S0RJEdQc7XSKqJYhoDkHZJix7RLU0kllAMsvE7AZxr4vuT2L6E2QrC6QKq0iX5siXp1g3v4X5+bVUGg2SaZ9ytUaxUqBYL7Jm82rWLq5hfvsaJjYMmNw4xtKVm1jYvpKF3StpryyRKMUpDrJUpvL4VRe36lKdalCdqFIaL9Fd2ac+OcHYynlq46vINybJVXvkGmNUenPoyQKRWHwIJyMisZjMxPgUWlwjFAoSEgSEsIAQCqCrCrlcjlAohKnrHDl4BTffeBOplEetlKBbS9JuZvBcA8scysKnJvs0myX8lEWv36bRabNxcTubduxm62V72bxzN5t37aQ+6FKsNUj6LtlsmnQqRSbtUauVsW0bWZaQJBEpFkOW5M/BVlAIEQwGUeMKmqGhagp20iGVLVCqtchXaqTzBRrtFpNzq6l2+5RqZSq1KqZpYjsWhqGhyhGyWYt2u4ST0NA1mbgcQ4lFyboWvWqGEwd28KVnzvFf/+IRfvnG1/jwtS/x8+8/xoevPMv5V5/jk7e/yIU3n+PCG8/y6Q+/yu9+9T1+e/6H/Osn7/L7j9/h9x/+gA9e+yofvvQM5199hl989wE++N7DfPSDx/joB49x4eUn+fClJ4cJrpef5tM3h+6tj159nguvPD1MeL3+RT5+60/43Xvf4jfv/TWf/vQ7fPTjv+bDd/8vPnrvn/jVO3/LL978Jr9449v87I2/4cP3XuLCT7/Hr99/m//9+4/53Sc/579/+it++s47XHPmDlqtBQr5GfZffpR3336TJx5/kL17F7ls7yI7L9vAqTN72X9sJ3fddZJ/+C/Pc/cdp3E8DyddpFjrYPlFDL9AezDFiVNnePrZ5zh9zXVcdeAot99xjgcfuJv1a2fpNKr0OvVhaismkvYd6rUSvW6LhGVjqDIJW0eWRAxVolzwcS2dWilH2ktSKeQvAq6Lc3EuzsX5jzKFQmOmWKxTq9SY6LaZ7DdYN9Nj7UyP9Su7bFrdHwKsdT0W13bZvtBlab7N0toG2+c7LM03WZrvsri2zdJ8k63rWuzaPMXuLVPs3DBg1+ZJju7bws7N0+xenGVxYYrN6yZZWDPO1k2zzE53mZ2ZwrKTGJaNbiZQDAPTtsnlPdZvnGb35euYWVmn1fOZX5xm02Vr2X7lZrZftZltBzaz7crNrN82S6mVIltJUG0mKTcSlBtJijWHYsOhNchRaztUGhbN7tCr1Wh/Vll0afX+ALe6/eXPu94w/dXzafVcOj2PTs+jO5amO/Doj6fp9bP0x9L0x9KMj6eZnMoyPp1nbDJPu+fRaifpDLxlKObTHqTpT+YYnyrQGaToDVJ0eyk6gxSdfoZKzaE1KONnXCzfJpH2kTSdqKowKooEYzIhNYbhucSTDuGYiKjKKKZONC4jxiVkQ8J0dbREnHhCwvGHNcRU0cDxFdLFBNVWhkLVXU56Jai0UmSKBvlyglLTxS/oJFNx6u0s7X6BydkWhVqGfCVLquRh+SaGoxOKhhkVhOXthCLBSATVVImpIqquIsQiyIqOqunIWhzT8QiLKrG4iRxPEIzEEBUd1Uyg2jaSZqIYCQLRGJabwnTdoVNKMwnLKlYqg+2lMTyfqKoTjIqkcgV0O4lsJpBtF81LoTouUV1HSiQIqRohUSWmO0i2QzKXJ1ut4ZeyxG2HkDgUHru+x9yadX+0ZXE5BRURCQgx1LjEmoU16MvJK81VSeaTNCdalLsVGoM6qWISJ63hpDW0hIyTs8lUfHI1l1IrR6NfwSs4tMcqNPs1xmdb9CZrrNkyweR8n2wtR9zS0B2boBhGNuJ4OZ9ip0yz3yGdS2MkEoTCUcIRkVA4gmoYyJqOl8ngZ7KomklEUkim0oSiIoGIgBARl6tMGqIsE5FkJEUhbsu4OZ1UVidVSODnPFIZH0mS0XSTqKwQkxRCYYFwVCQqyiiaQSAUQZRlLD+BbMqMhkMEBIGYpCAqcQKhIKOBFQSCAiuCAaykTXO8RWOsRbVXpdIr05loU+9WKbaLVJtZqp0MtVaWct2n3s6SKVhUGj6lhkux4VKouZRqSarNFJmSi1dwSKRsFEMlbmmYjoafcak0S5TrSToTRQazLdrjddqTTdqTHar9JtV2g1K7QbaSQzc1JEliZPQLhEIBMrksoigRi8l/2Ga4XBUcVhWX02iBwFDsPnrpsofrUmLRIO1GmatPHebIwStY3L6DQrmxXFEMI4oiYSHEyOgXls9dgRQbwrWRkUsJBkeQImECwUuJRoY3fKHAEJwFA8tprcAljH7m4Rq5dJj+Gr2EwDIwG9Yf/+Dj+lxeHwpiGBZ6wibhuSgJk7hpIWoaqmViugmmV8+SraZIlZIUGxkqnQzllk+l5VJpexRqDpmKTbpi4xctLNciFI0hiDLBcJSRUWEIuIToMMWpiaQKNvVWDsvV0AyZbNkbOp5SBumcRbdXYH5dgwP7Bxw50OHqk9McOjDOwavGOH5sjr17p9hz2Rruvv9mrr/lGq654WpuuO00d959I/c+cBt333szt95xLefuuYnHn3yI5198nBe+/BSPPfkQTz33MAcO7WDdhgGTs0Wm5krMrKwyOVNgYUOL+fVN5tc1OHFyI1ddtZK9l09z5MhmDh5aYt8VS+zas4Et66dYM1VlblBkx9Jajhzdz0233chDTz7G/Y8/wYPPPMPdjz3Dzffez50PPsjt99zNdTee4fqbznD2+qs5fnI/J47v5fixvZw6c5CrTx/j0OGDHDxylIUtOynWJ8lVZsiWZ0iXpslU5og7LbRkG81todg1nEwPwykTjpkEhAhiTCQqhSg10liOQki8lHIlS2eszqq1E6xdP0d70ERSo0RVkWQ2SSrvkS74ZMpp/GySbMEnV/HwC0mSWQvT1onKMqIkISkqcdNG0XSCkRjlVpdkNkfCzzCYm2fVwhZUw0aMG4wGBUaFoUNrNBQlJIhDmDUaYiQQYjQgMBoUCASjBIThUorRYGTZvRViNCQON3sGwgSDYSIRmVhMIR43CC1vUgxFZEbDMUJhhXBYIRKVCUZkwlKcmG6hGjaSbhKJDf+uKKZJMp/GyabJVwukSxlWrZnlpptOce891zE2UWPNhlkG022avTq26xK3LGTdwEomWNyxkXvvu407b7+ZRx+5nzPXXc2Ja09R6XexswUqvT4bdm5j9dat7D95kqPXneXItddy4Joz7Dx4mIUdlzO1YSvF3jR6qohke0TjDhElQVS2EWLLrq1YfFilVIe+sLCsE5ZNwrJFzHCJuzlipo9ouAiKhaA6hFUXQc0g23VSpZVYqTFko47h9bFSUySyUxSq6yjV19Ie28DmpX1cd/0NHD1xkHa3SbFaoTvoUm/WMW2DyblxNuxYoL+6y8ziJLNbx5naOKA91yDb8sm1fXL9DKWJMl47hVfzcaseiWKKzkyfdDNPtlsm3W6SboyRrAzItWfJVvukSl1k00eUJHRdIxpddmzFZNLpDNNT44jRMLGYhG0nEEIhxGgU07YRhAixaJTVs1M8eP8DlMtlcjmbZj1NPmtSK6coFn10TcZxbAqFPMVSltm5VazatJWZ+a2s3rydVZu2ML5yDROzqyhUSyS9JJVqkXI5R6lUwDRMpJhMLCYRiQiIsRhiNIZlGgjhYQ1fVhXiuoaqyshKFDvhkK9WKVUaeKksjp/CSWVZt2kTvckxGp023bEBTtLDMHRUVcYy4/hJg0LWplRMY1s6SkxEjUVxTZWF2T5PP3QTf/OXT/H333qcH//Tc5x/+yu8//JzvP/Sk5x/7Tk+eetFPn3rBX79wxf59J2v8/GPvsW/ffQmvzv/Nv/6wQ/49U//T95/5Su8/9LTfPj9Jzj/0lP88rsPcv77j3Lhpcf4+JWn+PD7j/PhDx7j/EtP8PFrz/Px6y/yyetf5tM3vsLHrz7Lp689N5TMv/ll/vndP+fjH/0Vn/zkv/LRj/4LH/3073j3lb/kJy//Kb/64Xc4/5N/4Px73+WDH3+PT9//Ib/77fv8r//xL/z+17/k//nNB/zsR+9wxeUnqdfWMr/uCq4+dobffvAeP3r9H/nPf/oUV+zfwtZd81x1Ygd7D23m8cdv5JV/+AZfevZe6t0mTjqPn6uQKbbwig1Wr9/Emo1buP2e+zlx6loOHTnB0aPHOX7sKNuXttJr1dm+uBHH1NAUkXwuRbmQIZ9NkUn7lHIZdEVGV2S8hEkunSTt2lTLeTrNOrmUT6NycYvixbk4F+fi/IeYzSvbMxvnWmxa2WZpbZfFtS22zXfYvtBj27oO29YNP+5Y6LBjoc/2hQ67NvTZsb7PrvV9tq3vsnPLFDs3j7Nz8ziXbZtl39Ich3avY8f6Pnu2TLFv+zyLCwM2r+2wZb7P+lVdtixMsW7tgD07N3DFvh1kcylcN4lpJYiqKmpcRzPitHp1as0C0zMtNmyeoNbyqfUy9KdLzK4fsPPoDnYc3cm2A1tZvWWG7nSdej9LvmpTbjiUGw6leoJC3aHcchifKdPo5Wh0PGqtJPXmMKnV6qeHVcW+R7vnDsFWd5j6avc8mm2HTs+n0XYYm8jRG/cZn8zTH8vQG0szGE8zNpGlOzasME5MZRmfKtDqpOgNsoxN5umNDa/fHU/TH88ymMgxPpZhbMynPzZMmfXGMkzONnGSOnFDolLLUyj7aI6O7tlIhoasa0SkKBFVJiJLCOEoo4EgI4HR4X8YzTiyLuFmksQtBS+tU27Y1DtJaq00WiKG4aqUm3m8vIWft0gVLArVBLmqSb2dplRPkq0kyJUdvKzOxEyN8bkW1Xaeer9EtpzGTSWImyqarRMSBUaDQUaCy2viFRFJk7F9l7hlEwhHEBUVUZIJhCMEojGicpyoqqBZFrG4hmomEFWNsBxHVHUSqQx+qUi53cZJZQlLKoKkotg2iuMQd1wEUSIck4lKGopuozkeSiKJ6jgk8zkE1UAybSamVxGSdOKuj6BqCHGN+cVNpMsl/HyWkBjDdJOk8iVGhTChmEREiRM3naGnKxTF9ZNsu2wb2WoaK6XjZE3S5RSl9lCUXu9WaA7KVDt58lWXcttjbn2fsbk25XYOK2VSbZdJpEwmV3fJ1jJU2wXaEzWaUxUGa3o0p9vY2SR+PssKQSAoRgjHYsT0oTy+Ui2R9GwM0yIYCmNaNgnXR7cTGIkECS+NolvkS2Uc3yPhJ0mkPFTdIhiJIqk6UlxH0S3iuoVsxIlbCuVaDsPWiIhhwpFlUbuqEY3JRKMxQkKEkBAhIsYwEhYROYKRtJB0lRWhAKNCCFnXhv6vwCijwQBBYZjeGg0H8bIOrfEGjbEW7Ykm9X6NcqtEoZ4lXXJp9gvUuhnqzQylmkeh7FCsJmn08hTqQ+F5qelTrnuU6x6Zskem7GM4GqoVR0/qJNMJ0iWPWqdIrevTnijSnxkmt9pTHar9OpV+nVK7Tr5VI5FKoKgytm0uVw5HhomCYICwECYUHB0K5AOfbTZc9mAFhvVEITS67OX6rN4YpZRPceLqw1yxdzcLm7bgpnJoqkkoKBANR5YTXJd8nuD6Y7fX8DojjAYuQQgFhqL5wB8k94FlmDU6snzOyCWMfga4/qgu+dnmx9Dy6wRGLyE4OkI8rtKfHEfR4ijW8H3C8h2sdBIn49Cf6pMue5RaKartLLVulmonRbnlUuumKDaSFOoJCg2HQt0hmTFRDY1AJIYgSowEhWHycTTEisDIEIqKYZJeAs3WiFsKqhXD8TRkPUbSN0gm47S7OZYWB+zf3+PooT5XXdFlcWuFI4dmOX5kFcePb+SOu87w2NMP8sgT93HH3Tdw653Xctud13PfA7dx7323cOdd13PXvbfy0KP38OgTD/Ls80/w/Jef4elnHuHM2QNs2jLO3MoKMytLrFpbY3quzGAyzczKMtt2THLg8ALHTm5l/8ENXHVwM4cOb+f41Vdww40nue/e2zh39y3ccu527n7sce59+lnue+Z5zj36OOcefphb77uPG2+/mVvuuJGbbr6OM2ePcvqaQ5y4ej/HTuzl9OkjXHftSU6fOcGxq09x2b4DrFq/nWpvDZnyNJbfwcn0Ue0qMT1HUEwiSD6KVSQsOwhRdZiOC0cIhYOIMQEvo9ObKDA112TD4mq279lGIpVY3pSq4KRM8hWPWruIm01geybpQop8NUu+ksXL+phJA8VUCIsC4UgUMSbjprKIioZuJQnHZMKiTEw1Ua0EYVEhIuvENAshKjMihAksvy8EQ0OwJYRjBENRBCFKIBgiEAgSCEYYCYRYMRpmJDD0HI4uuw5Hg2GCgkA0IiHHVGQ5TjgsEQ7HCAoiIUFC0ROExOE2xHA0jijFkTQLyUwg6RaxuEEkrmImbeK2je27GCkH07VYuWaa3mSLs9ed5N57b+Gxh89x9rqj5Mo57KSFrKkoho7huZi+T2PQZ3phjmNnjnH62tPccNvNlDsdMrU6hV6Pcr/Pzqv2ceaWmzhw9UmuvvkGjlx/lr0nT7J+z+WMr9tCrjmOna0Rd7JIpjesyqsJgmKcSEwnEtOQNAtRMYlI+jLoihNWNKKqiajYiHGLiGojxpMIcoKQ4iBZBcJaETsziag3iCf7GO4YerJDIj1GIjOJlRmn1FjH+MwSW3ddybpNm5mam2FsoovjGFRrFdasWYXrJdBtjUqzgptzyTdztGdbVCfK5JoZnIJDqV+i2C9Qn26S6eRwqh7pdpFsp4iZc3FLGcycS6KUwq3XcWsd7EKbZKlH3M4St3x0wyCdTlKt5cikk1QqJVrtJv1ehztuvw1D15FiEqZhkEgMxfPJpIskKYiRKLOTYzxw/710el38dJJavUQu71Ap2NSqKdIpF1VVKZXL1Bt1xqZWMrd+Kys3bGd6fiMTq9aQzOTxMxlc16LRKFIouLQ7NRIJG0WJE41GiUYihCMhkkkHVYkjyzGi0SiaFsewDFRVRlElkmkPL5vFdl1sO4nnpyk32tTafQZTMwymJvDSLrqpY1oGhh5Hi0u4roFtqujxGGnfRVViKLEwjhZjfrrLN55/iLe+9xf8/M1v8sPvPseHr78wPF59gfOvvsDHb36ZT9/6Ir9++4tceOurXPjxd/jN+6/w+wvv8N/f/0c+fvNPuPDm1/jw1S/y4SvPf57Q+uilJ/jge4/xwT89xIWXn+T89x/j41ee5PxLT/DRq8/w0asv8Os3vsKFV7/Ep69/iQuvvcAnbz7P+Te+zKc/+jMu/PD/4JN3/5aP3/1bLrz7Hd5/+1u8//a3+ein3+X9n3yfD3/+Chd++UN+9+sP+Ld/ucD/+h//wu8+/jm//fCnvPfO2xw/fB3jgy102uvZtXQZ5997kwu/eI3/9qN/5OtffpANm2fZdcUWdlwxz813HOHb33qRhx64lVQ+j5ctkCpWafWnyFQb9OdW0p6c5Njp01x3w7XcdMsNnD59giOHD7BtaQv5nE+/U8fSFNKeTcJUGbQb9Fp1UskEuZSPGVdRxAi6EiNpamQ9h7STIJVMUMikcC46uC7Oxbk4F+c/xuxY357ZNt9i+7o22+abnyezdiz02L62ybb5FjvWd9i2rsXuDQMu2zLOrvV99myc4NCeebavH2PP5mmW1nXYtWWSy7bNsm2hx9LaDtvX9dm+fozdW2fYv2sNG+YabFzV4sDlC6yZarC4YYrtW2e45dYjHD2+k01bV1Nv1NDtBKoax0rYGAkLN+0xOzfJuk2rGUzUaY3lqTVdau00nekqa5ZWsXTlVrYdXGLjnnmm1jboTuSoNj3KdYd6O0WlkaRQTVBuuFQ7PhMzZeptn3prCLEayxXGZidJs5uk2RmCr2bXHT7WGSa9mt0k3X6KNetb9AbLdcW+S38sRW88M9y2OEgxNpljbDJHt+szOVmgN56j0/dpdR26A5/eYLiZsTdIMxhLMzldYHwyS6fn0e5nKJYcYlIYP2VTLLu4WYt8xcPxdYTwCjRdIJ03cdMGyZSBmZCIxgLElCCmEyNd0Ck3vOV0VoZ6O0Ozl8PyVEw3TjJj4KR1UkUb3VHwMialmkuxliCZVml2s2SKJoWKTTpvUGtnqPcKjM22mVjVo9Yq4Hgmjm9jOBZOysVwLERFZiQkIMU1pHicUFQkFBWJmwaSphOKSiimSViKDSX1po5mmmQLZURVx/I9vGIRzfWx/DSybeHlChQaLZLZArJpI+k6ES2O7qWIxodVKyEsIURlkqk0eiJBc3xAplpBtV0CsopfKGO6WZSER8xKEJRUJMsmW62ycdsm/HyKiCyhJywsz2E0EmEkHEHRTYLRGKNhESkeZ9XCamrtCqavY/pxdEdDMSSclEW5WcTNOWQrPvm6R20sQ3Myx/iqFn7ZRksqFOpZSp0C+WaWfLOAnjSwfItMNU1jqkZnZZNSr8SoEBp6wSIiwXCEkVCIiCRTrRVYuXqapO8jREVEWcFLZYiIMVw/ycTk5BBgxePolk5voo+d8hBEaZjmCseIiiqqYRMWJVTDICxGcVwHL+UREsKEwzFkWcVOeIixoXcrJAQRpShxUyWZtXFzNrZvEYqGuTQQIByTEGIxRkYCw9psKEhICBISRjEcjXqnRHO8Tn+mT61bpdQski5lyZTT5CoerW6OWjtFueqRyScoVJJUGj6VhkupnqTeSTM2UyNf9ShUhoL5VNHHcgw0M45sDJ1n2bJPrpwc1hOn6/Rn+3Rn2nTn+rSmurSnu9TH2uSbFSzXRokrhMPB5WTUJf/OfTUUx48SWAZagcCljAQuGQKq0RWMjlzy74BXJByg36lz4uRBdu3Zxeq16/D9DGbcJBqKEhEihMNhRkYuZXTFskx+5AuMjFy6LJBfwejoyB9BqhXLWxSHrzHcnPhZHXEZbo18Jqi/9I/k98PnQiN/BLuCKwgGVyApMpKsIGnDWmcyk8QvuWTKHv3JNq1+g3IzQ7HlU2tnqLR8Sq0kpWaSUsul1HAoNxOUWgnyVZdk2sF0k8NkjhAhEBZZEQixIhhgNBgiFBYIhILDFIShohgyVtLAThpopoTj6Xhpk8mpOmvW1th3+YATRyc4cOUYV+7tc/XRldx60y5uvfUQd997M8+/+ATPv/gEDz92D+fuuYl77r+N+x+6g/sfvJV77r+Vex+6k0cev4/Hn3qIZ7/0FF/+yrM898KjXHPtQdas7TC3usrChjpr5yvMri4xPVtmdlWVlfMtdl62wJZtc5w6u5+bbj/LLXfdxrmHHuCuhx/hviee5t4nn+PuJ57jzsee4o5HHufGc7dz0x03cebsKa67/jQ33Hg1Z689zOnTBzh15gCnTh/k6PG9nD5znGvOnuLkqRNsWtxJf2odlldFdxsoVhlJyyHF0wSjFqMhmYAwFI0HwzLBcJhoLITjatQaObqDCnv2bmHtxhl6kw0yRQ/TNYkpMaJSGD+XpNoq4GeTKIaIZMSwfQsnlUC342SKKQzHRFjeNCprGpqhI8c1hEiMVDbPSPAzx6KIEJUIClGEcJRAMMxoKEIoKg3F8eEIqq4TFIZ1xLAgDr8uFCEgRInEZAJCeCiSHw0yurzEIxgKE45IQ2AeiRCNicOUYzBKMBQlIqoIURlBVBAiCoruIMQ0opKGKBvEFJ1Y3CSi6EQVjZhu4uRStCZ6ZCoVtIRF3DYxXZt2v8nU7IADh/bw4IO3c+ut17J95xK2lyDhJXFSLn6+QLZWw0rnSOaLVAY9mpPjZOtN8o026WqduQ2bWLO0xKY9uzh5w3Xcct/dnLzxLHtPHGPzFfuZ2rhIcTCDlakQMzxEzSGqmIQlDSE2lN5HJW34WEwjLGnLcEsjLGuEpGEFP6KaROM2gqQTihkIShLZKqE4TVoTO9G8cWSzRzw5wMmvxC+uIVmYwUoNsPwuqeIkhdpKBpPzTK1ax8bNm2k0m+zes5Nbb7udfVce4dCRE1xz/bVMrpykNWjT7LXJlQsUq8Ofne07eMUMfiVLvl3Aq6bINHN41QxWPoWWTmIX0jiFNG45R75VxS5VcIp1ErkqTrpI3HLQzAS5XJqx8Q6FSg7TjjO7apKxiRYTYy1uvulGUqkMlUqZXDZFJpMiEolSjWG3JAAAIABJREFUKBSJiRIRQWB2epwH77ubg4cOYiZsKrUq+aJLpZwmn0/T7U1RqfWXvZJZ6s0OYyvXMrlqgf7ULOlsHl3XyBcytNtFSiWXdCaBaWrEoiJhIUIsJiFJEoIQRIxGkGUJNa6g6yZxXcU0dSzbws9m8At5/FwWy0lgJ5IkvQz9qTnWbdpKs9fDTtooqoxm6GhxBV2J4bkWzVoBQ1OQ5SiaIqEpIllXZ2Gmw3MP38qb//c3+dXb3+GDt/+Mn730DO+/8hTvv/osH73+Ih++9mU++eHXuPD685x/4yt89KPv8MnPf8C/XniLX//4W7z//ac5/4On+PD7z3D+1Rf41Q+e5IPlBNcH33+CCy8/xQffe4Tz33uID/7pAc7/4FE++P7jXHjlaX7z5pf45PWv8PHrX+HjN77KhTe+ykevv8j7r36R82/9CR//+Fv89md/x0fv/A3vv/3XfPDjv+ejn32PX/7kB/zyvbf45KP3+N1vP+D3//wR/+///B3/+3/+jn/79Bf8+v2f8O5br3PrjfeweuUe+v1FNqzbwY9e+z6f/uoNPn3/df7qz55icWmePZcvsWnnSvYd38LpG69kcfcG0uUK6UKFTLlNfTBLfWya9sws7alJrr72NHfddSv/+S++yp9+/XluvfEa9uzexni/ST7jYusqshQlLkco51LMr54l43kkLQtDlbF1FU0WSXlJ2vUqWc8llUxQzF4EXBfn4lyci/MfZhZXNmaWVtdYXFVnx3yb7WvrLK1qsH1tk53zTXasbbJ9bZNdC212L3SWH++wtKrJ3q1THNy1lsW1bXZvGmNxocuepSl2buxz+dYpdm+aYPemCXZsGGPruh47N0+xaXWLTWvarJ9rsmW+yw2nd3L/g1dz27kj7N67kTXzM3iZJJZtocRVDNsiJstoehwv7VNuFqm0c1QaKSZnmxRrLvVunt5MgzXb1rDt4BKrt44xt77DxMoGrV6ORidNtZUkXzEo1xwqzWGaq9J2aXZ96m33c0dXs+PS6adodpxlZ5dLqzf82O75NJbhV7vvf/5cp+8vb1pM05/IsHpdi/HpPBPTBWZXlhmfztMfz9MdpOmPuwzG08vS+tTQzzWeHgKxiTQzcyXGJrJ0elksWyIqCrieQa2Zpt3LUGv6VBoe03MNFjaNs3pdn5XrxuhOVpldO061leeyfZtY3DHLwuYJ2mMVcqUUhq2iGhIRKYSRkMiVE3g5g0Ldxc3oeGmDVM7Ez+jU2ilqbY9cxabS8Ej6carNody72swyMdtibnWPsakmCc9EMzUUQ8NIWiiGQkQWCUWjBMJRBFEiEA4TlkRU0yCmxQlEI8iGhpFMIBkaMUUnbjoYyRSCrCLbCeKuh5b0EA0dWbfQEx4xzcDN5bE8l4isonk+VjqLIMdxU3kk1SAkimiWRaqYx0x5jIoyAUkhEjdIl2vErASSnUBQNWQrge669CZ7rF0/y2C6h57QSKb94WbCaBhRVREVdfkGPkw6n6HRrZMquRheHMu38PMp4gmVSrdEuVOk2M5S6eXJ1F2yTQcnqzO+qoOdsojIUbSkgWRohKQoK4QggigSEIPkmjmm1o/RnKoSjkUYCQ03jK0QBPKVCsFoFDOhMzE9oFKvEFMlQmKEsBhDUiUqjTJrFhaIGzbhaARJkVD0OIppEIqKRCWJUSFKTIojRGKEIyJRWcZK2Fh2AjWuIYSixGIKpmmQTqVRVRlRDKPERXRbJZnW8QsmfsHG8jQUQyYciyyDzdDQIxUYRZIkwuEw6VyK1nib9mSH9lSH5qBNqVkiU8ng5jz8fJJqM02zk6VcT5IveZRrGfJlh0rdp1ixyRWHv7eNXoZ8xSVfcslVUsPFBqaBYetolkrCt8iWh2CmOcgztmqMsVVTDFaO053r053p05nu0Zzo4BZSKLpMKBxg5N8J3C9ldGSU0ZFLCYaGYvnAcoVw6N8apqcCy4mrz4+RSxHDAVbNDjh8eB/bd2xj/foNZDNFkqaDGIoSCYvLgOuS5WP5mqMjy8L4ZUgVuITgsjw++JmPaxlwfb5t8fMk1zDBNXRyXcLIyBeWgdgXCK645HMoFgoOrxsSAogxCVlV0GyNfDlFppIkX3Eo1FJUW2UKjRT5uk+pOfSiVVrD9Fa55VFpJ6m0kpSbDsW6h59NYroGgfDQWydEpGHFN/hZUmfosBHCEaKiiKpryHEZVZPQTQU7uZzm8gxanQKTk2mu3D/g5PEpzpyc5czJOa67Zj133XWQO++6hvseupMnnn2EL3/tWZ569iEefOgcDz1yjocevYsHH76TBx6+k3P33sJ9D97JQ4/dy5NPPcSTTz/I/Q/dyZUHdnDZvvXs2jXJ7stmmFpZYmKmSr2VZnyqwvSqPrv2LXHyuuPc+fCD3Pno45x79EnufPQZ7nr8ee56/DnOPfIUN99zD2dvvYUz113Ntdef4NprT3D27BGuOXuIs9ce48zZY5w8fYjTZ45w7OReTlx9kFNnTrJt127GpufJVgaYbhkjWUVNFIkoLqGIiRDVl11mIYRIEDUeo9rMseeKzWzaOsfSrgXGJptkCymicoTR0AiCKJBwDUqVLKVqnoRnEVOiSFoMJ22RTCewPB0zaRA3dQzHQlIV5Hgc1bBwUhna/Q6qbiAIwxTXSPAPSyniuo0QEXGSHpGIxEhAIChECQoiwUCEkBAmJCzXU0NRwpHlGuLyEQhHCQh/SHdFRGnZByciSTKKog6r1qEoISFGQBAJRWVEVScqa4iyjqiYiIpBVDaIm0lEWUfWbDQ7iWwYSJqJmrAwXI+EnyJdyGF5CXLVHNt2b2LdwgxPPvMAO3cvUm9UkLU4CT+J5Tr42TRuLoeZzpLIFXGLNfKtHqlanWyjTXtqhk27d3Pl1SfZe/Io+44d5sSN13HyphvYfeQwc4vbKfSmcMstJNtHijuEYzr/H3vv+SVZYVj7frsS092Vzzl1cj6Vc+zqnONkJgdmhjwMTA6MyHFgBAIBIglQsiRn3/scri3byOQZgriWbQWYiIQsJCRZvs/3vU+/96Ea5PcveM1e66yu6j5dVatrrVpdu/b+bUGxiEnq0kCKRlRQiEt6N4kmqIRFmWhSIyKpJE2PqGIRlU0ikkEkaRORXQQjj2jXMDJjOPlZrNw8VnYWMzWFX1wkVV6Om5/Dyk4i2y3MoEX/8DyOVyKdKZPKFukfHGXjll0c+dxt7Nl3mPnVm9iyczdX37CPa/buZdOVO8jXyui2hek6qJaJ5lokNQ0r8PELGZx8gFNIYWRdRNtCdCzUtI+e8UlVc2TKAZX+OrX+NtVOh2KlgW7qpHMZHNei3qxQqBYxPYvBkX7qrTyd/hJbt21gZHQUTVNptxqsXLmKeFxAVXUSCQFREEinHNavWeBLjz+C5VhkchkKpQypdIpcrkKtNUGzM0uzM4GsqDSaLWrtDvV2hyCTwnYsCvk09XqefN4iCEyCwEUUBKLhCJFIjFgsQTyeQBAT6LpMLpsilfLxfRfHNTEsHdv3sXwP3TJRNAXDstAtFy+Vo1irMzw2gappyHISRU2iaQpJKYGtyZhqEkUSsAwNOZkg7VnkPY2VUy2eeehWfu/p+/n+q3/KD1//Ju+/8RzvvfYkZ954irNvPMsHb3+V86e/woXTL3DhzW/w4Q+/wy8ufo+fn32DD3/w57z3D1/kzMuPc+HVZzn/6jOcf/UpLrzxFGdf+RLnX3+Ssy8/wflXnuDsy1/k7Hcf4uxLX+Dcy492+Vunv8zF01/m/OvPcf6N5zh36gUuvvU1Lrz1Fc6dfo7zb3+dM2/+AWfe+n3OvvM/OPPu3/GT99/m/I/e5P0fvsOHH7zPRz87y88/+BG/+egi/89/fMz/+feP+NXPfsyFH7/LD959ixP3PMzqlVfTbq9mYXYj3zv9Gud/+Ab/9PZ3eOyRu1i5ep7rbriKq3Zfwfbr1nLl3o0sbpijMzZGtdWh1OjQHpun2D9CZXCYzuQEO6/dxaOPPsC7b73I9079DV977hFuO36AzetWkfFtDE1BFhNoSYFSNmB6YhRVEikXilRLJQxFRkkmMHSVRrVC4FgErslgq0YpF1wyuC7pki7pkv4raPNCY3LTYpONC222rhhiy4oOG+aabF3eZuvyFpvmG2yYr7Pr8hE2zTe4fKrE5oV+1s02WL/QZPvaMTatGmTb5WNsXD3EFRsn2Lp2hC2rhrly4zQbFztsWOywZr7NzvUzrJyqs2H5AGvnWly3a4EHT+zmvhM3cOP+rYxNtBkabjI9O0r/QB3X+8TksjEdB1mVsXyHXCVHrVWi1syTKVqUGwGV/gyN4RLTayYYmK4yvtBgccM44/NNJhdaDI4XaA4E1Fo+xbpNpelQaftUW92qYtfc8hkYytAZytDq9xgYzlFvOTT6XdqDKTrDGZodn9agT6vj0B7oAuRbAz6Do1mGxnK0B31WXj7I1ivnGZsqMDiSYXSiwNDIEqtrxGN0Is3IaNfkGh7N0T+YYnAky+BImqHRNEMjGQZHsjRaAYqcIJEIk8tbjIyVqbc8mgM++ZKFGchkywFu2kS3FZyUjekZTMwMsW7TInOrZ6i06yQkCUGSUAwJzZIwXIlCxSVTtAgKOsWqh5c2CDIG9f4cuaJFqWaQr2jU2z7Zgk6jnSJftslXXYZGi4yMV1lYOcbU3AiFchrFkLpLe6qIYioopkI8KSDI3VqiqMjEJQHFUpGMJD2xCH3xOHFNQVJ1JM0kHE8STkiEE0mSho3mBZTabWTDRlRNQnGRqJhEMg2sdBa3UET1POKKhqgYyLpNbzSObrtYQYDi2oQlmaTlIKoGqu1R7bSRPY+k46H5AWEpSaFWYnHVNGs3riJTTCMoSRTLIpRIEJdlIoluGqEnHCMuxLl+7/X4JR/Nl9FcmaAY4OVsKgMFygMF2hM1yp0cSStBoRmg+EmslE4sGaent7t6GBGS9EbjLAtHCMXjLAv3EU8KVIcqjMwPEJNi9EW7a46XhaOE4nFigkhCiHPVtVuZmB7E9AwiiRiqaREVE3jZgPbQEF46g26ZyIpKUlNRzW49MRqPoRomrc4AbpBGEJPERZFQOEo4kuiuSPZ1OSjNWpnBdo21yydZvXqWbN7FSWukCybZsoWX7XLGvGwX8u54LqFwiN5QD5FQiFg8hqJJTMxP0hxqMzg5Qn2wSaVdodpfxc/7+HmffDWgPVig0vBJ5Q38tEmlnqFU86jUfcp1j1LN+XRVMV92SBdc/KyPrGsouopuKhieQr6apdBI0+jkaI1UGFuY+NTgGpgeYmBqkM7UANVOHTOwUXSFcKSX3r7LEOKRbuWw53dJqkg41IXN9332U1Oqr+93y4W9Pb8zuPp6PosUD7N8fpw9N17Dli0bWb16DZlUgWKmQCISIx6N0tu7bIn31bOU2urWB7tGV9dU6+n9b0uVxKXvLSWzej9dU1yqJ/YsGVqfml7/KeHV85luvbKna26F+3q66bPezxKJRRGSEoqhki545GoBxZpHrupQqKQoNtNkqz7ZqkepFlBupig1fQp1h1LTo9LyKbd8CmWXQimLn/PQHI2+aJevFBVEInGxy1/qixAOhwlHw8SFGKouo+oKSUXATzlk8wGOb+ClbNI5h0Yzxbr1A2zd1mL3tYPsvWGYY4dnue3Wzdx7/0G+8MX7eOKph/ny80/w3AtP8vSzj3DPfcd54OStPPD5uzn5yL08/PhJHnnsQb7w2EkefvRBHv7iA3z+0Qe494E7ueO+4+y48nKWrx5hbuUQU/MDjM8NsW7LavYdO8rezx1i9+F93PLASY6fOMk9X3icex95krsffpw7HniQ43d0wfGHjx3g6M37OHzkRg4f3sORozdx+MhuDh66gf2Hr2ffgWvYd+garr1hE9t3Xs7I2ADVVhPLz5IuVDDcHJGERZBrIigukbiKmJSxPZ2p+WHWbV5gy441jM/2MzLVIFWwiSVjRBMxekN99EX7UC2ZfDVNthggySJ90QihaATZkPGzDnag4+Uc3LSNZptIioKbSlEol6g2ayQ1g4QkE4pGsN2AhCATiSboC8foXRre6AvF6A1FunXBcIJQOEpCkAiFo4SWIPHdWmqEnt4oMUHuwuMTEr2RLn8xFFlaT4zE6QtHSSREYvEuGD8UjROOSUQTMrF4kmhcIibKGE5AUrMQZANJs4gnVeJJDVEzkVQTSbVI6lZ3iVnSkHUbxXRI5wtkCgVs36PaKrP/8PXMLZ9ibGII3VRRdB3N1NEsg4SSRHVcMrU6dr6EFmRxcmXaE9MMzc6x4cqd7LxxD9cd3MfBO27h+mMH2LVvD5uvvZa5DZsZWbGOVHMIwUojmh4J1SQmqoQTSneddKmK2E1yKd2lREHtLicqJrIbkHRSiFZATHWIqQ5RxSOuZ5HsOrI3QEyrE9NbxPUOqj+OlZ3BTE1hZ6bwi/OYmUn84iROpoPhlZA1F0nSMA2PTK7E2NQc67ZfyeKmzVy7fx833nyM+cs3sXLDFazevIVUpURQzlMdqNMZHyJVyZIqZ0gXcuiuje45RCWRSFIkoSmEpSRxXSfpWJiBRameYmikQqNdoljJkMpnaA0MkCvmSWcDxibH8bMp3LSHm/YoVMtUakVqjQK7rtzGuvVrsGybYqHYhc5HIt1UXyxOLBrFNhR2bl/Pow+fIJPLkC/mKJRymI5PvjzA+OwGJuc30z++HNtPoRsmI2MjpDMp+jtNGo0q6cCiUnIpl1Moqkg8HiUe7aZpY7E48XgCOSmSzXjUagWyWZ/At0kFDrlCBi+Twkun8XwPTVNwPAcnSJEulAnSGYqVIrZjIcsiiiYjJeOUi2lcx8TQZDRJJCkKJMU4uhynnrfYsW6SJ08e5S+/9Riv/OWX+ZfXvsn7r3+FM689w5k3nuHsqS9z8e2v8sE7X+fsm1/hh688w9nv/Qkf/OBlfnH+FBfe/RN+9N1HufDKo1x47RkuvP4s515+spvcevVJLpx6lrOvP83FU89y/tUvcfblbqLr7EuP8d6LD/PePzzEhdef5OLp57hw6nnOvf4cZ9/4CudOfYULb77Aj199mvdee5Yfn/o93jv9TS58/ztc/MHrnPnB23xw7gd8/NEH/Nuvfsq//eoDfv3z83z0k/f4zcc/5d9/8zN+dvb7nPuXt/neqVd57OGnWZjbSru1koH+Rb77t3/Dxffe4Y1/+Ev2H7ie1RtWcdO+67nxxt1s2rKcq66/nPVbl3P17t3MLa5gan4FzZEZUtU2qWqNfKPOviMHePLJR3j79b/mh//r7/irP3uBk/cepZi26bSbaIqILEZRpQSGIi3VD9MYqkzKs9GSEqoioqkS7XoF39GplrJUSzlyae+SwXVJl3RJl/RfQZtXtie3rR5g8/IOO9aOs2V5h41zTbYt9rNleT/rZ+tsXOhWFretGmT9bJ2tywdYP9dizXyLTSsGWb+8n3WL/WxYPsimNSNsWj3E5pVDrJtvs2a63j1nscOqyRprZ5psXD3M1tVD3HJ0M/fffxX3P3AjK9dM0Oqvo+kyrmdTLKaZmhwgl0+haCqiLCPIIklNJ5FMYrouXuDiZR2K1YB03qLWTtMaKVIfyjE822Rh/SRjy/tZ3DDB+EKTznie9lCa9mCKStOm0vKotXyqDYtG26Pe79FeWkxsdjxa/V0IfaO/e/QPpRmZKNEaSNEecOkMBiwsdmgPdJNYIxN5OkPdRNbi2g47r13F8tWDzM43GBpJMTyaZnwizcxMjrGxNCMTWToDadoDAYPDmaUUWMDQSIbh0RydoRSViockRRESfeSLFu3BNP2DAbWGT7mRxnQ1FENBEBNIkoAoxXB8jVIjj+qaJFQFx08TSwjIhoxqy3hZi1TBwvZkchWXXNEllbOo1FOUGwF+VqfWcijWjO6iZL9Ls+NRa3oUKy6tToZGO01rsMDgRJv+kSYDo03y1QxJXSEixImKMRRTJSYmiCYSiKqCatrIpkFCSaDaBglFpi+eIC7JJA2DiJAkIohEBIlwXEBUDSKSTDiRJCapxJMqMUklFBeRTJ1Ss4mR8tBdn6ioLBlhBlEhSSpXQDJMEqpOTFaotjrYQZpyu4loWkiOh+L7yLZL0jZxsymm5scZmxpgZGoEzbEJJeLEkkk0x0B3LGKiTCQucv2+G8m3ivglm1TZpTnWIig51AYKuAWTTM0lU3MwgiRe0UT1NQRFIKHILAuF6AlH8bNFeqPCUhWoW0FcFgphpiwqAxWMwOyu1EXjSxXJKDFRQZYVxsbbrF2/QKGSQ7PMrsElCAhSgtHxYTKFXHd8IJkkJsQRJIG4JKEZCvVmiyCbQ0iqXUMrHGJZX4ievhChUJhINIqUFHFdk3Ipw7YNi0xODZIqOKSKJtmyTbpkEhQM0gWbsekhkrpMJNF9nqPxOLKqYLomftajMlCjPdpPa6Sf5kiLQq1AuVUmU87gZW1KjS5UvlT1SOcs/JRJtZWm2kxRrge0B0pMzvZTbWXIFB1Sebtbv1JldMvqfjUV7LRBtVOi2AhoDubpTLQZnB5haGaMoZlRRudHGZodpjPZT7aSR7VNJDlJNBKmt+ezXaB832VLCahlhPt6CPeFiEbDS9yry35XC/z0+mWfXu7r/SxiPMyqFXNcf8PV7NqxnQ0bNmJoNq7uICUEivk80UhoKTHWrTj2fsLgWjK0usuNn/1d3XApLfbJ+Z+sOX5ybs8nj6vnM58aXL+rL162VFPs3kZP72X09H2GvnAPcaH7PDkpCy9vExQs0mWbYs2n2MxQbGQoNroprkLDp9gIKDY9cjWHUsun2HBJZS02bd9EkEvhZGziskAolsBPpYgIIqG4SF84RiQaxQtcdEtFsxR0S0XRJCxHJ1dMEeQc0jmPIOOQydvUmylWrW6ydXObq3e1OXpwis8dXcVtt+3i0cfu4cmnH+bLL3yJLz3zGF966gucfOQeHnn8BA8+dA/3P3QPd524gwcePsGJhx/g/s8/wH0n7+OeB+/h9ntuY9/RvWzZtZm5lXNs2LGRGw/v46qbdnPg1tu48/Nf5Midd/K5E/dz18Nf4M6TD3Hngw9yy91387nbb+fY8aMcPrqPQ4dv5ODh3Ry9+SYOH7mJI4f3cejwTRw4dA0Hj1zLjfuu4Po9W9i2czVr108yv3KCSqtNuT1Asd6Pn8kSTiTpCYksCyeICgL5SpENW1ez67pNbLxiLSNTHYKsiRUkyRQ94lKMaCKCrCZQDXGpJuwQk2JE4lFCkRCqqeKkHDRbwUkbpPMeuqfiZz1M16FSr7J6/WqGx0cRVYVQJNplYEXjRJdWC3v6Il2OViTRPcJxwtE44UicUF+MvlAcQVTp6QsjygrLQt2UaU9vmN5wt6a6LBSmL5YgGhcQkxqxuEA4kiAaEwlF48SF7tJrNC4RiomE4xJCUichaSi6RVLtmliiaiJpFkndJqlbSJpJQtaRVAtRtYjLGoJsklRtdCcgyBVQdRMhmSQuSlieTaVewE97OGmbQq1AUtNwUi5OLk1QLuCVq/jlJla+SHVoiMkVK7h2/36u3ruXA7fezJG7bmX30f3sufkQW/dcz8LmLYwsX0t9fAGn2I9oZYjLS8yspEYoIS8ZXArxpIHt55ZqigohQSMumcQVC83PIdlpYnpAwkgT0wKiakBMLyA5/ZjpKWR3lKjcIKG3kZ1hVG8M3R9HdYZxMxO4uQnc7BBWup9GZ4ZMoYGsGAiiguOkKJRrpPJlxhbmKPY3GVmcZmzlIuXOIJaXZWB8knKnTXN8iNb4ILXhNtWhJvXhFqlKATPto/o+0aRMRJIIixJhKUmfKKDoCpVahmY7T6u/TJCxyRdTWL7D6OQkfiaH5bqk8wXswCddyBBkM3iZNLV2lVw5y8q1q7li505M02TTxo3YloVhGMRiURLxBPFYjHq5wKa1y3nqiYdothtkcllcPyBXbDE2u4nZlTtojixSaA5h+SkUTcF2LIaHB/E8E8vSqFVy+J6GoSeJx6NEImGi4QjRcATLMkmnPOq1Eu12DdvW0PQkxVKWbD7dfczZDF7gYxgahVKRWrOJblrolkWQCrAsA02XMSwFTU+iyALtZpl6tYoiSSQTcVQpjqnEGWlnuHrzJN989i5e/evn+N6LL/CD177Ge298hfdefZZzp17gwttf48I73+DcW1/l4lvf4P3TX+P9t/6Af3njjznz1p9y9vQ3OfPSF/nnv7yty9Z67cuce/VZLrz6LO//wxc5/9rTnHv92W7V8JUnOffqM5x97WnOvPw4Z155nLOvPMKPX3yAMy8/ysXTz/PBm92K4rlTX+WDt7/BhdPPc/Htr3UTXf/43zn//b/i7D9+l49/+iN+8bNz/PoXH/DrX/yEf//Nv/Ifv/0Z//HbX/DRh+/z61/+lP/9m5/z0Qc/4uw/v80Pv/89nn/ma+zdcxurV13LysVtnH75Zc6//33+6i/+hJ07t7B2w2pOnriLG66+kl2b1/ClL97BkUNXc+WVO9l2xU4GRicoNgbINQepDg7jFvJMLS5w74l7+M5f/yE/+se/46XvfIvHHryFwWYB1zZQpQSaKqJK3bVEx1Bo1CsUcwFXbN2ErSvYpkrGd2hUiriOTrNaIpsOSF8yuC7pki7pkv5raPPK9uSWlf1csWakC5Jf7GfTQou1kxV2XD7O+vk6m5d3uHrzNNvXjndB88sH2LJqmDVzLdbNt1k722D9Qj+rphusXWizZe0IOzbOsGH5IGum61w+22LDYofVk1W2rBpm56Zpbtw1z4MnruGue67g2C1XMzU3iqJJSLKIIMZR5CSddo183qdey2FYMpZjYzg+cUlBMx28IIOs6wS5gGzRZ2SiQXuoQGuoyNBUk6GpFgPjNWbWjLO4cZrlmyZYWNNh5dohdly9isHRCoPDRcp1i3rbo9K0qbXdT1lcnaFMl7u1xONqdbrw+ZHJEsPjRfqH0nSGcrQHM/Qzhsb1AAAgAElEQVQPpWgPBbQHPTrDKQbHsoxMFNh17Rp2XbuG8ekqw2NpxiZSjE5kGBwOGBjJMDCYo7+TY2A4T7uToj0Y0O4E3eriUIqR0SLlsks65SJKISo1l/6hLI2mT7WWQlFEGo0qlqWjaSK5JaMqWwwICgFuLoXp+eiOg6QpJGQBQUkQ5D2qzSKGr2F5Gumc0a2E1bylwyJbNml1UlTqNgPDaQpFg0YrTSavUW96dEZLZMoB2XKa9kiLiYVRWiP9ePkAUZVIJCVkXcEOPHTXQdRUdMcmkUygGDJJQ0HS1C50PpZAMS00x0YyNGKShGJaJJIKkqKS1C3iskI8qRCKC0iaSqaYx8ulsAIfw0shqgaiqhOT5K4ZJqvEVR1Js1BMp7u0aFponofkOMiei5XN4peLmKkMtU6Tq3ZvY/WGlZSbFRJJCScdoAYGqqUTS8okZA0rlUb1LNyCQ6rq4hYcFDuJl7XwCzaZqouTVbGzMnZOxS+miMtJQvEEPeEwl/WFWRaKsyzcTUn0RqL0RKL09vURikUJSilSlRyCkiQqKvREooRiMRTdJBZPICYTrLp8kdZgE0FOEpdELM9DlCXa/XVKtSKm12XXpfMB7YEWQS7F4HA/hUoVcWmhLByJkRAFeiMRwtEIQjKBZigouopqybiBybp1y6k1iqTLHrVOjmLVJVe2yVYCgrxDpZ5DMWWiokAiKSOpOpbn4qYd8rUcpf4qpf4qlcE65U6FoJTGz/td9lbRJV92yZc80jkX21NwPJVi1aE9WKDWTDO/fIyxqRa5ooufNfEyNrZnIWsyTuChOzqmr+PnbaqdApV2muZAgaHpAYamhxmZnWB4fozRhXEGZ4doj7dwMwGSIiOIiSWjaAnEHupZqvQtI9SzjFBvL6He3qW01lIyasmQ6lm2rGsk9X2SrPoMkhBm46bLueGG3VyzayerVq1GTuqI8SSJqIChWYRCfSxbtmSKfWJO9X2Wnt7P0NPzmf+U0lpGqHfZpymurnn1GUJ9S+D5vk+qkUuLib2foafnvy0ZXZ+lL3TZf/rdy/5/hlpfXzcpJkoSqqVj+AZ2SsXLGxRqHpmSQ74WdFN0rRTFhk+u2uVwlVs+5ZZLtT9FtuBy7Q1XkytnSeUDDN8gHI+haBqSpiGqGqKiolsabuASkxIISgLVUnB9E92ScXwd09XQLZlcKU2mGJDJeYyN15ibK7DrigFuumGc/TfNcOvnNnHPvft56At38/iTD/PE04/x+Jce4aFHT/LAw/dz78m7OXbbMfYfPcDew/s5fPwYR289zsGbj3Dd3hvYdd2V7D5wI/uPH+PIXXdz/MRJjt37IEfvfoDbTj7G0bvu4/g993L7yc9z7M67OH77LRy/5SjHbj7EsZsPcfjIfg4fuokjx27iwOHrOXDoOq6/4QqOHr2RQ0d2s//ALq67YTPbdl7Omg2LzK6cZmb5JENT0xSb4zjZOrqTIRSJEYouwdVlgXWb13DNniuZWzVFvpIhKsUJx0LdSnCgE473klRFCpU0mYKDn7FJ6hKJZIx4Mo5qyHhpCy9jkyq4tAYbtIdbNDs1RqaHWb52JabvU6rVyZYKxEWRcKxbhYwJSULRBOFIAlkx/pOpJRCJJghHu1ysUDiGJKn09kYJRwR6Q1GW9YW7a7OhCMt6u8zAZeHop69pMVEhJiokBJm4KBMX5G79UNKJiTJxSSUiJBEVg6RmkUjqxCQFUTHQ3YCkaSPpJrLlIJsuSc0mLnWri0LSRDFNdMdBSKr42RyCrFEoVRkZHUWUFYJ8mnKzQK6UptjM4xfT+IU8hXaD8tAgQa2GV6rQGp9k+cZ1XHnTHnbt2c0t993NkTtv5eBtx7jxc4e44qbrWb1jO+Or11EfnyVTG0K0M8Rkl5hsEU7o3YSWoBKVDBKyRVTSiQgqkSUGVyxpkFAdorJJQveR3RxxPSCmp4nqWSJanrhVQw3G0f1pJHsMyRpGMgZR3DGM1CSyO4wZjGKlxrD8Dna6Ta1/imJtFC9dIZVr0hiYoDkwysD4FP3j43i5HHY6IFPJojgmqusjmyZWkCLfqNM/MUZrfJT2xAiVwRalThMrlyLpuoi2jWBZ3cSzZyJ7JklHx0w5VGtF0lmPIBNguh7pfBrTMZF0rTsUIyTxUjlM16NQLaEYOrpj46Q90oU0QTagVK0xMzvP7PQ0x44dwvccErEYiUQcURRJxGLIksD1V+/k1s8dYv36DYyOTlEodZiY3czo9EaGp9ZQqHUw/BSyapDOBmhKkiDwWVyYIfAd5KRANBomHgsjJ0WSSREhEUeVJSrFLK16mYFOm0Ihh6rK+CmXcqNCqV4jlcvjBgGmbVGslCjV62QKRUzbJJkUsW0D01RxPQPX09F1CUVOYDsGSVFEEURsJU7WjLMwmue+41fw1OcP8L2X/5Afn/p9vv/dL/HeG8/z/hvPcWbpOPvm1zj3zjc59/bvcfGdP+D9t/6Yf379j/jn177N2VNf471/+CJnX7yf975zNxdff4ozr3yZ86e+ysVTX+HCG89y5qXHOf/aM7z/ylOcefVpzr7yDOdee4YzLz/BmVe+yPsvfYFzrzzKudee4MLp5zj/xvOce+NZPnjrK1w8/QIXTr/AuTe/yvl3vsX5f/xzzvzTS/z6p+/x21/+lN98/BN+8a/n+NXPL/Kbjz/k33/9If/vf/yajz+6yM9/eob/+O0v+dW/nuPij97lzL+8y4vf+XsO7rudTRtuZN3qK3j39GneeetN7r//QXZcsZUvPHSCN1/9e/ZdfyV3HtvHn337af78j5/h+NGb2Lx1CwMjE+TrHQrNQWrDo2RqDcrtNjuvuYpnv/wo777115x+5f/iq09/npVzY+TSPoYiIQpRZCGGJgusWjFHPuORS3sMDvRj6xqyGMdQJMZHBimXsuTSPp1mHc+xLhlcl3RJl3RJ/xW0fqYxuX6uybrZOhsWGqybb7J+vsXl0zWu2jTN5sV+Ni60uHLjJFvXjrH18nE2rRhk43w/m1eNsHa2ybr5JuvmW2xYMcD6hRbrFtpsWT3GxpUjXD7XZuPiEGtnWmxeMcDWNaPs3DTOzfvXcN99V3HvA9dz4Mg11NtVUmkX27ZICFFcx+ryDGQRyxTJ5Tz8VIBh2GimydjkLIpmIesmbjqFnbZJFwNylRT1/jydkSr9wxUanTzD023mL59m1bZFVmyeYW7NIFPL28yvmWTT9hU0OimaAxlKzW51sdq0qLccmv3prrE14NNou7QHUjQ7frdSOFpkcfUQU7MtxqdrDI7maQ8GNDvOp1yugeE0Q6M5VqwbZcuO5cwuNhmbyDMw0k1t2Y6IZcs4robrKdiuTDqnUyi5NPrzNFopOoMFOu0cjqMgJGKIYphaI00QdD9pFMU4qirgBxrFitM1ygYLdEZquFmboJgiXczhpH2SuoqgiIhqkqShYPgGuquTynukcw6VZpZUwaRYcUnn9W56oKBTLNs0+1Okshq1pku7EzAyXqY5WMDwFOzAolAv0hxuMzg5xOjsKPWBGrpjLjF3ukuLkq5gOAa2ZzAzO4lm6RiOQ1JViAgifiaFFXhYKR/FNlFtk2whT75cQFQ0rCAgaVqojkvS1LufDBczFKpl/FwW1bbxMhn8XBbddYmIScSlFFdYUrCCDF6xiJPLEZTLpGoVUrUaxU6TdKWCoOlU+2us3biSmeVTuGmXpKFjpB0iCYG+aKILfY+L9EYFJCOJV7TJVdO4aRvd0dB9Ha/okm+kMNMSTk5FTxkolobhOMTFJMtCYZaFIlz2yepcOEpvOEIkFmdZb5iYIODl0miOiagZ9Eaj9EUjTExPoukatufipzzq7Qp20K0I6raJ6Ri0O3XWbljJ7OIUE7NjzCxOkcqncVIe2UKeINNNb4UiUULhKIIoISRFZFXEzViksh5BNsDPOlTqedrDLeqdKs3BMoOjVRaXj9LqFMhVAtIFGyetY3gWCVlBkBU0w0R3LPysR63ToD7cptypUeqvUmgVCUppUoWASj1PuZYiX3ZxArNryKUMimWXRjtFvZ2h3sowOtmiVAvIFR0yBYcg7+GkXLKlAoZroNsKfs6l2MxSbmepdTK0h2oMz44wOj/OyNwYEytnGFmYoDM1QH24jhm4mI5NIhFfMoY+S6jvMiKhXuRkAlPXCPUuI9zXR29PTzcltZTS6kLfewmHQr+rJ/Z2lw5dW2fbFVu4YscOdl9zNRvWb0ASVXTFRIiICHGRvt4elvX8t09v71PTrK8Lmv8EZN/bu4xQTw99PZ/93fEpML6HUKj306riJxD6ZT2f+dSs6116TN265ScJsO7Pe3ovo7fvMuJxAVnRUAwdJ+2QqTgUGh5+3iRTcsmXHcrNgEo7RbU/Q7kdUGkFFOoexaZPoeZTrmeYmBuh0alhpSxMr1uHjctJRFnFcFxERSYSTxCJC6i2gaTK6JaKG5ikMjaKLiKrEn7GxfJtDEsjkzOZmamycX2LK3cMsPvaEfbvneOWW6/kxMnb+Pwj93HyCyc4cfI+7jlxN3fcewd7Du5j867tbNqxhR3X7mTPwb3sObifPYcOsP9zt3D8nvu546FHuPvRx7nlgUc4fO/nueXBR7n1gUe448GHueOBB9h/7DC799/EgaMHOXxkH0eP7uPozfs5evONHDiwm717r+XIsZs4eHgP+w9eyd4D27lp706uvnYzm7evY92mFaxct5pVGzcws3IlmXKNeNIinDDoiwiEIhHEpEAmF1CtF0kXPIrVAkIy2U1x9vayrK8Xy9VxUxa6p+GkbCzPQjUlmv0VFEPGcA1ELYkdmBi+RrlZot6ps3XXFqaXzzIyNc7Uwiz5RpVCtUpEEInGRKJCkmhcJCF0K4SG6SEmNfoiXQZW18zqMra6sPgooVAY27aJxQWWLQuxLBRdWkaM0BOKda9H4vRFl14bIwlExUTSHKKCTDguEhMVJMUkLqoIioGk6MiaieVnkNRuFTGe1JANC0nTSNoWsmOhuHb3NVzREZI6UVFGNQxUVWNmboIrr9tJuV6hWK2SKZRRTQfF0vDyLo3hJvlWhi1XriNVzZCpl0hVG9RGxygNDjG6OM/0qlXsP36MW0/czS3338ORO2/jjgfv5cidx7ly7/VsvPYqJi5fT2V8hsLABIpbQFAdopJOTNQJiwohUe9C4yWju4wo6UTErsEVkhRiqolk+AiaQzhpEk46JPQUcS0goqZIWBXM3CR6dgY1mEG2J9CCSWRvDNWbQPUmMFOTWJlJUoVJssUJitVRhieXU6wPozs5dCugNbzI5IqtTC7fyPDsIq3xMVKVEplKhXQli6ioxCUZSdNwc1lKnQat8WHaE2NUBgfwSkX0VBrBtEi63Q+BJMdGdEySvkFxoEq6kkN1dJavXU06X8LN5BFkDd1xUW2HqKySkA3ikoIg62iWjZNKobkuimVg+h5myqdcq5EplKhUm4yOjHH77bczNNQhGgl3lws1HUkUEMU483OTHDt2gEMHjzA6tpyZha2MT28iXxnA9nMkNZOkrpPJFalUq/ieRSbjMzE+RrNRxTQ04vEYohgnm/bobzfRVZlaOc/YSIeJyRGarQauZ2NY+tLCqE2mWMQwDYLAxfVcssUC2WKxm+YyVTzXxrZ1PN+kWErR6VSp10t4romqyiQTcWxZYOVYmdv3ruPrjx/hb/7o8/zPP3yE99/+E3782gucO/U8Z089z7lTL3D+9Fc5d/qrXPjetzj/zje58L3f54N3/4wfn/pjzr79R/zLd5/m3CuP8+MXH+C9v72H9188wbmXHufcK09z8fTXuXDq65x/4zkuvvEsZ156gnOvP817L32J8288x5mXnuTca0/x/suPce61Jzj/+pOce+Mp3n/1SS6cep4P3n6BD049z4VTL/DBW1/n7Fvf4sw7f8qZ//VXfHTxh/z24w/537/5Of/2yw/5+OcX+OXPLvDxRxf51UcX+e2vPuRXH/2EX/zsHP/3v/2CDy++x4Ufv8uZH/wvXvrbv2PvDTczN7OVybEV/M+/+Gu+8fVvs/u6/Rzct483Xv5b3n7tu+zYuJY9uzZz8s6DvP633+a7f/Mn3Hjjdd3Eeb5CsTVIbXiCXL2f6sAwazdv5eDRA3zjG0/xF//96/zJt55l55bVlEsZdE1BEuOIQhRJjJJLuyxMj2PpGoosocsSihjDUCQC36HZqJJNuayYn6ZSyF0yuC7pki7pkv4raO1kY3LNRJUN802u2jDJxsUWGxc7rJ9rsWXlIBvm22xa6LBtzTCbVwywccUgG+fbrJ+qsGGmxdqpOutmG2xYbLFmps7q6SqXzzZZN9fP+vkOq6carJqos3q6xY4NU6xfbHLjNbPcccsm7r//Gu5/cB9X7NpEs9mkUMqjGTqCJCAIArFYBElKLE02R0mIcWRZQtVVdMPFMD0EWcVwPCzXws+lSJezFKoZSvUM5WaOSitLc6hAZ7TC5PJhFjbOsWr7IvPrx1jYOMnYfIvWcIH2UI56v0ep1V0Jq7Rsak2XWtOm0XFp9Xu0Oyka/T7tgS5gfmiswKZtC2zcPs/kfJOB4RzNfpdGy6V/IMXwaJ5Wf4pGv8vYVIn1W2bYuGWaodEs7YEMhhUnmUwgSQlEIUoiHkWS4piWRkKIIwhRknICRUmgGxKKIpOIx1HV7t9EEKOoqkip5NPsz9DupBkZKy2ZXFnKdZ/hsRaNdplsOUWhmsP0dBJytzJoBw5WYOJmLAQlgRkY+DmLQsWmWHXwMzKNlk+papIv20zNdhgYztE/mGZ+cZh02UOxkhiuju4ZWCmXSqtKc6jJwOQAjcE6QcbFD1xMx+i+MbN0VFMmyKXo7wyh2TYJSUKxdEzPWkp7uUSTIpKuIhsKcUnAdGy8bAornUZzA2SzWxvUHAsn5VNpNshVS6RLRYJ8hlqnRVxT0QMfLfARdBMzk0VNBSh+gJHNYhcKKH6AVy6QLlcICUnimsrQxBDbdm1kdHYI2TQIJbrA5VBMoDcWIxyX6AnHu9yrgkumFjA00SKVczEDAyOtYaQVzIyMVzKwcjqiLqAYGtGEuGRwhenpC3cTD31Renr76I1E6O0Ld2tCCQE/kyVpaMQliagQR5STGI6JZqtU6wVGxzssrJpkdsUklWaBbTs2MrcwyeYdG1hcPU+tVcXP+sSSIpKqERclJNUgGo0jJZOoukk0nsBJe9hpg6BgkCm4pHMefs6mf6hG/0g/tf4i5WaGkbEG7XaRgaEaqayNl7ZQLQVJ0xAUHVHRUTQDO/CptOu0xkapDw+SaxYptqpk63nSxUz3zXirQP9ghUIlh6hLS4kzjVLFpdlOU2+nKNV8ckWXTMEmlbPwsya2Z5Ar5lBNHds3cQKTSqtEbaBMc7hIc6jI4MQAo3MTDM+NMb44w+jCDMMLE7TG+qkM1rHS3VRjJBb51PQJ9V2GEIswNjaCLCUJ9ywjEu7rLib2fObT5cS+ns902Vk9PYRCfZ+aR9FwD9VKgc1bt7F9+3b27tnDju07sS0fISIixSUMzSAc6qVnqT74CSvrE57XJ/fRZXNdRl9PD+GlSuLvUmSX0fdJiqund+n+lyqIPZexbFm3bvnJ4+rrXUZv39LlnmVLoPpuJTIU6kUQJJKK1jWeUwZeziAo2KSKDuVamkanSLWdoTlYoNrOUKx5FOpZCo0U5WZAuRmQL/vYgUU6HyCbGnEpybJIt+oWjosIkkxfOIYoJYnLSXojMTTLwPZMdEvB9nRiiTipdIpoPIJuqvgpi2Yrz8JshZ3bO+zdM86h/cu57fbrufPe4xy/4xg3334zh48fZe/hg1yzdzfbr7mS9ds2sv6K9ew+uIfj99zNwVvv4Pj9Jzl230Pc/tAT3Pb5J7jr0Se599EnuOPECY7fdS83HT7CviOHuHbP1ezbv5sDB2/g0JEbOXLspi40/tANHD3WPQ4dup69+65i55VruOqqlWzdPsf07ADzy0eZXj7H8OQEmuUSkbSlkYgwfaEwghDH8y1qjQL9A3VszyAmxBGTEr19UXr7uudFYhFEWcD2TRRLRlAFwvGuGW05Js3+Gk7goNkqmUoWMzDZdf0uOqMDjC/Msm7LJrLFErV2P7rjEksmu0u2MYl4omtuhWMiyhLLqjecoCcUpbevy9uKxZP0hmOfHj19USKRKLOz0yRlhct6wizri9PTF2NZKEYoHCcqJAlHu0uz4YRETOhyqEIJiZikkZA1EqqBpJgIsklUkNFNl0qtgWZ6aI6PbFhYvkulWSZVTmOkHaysh+67JA0TSVWIS0kEOcnmbRuYmh5n+ao5ap06A0MdJFVFUnQMxyNdztCaqlIZrVIZLTOyOMLM5Yv0T46Ta/bTnphi/a5d7L/lZnbcsJtjd93BLSfu4vaT97L3+CGuO7iHbddfxdz6jXTmVpLtjGHma8T0gLBoEpG6hlYkrhCXTRKqTVwyiSYNYpJGJKEQEXViikVCcxCsAMFIIZkZIkmHqJJCdYuEBYO44uEVR6gNbcXMLpJ0x9C9SXRvEi2YRPemcDOzBIVZCvUFhsdWc+Tw3UxOr6HenqDQGKEzPsPQ1CLtkeXUhqZojswwMjdDZWgAO5sjXawQlPL4xQLZeoVSq4mXy+EVCjj5AvlmC6dYQvbSxDQT0XYQbBvBtlBTPk4hg5n1kWwdxbAwvTS5cpNyrY3mBsQkhYS8lL7TbATFIiLICIq+ZFo6aF6AZBioroOdyVGstag0O+RKNQzDZmp6FtO00VSZWq1CNBJFFAQSiQQb1q/lwL4b+PyDD7Ji9VZGp9dRqQ1jeSlUzUAzLAqVGvlKHcfxKBYytBpNdNWgUa/SrJfRFIVkUqRUzJPNphjq9FOtVqnUKmTzGVRdwfAs3KxPkMtg+x6WY2OZOqm0i+O6FMplBkaG8QMPP7DQdRUvcAhSJp3BOrPzkzTaFTRVRhTiKIk4tbTOnQc283tPHOO7/+MJXvyzx3n1z7/ID199jjOnn+fMG89z/s1uPfDDd/+AC+98m/dPf4Pz7/wBF9/973z4/b/kg3f+iPdfeZr3XzzJD/7nHZx58QHe//sTvPfi/Zx58SRnv/soF099hQ9Of52fnv4a5157irMvPcbZlx/j/KtPcvaVZ7nw6pe5+PqXufja05x77Uucef1Jzp16hotvPs9P3vo6F05/lZ++/U0unPo6Z17/Gh/8019w4Qd/zy8vvsv/+fWH/O9/+zkff/QBv/3Vz/jNxx/yq19c5De//An/9ssP+fVHH/Drf73Ir35+kY//9Sf85MJ7XHjv+7z/g3/k9Zdf5abdR5kaX8Pla7bz0MkvcfjgLdx+65388be/wY+/f4o3/+Fv2XPVTvZdtZ3H7v8c//TmX/Pu6e/wR99+gXXrV1GqNSk2Bil3RklXm5TaQ6zcsIWrrtvNTftu4OTJO3nyiye4+cge1q5ZgWXqyGKCpBQnmYiS9R1uuvZafMtA1xQMWUARY5hqknI+Sy6bwrN0Bpp1SpcMrku6pEu6pP8aWjlamVw302TDQotNi222rWhxxepB1k7WWDfbTXKtn+uaXzvWjrJ11QjrZ+qsn66yca7J+pk6l0/XWDNd5vLpKuvm6qycKLN99RgbFgbZsDDAwkiZlTNNVsxUuWb7GLffsoF7797ByQdv5Nbb9jA9O0MmW2RoZBhZVUiIAtFohGgsgq5rCGL3H51wpI9wNIRpG4iSjCBpaKaHIBvIms7Q+Aiy2a0slhslivUC5WaegdEandEanfE6zfEq/VN11lyxnFXbFphbM87MqgFmV3Roj2Sp9PtU2gH5hkOhZlKuW12zq+XQaLvU2zbNJTZXZyhNZzDDmg3jbNg+z8LqETrDWfoHUwyPFxidKFFveTTaPsPjeUYm8qzfOs7lm0YYmSzS6veo1lLksybp4P9j772f7Srsu93fEkvn7LJ6L3vt3ns7vRf13kASIKEGEiCBTDdgQCAQSDQ7ieMUJ3mTNzdvcpObd5LYBkQzuNvBsRESotkmBoOd3Ht/fe4P6yAy90/I6Duz5pwze/Ype87sWetZn8/zdUj4Br5vYFsqiiIiSXFkUUQSRQQhRjafQVVVNFXGtm0URURRBUxTxktoBCmdbN6hXA1odzJUG+FWukI5jZvQSOUcVEsmkXLCrVq+jpuyyZbSeCmXdClFrpSg0c7QHcpSa6XoDuVpddM02kna/TzNboYNWxapNPIk8h5GwsDyLdLFFNlKnmQ+Rbaaoz5Up9mv0hquki0kaLSqeAkHxzWwHD2U0GsammNj2g6CLGA4BpplIqoasmmiWgaGY+ClfIJsklKjguY6CLKBYlnkaxUKjTqG55Mtl/DzaWr9FpVWje1XXUGqWiJbr7Fh5zb8QgEnk6M+PIxsu+jJFILtYC/dsRYMG0G3EAwLQdMYnhxizZZVlJtVVNsIBdpxiYF46JkZjAtEZQnTtyi2sqQrHl7aRndVvLSF4Ws4aQu/4OBlLZyUge5oiKq85K2JEonGGIjFwwvhSITB6CCRWIxl0QEsxyJfLdMcahOkfCxXZfW6BeYWx9m6Yx3rN61g3ZZVrNo0z+pN80zMj9Pst5icnaY91GZ8ZhJR1YgIInE5dCMJokxMklF1A1Uz0SwXxTIJSimSRY9MxaPezlFrFclXUzT7NVpDNSqNLN3hMlu2rmZ0rEcqGxBkfNyki+FaKEvVUc1xyZUblNptmiNDtMZG6EyMkauXSVfyZBslCo0ilVaJajtHpVEkVy6hOxZ+2qHaytDoZOkOlxidrFNvZ8mVXHKVBMm8R7aYIkgnqNRrOAmXZN6j2MjQHG5Q61eo9wu0x+uMzY4xtjjF5Ko5ZtauZGr1HOMrpmmP96kOt0lXyziJAFESLm1QtEwtlLLHosRiMXRNJRaLEIksQ4hHQxn9wMCS2P13iA4uIxaLIIoC0cHlqFKUTrvO6rVruenYUY4cuo5VK9cS+GlUUUMWVWzTRpIEllMzQgwAACAASURBVA/+7iUwNXjJx7Vsqf74GZiKDIZVxE83JoafLyMaHSA6uIx4ZDCEXdHBJZD1OQYiS/XGyLLPwNngMmLRQaKRwSWH1xLgiixHEkPwlMllKJaLaLZGrpqk1EySKrgEGZdSNaDRCVNclXaGfDVFpV0gW3TJVxIUKgny5SS94TaSpmM7Hoplo+gOmuWiWTYxScZ0bSKCQFSUEbWwwhyNRzFtHVlVUFQF27XQDBXLMTFMnWo1YMvmLgf3T3PzsW0cun4nB49cy82338T+w/u59tA+rt5/Ddt2b+PILTew++DV3HXiXu57/BR3P/o4d5w8zRdOPcWdj5zmi48/xd0PPcKDp5/gCyfu4/Y7b+HIjUdYvWqR3Vdv5/ANe/n8rTdw+x1HuenoAW64aS+33RH6tg5dv5OD1+9gz77N7LhykU3bJtm0ZYJ1G8eYXRiiO9oKYZKsMRCNMxiPo2gSuUKKciVLp1uh1auRyiUwXCsEW/Gl5FM0imZoGLZKoZojU0xjehaDQjys+8UEYoKEpGiolkWpUWV8boqFDavYsH0z+w8fYmJulmKjgZfKoVkuppsgJquYrodiWMQkA0HU0A0H204gqyYDUZFIXCESExAEiWhUIhKTiMSlS8mswbhMRAgh2EBEICaoDMYUBqIyXpAlLulEpXAxSFTWiIgqEVEP63q6ix3kkA0HWXcwHR/TCbDcJIrpopoOkm7i5TIkizkavSb9iT65Wg477WImEyiOTWeow5r1C6TyAUPjPWZXzhOkkqxYtUCQyWC6HqppYZgOuu2Sa5bozXcZXTNOc75PbXyU9swUnalJNu7cyfWfP8at99/P3Q8/zP2nT3P7A/dwy323cvi2Y1x54FrWX3UV/flVFLrjpOt9VC9LXPOIqgaC4hJVLHQ3WII4CQTdQ1Bt4rpNXDGRjQSqn8FKlRDNFKKdRrDSRIw0ETOL5JSJKAFRwSYuO0TkBIncOGZmCjM9hZueIlNeQaa8SJCbodxYw/DkDq7YeSOHr7uFjet3UamPU+tP0ZqcZ3rtaloTk2RqbYqdFs2RPuVunUQui2rbDE1PUep3qY0O05kcpdztYKcyuLk8iuOjeUmMIE1cd4gbDqLtovg+Tj6LW8zj5TI4yYB0oYxihkm7amOIdK4aejIVA90JEFULyQihlqCaiJqFvPS16iZwM3lUL4HqBGhOCsPPYHoBoiDi2DaGbqBpGoapE1+SzYuCwEivy66d2zhz5jTXHfk8wxMrMczwHNAPUhTKFdK5EqYdUC5WyOezGLpBIVfEc20mxkdotRq4joWmKFTKBTqdFm4iIJXPY/tO6Iws5UiXcgS5DLbn4LkOtm3jJvywallvkMqkcRyLTC5JMhWQz6eYnRtjxeo5KrUCmiaiKRKGLpNNmOxYO84jX9jPH5y6ia//H4/z2j8/zU9f+DKvP/ck5175Khe/+2dc/M7XeO/7/4N3vv8/eOs7X+Pcq3/KW9/9a9790d/z/o/+F+dffJqLLz/FhedOcv7ZBzn37MO8+c0T/Ozr9/PW2VNcfOExLrz4BO+8+hUuvPQUF198kosvnuHCi49x4ezjvP3yl3j75S9z/uzTvPvy7/Hm2cd584UznHvpSf7t+Sd5/3t/wVvf+lPOv/oXnHvlLzn33b/hnTe+xce/fIP/+Ohd/t/f/oqPP3yP3/z6F3zy4bt8/OH7fPSrd/jkw/f5zUfv8dEv3+GjD97ikw/f5aMPLvLO2+d459zrnHv9ezz3jW9yz10PsGphDdcfvInbbz3BzUfv5rGTj/L6917h/L+9xuuvvcCx6w5wzbbNfPXph/jZD7/JT3/0HK+98A/ccedRRkbHydc6lDp9Cs0Otd4oC+u2cOjGm7nh5qMcuH4fN954kDvuOE6jUSXwXSxTRVdFDEWmVMyyad16es0avm1RK+Wol4ukAw/P0kknXdKBR8r3CFz7MuC6PJfn8lye/w6zY2VvZst8g20LdfZuGubA1lEObhtl+2KTDTM1Ns/V2LbYZM+mMfZtm+SqDeNsm2+xY2WX7StabJmvsn2xzq61LQ7sGOeq9S2u3dzn2s0THLhykbXTNdbONLli4xRX7xjjvrt28MADu3noof089tgt3H3Pcdq9YdKZPLlCDtM0kRQZQYgRi8cQJRFRFBEkmWh8EEGIEY9HiQsScUHC9dOopo+ohO4O1bQxXBs74VGsVyg3K9S7FYYmuozM9OiO1miP1ulO1Bld6DG1epTZNX1m1wwxsaLF5MohOqMl6p009U6aWjtBtZuitiSir7U9Wh2fZi9Jq5um00sxPJ5jfKbC4pphVm8YZ3HNMDMrO3RH8zTbSbpDGYYnCoxNFRmayDCzos6WXfOs3TxJdzhHu5emN5yj18/S72cZHS2Tz9skA5WEZ+DYOooiIcsyqqJgGCqyLCMIwqVDkgRi8cjSaxNDUUVkJY6mieG66oRLqZrDsBXypQSlRopSI02xUaBSL1BulKi0S5SbOUYm63SGMnSHc/RHirS7GTr9cJtdecm9VGzk6E11qXWrGK6Jm/IIcim8dIpys0K6lCRbTtPsVekM1Rma6JIupiiUsxi2iuGqaI6O5lhLri4HN+EuubtUJF3D9Bxm5qbp9JtkSjlKzTrZagXFMpFNg3QxR65WQfNcUqUC5U6TbK1EspQjVS1RaDWx0ilm161EtB3iuoWRDIjIGqJpI7sORjpN3LAQTDuUYisagmoiWSZm0qc32qfRa2H7fvj4UkUxpqjEJAnFUCm2CuRqKeyEiZXQ8TI2TsohyKVwUg5u2sFOaVgJHTfpIqg6g0IcSVeRDANJM0jmkuRLOezAJV8tsnr9AnMrZxiZGmL9ppUMjbdYuXaODVtWM7dyhkTGJ1VIk61kafVbmL6P6SUQFA1R1TBdn4ggX4JxMUkkLkhopoHje7hBgiCTxw4SuGmXVMGh2EwxPNmj2ChSbuRp9Rt0R5uh/LucZmikQyabuvR83baQDQ3TS5AqVBiZWWB0fg1j86toj09Q6/ep9tpka1XyjTKZepFqt0azX6PcKJJIZzG9JIppkMra1NtJmt0cvZEyw+M1+qNV8mWPVMEhXQioNEt4yYBMPo8bOOSrmdC7NVyjMVKjOVKmP9ULvVuL08xtWMns+kWm18zRmx5lYsUUpW6VxnCHTD4XvsdEB5GECI5tIAoxorHlKIpELBYjEhkgGllOPBolEhkkNjhI5NPk1eCy8PHoIEJskGIqQaVcYHxiiq3bdnBo3wHWrFqLZbiIcQlV1rBNG1kWw22MnwKuyH8Rzg8sW6oULiM6MMDg8qUkVmTZJWj1aXorGllGfHBgydO1nFh0kMhg6PIKv9+nPq7lSzBrIARckQGi0WVEosuIRQeIxyJIYpxMLks6l8dwTbLlJKmCjR2Y+CmHUi1Jo5ulWE9QqKfJlBIk8z5B2sGwVGrNIsm8j592yRZyWLaPYjpEBRU/lSXI5NHM0LUXXQKuoqagGDqCJKGbOoZlopsGXsLDsAwUQyEuxMhkPGbn6uzZs8jW7XNcfe12Nm5fz9ZdW7lq/1Vcf9MhDt20nwOH93H3iS9y18MnuO2hR/jCmae54+Qp7n7kNA+efooTp89w/6Mnueu+uzh+x83ceOwgNx+/jmPHruPoDfu4+eg+jt1ykGO3HOLYLddx/NbD3HB0Lwevu5K9+7ew+5oV7LxqBRu2zLL1ykU2bZ9mfkWL1euHmZhqIqoig/EokiKSzgU0uyV6IxVmF6cIsgls38VLJogIIoPxOIIkYFg6mqaQyvrYrkGmmMTyDCJCDFFWwuUPsTiCImN4HsVaEy+doT0WQopKt8PQxBjJXBFBNYhLGstjYpikklSiskJMkhmMCQxERWTFQFYMIhGRgViYvlJUnYggEYmFKa+BqMjywRjLB0OHVpAuLCW5YgxERQaWnisoJoOiQkRQUUyXqKQxKChEJY24YiEbHrLhoZgudiKJathUa3UWV6xGs1wsPxkmcrMpgmIWN5vESnhYvk17uE6hnsX0bQzPpN0rcePRPczOddm4eYFMIYUf+Nh+AstzsIMEuuuTzOUIsgWK7SalfpPe/CxDi4tUR0dYd+V2brnnTk6cPsXJp57k4Sef4IHTj3L3yQc4cttRDtxymE3XXMXYynX05tcSVLqoXhbRSiAaHnHVJCbrlzYkGl4axfQRdY9ByUDQHFQvg2In0dwckp1EstOIVgbBySN6JcxsHzXoEZTnKbbXkylP4Wda6E4ezSki2xXsVJ9MaZ5GfzOTc9dQqq1gbsUexqa20elNc3D/YfbtvYmpha0Mz66iNT5GoVsj2y5S6FTJNisU6k0sPyBbrOFnC7QnJqmOjlLsDZGsVkiVyxhBimS5iplMI5oOoukQ0yziuklEUhmUNeKmTVQPQVWmUCaZK+JnCnjpHIlMgbhiEBE1/FSOqGpguAFxw0I1PWTdQTHsJdjloLkJgnwF1Qkw/AyS6aPaAZlcCdt2qJRKBAkf0zRRFBlJklAVDSEeo5TNsmvnFk49epK9+w6RyZeoN5ukMzlqzR6pbJlyrUu9NUazOUQQpMikMxiGha5q+L5Po1Gj0aiSTgVkMilc18J1HfzAx016pPJpMqUcQTaN7XsEqQTJZALXT5BIZ0KHmGdj6DK2peF6Jqah0mwW6fVqVGtFVDXceO3oEhlfp5Ix2bZ2jGdOHuUf//wE3/7nL/H6i78ferZe+ypvvfYnXPz217j42tf4xY//movf+RMuvPZV3v7eX/LO9/+Gn//of3Lu7BO88fUTvP3y07zz4hnOfeNBzj13kje/+RAXnj3B+Wcf5u2XznDu2ROcf/5x3nz+JG8+f5ILzz/Gm2cf460XzvDm2dNcfOkpzp89w8WXnuDNs6e48OJp3nzpSS6+9ke8/8O/5eIP/0/ee/0bnP/h1/nX7/4Lv/73t/n1B2/zn7/5Jf/xyS/47cfv85tf/zxMb/3qPT7+8D0+/ujnfPyrd/jog4v8+pdv8cm/v8MnH77Luxff4O1zP+bCT77LN//5n9izay8b1qzjmqv2csvRu7jn7gf433//d7zx47O8/dOX+dn3XuDJkw9w6sF7ePFf/pY3//V5fvajZ/nOS/8Xpx65h4XFlZTqHcqdYTLVNrl6h9boNDuvPcjRWz/Pvuv2sfOqbey4YhP5XIJaqYipq3i2jq7KFAsZ1q1Zw+LsDL5tkPRc8rkM6ZRPwrFIBR6VYp5CJk3Kdy8DrstzeS7P5fnvMAd3zMzsXN1i16oKV69tcmBzm+u3dblqbYvd69rsWtPimvUt9m9qsXdTlz0bh9i7scfRq2bYuarK1esaHNjU4KbdQ9yxf5qbd/U4vrvPLdfMsG/LCBvnKmxdO8KRAxu4+7btPHxiLw+e2MPJRw5z/4nPs2bjGprtJslUBst2kWUJQRKRJJF4PI4khV/HhCiR2HJiQpSYECUejyIIcWJLJ/OiYhKXdCTNRDVtcqUKbjI8ia62a1TbZSrtEv3JDr3xLo2hKu3hOrOrJlixYZpVW+ZZuWWWuQ2TjM83GZ6u0p+oMT5dp95PUWn41DsB1WZAox3Q7AW0uhlqzQS9kVBA3xvJsHPPWtZtmWVh7SijU1V6/RzdoSwT02VGxsN0V2cozdh0hc07F9ixazULq4bpj5UZGcszMlFgYjrH2FSB4dE87W6BhG+haiKGrqCrAraloSoiqqIgSRKKIiMrcUQxhigKSFI8rHeqEpIQQxYVUqkUpm2QLwT0hos0uxlKjRSFep5cOUOmFDqfKu0yhVqCeidFrRWQK7lMTDSYmm0yOdshW06QKiZxkw5u1idVzFBp1FFMDd0xUE0D2VDDleCtEplykvZIi/Zom/Zom954l2q3Qq1XJlVMo9smlmOiGRq275Ip5IlJIoIiI2kKiUzAlbu3UWnVEEwNJ5lA9wySxQzZap5Cs0ShWSVZKpCplDEDHyeTwkol8XJZ7FQaK5VBNB0EwyKqaWHKQlKIqjpR1UD1AxQvgWR6iHq4rVGyHKKqipdKMrtqjrmVs1RbLWRTJ6bICIqKrOvIukaymCRTSZJIu2RKSfxcCLWylQxjs+MkC0mcrENQcPDTHolsGtU2sRIekqETVxVGZ8ZoDXXxUmncVIrxuXGqrSprN61mxbo5suUMyWxAkE0i6xqyriMoCrKh4mfSCKqOZtkouhmmtRSduKwQEyXiooyoKmiGjuXYuL6DGyQwfR8vHZAupMhWkmQqCbLlFF4qdGhlSxmavQZeKkGqkMN0bCzXQTUMNMtF1k1UyyZVrjI8t5qRuXUMzaxmZG4VQzNz1IdHaI70yddrZKtFSs0SlWaJeqdKkEuTK9UwPR/DMag2ktSbCcan2wyP1mh28+TLHrmCixPoJLMOftrFTwck0gmCjEe5lac32aUxXKcxVKY13mBkfozxhRkmVs6xuGkN8xtWMr5ymv7MCJ3JPtlGgWK9SDafIR6PEomGUCkaGUDXFEQhSmQgBEGxaAiSYp8mrC4dn24qXE4sFiEWGUCVY1QrRcYnJ1i3fjN7d+9hYX4FumqhiDpiXEIUxKUK4vLPUluXaoSfC11fkU+h1yCDA8uXZPODnwGupd81Gl0eHpHl/8UN9ing+qz+GFnayhiNDFz6mdHYcqL/5e+OR5YjKTKJZEC2WCBXzpIuBvhpl2TWp1JP0eoXyVXCSrOkiViuge27GLZFppDFcl3chEuQStLujSBqGopqEouLaLqNIMrh/6MghZs9TQ1ZMYgLEjEhjm5Y+Kk0bpDCdhOIsoxumgRJn1o9w8RUgw2bF9i+cxMbtq1h7/V7OfL5W7j13i9w8923c83hQ9x+4mHuevRx7nnsSe5/4mnuPXWKBx99jC+eeJA77rmLW++4hVtvO8aRGw6y/8BVHL/1+nAj4rFDHL35IMeOX8fRm/dz080H2XvwKq49tJ2rr13P1h1zbN46xqq1PdasH2Xj9ilGZ8rMr+pTbQQkUw5B0qZSz9HslFi3eQUjE12CtIuoyti+S1xQsDyPaDy2lFrTSOcS2L6BbCjEYnFEWUIzNBRDxkl5+OkkQS5DvdchyOYxvSSCYixtklWIiAoDnwKtuEwkriBKGnFJZ3lE5HODMaJxhcGIwPJBgYHBeOjJiknh82LSUj1SZHlEZNmgiO0GDMYklkfiLBuMEomJRGMCg9EYgxGRwahETNSIiSqDkkpU0lBMF0V1EeTwdxNUG0GzML0k+XKVNRvW0x8aodMbIlus4KdzJAo5crUCXjYgkUtR79Tpj/QolNOsXjfF4RuvodYpUG8Xuf6mq7nh2G7+4R/+lK/92Zf5wz9+hna3SaPb4/pjh5lbv0h7cozm6Cj14TE6E+OMLq5g1dYr2L73Wu548D5OffkJzvz+l3j6j7/Co888zfF7v8Chz9/AvuM3sOnq3YyvWU9rahEnW0NL5InrHjHFJCYbxBSLiBxu842pNnHVRtJdBMUlIpvEDBsjkUHx00hWEkEPiGsJRDOF5BZRk23c8hReeYGgtJJSZxtubpFiYx2l5mqC3CiqU0E2MghygJfsUG2vYHHNXvqjmwkyfRqtCbZs3sVjp57moYeeYnp+HYl8nmSlSKlXpTxUJdcuk22UKXdb9KcmaI9PUOoOU+kP4RVKaH4aI5VB99JIlosRpJAcD8nxUIIEbiGLmUwQVwwGBY2IGG4vFlWDuKxhuAFWkGNQ1ohKOqlcibhsEpUMYoqB5ieJGzai6mA5wRJ4/TTV5qBaHoaXxgxy6G4Sw0kwOj5JIuGjaTKdTgtd05Cl8OZdLBZFkgQURaJZy3LVzi3ce+89tLo9qo0O3eEZVqy5krHJDaRzXXL5DkEiRzqVx/eSeJ5HkEyi6xqaKtPrNpmemiCTSaEbComES6ZQIFcuEWRTJLNhLTGdTWN5LslclmyxhJVIYHk2mimRzyVxPRNDlzBVGVtXcC0FRRZQZQFLF+lVE9x8cBN3H72aQ7vm+as/uIv//Wdf5MfP/wGvv/B7vPHKV/jZK3/Iz175I86/+qdc/M6f8/Z3/oJzL/0h51/5Qy689ud88PrfcfFbX+b8sye58Nwp3n7pSd56/lHOfeMh3nzuMS6cPc2FFx7mwnOPcvHsad56ITzOn32EN77xAOefe5SLLz/B+bOnufDCE1x44QzvvPwUF198nAsvPhYmwl79Cu/94H/y3g//nje+/89c+MlLvPfmd/l/fvNzfvvrn4f1w4/e57cf/5z/+7cf8Jtfv88nH/2c33z0Hh9/+D6//tV7/PpX7/LB+2/y0S/f5le/vMAHPz/PO2+d49zrP+CnP/4uz3/jG9x9211cs+tq1qxcw03X38CfffX3efP1b/HWj57l/A//hbdff5G//tqXee6f/o7Xv/cc53/yIuf+9Xl+9N3neOaZ04yMTpIrtyi2hik1hyk2+9T741y5dz9Hjt/C3uv2cOC6a9izbyeFfJrp8TEC18K2NExVolLM8MC9d7Nm5SK1agHX1AgSHq5jYOsKjm3gWibpRIJiJnMZcF2ey3N5Ls9/h9m1Mj9z7YYGBzc3OLCpyQ1X9Di8pcmxa2Y5ds0UN+4c46YrGhzeWmX/xhaHrxzm6BU9Pr+7z5EdXfZvanLTlXWO7mxw2/4Jbrl6lFuvHufY7kk2z1VZM1VjdrTIxtUtbji0gi98YSf3P3AtX3zgRo7fegw/lWZmbpZMLoumaSiKQkyIIcbDE+t4PExsRWKDROMR4mLsEuCKx6LEYlFiQhxJ1kPfix5G4mXDwXQSWJ6HnfDIVwtUOmVqvTLDM31GZ4foDjWZWTHG0ESL3liNsbkOs+vHWFg/xvh8g7nVo3SGs7SGMvRG8zS6Caotn+5IjkrHpdlLUW8lafeSdIaS9EYydIczzC62uHLvWtZsnqXWKlLv5BkZL9LuB4xO5peAWJah8TxrNo6zbfcq9hzYwvRcg9HJIsOjeVqdNKmsjm1rWKaK62gkXI1i3iGVsrEt5VKFMUg4FAoeqZSB66qYlohtq1imiGspaKqMogo4rk6hmGRytkN/tEJ7uEp7pE1rqEOuUsRM+mQrWcrNLK2hIuV6klItQX+4wthkh3ItS6VVoDvWIVNO46Q8VMtAsyxGZ0Ypt8KKk6TLaLaOkbCYXT1FuZkn1yjQHG0zsWKcsYVRRub7DE32SOQS2AkHw9LRLR3Ts1BtE1nX0GwT3dbw0wkM38BKOOiuTZBLERQymEmPIJ9CMkziik5c0ZENGyMIsDMp3GwKKxUgOTaaFyDqFqrrE5P1pQsxE0G3ESybqGIRUXRimoGk29ip0NsVlTQ036PeqTG9MMXw5ChxecnFJcv4qSRBNomdMEgXQgDgZizctIWRMPHzKXRPx04Z2EkdM2EiGaFfTFQVBEUO61lLUu64EMqgw+piHNN1GJ4aJlVIoxgmimERl1VU00KzbHTbxkum0W0XTbcRJZ1oTEA2TbwgSVQUiMkKmuUQlzU0xyKRCTA8B922sRIumWIaP+NT7ZTJ5pLUmjX8TIDl2xiuheEs1Yk0E8tLYDhueHdeMzG8FPlah9boDBMrNjK2sJ6x+dV0Jiap9ntUem1ylRL5aoFSp0y5USRVyKDbHqbrI5s6zU6ReitJo51kYqrDzNwwhYpHoRyQyfvYCQM/Y+OmHDRTx3AtkrkEtV6Z/lSX1kiVzniN3nSHydUzjMxPM7lqjnU7NjC9Zo7JNbP0ZoZoj3codmqU6lWSqSSx6HIikQEGB36XaGQASRRxHI9YJMrg8s+A0OAlyfzypY/LlsDSZ8kpSYxSyGdZt24dW7ft4PPHbqbdGUIWNVTFQhHCimI8Hl36mcsYXHJofeoBG1yqLn4KqaKDA5eAViiU//9vUVx+CWZFB5cTXb6MgeW/c0k0P7D8v2xVHPjdMAm2lEoLxfRLwCsSgjrTUqk1agTZJLV2Fcs3SWRtivUkmVICP+1g+iaKqaIYBqph4iUCsuU8lusRk2TiooAgy7Q6bQRRJS6EG9EsxyYqSkRFCVk3MTwPSVaJROPERQHFMFFNC1k3MF0PzdBIJF2KpSytdoVVa2fZcdUWjt99nOtuuZHj993D3afOcOuJR7n94Ue585HHuOfUk9z10Enue/QRvvjISe68727uufcu7rr7tiWwdYijx45w9Nhhbjp2hOuO7OXoseu46aZrOXrzfg4e3sXBI1u58qrV7Lx6Aweu38GOXStZsXqYjZvH2Lh1lNXr+wxPFqk0M6SyLumMzeLiGNuvWIOsCzgJH0GRl5JaIqKiICkKg5EooiyQyiRwPR1JjaEaAtlSiqn5SUbG+swtTDO/YobR6SEKzSL5ag3ZsInJKnFZIyoqS7XB8HUciIoMRCViso4ghzL3uKAyuCR8H4iJRKLSkt/r022IMpGoyPJInEhUYnlUQDdcohGRwUEhdHJFBAYjwhLYEhmICkiySkxQlkT5IUwbFJRwQ6BmLd1cslFMF91JYLgBzd4wyVyJVCFPkMniJjMYnoebSqH5LlYyjZ/P4KYDeqNDtIc6tPtVFleNc+PRfazZOMum7as4dvwQV169iZXrVjCzME97uE+t3yNTqZGpN6iNDDO6uMjY4ioWN21l29697LnhBu468SD3PXaSM1/5Mk999Q85+fQZ7nroPo594fPsPryPzddew/SGzTQn5qkMTaEn8qFLS7WIK+FWxDCxZYWfK8bSR4eY6oQuLsMlKNeRnRSiFRA3AqJKgqjsIxpZJLuIFrTREkNYmTH0xBhGMI4RjOOmJ0kWF/Dys2RKs+SrM2QKQ1hOAUF0iUkuUcFBMwLmFjaxeese1m3YRas7RmuoT65WojjUJNuo0Bjpkq4V6M9NMjQ/Q2dqglKvQ6JcJltv4BdKqE4S1U0gmx5OKo9g2giOg5JMoqYSyJ5L3DRD4GV5CLqN7gRIephujisWUcnAS+eJyQb9kWkUww19a4od+skUi7hkY5o+mumRLlYRdRtJDxPUspVEMhPoWg+a8gAAIABJREFUbpJcsczc/ArSmSyOZ7Ft+ybSqSRBkESWVQRBIJVMIEkCY8Mt7r/3dp750jN0h0ZZWLWVlev3smbTddTbC1QqPUqlFjfdeJzFhdVkskWCZBpFkcKbofEoCd9lYX6abq+Nl3DDGmIqSa5cwvU9LNvC8WxMz8XPZLH8JKppoZsGjmfjejq6JqJrIpYu4dsmuWQCRRYwFQnXiNGt+BzZs4aTd+9loulz37HtfPWxQ7z2j4/z+tkv8ZMXv8xPX/kDfvLKH/Gz1/6Et77z5+Hx3b/k3Ct/yrvf/yve+8Ff8fZrX+XtV57inRfO8M7Lz3Dh7CkuvniG888/xoWzZ7j44hNcOPv4Etw6w1svnObtl57izedPceHsac49+yhvnn2Miy89HdYXv/U0F154nPPPPcKbZx/jwiu/x09e+iN+fParXPze33D+h//ExdfP8st3f8THH7/Phx+8w3/+5t/5+MP3+eSj9/mPT37FRx+9zycfvs/HH4aPf/Lhu/z21+/z0Qdv8+Ev3ubDDy7ywS/f5Qc/+D7fe+3bfPvV1/jm17/JHbfexvrVK1m3aoGbr9/P137vcd780fO8/a/P8/Nzr/LOT17me698g1df+gZv/uuLnH/9LG++fpZXX/5H7rv/fhrtIZLZKplKi3S5QaUzTGdsmg3bdrH72kPsu/4gew9ew5W7t1Grl3Bsk3wuRToV4Bgqhi4zMT7CDYcPkcumCTyLdMrD1lUC18J3dBxdIeFYBK55GXBdnstzeS7Pf4c5uKU+c2Rbg2NX1Lh+c4mbd3W5e/8YN+0c4dDmKrddM8SxK8oc3lbluu1tbtnd5daru3zhwDz7t/Q4uH2c2/bNs2d9k11r26yfrTDdSdOvuHQqLsOtJNPDWXZsGOLYDWt54IGrefDEAe67/zhTc4votke+WEA3DRRFQVJkYvE48Xg8FM3LEvF4eBEUj8eJRgeR5dBJJQghAIvFIkiKyEBkkIggMTEzj58qIOkuuuOj2y6m65Appqk0S1S7JXrjXcZmRxmZHKI7WqU1VKbVLzC7os/EyiH6k0X6U1VGpst0htN0htO0+gGVpku941OqO1RbPo12QL3jh36ufkCrH25hrHVTDE21mVycplgrsbB6knzFpjuSvuTw6g6n6A9nmF/V4YqrVrF73xbGJmu4noZtaRi6hG3IBI5OLqPTaSfpdlKUCi6ZjIljqyiyiCRGKZU8xiYKDI1m6Y/mGB4t0u2nGRsv0+1maTczDA2X6Y9WKVZ9WkMlRqaapCsZGv0GtW6V7mQfO5uiPdakMVSk2sxSrgc0WhkqjSzzq6dpjrbI1DKMzA1TahTRLAPDcUkVc+SaBaZXTtMYapAqZBBUES/tkimmyNZz1IYaFDs1Cp0SzbE29eEmXi6JZplERQnNMjHc8AJa0lQiQpjkMlyTbClHTBEQFBXVtlEsg2Q+jWYZDMbFpRPwEHLFVR07HZCrV2iN9ii26oi6jpVMo1ouUdUgrpvhyb7tIdsuhhtgekkiioaomWh+gOIGxBU9rC0qKms3rGXtljWUGzWiskRMEpEUjbgkohoSftIhV04zMtUjU05iJUzshI2f9VEdFTNhoPsKmmOguyaGbyCbKomkT6aQCy/4BRnDcRFlhcG4gChLTMxOMrUwgxskEVUdWTdQTRvNdpBNk0Q6ixukMW0fWTEQVQ3dtvDSSQRFJSrLiJqJqBqotoOdcMI6kOfiBj6pfAo/8MiViviJJJlcgWQ+i5NMYjgOomIiqiaWF9aCJM1AXkq6pct1qp1RumMzjM2vojc5R3d8is7YBIVWk/pQm0KrRL1To9KukC6kUSwbWbPQLAcnYdHq5Wn384xM1Bmf7FBtpihXE+SKAX7SIp1NkEi7JDIJFF3BD2yK1TRTKyZojtRoj5XpTTUYnR+55N5asXENi5tWMblqhtGVY3Sn+zQnulT7LbKlIpKiXEpvCfEoAwMDiKKIYRhEBpcjxoWwpji4nIGB3w3F8IPLQyF9NARLohAjSDj4noUqx/F9l5nZeQ4dOsBVu68gmy0Sj8mIgowkyIiCdAluhQmrzxJcQnxJPv/pVsWBZZdk8YNL6a0QTC1bSmQNElkCYCHkCt1acjzy2cbEgTDR9VkN8nc/A15LmxejkYFL0EvXRBqNGkOjI3jJgETGI1MKyJQDrISBnTAJsgkS2XCTrWk5GJYRJgpVJUxeSiKD0Qi5XA7PD9AMHUVTkZSwhhwVROKCgOHYyJpBLC4iyhKKoeMGCVRLW3Ky+dQaBbZfsYk7772d2++7i9seuJc7Tj7M7Q8/xrEHHuLzD53i/id+n3sff4YvnnmCE2fOcN9DD3L3EtS6865bufOO49x1923cePQw1x8+wLHjN3D0lhs4cP01HL7ham45foTrDl/FlbtXsO3KWTZtG2PF6gYLKxts2j7Guo19Nm0ZY8OWUTZtn6Y3XCSRNsiXswRpF1mJoes6kViUzw1G+NxgjGWRKAORCFFBIC4KROMxvISDl7GQDZFMyWd6cZhV66eZWhihO9IhXUovvS/YSIaOoBohpIpLxCWNaFwOxe+RcDlFRJARlt6XopJGJCohShoDMZG4qDEQVxiICURioTswFleICfIlwBUXFCzLD6FZRCQak8P6YlwiLqrhQg1BJioqoXdwCZgNxmQGYwpRIayxCaqJoBqXbiwpjo++BFIS2RxBLkuxUSSRzaA5DkEuSyKbxkz6aL6D5js4yQSpXJ5Gu8rOXWu58aar2LN/C7fffYSbb7uONZsWue2eW5ldu8jqjRvYd+N+erNjjK9cpDk+wdD8atZsv4K1O67k2iM38cVHT/LA6Uc5+eTjnHjycU4+fYY7T9zHkduOcd3xI1x942HWXLmToZVrSTW6mOkiUdUkLptIqk1MNojKS6J8KawlippDTLWJyWaYSlqSysd0B9FKIDlZ4mYK0SogmHlUt4jhN1DdJmaiiWzW0LwOTnIUze2RyE6SLMySrSxSbq2j1t1If+IKOqObSOf6yLJDIpHBNANkxUSUNETFQNVsFMOmPzVOd7qPk0nQnxpnaHaczswoIwvTtCcnyLfbJKtVFD9AcjwEy0G2Ehh+jphqI5kOiptAcjzilsOgqhPTTGKaSVy3cDN5BiUD080iKBaSFoI+SbeJ6yaSbmP5KeK6Q1QyiGsespVC1BxkPSAuO8iGF7rLFAdBd8PXS7Ux3SyWm11aFJSgXC7jOhatZh3f89ANC0OzUVUd09SRJIGJ8SGO3XyYR089zpYde7h6/33sPvAwK9cfolAep9UaZsXqLVy5ew+TswtkskVUVUdVw5tQqq6hqjKmpTIzO8HQUJdGp0W12SCVTRMEPn7CxfEcCtUKlp/EtC0My8TzLYqlDJYtYxgSjq2jaiKSGEcWJVRFJOmI3HDNAn/+9G2cuHMvV64bYu/mMf769+/k+994hp++9BXeeOUrvPGtr3Du21/jp69+jfPf+XMufOcv+dkrf8ar//QM//rC1/jpK3/KGy99mYsvn+GNrz/ExRee4Y1nn+Tc86c5//xpzi9VDi+cPcXFs6e4ePYJ3n7xGc6ffYwLL4SPv/XiU5x//jQXXjzNG998jHdefooLLz/Jz549xc+efYRzL3+J89/+M9749t/xoxf+ios/+F+89/rX+ejnr/PJh+/yyZJX6z9/80s++uhdfvPv7/Hbj37Bb379Cz769/f48IN3+PCDd/j4V+/w4QcX+fdfXOSDn7/Nr375Lh/88j2+9fIrvPrSi7x89gW+/cq3+Is//ipb169iYaLL7q2L/P7p+/nxq89y4cfP84u3vsO7b7zKv/3gRX783ed440fP82/f/xe+8+Lf8k9//yc88/QZRidnSJda2MkCqXIdv1Cm1O6zcsNWDh8/zoHDB7j19qM88eRjHDq4l2TgomsKqYSDY+v4toXvWVQKeQr5NKVcml1XbMGzdCr5DJmki2dpeJaOa2qXAdfluTyX5/L8d5ibrxmZuWPfOMevLHHr7grHrqhy664Gx3e1Ob67w0M3r+PzV7U5vLXK7lVlrlnf4Kq1La5eP8K62Rqz/QL1rEkxUMn7KpW0RbucIe8bNAsO490U6xfrHNgzy/33X8N9D1zLF++/gesO7yNbLJFIplEUBVWVkSQBURSJx6PE4tEQYi2BLUEQiEajCIKAadrEhNiSiDSEYbFYNJRCRweRdZ1csYashakT1bDxEgHpQo4gl6TSLlFsFGgONRibHWNiYZSxmR6Lq8dYv3WeyYVhmr0cE4s9RmfrjE1X6AynGJ8p0xxO0ewFoZurGVYWq+0kzX6aVv9TyJWkUPVI5FxSpRQTCxPMr5tneLJFpZWh0ghTX72hFL2hNMOjOYbG8mzftYo1G2aYW5wkSDp4rkqlmqDbzlAuaHQ7AUPdDI1akl6nQDqwsHUFRQpXIpcrPqMTecami0xMFxmbyDE+WWJmpsHCYp92N093uEB3KM3weJlmv8zKjQuMjHcZGW/QHmsTlPPYuQypckCtU6DaTDM9O4KX8lAslUa/jpPySGSTtIY6mK6HqJooapjokM3QjxWVwguySEwInTuSQkQQiSka6UqR2nCXxmiXfKuCl0mg2zaKoaPoGoqpYAc2kqEh6Sr94REkTV/aqKgzGJeQNIOYJJPK57BTSUTdIiaruEESWbeQLQvV9XAzSezARzLM8EJQMZEtj0FZJW44DEoGqpdE1BxML7XkkNFRLQ/R8IgqGgOSSlzSEVWdYr3MxOw0pusSl+UwISUJOIGHE7iYnkVvtEuqmEGxFXTXJMgH6J6O5YeAQDFVdEfD8HWswMLyXVTbRlTDlEZc1ojLoYRalBT8VJpkPk26WEAxbZxEkmS2gKQZpPJFNNsjlS/j+CkcL4mi2xieh+66KKaDqBrIho1imIiaie37WL6Dn0mRLefJFnOk8wX8dJJSpUyj2SaZS1NtNlHtsIooqhqaYWJ7PobjI+sWmu2TqTYJ8lVaw5MUW32aw2O0RsbJ1OoUGw06Iz2qnSq1bp1at4GXTIfSYdPG8l3qrTTNTpKh0Sr1dpZuv8LISI1s3iWd83A8K3zdMh5uYOOnHNI5j95Ig+5Yg+ZwmdZome5Um5GFccZWzjC1coEVm1ezattaptbMMLZigv7cOK3JESq9BtlSmWg0Siw2eCkhNTAQppsiS1W+WDSsKQ4MLAurg0vJrU83HA4s/xyRyABxIU4sFkOWYriOQX9ohI2bN7Hzym2Uyg1iMZFYJI4Yk4nF4peAVZjg+q/gbMm9FR34LJk18KmMfnAJcH0GuWKDA6Gna+B3GVy+JJNf/jvhpsSBZZ/BsoH/4vmKLMnql/6+z+DZUsUx+jkkSSCTy5HJZfFSAW7Sx/ZMLEfHTZg4SQfV1rBdG1GUkZTwsBw7TCMqGrG4SCQWxfEcgpRPMh0ga2HC1g1SRGJRorKIFyQwLBNVldEtlUTSpTvcpVCrMLk4z57rr+O2e7/Ig2ee5K5HTnH3409wy4lHuOX+E9x28iT3Pn6Gh5/4Eicff4IvPHAfd957F3fcdTu33X4Ld9x5nNtuv4XrD+9nz97dHLnxOo7csJ9Dh/dx3Y0HuWbfFnbtWc2qNZNs2DLPyrUjrN04wubtU6xY02b1+i6r1neZmmswNtFgdn6IQjkgSDu4CQtBlVA1k4FIlOUDUSKRGIOfHkIURZORVYlE0iWZ8ilWMsyuHGfH1RvoT7ZIFZMYromgSUiyTlRUkA0DUdWJCKHYPa7oREWZSFxg+WCMaDTOUK+P6bhYfiIETnGRuKwhiBqCqC6luxSigkJECuv7EUElEpUYGAw3tqqahaqFm4gV1SQqqJeO2FICbFBQloTxCgOCTERQGIhKROIKghq+l0ZlbUkg7l9yrTnJLJLpo5g2VsJD9WxM30VxHKzg/2PvPb/cqu/17Ve/A3hG0tbuvar3UZkZzYymz7iDMb33jmmmGHCoplfjACEhISfl9Oe05OSkUUwNJOGQhOYKxhiDISTnWb/31/Niyybn+RPO8mctLY3KSFtaWl9p3/u+rzuDaNr4uSy5Sileo2wP2/cwXJtMMeLsc0/gzk3X8vgTd7N+w6Wcd/m5dOfGOf6sk1lYs5QVJ6zhtItOY/aYZVx6w1WsPu0kjj3zDC6+9lo23nU3t953H/dueZi7Nz/E3ZsfZOO9m1i34SquuPkaTrvoPI4+5TQmVhxDe2Y5XrlO2nBJSTpJUUNQDFKSfsjBFQtbFklJPyTupCSThGyRUm2OElSSmoto50jpOeSgQbaxjFxrNU5uEisaQ3NHkO0GujuMbDcJC1OodhPTH6XeOYbW6NFMLZxIvjqN4dTJFbp4wRCrjz6Fiy68knJ5BNOJWLl6DSuOPobxiUkUwyZbLlIf7dDqdekuzNCcmWB86Swjc1NUu2Nk60M4hRKSm8EtVNDCDKLlI1gegmGheAGi7ZFULVKqScowEVQDQdYRJJ1BQSUhGSREHc304qZMWUPSLWTTPBRFlXWPlGTE75fqIusBkuqRVj1UJ0taD0mpLoLmkK804lZNPSAtW9iOj20bdNpDaKrCcWvWUiqWUTUVy7BJS2KfMZoim/G45MIzuOfu+7n2+ju54PJ7ueiqRzjxjGtYvupMTj7zEtbfcCvX3XgDp55+OpbnYugqpqmTLRYIshlkVcI0dXzfZmFxmqFWjUqlRLlcxHYMHN/Fz0TYvotlW9iug2Fo1BolwsgiClSq1QymoaHIaTRJRhfTuIbE2cdNs+XOc/j5393D165cy2LX44l71/HKf2xh26vPxLHEV77Ntjf+mu2//iHbXv8h217/W958/rv87sXv8auffYPXfvI4v3tuC+88+wC//+ld7P31t9j76tPsfOExtj3/IDv7XK1dLz/C7pceYdfWzXz48uPs2vp1djz/KB+8tIVdW7ew65Un2f3iFnZsfYQPtj7C9l/ex7atD7Hj5c3sfGkLu9/4Dh+8+Q/s+O1/8P6vf8yeP/yCLz95ny8+/YDPPtnFHw/s4YvPPuJPX+zjs092sf+jnXz52V7++Nke/nhgL3/64mM+/zwWuj7d/yGf7f+I/Z98zCeffMRnn+zhrTde4s3XX2Hne39g9/btfPeppzh+9SJrlvd48af/xO9f/yXf3nIP77z+M/a+t5Vdv3uJd998lnf/61m2vfU87/76Z7zx0j/zH//6HR5++D7GJmfx83XMII+bLVEfGafcGWV2xRquuu4Gbr/zFjZvuY9vf+cprrt+PbVqEV2TMA21f6BYRdcUauUKuWxELhvQrJVpVIpEnoVvG7iGimdquJpyWOA6PIfn8Bye/w1z7ZnV+evPrLPh9BLXn5bnulPzXH9amRvPGebSE+tcemqPy04b4ZJTx1k6lqPXDunWIobyHoVAJzIlcq5KzpEpZ0wa5YBioNOueMz3Clxy3lJuWL+Wr208hTs3nceme6/g5luvZmH5SizPxwt8XNdFlsUYnN4XudLpFKlUknRaRJREcoU8yWQKQUwjyjJCMkUqEQteiiIjikIscKWSJIUUqbSAZhiEmTyybqNZHnaQwXA8DMchKOVododojFTpzfeYXDbF+PwIS1dPMbN8kuGJOs2xCkOjeUZ7BUbGsoxNFehO5phdOsTM8iFml7YYnahQacatY/VOwNBwwNCwT7MbMTScI8o7hHmf1nibsZkuw70mQyMlas2ov2NfZmyiyEi3wHivylivwuLKKU44/RjmFoeZmqnQaYfUaybtlsdwJ0OjFjJUDwkCndA3MDQJUUyjKALVhk+3l2dsMs/EdJHVayaYnG4yMVWjN1tjdDxPsx3Sm66Sr4eUm3maIzXml42xsGqObL1IVK8TVooE5TxRuYAXZTBdF9O1KdQrmL6PauiYvodmu4S5EprhICk6oqohqnosQCkKkqbHrB0xFrrSqoKoq2iuTVTK0J3tMjozQaXTIChk0R2LtCb1GVU2buSgmjGrZyAlkJIkVNMiregMCmnSqk5SVjH9ECuMsMKItGGhWFZca571qA7X0RyDXKVA2oibndJmHEsclDX8UgUnkycl6yQkjaQUu7gk0z3E7RpMy0haLOAVahUm56exQ49kOoXu2jhRhBMEGI5FppTDDp04Vhla6J6ObKo4oYuia2SLGbKVLHbo4EQ2ej8GKGs6aVFGVGOBKynLiIqGZtl4hTx+oYTpBSimg+EGuFEOP1ugVG/iZgrYfgbD8lENF81yCQsFdD+MmWKajqjrSJqO6dhUmhWaI01qw210L8B0fSrNOn4QEuVzdMZHCHIRbiaDbjuxa0y3kBTzkKNLt31KzQ7l1jCN7gTVdpfayDit8WmKzSEypQKZUo5Wd5jKcI1srYSoGYiyjqzrZEoB7W6B4bEiE9MNuuM1puaGqdQzlKsh2YJHppAhygWUa1mcwCbMeZTrGWaXTbJ8zRztXo2RmRbduTGmVy4wtWqB2dXLWXbcauaPWcrM6jnGl/aYXD5DY7xDdWQIN/BJJhMkk4OHHEwDB1sMk0sYGDgKOZWK2wYHjyCRGCCdTh2KKA4sOTI+DRxJWkySSg6iSgK+5zA2NsZpZ5zOcWuPwXZChKREOiWSTqVRJLHvnPqL5sTBIxlYEotbsciW6ItTX7m7YnEqBswn+kLYYL9ZcXAwFsmSA0cecmYN9K/7yq215C8EriP+5/ngktjJljiSwUR8f0FIYjl96Hvo4Yc2bmCSKcTNmYIsxSJWIkValGI3lqqQSgv4YYCsKiSFJIVSjmwhpN1todtxa6oXxs4I3bFQdZNsPk+tUaA31eakU4/l/Esu4NJrr+OKjbdxw10PctN9m7npgc1sfGgzt29+glsfeYwbN23i1nvv4s777+GOTXdw09duYP2167jp5vXcvPE6rr/hSq5Zv45rr13HFVdcwBVXXsCV6y9i3ZXncvrZJ3HKmSdy7MnHsPakWZau7DE7P8zEdIO5ZS0anYh82WZmoc2pZ61kbukIxXKIF1gMJgdQNBnTMUkKKQaTCURNZlAQSKYkBDGNaZu4kYNuaiiGjqBIJAQxbhm1LAwvjlirto3mmCQkKWZXKeZX0UJBZFCQGUzLHJVKIWk6imqSyeYplEpxFFFREeVYDJNVDaEvcCmGjdC/Pm5rlViSiB1crhPFDK60ypJkmmRKIi2qJESVQSGGzCeluAkxKakk0gqDQt/JJanIukNajSHrB6OJhhviBjmCbAHDDTC9CNMLcTMRYbmE6rmYfohfyJOp1IgqRZxcFjMK0WwPUTWwPRfXt2mPNunNjnPR5Rdy7CnHsbhmFbPHrGBy5SyTK2eZWrXIylNOZNlJa1lcu5azL7+E8665kpvvvpPbH7qPOx98gFvvu5fbHriH6++4hfW3beCcKy7ipPPP5MTzzmVs6QpyrQmCUp20HrciJvscMUExUa3gEDNK1CxSismgrJGQzTjCLpsImsOgZCFaEQnFZUDxSNtlJK+JX13Ar67CyMxgZ6aR7FEEs4lkNdH9YcJSD9OrYTpVcqUxyvVp3KCKrLoYRkhndJ7e9Fqa7eW0hxcZHZ1lqDnG2ORSTjr9XIZGJ8mUq2RKJWZXraQz06M5OU59YpTG+BjFTotss0mm3kD1suhBDsUOUYMsouOh+iF6mCGl2yRVg4SiH3J3pS0njujLev8zoB+KJopa7N41XQ/dcftNii6C7CAoFooRN0pqVkhaDxBVH0GyEDQP0YgQNA83yuNG+f53q4Ok+aiGjR86RBkPWUoz3evRabcZ646QCbMxfzWdIi0kGe3UuOSCs/ne9/+Gr912HxdetpHTz7uW8y+7iQsvu5GLrryRU849j97iAl4UEmUjLMvCcRzK5SJu5GG4JpbnEGYi8vksyxbm6E1OEEQBfuTgRD52GOKGEZZjY9oWxXKJbNZlaChPpeJRKATIUgpJSmPIMo4msnKmyd88eTO/+ukTPP8vD/P8v2zmrx+7hh/98G7eeek7bHvlm+x89Wm2/+o7bH/j+7z/qx/y9is/4PWff4vXf/EMz/7zkzz7z5v59X8+yvsvbuG95+7lnWfvYefLT7Dt2YfZ/twj7HjhYXa++Ajbn7+f9597gN0vb2b3S4+xc+sWPnj5CXa88CgfvvIku15+gvee38ye155gx8uPsWvrZnZtfZidrzzGx2/9Pbt+8w/s+u0/sv+9n/HRe8+z6+0X2bfjLf70yQd8eSCOHP7pi7386cDHHDjw4SGH1h8P7Oszt/bwpy/28fmne/nis4/59NO9fLJvLx99+BEf7nyfvTvf4q3Xf86+3e/xwbZ32L3tPZ7a/DBrFic4YeUUrz7/Iz776F3e/vUv+cE37uX5H3+Pt177Cb997T94/3fP8f7vnuPdN3/Gay/8I//4t0+w8ZaNTMwsEOarmEGewtAwzYkZomqTmWWreOzxJ/n7v/8bvvvX3+Zrt97MJZdcRHd0GM+1yGd8MpGHZeqx2GloWKaO65hUCllazRpR6ON7Do6p4xgatikdFrgOz+E5PIfnf8NsOLM6v+GMBtefWee60xtsvLDLdWd3OXmxxEnLW0x3MrQLJq2yRzG0qGRthmslIlsh5xlEtkrRN+nUImp5m3LWoJozmB0rcNbJk9x686ncffcF3HLbWdxy23k8+tjtXHT5hRSrjUMWcEmWkCQJURaRJAlJlkin4zhiuh/xSIsyCSGFkBbwQw8xHf/IkGQJ2zFotZqkJQFFkWMHWCqFkEphmBaCpCCp5qHaetMLsfwMYS4WuerDNRojDUanRhlfGGd8dozhXpt6p8KyVT1mFjp0unmGx4qMzVZYcdwMy9aOceLps5x8xnKmZpsUah6VZpZKO6TS8qgOh9Q6AY12hmorS6bkE5VCRme7TC6dotgoUG/nqTdzlKoBQ+0cI90y5apLrRGyYvUEx5+2nGNPmKfVylKr2DSHPIZqHpWySblokc9Y5LMmhbyDrklIooCupWl28kzNNhgZzzI102Bsos6ka/yNAAAgAElEQVTsfIfpuRrjvQKtjk93okiznac5XKDZKTExO8z4ZAsn0LGyEWaYwS3kCUsV7ExEtlRGkGW8TA7ddXHDEMN1kTUT288gqRayZiIpBmlFJ61qCIpKWlFJCXJfuFEQZRXFNFBtEztwWFw9y/TyORrjHWojLfKNMpKuolgGaUVC1CUkXcXybQRZJiXJaEbM6tEss8/ucfuV5Daq52P4IZYfkVCVuKGvnCPfqBFVy7QmuriZLLJh4+dLqE6E4vloXkCiH3FMptWYMaPIaLYXi1xS7GZISiqSppMrFSkP1XBCn7QqI6oqlmcTFkKs0MLLejhZEztrIZsK5UaJ9nALWVH7vC0NN8iguiaGZyPrBpJmkpbjooS0Ekc0BVlDtz28TLwDafsRth/ihlmCXBEnzBHkSgTFCtWhDmG2FMN8XZ8wX2CkN4loxs43xTBodtoE2Qz5SpZSvUBUKCCbNk7gE+RCbM8jzEcU6nmCrB1HRo3YwaVoJqpmIypGn8cV4WcLVNojNEZ6NEZ6lBvDZCp1suUKhWqDUq3KUHeYWnsI2bRjZ4qsYLoGzeECndESrZECndEqndEK5bpPsRIR5j1MR8XxLIKcR3e8xch4m0wxoNosMTE/weLRi4xMdRid6zK20GNq5SLTq5Yxv2YVc0cvZWbVfF/gGmdkrkup0yAqFFBU7ZC4lUwMMDiwJG42TPTFnoEjSA2mSAwM/gWD64h+e+KRDAwsYXBgkGQijhYmBpcgppOUiwVmZ+c49dRTOeu009ENl3RKjmOKgowgpL5yhC35S67XEpL92GIMhR9goB8//ErkOvJ/XB4cPLg9sVMrMRBztgaW/J8+0ytmciWXHPFV1DFxJInBg6JXHzL/FyLaIfEteRSCmMJyLKJsSK4YkSmEBFkfw9FJyyKSrqDqCkkhhWEZqLqGYRokhQSKoeEFNpoVOxYz+YBMMYtqGFi+S5TLsvb44wijDGO9LuddeAbX3XgNdzzwILc/vJk7N3+Dmx/Ywu2PPsWmLd/kjseeYNPmLdzz2BbufuRhNnxtAzf1HVo333QdN9x4BevXX8SGDVewYcMVXHv9Jdx40zXccONVXH75uay76gLWXXUhZ559EstXLrLq2OVMzM7ghAalSswYNB2RVifPzEKH6cU2zW6J7nSbZqfI6HiNiekmtWaeMOMhqyJuYFEfyjPULlGq5JE0Hc3SEbU4Zj8oJONooKKg2y6CpPXXrLhFVbYc0prJoNiP/SVjrlWyD45fIgh9x4yBoOlxe6uo9N1ZsUB1kMeVkmPoe0rUSAgqg0mRJQMpBFEmkZAYGEyhqRZRVIwdWimZtKiREhQSQixwyYZHMq3F25DWSIkagqwjqiZp1Yph67JJSonjaZLuIOnWIZahanlYXoThB6iWS5gvYWcz6K6N7rpolofhhrHrs1IhKORwM1kM1yWbC4lCj/HJMcbnZ+ktW8bimtWcfvGZnHzeSZxz2ZmcceEpzBy9irVnncl56y7n8uuv46ZNt7Pxnju45b67uPPhe7nlnk2su+lazr/6Ys5edwmnXnw+q049he7SFVRGe2h+npRik9b9vpCjMyhrDEoGKdXBy1RJazYJxSCpWDFXSnNIaSaK6ZLSLFKqS0J2Ec08gpFHMIrYhQnswix2bhbFHUc0RpGtYWSrg2S20P1h7Mw4Xn6cbKFDmB3CcguomosgKKRFDc3w8aMGhdIojcYkzfYMY73l9GZWMzqznFKzxfzyVQxP9Fh53LF0F2boLl1gaLpHptHAL5epj01g54vY+Sp6kEP1sqR0D9kNEcw4HjigfCXYCYaN4gWkNRvJ8pAtD0ExkHWbpKSR1gwUw8Dx3Lg113WRdBvNjRCNgJTiIKoeour1WWUuKT1AkD0E2UXQAtKKj2blDrVqplUTUbFRdAfD8WKnqOciiQKzMzNUq0PkcjkCP8S2LNLpFJqi0m5UOf+c0/npT/6TR7d8g+tvvIOLrlzPlRtu46JrNnDCWacxvmyGTLWIX8hh2i5BFOG4No5nYjg2YSFLkMthOja2ZdMZGmJ6eoJmu0G+XMCLfEzXQbf0OOLvZ7BMg1o5pN0soOsSiiIhiUlkOYUhCyz2GnzrwWv53XPf5r2Xvsubz32Tl//1Qf7tr2/h7a3f5t0Xn2T3a99i96++w87XvsvO17/PO6/+kN+88H22/vgb/OhvHuL5f3uS13/yGG/99F7ef+4+3vn57bz7y3vYtnUzO55/hPd/GfO0tj17P9uefYDtWx9g59YH2fXiw+x8/kF2vPAIH7z8OLtf/SYfvPRNdrz0OLtefJzdrz0eNye+uIUPXv8ee9/+KXvfeZa97/yCPW8/y/7dv+azj/7AFx9v59MP3+XPBz7kv7/Yx58/38eXn390CCT/pwOf8OXnH/PFZx/xxwN7+eKzj/hs/4d88ek+9n+yh8/2f8y+D7ez+91X2f275/h4x1vs27WdXe/8gd3vv8fm++/mmMUp1iz2+Je/eZrPPnqfLz/Zzhsv/phH7r6Wp79+Nz/6f57mrdf/k9+89G/89sV/4xc/fpqnn7qPy65ax3BvHtPLY2WKNHqTTK86hnxzmMboFJddfR3ffPoZbr99E1dctY516y6lVi2SDR1OPuFoRtpDhIFNNnBxDQ3b0IlCn0I+olzKkg1c8tkIxzBwDR3TPOzgOjyH5/Acnv8Vs+7E6vz5a0qcvabO6sk886M+s50MtYxJI+eQsUSqGZtGwSfnGeQCi0JgkPNN8r5BZCtUIpPecJnJ0QrVnMZ4y+OCM+e55cZTuPOOs7j3vovZeOvZ3HnP1dxx90bmli7guD6WZfVbABUUTe5b0lOkhdSh2KGQlkil0oiSTEJIIAhJVE3tO7ZSOI6FoqlkCmWK5Qq24yKIEolUklRK6DO6kiQSCVJpMWYRaTamE2D7GbxMjmw5R1TMU2wUaY21GJ0apTvbZWqhx8hEm+5Um9FencnZJu3xEvPLxlm+dobZ5cMsPXqUZUdPMLkwQnu8QakZka3YLFs9SbUZUhnyqHZ8hkazDPfqVNs5ppePM3/0PCPTo4xOdMhVQqK8Ra0RUiw7VIcChrtZRibyrDp2klPOOJrjT1zK5FSDZiOkmNdpNyMyoUqnlaPVzpLLOWiqiCQmqFQztEaKNJoRU7N1RsbKTM42mJgqMTlTozOaoTtRJFdwGO428EONpcsnGJ2oky35uNk43ibZJna2gFcsE5aruFGuz+LQ46iCbiGpJqJikVasQ84eQdZIK3GkL62oSJpBWtFISTKiaiBpBklZJq0paK5JWMgzvTDNSG+UartOVMxiBc6hRkZF1RCUNKppoFsmhhkDzmNRSCchKqQkLY7ZyDqK4yNZDgOijGobeNkQ3Q1w8gXGF2cYnppgaGyY6sgwkuUiO358xF4zUZ14RywpqSQUjahc6wtcWj+ao5JWdCTDwMsGtLrDOFFAWlUwLAsrtLBDGyt08AseuVoG3TEIiyFO4KOaJooVC3RpTUOxdBRDQ9ZNJEVDUk2kPi8rJYgxlFsx0GwfL5PHDTN4UYYgmyPKl3HCHE6Qxc0UCAplDDdAd3yiYo6JuR5RpYRkaliBjxv5jPYmsF2b1sgQmXIeNxO78zKFHH42wPQdvIxPkPPIFny8jIvl2ch6f9tUE9mwkQ0bL5On1OxQHR6jPTFLuzdLozNGVCyTq1Rp9yaojbTJD9XR/YiUoiGkVURZoVQJaQ1naQ5nqbcCWp08nW6BfNElVwzwQhPDMXBcnWIlotaoMDnXpd4pUuuUqI3UGZsfZ2RmlLH5HhPL55hauZSZ1cuZP2YFUyuXsnTtikMOrvb0CJlaCcOxSSWTsVsqeVSfsXVUPza4hMFDrYQDJAaOIrnkL5xWfabVwMBBkesrh1RaSBKGPq1Wh4X5GU498Thsx++LWwqioJAWUrGolPr/iUoDR5BY0ndcJQb6bqqDrqoj+46to74Spvrb89XfB6OOB11bSw61PB6C1Pdh+ol+xHJw4AiSS75yfSUHlnx1W/+5ZTlFEPlkC5m4wTMXYHoWkqYgqRKCkELVY16eZujophYLopqO6zsxvyaw6YwOMTYxTLVeQTZ0/EyWsZlZ5las4tKrr+GKG67nzke/zqbN3+Cux77BPU88zaavP8Wdj2zhgce/ycPfeIrb77uXW++6nY233cCNN1/N1265nhtvWs+GG6/huusvYcOGy7nhhsu49vrLWHfVmVx1zQVcfuW5XHjJGZx9wVmsWnsMCyvmqAxVaY606E52qberjE8NMTFVo9urkit5aJZGQkiSFAZJCoOkxEFUXaRaj+Kyjdk247Ntmt0ahVoW1daQlXidS6YFJF3HChzMyO8LArEAJKoGmu3FDq2kSFqLWU6D6T6wPSUzIMRRQDfIYgcZZCO+3XJDNNMjJcXOTlHSMB0H1XQwHJ9BSeWowdiplRBiEH0iKWLZLslU3Jqo6Q6JpERajB9D0R0kzWIwrTEgyCTTGsl0zJuKxazYpRUztswYZK/GbXiSbv8PYUu2PUwvdmRlSkVM38PLZHGigCCfw/IjRMXG8PPoXg7N8tAsD9W0cLMFWhNdphYX6S0uY3rlco4+9XjWnnEix5y2lsmV86w+aS0XX3M5J5x5JldsuJENmzax6dGHueLG67n1wbtYf+vNrL/tRs5ddwmnX3wha885nYUTTmT6mBMIGx3MTJWkGq/hB6HxKVmPHWuyjqCYGH6GlGIdeq1CvzlRNDyS/f9JKAYp1WVQ8UiqGdSgTdoeQgnGEcxhkmqDtNZGMUcQ9SGscJzK0CK58hRW0CQqdMgXO/hemTCsYdshvpfBdkJkxUY3fUTZwAsKFKqjFJtjZMpNstUGhUaNXLXOwtErmVqxwMjcNEPTk5RHR1H9ADUIiRptrFwRM1eOW4HtgKQal6fIdoDmBgxICmndQtAt0oaNoNsk5fg1x8Uh8fskqia2H2L7HqppY9g+lXoHQY0FwqTiImkBouagaF4sdukhelBCVENkPYOoBhh2HsnIkFJdJDPEsGP4vG77uGGGMBsxNFRD1xSCMKJaaaBrBtlMAVVVEfsRcN91GR9tsfnRB/n2d7/P1598mms23MD5V17G6pOPpzPdJdesEpaLcYmKZWE6OnboEhYyZMslCvUqluOiqAq6rqNrGpVKgXanQas9hB3YaIaK5bpYroemKZiGQiEXYJoa6XQKURSQxCSqnCTjKNx82Qn84YVn+P1z3+TDN77P7l9/j7efe4x3X36K91/6FjteeZo9v/4+e974a3a+8jRvv/QMf3j5b/ivF/+WV3/2PV78t2/w5s8f580f3c57P7udXS9s4vc/uZntLzzEthcf7Tu4HmT7Cw+xY+sjvPfs/ex48SF2vvho3Ia49ZFYxHr5G+x59ZvseOkpdr78eAyXf+1Jtm19jB0vP8Xu3/4re995gb3bXuHzj3/PF/ve5/P9OzmwbxtffLKDPx74gD9/8TF//nwff/7jJ3x+YC9/+mIfX34ZNyd++fnHHPjsY/54YB9ffPZRfPr0Yw7s28X+Hf/Fzjd/wY7f/gcf/eFF9u34PZ/u3sHene/ywfYd3H37rUyPDrHY6/DAnTeyb897fP7JdvbveYef/vsPuO+OG9jy0G38+z89wy9+9AN+8e/f5V//8XHuf+Bmzjj/LFpjcwTZGm6+RmNiiuGFpZSGxyi3upx69oVseeIZrr3uJtbfcCPrrrqSse4wlqmyODdFNnAJHJPIs8mFHrahkstG1Gsl6rUchXyI75m4poZvG9iHI4qH5/AcnsPzv2NGi+b8SNml7EtUQpWCq9Jrljj5mEVmRpvUcx4TwzVqxYhqPkM551MMbfKBRTljU85YtCoRI40c7apLt+VyxkmTbLrtXO65+3zuvPMcNt19IV+7/ULufXAjF1x8HtliCdcLMG0LWZEQRQHbNpFVBSGdRBASpFKJGCKflhBFCUVVSaWTJNNx/DCVSiCKIpqhkxYFDMtE0/W4al3XEcVYGEumhD60PoWqKqREEUFWkXUbSbXwwjymH+JlcoT5iEwppNKpMjzZYnx+krGZLmOzI7QnGrS6NZrdIgsrpxifazO/useqExdYc8oia05dzvLj55hePkKzW6LWLlIeylCoeRSHfKodn2Y3y9BohqGRgOZ4gYmlXaaXTbPyuEUm5kYZm2zRGS3SHMnQGok5XeOTZUa6FU49ey3nXXoWE5MtikWbRi0k9GVGRgq02llGuzXa7QqOrZMrhOSLHs12hvZI7AxrtDJMzlSYnK4xPFag26swPFZkcfk4xx2/yORMi26vTrES4WR89CBA8z1Sik5SMxANG0m3sIKAIJ/HcD1ScvxDWFRNZN1E1q2+gGgiqUb8g1k1kFWzL4gZKH0BR9Li6nFRV9Fti3K9SqVZpzXaoTRUJSznCfIRpu8g6zqKoZMU0+i2hW7qKLpOSpJJiiLJtIwox/FIQdUOQehV20LUNfTARzEdFNchqlYYGhlhftUCI9M9wnIZN8oQFcoxg0X7KrYSxzOsfpOZdmiHLympqLaD7vnYYUBrbJRCtYxqaXHk0NNxIwfN1bFDCytwyBQzWL6NqOv9BkGv76qK3VUpWUE3XVQtfp9E1ehHFRVk3SJbqlJqNcmWyhQqNdwwi+VncKIcfqaA6cVQZzfKEOYzTC2MUxsu42Y9MsUMTuhQbRbJFDO4oYvt+0h6/Nym75Cv5qm1a3gZlyAX4ucD/KyHm7HxM14scGlmX4AzMNyAfK1FpT3C6Mw8ozOLDHUnKdWb5MsVGt0und4UnYlxjDDeTskw0XQDP7JoDucZ6ZZZunycTrdAs52j3sqSywc4noXtmhiWThjZDLUKNDs1hjpFWt0KrYkGQ+NDjC9MMDrbpbd0it6yaSaXzzF39DKmV87RWzbD9Ko5ZlZOMzo/RmOsiRv5KLrG4OBg3GZ4yDGV6EcUj2JgYIDE4JGxMyux5BCzKpE4iiWDRzCQOJLBgQESA1+1LCYGl6CpElHoMT83y5rVy1h/xWUYhtOHzKsIgkhiMOZeJZN/2Y545Fc8rsSRJBJH8pdurcG/dG31OWCDB++z5Kg4pti/PDjQjx4ejFsOHIUsCchSmlRykFSyL8olj/pKWBs8kkRyySGhK5EY6LdLxlwuTVOwPRMntHACC8ezUHUZRZNJpBKkJQHbNVENHVGTMFwTw3VQdRXVMLA9h1w5YmpuglVrlnP6uWdw2bXrufGe+7np/s1s2vIt7n78W9z12De549EnuWfLk9yz5XHufuwx7n30Ue667z5uu+MWNt5yAzdtXM+Gm9Zx5VXncf2Gy7luwzrWX3sp6646jYsvW8vlV5zM5VeeydXXncWFl57EORecyCmnH0e1OcT4zAzFehHLNRhqVZie71AbyhMVXabm2mTyHsn0IIZjIWlporxNrZVleLxCe6RMuRYRZBxETSKtijiBR1JIM5BKxa2EyRSSrCIoGrJpovkemuMh9IUD3Q7QnQDN7rOzkulD4tZAUmIgmWYgJTKQEknLxqHIoCDpJEWVwaREStRIK/G6mquUSIqxk2swJSMIOpIcM5QGBYlkSuy3Vsaur4QQnw7GIZNSHEVLiX3un6L3OYNWzGJS9PhcjeN6iuliB1lML4qB4WrMpJJtj7RmIus2hufS7DZxooDhsQnytSGMII+Xb2AGFYJCAyss4gQZ3ChHoTbE8NQcnakpekvnmVicY3xxhrHFaaZWLLC4djWrTj6BMy6+kKtuvIFrNt4cNyM+9AC33H8PN9x5K+evX8dpl17AKRedw0nnncOyE0+mPjGJX2nilhoxY0uzSGh6vxnxoMAVNyKm+1D5lGowKMd8rYRkIBougu4iaC6am0FQDJwoh2Jnke0qXmkKwWqxRCoxIFVIKA1SWg3VGSVbnsWOupQbC3RG5pmYmKfZGKHRGGP16jOYmz2Oudk1TPYWqdfa2G4Gy40ONdWqmo1mOLhRjmqzQ314lHKnQ7ZeZ2R2ksrwCPnWMNlWm6BSxy2Wkf2ATKODW2ogOxnSuoNkhkiaz6CoI2gORpgnbTmk+uJW2nBJKnFrcErWUUwb1TSxPA/NiqOIsuGimB6S7iObEUnFIiXbJBUH2cySUj1MN4+g+qhOHtUtYHhFdCvHyPgiYbFNWg9Jax6iEZDWHVQrQNItDNuiWC3R6rTQDR1N1zEMnZSQQtUMPNfDc1zS6TTFQi5uUrzzVn7ww79ly+Nf5+yLTmPx2Bkmlvaojg6RqVcIijlUU8HxXPzQIyrmsMMQw3XwI58gcFA1CdUwcLwAXdeoVIqMjw8zM9uL2V22hapJmIaCokjIB5MFYhoxnUKXBAJbZrFb4t+fuYPXfvx1drz2PXa++m0+fP1pPvz1M+x45Wl2/+oZdr32Hfb+5nt8+Poz7Hzlm+x6/Yd88OaP2fnmf/L2K//Ab3+6mfeevY+3f7yBt390Ldt+eTvbn7uPbc8/zPtbH2HX1sd452f3xOytF7ew48XHeP+Fh9j9yuPsfPFhdm99hF1bH2XXS0+x65Vv8uGvvsUHr32L3S89wd7fPMOeN77Lnt/+gI/f/ilffPgmn3/8Lp/v38nn+3dzYN8O/vvAHv7vl5/w+f7d/PHAHv7vf3/K559+wB8PxMLWf3+5n8/372X/J3v4/MA+Pv/0Iw7s/5AD+3bzp093sn/7q+z93c/56K2fs+u3v+S9N55nzzu/5eMdb7Nn2zvs2bGdWzasZ/VijxVz41x58Tns3vZ7Pv94O5/u3caLz/2E6666hKsvO5+H77mFH3xnM9/77iM8svkmbr7tSq64/kqmF1fghiW8QpVSu8uy408m3x6lPtJj+ZqT2HjbvVx99fWcc+75HH/CcZx8/BpKhQyVcoHAd/E9m8h3OXr1CnKhh2cZVAo5ctmA0ZEWpWKWyHOJXBtbORxRPDyH5/Acnv8Vk3Ol+ZwjkXMUco5Mu+JRDkzmx5tUMi45V2eiU6JScCnnfPKhTTnnk/UtGsWAdiNLKWMyVLQYbdicctwIG284iYcfuJx77rmIOzedx223X8Sdd63n7vtuY2ZxliiXo9MZRlU10lL840HsN3DpukkqHccSU6mDTq5Y8BLSAoIo9cHz/RiiEHO4VFVG1VSEtEg6LVApF1BliXQ6TUpIH3qcZCpBMiUgKyqSHLtSFNNBMz28TA7T88hXi5TaZYZGG3Qm2nR6TYZ7w7THWzRHy3Snhuj0akwudplcOsLcylFWnTjP9Mox5laPMbt8hN7cMO2xGkMjJXIVl2Ldp1D3KDZdqp3Y1VXpBIxMNjjv0rNo9zoM99pMzA0zOlljcrrOyFieeiOikPNoDOVYcfQcJ52+hqXLe7RbJWrVkM5wgWYrw1ArR2e4RKUSUakU8EMHLzSoNULanSz1ZkB3osjMQodMyWG0V2J6boiZ+RbLV/YYHasw0q1QrAQIqoSgaGiBj+VHpPsRmZSskdRUvFwBw7Px8hGa7WD7EYppoZgWqmnHUHPdQlQ10oqGpFpkChVSffeTqMYtYaJiMihKDAoilufF3C3PJ1cp0hhpUKgVaXXrOKGDasaxPVXX4mZNWSIpxmyYZFolLWt9QSjeyUxKMcsmIamx48h2EU0bN59D8wKsTIbCUI1ye4hKq4EbZuOj+rLRP4JtkJRV0qqB5jiIqoakmwiqRlrVSUgySVlFUHWCQo76cJNaq0ammMXPBriRG8NqPQfTsyjVy0SFDKbroVk2Sn9nRtaN2M2lqCiGhWo6hwQuyTjYiOihWi5+tkC12SEqlFEtF9mw0WyXTLGAG3nkKzlmFqepNotMLYxTaZVpduvU2nma3RLDE3WqzTKW56C7Dobr4kYOXtanUM+TqxZxAodMMYsbeUQ5Dye0iPIBlhM771TdRjMdwnyJqFSh3O7QnZmnPTHFUHecTm+K7tQs3Zk5So0W+WqVfLWBFWSwg5AoEzLUytIazTI502R4tESjHVFrhGQLNlHGxnYtTNvCCxwKJZdKPSRfDSk1Q4Yn67R7TRpjQ3SmRhidG2dy+TxTK+aZXL7A7OqlTK2Yo7dsmunV88ysnGFsYYJsvYgTBKRFgWRiACGV6Dug4jjfkiUH2VWxsJNOx26rgSV/xcBA7Kga6EPmBwaOZHDJQYFqCcLgAFHgUK2WWLlyBaeeegLnnXMWsqyTTknIko6QEhnsC1yDiYEYVj+wpC9KxVD4JQN/dUisSiaO+gsnVl/YGvxK0Boc/Kv/0Yo4mPiqMXFw4AgGBo4iObiEdCr5F2Le/2RvHXSBJRJ9d1gyfpyvBK4lpBIJVF3B9S0c30Z3dCzPQDdVFE1Bt1RMzyBfycflCZaOl/WIcj75YoahVpljj1/BNTeu59b77+X2hx7iaw89wt1Pfod7vvFdNm15mtsf/Tq33v8Qtz7wCFds2Mj6jRvZ8LUbueWOjWzceD2XXXYO66+7hGuvu5wbb76SK68+l0vXncIl687giivP57IrTuaccxY4/6KVnHTaPCefPs/Ra3vUOkWCyMf2LZrDDVrDZTqjVaKih24ppFUBIZ3EdFRyRZ96K89or0GtXcDPOWTyPm5gYFgqtmuiWTppRcIJbezAZUlSQJAVBDGOLXuZDKoVM6dEXScpqSimg+XnMZx4fRlMxWysRFpmMBU3FsqajWp6JNJKzNeSD65fMoJuIZkeku6hWj5pNY6PDaSlfpzMZTCtkBJUNMuN10LFQFJjppdw0Nl68FxUYg6XqMTruRS7uVKyEbfeKQaiFru2JN3EcHwmpmeJ8gWqjRbl+hCSbsXfmV6I7gTIpoWdCQlKeaJSzP3rjM9Qbo7hFdt45TaZWpfq8ATHnngKnbFJjj7hZKZWrGZqxWrmVq9kZtUyFo5ZzpmXnMPy44/h+LPO4JSLL+TsdVewYdMd3P7A/Vx7y63cfNcd3HDXbay76WpOv/g8jjv3TI4943QWTziB0YXlZBrDqF6m71wySMoxDD+p6QymlS1jxyAAACAASURBVJi3JetxK6JsklIsBNWOY3uSRUKyEXSftBGQUj1SqoNqx6/TcDPYUQfFG0MwOixJlxmUSiTkGmmjieEPU6wtMNJdSSY7RBiWWJhZ4PKLL+bcM87nuLUn02lN0WlN0W5N0OmMMze/nKm5lYT5GqVmB8OPCPNF8rU6xWaTYqPJSK/HUHeUQqNJqdPBzhTQ/IioVsetVPHKZWQ3wC3UkOyIhGwymFKw/ByDok5SMRFMG8GwEHQzLmSRdBKi2o/BmqiWheHE3wmibiFqLinZRtJ8koqDqLqoZkRaidlbKdUnrWUQ1ZC05iNoAYqVRzSzeJkmfqaB4ZcQzRyCESHqPmktIK04SLqLqJqopklUyLFi9UpK5TxiOkW1WkaURERRjvmrooiuGniex/Frj+baa67g7/7ub7n9jttYdfw8S4+boTJaI9coEVbz+LkQP+thuy66YeJnC9h+SGe0Q5QN0XUVzbQIsgU0y0XTTXRNZXS0TW96Ai/yUTUZTZNQVRlRFGMchiggiQKGIlKILI5bNs5xix2+selS3vzZk3zw+nfZ9srTvPfy0+z+1V/zwRvPsPPVb/P+K0/zwRvfY+drz7DrjR/yybs/5dNtW/nk3f/krZ89wvu/uJf3f3kH235+K9t/cSfbnn+Q7VsfY9vzm9n+4ma2P/8I2597kG0v3M+2rY+y/cXH2PbSY7z93P3s2PowO7bG7Yq7XnyCvb/5Pnt+9W0+fPUpPnjlKfb+1w/5+Hf/wke/+zH7t7/AgT2/44v9uziwfzcHPtnFZ/u2s3/vNv7fL/fx+f7dfHngQ7749AO+PPAxX362lz//8WP+/Mf97P9kD5/s+5D9H3/I559+yBef7uaLj9/hy71v8fE7L7DjjZ+w579eYvebL7HjN6/ywe9eZ/fvX+e9N1/jw/ff5YmHH+DU44/m2BXznHniGna++1s+27eDvXt28Y//9Ldccv45XHDu6Vy97jzuuG09t2+6hvU3ncfNt67jwUc3cfPXNlIo1ciWGmQrbbqzS8lU6oSFCseccDoXXnYtF168jjPOOJPTTjmeKy65kHIpR6WQJR8F5EKPTBhRr5XpjQ3HrrxMQD7yyQQOpXKOfCbEt01s7bDAdXgOz+E5PP8rJudK8zlXImtLFAOdet4l72k0iwEZVyfj6lQKIbmMTSHrkvVNipFD3jNo17J0ahlqOZvhqs2qxTJXXbaaTbefy8MPruO2287mjk3nc/PXLuDeBzZy8bqLmF6cI1ss47g+qqojyiLpPlRelNKkJRFBEFAUBVlWY4EqleqLXCmEVBLTVGk2W6RSApqm9BsUkwiiEAtjQhLHsRGEFGI6TUpIkRSSh9oZU2kBRZEQRBFJkpEUDUWzkDQbzfHxshGFRplCtUCunKHZHWJ0Zpz2eJvhyRat8TrtiSrtsQrtsTKt0TxTix1mVnRZPHaKpWt6TC8fYWb5GL25Dp3xKp2JOsWhkGzFIVe1KQ25lJoO5abPSK/BzMpJFo9ZoDnRZGxmhPkVPVojRar1iFLOIxsalIs+tXrIiSev4IyzT2DZ8ilawzmGuzlawxlGx4sUyx62p+OFJlHGYqiVZWSsEJ/Gy5SqEVHOYnKmxsqjJ+iMlpmaazM+2aBSz+JHJqKpIRkGSVXv7+wYcQTF8UnrOkYYEJYLRKUMUSmHl89ihD6ieRAyr/WjiGYscMmx60AxbNKKjiDHccWDscWkqDAopElIEilJRjYMgkKOWrtKd6rNSK+J4zvxY2kqoqaRVmRSkhJH+SSVtKRiOi6CopAU5fg55NiFlVR1UppBWjUQNAPV9ZFtD9l2qA63WTh6Bd2pHkaQiUHz/caopBwDdpNqvDOoWi5pVUMyLCTdICFJ8X0MjUwxR7s7ghsF2IGHE/jYfnwE2cv6eNmA4fERFMMkLBRQLTd2cFmxKKg7DrKmodtuzBXTDFzPRzbi907UDHTHJ1dtEOZLmF4YxxFdl+bYMNVOlZllU9SHK9TbNZrdBmOzo7QnqnQmKrTHiwyNlrAjG9U2yZVzFKpZwmJAkA+JShnCYoiXcfEyHo5nE+V8LN/CDlxMtw+aNxxk3cIJs/jZPNX2MO3eNPXRMTq9KRqdMVqjEzSHxyk32vHnxnJJqwZ+NkttqERntEBzJGS4m2WoHTG3MMJQK4fnm5i2juV5GI6N6+s0Ozka7Yhi1aM+nKM9UaU5Vqcz2aYzNUx3foLeslmmViwwvXIpk8vnmFyxyPTqRWaPWWByxTRjixNYkYeoaSSSgyQO8a2+4lwdcj0NHsHAwBFf8bn6EcaD7YmimOoD3wcYHDiKZGKAVHIQ1zIplyusXL2Kk085kdWrVyFLOmJa7UPmRYRkqh9zXMLAwBF9geuoQ7HHwYMC1UGR6ZBwdRRLBo4gcRAO3xemhOQAA3/B4loy8H++ErkSR5IcOCJugxxc8v+x955dchR2+varx0YTuqu7cu6uzjlOz3RPTx7NKAeECCJKAgkhkgFJIJIQksgIjLG9Tstir7F3F2/wOhKFMUkEkxWQUACBiN5PcP1fVGvEPh9hj37n1Jnp6p6aTqe76q77vu7/JYL1zkQfvz3TznjCvTXzuHt9Jlmgp4tgsAdVk3EjNk7EJBKzcCIGmimj6iKaIRNL+O+VWCJCIhNncs4o666+gpu3bWXbA/dx+wM7ueW+e9n63e9yx8M/4NadfiRxy90PcNOOHVx7/RVcc/0VfGfjFVyy7mJOP3MRq1afy8aNV7Jp0+VsvvFKvnPtWq6+Zg0XrzmbSy8/l/VXXsSVV63hsivO45I1p3P2uVPMW9hkaLxAvhglmYnQGChQqeWwIwZhKYikSxiWQjxlUW1kqPfnSGddvKSNEzXQDBlZFzEjOplSklojTzThojs60UQEO2KhmDI9QpCgJGFGPeLZLKrlYkUTyHYUSbfR3CiKHUHUbZ/pd8Kl1SMwqzeAIKlIuo1quQiiH//rCZ2MKQYVnbBuI9seWiThN/uJGr2C3ImRKb4DLKwiGzaSbKBbUZ8tFfYFraCozDi3AmFfPDshbIVV03dpyTpmJE5IMdDs6IwDN6waxNJZMsUKjcE2+XIFK5rATSRRXL/11Yr6DbXRtEe6mKM61KQ+0iZTqVMdmiBRbhArNCgPzaY2NJvm+BwuWLOe4em5TC1ewvjCeQzPmWb2ork0RkcZGJ/knIsvYs3VV3DZhmu46sbr2XLPvdxy911cv20rV16/iSs3b+TsS1aybOV5nLH6QuavWEFjcg7xQhXFSRFSbATVjxf2yprP15J0QrrVceXqiKqFqDk+ZF4xZwDyvR1nUlCxCUgmISWC5WWRjQiqk0Aysghama5wwXdtSUUCUg7JrGFE+kjlBsnn+qmX+xkcaLF00RLWXXwp1155LXOnFzNv3mKWLzuL6anFXHjhJcyes4hctUm+3k+hr0F9eIR0pUa+1kehv59ys0m+1ke+r4GbTlNuNvGyeTQnhp1IES3kcbM5nHSWkObQqxj0hlR6BJmu3jC9YZ8xFlAMRMMm2HHmnWjLlHUTzbJRLf+ES1g9ET01Cck2guQiaVFkw6U5PI7pJAgrrg+PV1wEycWI5gjpHpIe70QRI0hGkrAWx0tXkKwUop5AMv1GRUGxCMkmouogGxbRZJrZc+eRzmUIBoM4joMoiZi60Tkp6Z/ozOUyjAy3WbZkLg/efyePPPJT5p0+SWmwRLyYxopZ6K6Gm4gSSXiYEf/knBnxiMST9PUPoOg6uuVguh6G46JbDoqmo2kqtm3SGmzQaFSwLY1wOEgoFEIMhxFDIXRNQVUkUp7F3LE6i8ZK9GdM7t+8itf/8ACHXvkn9r/0CAde/icOvfJPHH3tUQ6/+gvef+6n7H/xFxz5239y7L2n+PvhV/jkvSc49PI/8t6ftrHnz7ez94mt7P3zFg7sup99zz7I3mcfZv/zP2T/X7/PnqfuY+/TO9n3l53sfe5+9j63kz3PPcD+v36PPbvuZ+8z97L32Z0c/OuPOPDCTziy+5/48KWfcuilRzi0++cceuO/+ei9v/Dp4b/x9Wcf8sXxw75D6/hhPv/0EP/z5cd88ckhvznx08P8/Yuj/P3Lo52fx/j0kyN8+vEhjh87zCcff8jxj/Zz7MM3OLrneQ6/8ywfvfcX9r70e/a/+gwfvvk8e3c/zQe7d7Hv5Wd5/5VdHHjrDf7y1BMsXzyP4UaB1ecu5aMP3uHTjw/wh9//ln/4/sP89OEHefp3j7Njy3Vcvu58brxxPTfctJZf/uIBdj3zH/zm3x6jNTiClypQrDWZvWgZ1YFhYukCC04/hzXrr+XKK69l44br2XLzBm649goqxQxDrT5fyIq7WJpCzHWoFPLEIy6uqZH0oiSiLvGYSyxiETE1HFU9JXCdmlNzak7N/4XJeOpkNeMSs8IUUy6lTJShRpE5E4OkEw4RW8OLWkQjBp6jUM3FyEQ0KtkouaQPlR8oe0wMpli7cpItN6/gjjtWs3XrRdy+bRW3bVvL1h0b2HTzdYxMDjPQblKt9SErCqqqI4SFTkwxRL1awnFMTNPf6QiLMqIoIYRCBIRegiEBIRzE82IkEhmK+RKZdJpgKDDj8urtOL1CId+1FQ533FuCQFAIEuyA6g3D8G8nBDruMXmm/U+3fHFCtx0s1yFdzBHPpqh3mhBrQ330DddoDFZotqs0WjlGJmoMTlSYe/oYc8+YYO6yUaaXtBmdO8DodIPZ8wepNXP0tXKkSg6Jok265JApu8xdOEK6FKHUn2Fk3hBD0yPMXTaPfF+ZSrXAQK1IPhMlm4oQiyoUizEWLpnNRavPZmr+ENWBFKVajMHhItlClETGIVuIkUjZlKspnIhKtS9Nq10iX0gw0CpS7UvQbBdJZ6LUGhkGBquU+4pU6gWMeAzVjSJZDkFFpzsodmJ5LkY8ge5EUR0bK+bhxmMkcyni2SRGxEXUNRTL9NsqnagvdEm+a0vqtPiFVaPj5lIIy36VfVCUMRwHISzRHRQQJBHDNRkcHWDx6ROcceYUxVoWL+4QlAVETUbSVATF344kq2TzJUKSQlAME5BkgpJCQBQJSorfJKhpyLZL2LCQHNdnkCgamVqJBacvIl2tYkSiBCXVZ5UoPm8sKEo+M0xWCOs6Yc1vJBRkX6QTJL/50HBc+tv9FKsF3FiEaCJGupDBjNhEEh52xEFUVRTDRNZNJENH1g1U08J0XWRd+1+uLtWyO5XsRueySzSVI1EskO+rk60VSRezmBELJ+aQLfsOlNZojUa7SH0wR62Vpn+4SLWVJ5aNE1Zkyo0SpUaeXD1OvhrHy0Tx0n4k0YqaPncrYmNYOqqpo1k2mtUR4RQDzXR9PouXIF4ok+trkqs16B8aJVftY2hsNrWBNm48i2p5BMMqlhcjW/Jh8q3hMq2hPK2hDMNjVQaHyhQraQxLRbcsNMvBciyK5RgDrSz5UoRCxaM6kKHWKlIf6qNvpJ/GaJPBqVEGp8cZnT/NxKI5jCyYzci82YzMG2di8Wzac0eojTZRbRNRlmaEqd6eE4D37hmBKdDrxxRPuKd6e/y2xN6eLrpnnWBenfaNZdZM1NAydPKFAhPTU4zPnk2+WEQISgjBMIIQnjlQ6+np+oYo1dVxiZ1GT/e3CHSdbD/0xbWO6NV9ojVx1sy63i6fm3XCidXT/e3O45g14+zq6Z7lg+Z7Z81s92TD4qyTscRvLMKMo+skiyzQO4uQ0IOmSdiuQTRhEUs5OBGTWMIlV0xRqecYmx7izPPP5qobb+CmO+/glrvuYfsDD7L1wQfZ9tBDbH/4YbY/9F22f/cBbrtrBxtuupkLVq3msivWsPnGq9h803pWrl7O+ReeyRnL57L20hVce+2lbNiwnsuvWM26y1ey9rILuOLqlaxZdzYrLzmDVRefydIzJpi7oEVzsEh/K09jIEtruEQm72G7GpGIRi4fo9rIUuvPkCt62BEV3QoTT7k4robtKMRTDvlqCi/l4CYcNFdDM2WsiIFqqQiSiKzrGK6D7rqYkRiK6aLoDkHJQDKjKKYfRQwrOt2CSFBU6eoV6OkV6An6McOwrGNFEwiy7jcnCjLBDu8ppLlItkfYjCBbMQTVIiBp9IZkekMKgqjPOG9CnVih40YJhGVCHU5WsCPu+8B4X6SXTAfNdhH1DmdK7bToab6rRzaczmJjROOEOrFESbeRDRvNjiDpFoYbJVXIUWrUSJeytCabDM8dpD01ytTiuYzMn2Rw9gT94xMMTEzSmpxm9pJlNCcmWLFyJStWr2Ji4QKmli5icHKC1sQk9fYQg7OnWXLuhazfsJGNt93KTXfu4IbtW7nl7jvZsPVWVl5xKedcsoqzVl/E0vPPZXTRIlrz5uOk84StKIJmIygmgbB+sglQVmfYYaoV7biS/BhioOPa6pFMBN0hoNr0igYhxSEg2+TKLZK5Piwvjag5dEsuXaEYs4IpukMpwlqBkF4kKCdRzByalSCfq7B29Spu3HADl1+6jvlzF7J29SVsunYDy89YweTUfC5ZezkrLlzN+Lz51IfbpCoVco06pWYffaPDNMbG6Bsbo9hqkuvvJ9s/QLxUwU1myNf6yPU1MGMJRCNCSHeRLI+AYtIVlOkWJLqCIr1hhV5RRdBMAp3nIiT537snvodN08R2Xb/EQPGLAyTVb5sOaTZBxSGoRAjrUWQzSWVgzHdvyRGCig+R1+w0guo7syQthqRH0ZwsIT2ObGYwIjnCRqIjcnm+aKaYyKaHqDlIhk26WGJyzjSz585BUmSi0QgrzlyGJEqoqoYgBAiHgsRjUcaHh5g3Pcptt2zisV/9isn5s0lUsjjxCJGkixt3cRMRTM/B9Dxk1UA3TSJeFN30ndhmJIYR8TBsF103sB0HN+qiaQquYzA9NUG9VkEMC/7+oxDC1lUcQ6eQSTB7qMbOW9by2PevZcv6RTz5y60cevkRDr/6Cw688ij7XvwZe1/4MW8+/TCH3vg3jr3/Z/a+/Dif7NvF10de59P3n+LI7p+z96kdvPf7zez90y3sf2IL+568nQ92PcCeXQ+x7y8/4IO//gP7/vID9j/7EO88cTd7du1kz9P3sPe5+3j36Xv54Pnv8d7T9/HOU3ex59nvcvCln7DnuR+x5/mfcvCVX7L3lV/z/ku/Yu/uP3LswDt89vFBvjp+1HdfffohXx4/yufHDvHF8UN8/cVRvvzsCF997otbX395hK+/PMbnnx7l+LFDfHz0Qz49dphPj+7j8N7dHNv/IofffYr3Xnqc/a//ng9e/T37XvkjH7z6R95+/nE+eOUJ9r/8Z9596QkOv/82T/3hd1y68lzmjTdZuWIp+955lUMH9nD/vQ9w9x13cmjvW3x2dC+vvPgk129cy3euWcW1163iPx7/Ec8+8a889ef/YmruAuLpEolchcbIFNXmCOX+QYp9bZavuJCrrv4Oj//Lr/n5zx7i0Z/sZNnpC5meHCGZiJLNJLBMFdc0aPbXGB8eJJuMYSgytqERsUwSUYdk1CFinBK4Ts2pOTWn5v/EVDLe5ORQjULSIuMZVAoJqrk4hXSUfCZOxNIo57O4hkwqZlDJeVQzEeoFj3LWZu5EH4ONBBeuGOeWG85jx45V3Hvfem7fupptt1/CltvXs+OuW7hg1fm0R4epDzSJenEURUOSZERRRNM04p7H6MgQk5MTNPobVEtlTNNGFGWEcAhRDne4XAKSrBIKiai6geM4nbhiJ34oBBFCQYRgL0LQ30kRTqwLh+gNnIw2CkIYISggyhLhcIhQOORHFzucKEV3UC2XRK6AE0+QyKYoDZSptutUBsv0D/czNDrA4FgfreESreECw7P7aIwUGJtbZ2J+g4n5fUwtajJn8RCz5w8xtXCEgYkalXaeXD1GsuBSGciQzDukCg7papRCf4YFZ85j3hnzGWz3s3LleSxdupBkzMJzVWIRnVTSYe78CZaes4hl5y6iPVmnPVEjV0nhpWxqjSzpXIxMIY0btUlmoxTKSQYGqwwMFijXk7SGquSKCUrlOMVajlwxjRW1cFIpZDeCZNmENBtZs/0q+ZBEtyAiaH58TotEcRIJoskEdixCpphD0jUkQ0WxbAzXQzZ81pkfTTzh7PJ3smXNJCT70GSpc72sWwTCIt2hIGFFxktHuXD1Aq6/4Vw2bDqPiy9ZwORUlXjGISQLSLr/d5KqoegWkqITDEsEZT9eKGoGYVVDUi1Cio5kuShOBM2LItkWAVlB96Kk8gWimRzTC6Zx4wnfAaH6B4shRUc2HHQnipNMIxoGsmkgKBKiriObBqKmEVI03ESM1tAAwxNDjE9PoNsWsm5gOBGfQaYqpPNFVMNC1nVU0+ea6baDrFsoutVphjQxHNcH0esWsmPRP9ykOdqi2Ff1GWUZj3QxSa6apjFUpjlaoX+4SGOoQP9Inv7hHP3DeWrtPNF0BEFV/PbCZp5MJUGuGidV8IhnPLxUFCtqYzgWtmujWSaqafnPnab5sUrdQtFMdMslkkjjJpIYEY9UsUK2WqcxPEZloE2p3iKSyKKYEYJhPwYciccYHGsyPNpgaKTKxOwBRsfrDLTy5EsxvLjjM8wiLnY0RiYXo1pPkS/GyJWjlBpxqs08fUN1GqNN+kYGGJhoMzg1Tmv2GKPzpxmdP83Q/EmG508yMn+MkQV+VDFVLSAbCoIQmIG2nxCufPfWt2ecT93fALWHhIB/Xde3ZlhcJ4StQG8Pwd4AwUAPQrAH1zEZHh5m3vxFzF+wiEw2R0iQkUWNcEhCEIT/xd0Kdn/DNdZxcZ0Umk6KVj0n3F3dHXHthEPrG9ef4HZ19/j3dcat1T2LQPdp34ggzqK359sETnC8uk+bcW+dELwCvZ12xd4uAr2zCPbMIhjoQgh0oUghvLiLl4qSLaSo1QuMjLVYunwRG2/awPW3bWTLPTvY+sAD3PmD77P9oYe543sPc+fDD3Pndx/g1jtv5abbN3HL1k1cd/3l3HzLdSw/Yw4333wV27Zu4Mab1nPdplXMmddixXnzuXbDxWzYsI7rNl7GZesvYP2Vq7ji6ov5znVrWLXmbCanh6jWUjT6M5QqMXIFl2whSjJt0TeQpTlUpDlYplhKoZkqsiph2AqRmEa2HMeJG1ie5scvXR3NlNBtlaAYRJBDqLaCautoloUT8wiraqct0UaQVLqD4U6kz0a1vBnwumw49IYkejtMrUBYRpR8llUwrNIVDNMtiHQJnZihbiOZMSQrTlhzCMom3aJCd0imKyz7EcSwSlD0o3Wi5iDrDj1BiYCo+m2Giu6XfUg6wbBKT8iPbwuyRlg3O/xAX+QQZB1RMzFcj7BhEVR1wqrP1DK9FJrjIWoWimmjum4nvuZgx2J4uTSVgRr94y36xwYYmT/G2JJJmpNt5pyxgDnLFzB1+mLa07OZWDyfOcsWUx0aYGrhNGPTk1x82Tr6R0dpjE5Qbw3SGh9j7rLTuWj9lay95jpu2LaNW+++i6333sO1t97IhVdexjmXXsyZl1zAkvNWMLXsHCrtCexUDkG36RFVeuUOT0zSCIg+HD8g6jMutaBiElROwNQNBNUXcCQzhqC5BFSLXtX2ha1KG81JY8XySHqSaLpOV8ilK+TRJcTpElL0Sml0p4AgRrEjKWrVBksWLmbNqpXcs+N2br91CxdftJLTl5zOA/c/xE9+/DPOv/BSxucupjE0Qb7eIFOtUG4NUGoOUGz20zc+Sn1yjPLQEI2xCUqDbbxSiViljpvNka9XyFUrtCYncdIZdDdBb1ijO6DSFZTo6g3TLXQcgJJBr2QgdAoCQrKKpKn+CRRNx3AcVN0iJBuEFRNRNYmn8qSzpU6pgO9kExSHkOIiKFECsouoOR3hyyGsRDGiWXQniahGEFUP2UoS1uOIegIjWkSP5gmpMcJaHNWMk8yV0J0ITjRJWLFQ7CjpcplSfz/97UFEKYQsiyQSCcKCiK4aKIpCX72KbdsYms5Iu8V111zOT//xpyxcuohoNk4kGUHRRKyojRl10BwDRfX3Lb2Yh6oruFEXy/XbPZ1oDFXXsG2HSNQhnnTRNBHD0IhGo7TbTVLJGGEhRDgUwrFNSvksU6NNls+ps+s393LgpZ+xd9cPOPjiIxx97Zd8/MZjHH3t5xx65Wfsf/GnfLD7nzn0t99y6M0/cvSdJ/j7x2/x9dFX+fDlf+L9J7Zz4NltvP/Hm9j7x5s5+PR2Djx7Nweee5B9z32Pfc99jwN//QkfPP8j9u96mPee3sn7ux5g73MP8O6Td/HOk3eyd9dO3nv6XvY8+wB7dv2Q9555iPef/xlvPfcI77/4z7zzwr/w5ov/yQfv7eazjz7gs2MH+OzjD/nqsyP8/YujfPXZYb767DCffXKQL44f5usvfLj8/3z1CV9/eYzPjh/hs0+O8PnxI3x0+AMO7n2To/tf5diBl/jo/V3s2/0fvPvCr3n7L7/kned/ydt/+SVvPvso77/wGO88/yv2vfw47774Ww6+8xp73tzN9ls2sXzxXFauWMb7b7zIfz7+OFddfi2/+Zd/5fOP9vtMro/28aMf3Me6deexbv153HHXRv7wu8f405/+m6XLzyFfahDPVqm0Jig3R0gVayTyVZaccTYbN23kgz1v8eqLf+aXj3yPtavPJ5t0qVeLRFwTVZEp5fL01auMDw8yOdLG1jUiro3rmPTXK7imjnNK4Do1p+bUnJr/G5PxjMlmNc1Yq0Qx7dJXzpLxLBIRg3I+hecaxKMWqZhJOmFRKcQpJEzyCZNazma4mWbenDKbr7+AW29ZyT33XMa2bRezY8dabrt9LXfdez3rr7qEJWcsplqroGoqYVFEUVS/clkMIUlh3IjJGcuWUK7UWLhoIaVigZHhMVRVRQiFMCy/MjocChNPpAgEOq6sYC+BQI8fPQoEOxHFYMcxIRAUQr7zKxRCCAv0BnsIBHo67YqhjtAV6LC8goRCAkIoPCPGBrPwqQAAIABJREFUyJqNYjrojovlecTyCXLVHKWBkh9ZbDcYHG/RGu2j1soxMtWgr5Wm3kzQP5xhaHaZ2YsGGZysseis2UwvGWJyySCLzhpnZE6dartMuVnES9skci6Zkkc8Z5MuRhia7GdsvMmFK89lcmqUWi1HrZzCczWirkm9r0i1UWZoaojFKxay6KwFuKkosqXipSLE0lFUU8WJmGTzKeLpGPGUS7YYJV+NU25kyJeS1PoKGK6Ol4qhORZBRUeyHCTbImzZKE4U2XaRbAsl4qKavgDTE5ZQbRfFtJENg2Quw/j0GJql+cKIYWHEvE78wQea+/B0jbDWEW5UE1nRkFQNWdeRFJ2wqtIjhOkRwvSGRQwrzLrLl7L5pgtYd9l81qyby7kXzCFf8lB0kbDcaTZUfeB9WNYRNZ2gKPvcLsM+CVvuAJWDmorqRFBch+mFiwmKGiHZpDkyRHt8BNmOdMDyGkFZIShpnQNYnaAkE9Z1BEVGVFRE3fAvS76bLJrwmJw3yuwFk5RqVf/2mkZI8hvnNMtvP1NNCysSJZJMEk0kUTQT1XKQTRNZ13ESflRPsyyceJRaq4+RqSEaQzUqAyXq7RKtsSpDEzUGRko0R8v0DxVoDhcYHC8we57/nrTjNmFNwvJ0Sn0Zyo006XKCVCFKNO0SSUSxPf9/uTHvZEzS8A+cFcNCMeyOyGUi6X58yU4kcGJx3FiCemuI5ug4xfoAqWLdf65kjZCskc4VKVUz9A3kGGgVaA8VaA3mqPenKFZjncibheloaLZOIhOjXI1Tb6TJFh1yZYdyI0Ffu0BjpI/60AB9Iy2akyO0Zo8xOO03KA7Pn83I/EnGFkwxOn+CkQWzaU2PEi+kkTSF3t4eejuC0QkRqKcTP+zq/jY9AT8K+E2ulR/dOwFkn+XHFTtLT08Pwd5eZDFELOrQbA4wOj7BoiWLSCaTCEGRUFAkJMgEhdA3gPGnzYhoJ9xUvsDV9Q3G1ml0d39rRnA70ZDY030a3TNurW/P8MF6uk+jq/v/OynWnbiP3SeFs57ub53ke/V2nXxcgVkzUcVA76wOg6ubYK8vbAlCDyGhB1UJU6uXaI+PsPzcs1hz+SXcdPvN3HLH7dx051Zuf+BOtj1wL1vuv48d372fex5+iLsevJ/t92xjy9aNXL/5Uq6/YS23bb2Oa669hLVrz2L9pWexaePFbNy0lk3XX8qm6y/l/AsWsnrNEi674jw/gnj5SlavXc55Kxez9Mx5zF04wtzFYxSrGXKFBJV6ivpAinp/moF2ifZInWIlRb1VZGi4THMwT7YTWczkY3hJC9NVcD0dy1XIF5KUahmS+Rj5appoyiGSdDAiJl3BIAFBRtLsDuzdF6d8+HYEWXc67a0Gqushm07ns0YkrOrIdoSw3AG7hxV6QzKCbhI2bUTbRY8kUOwYkhYhIKp0BSRmBcQOL0ojpFlIho1uRwnLBpLh0B1SCBuW77rRfUB4ryATENQOMFxF0AwEzRe2goofCz/hSA2rBmHDwvaSnZiiv07UbHQ3juZE0F2HSNIvrHBiEayIg+PFSBYKZKpl+scGmVo2l4klU4wumWJy6TzmnrmYuecsZnrZIiaWzGNi6XzGFk8zb/l8lp53Bs2RNhNz5hPPl2hPTrFg+ZlcuO4yLr3uOq65+RZuvOMOrttyC9dtuZFLr7uKs1ZfyOkXrGDR+ecxsWQZXq5CvNBAtuN0SxrdskpXWPYZU5IfvesN+VyxXkH2xUMz6oPRFct//UIqkhnFjCQRNJseUfMft5dGdtIY0TKKnaMn7HJa0GVWKMppIY9uKUGvlKQnHCMsxYl6Bfr7Rzj7rLO4Yt0aVl+4gm233sCO27Zw8UVruXTNetavv5rLrryKlZdeRqXZotwapNjoJ5rLUhkapDzUptBskm+1KLZblEeGyDaaZPr8dZFCgXipSt/YKOesPo/BqVHMeIqgYtAj6HQLCl0BkVkhiZ7OY+sJy/QIKr1hxX+/aP53Vqjj1lMs/z0jqTYh2SIs28hGBEHxgfshxSIgWQRFG0G0ZgStoBpB0mNoVoJkoR/JTGBFswiqS1Dxo4ySmUA04qh2BjtWQXdzqGYS1Ukjmh6GF8fw4thegrBqk8yVyNfqmPEYyVwOz3NIJjxUVSUYDOF5cSzLIhQKYdsumqbjRV2WLpjLfffcQWt4gFguhZeOo9kGmmNjuC6qJiOJISRJQtJ0Iok4VtTGjUWx3AiqoaPpFpblEPMcYlGTeNxFliVkSSSdijE5MUoqGUeTQniOychgnRULm/zXP97C+8/9iPd2fZ+jr/2CI6/8Mx+//ks+fuMXHHzlEY6+8WsOvP5vHH3nD3z4+n9z7L2n+OLAX/nq8G4+ff937N91H/ueuo0Dz25lz59vZu+fb+PAM/fy8e4fc/iFH3LohR/ywV9+6IPiX/gJB/76D+x77vvs3fUge569n/ee3cnbT97Fu0/cyfvPfZc9z32Pd575Pm88+T1e+dPDvP38L9j36n/y/u4/sf+9lzn+0UGOf3yAL45/yBfHD/H3L47y9fEjfPnpEb48fogvjx/m688/4uvPj/D150f56rOjfHb8Qz7/9DCffnyII4f28fbrL/P+67v49MDLfPbhSxx443fsfeU37Hnpcfa8/Gvefu4X7Hv13zn81m/Zv/tfeOf5R3n3uUd4c9c/c+Ct5/nk4D523rWNs5fOZfH0CJuuXMdNGzdzzvILePapp/jo4Lt8enQ/B/a9yb333MbqNWex/jvnc/XGlWzZsYmNN17H8MRcyn2DpIt95Ottco1B4vkKuUqDeYuWsnHTBl558Vne3P0UT//xV5x9xhyGmzUWLZhDLGpjqQq1UpGzzjyD6alJ8rkMCc+llE+RTcaoFLIkPZeIdUrgOjWn5tScmv8T4wtcWfoqaQqZKGNDdXJJj0REI5dySXoOnqMRj6ikPJ1iJkIl7VJKmowMpBkbTLD6/DFuvul8tmy5iG3bL+b221ezffsatt1xJTvuvpklyxczODpIuVal1WoiyQqaphEOCx3+loAoCZx9zhkMDY+Sz+cYbPWTyeRmooZCOISs+k4IzdARwxKiKBIKCr6bIhgkEAwghASCwQABode/LASRZanTquhzusJhkZAQIiyECIVCvnAmhAgGTjC6ggghEVFSZ3YSJdVCd6J46TixdIxUMUm2lKbaX6GvVae/3Uf/UI3WcJn+wRz9gynq/XGqjTi1ZoKBkQIjU3VG59RYsHyMxeeMs/CscSbmD9OealPsyxHPuLgJk0jSJJ61yJQixKIa4xNDLFo6xeypYWrVAqlkBNtSiXoW8XScaDKGE3NYdOYiBmcPY8ZcNNvEsC1kVUFWFTRDxbIMdF0lmfGIJS1yBY9YOkIyEyOR9ihUCj5PxvVFlqDs81pE00G2I2gRj0ShRLJUIl2uYMeSHUeAhh6NdThbOo7nYUU8BEVDtiwMJ4pquSiGPgNQl3Srw+hSMJyo/xzrBrJuIKlGh9Gl0RsKEwiFUA2R6XlDLDtzkLXr5nLx2rmsvex0JqdreMkIIVFGkFRE1Qe1i7reaSDU0RzH3556AkSv+iwtTcfosDoCIZkeQSKSiDNv8VximSyK5fhNj6o506IoaiaCJPuONNXobEcjrPptkWFF80WupMeCpfNZufZCFEOjVwzPAPY1y8a0Ihim44N9bRs75mHYDqlcDseL4KVjLDxzHpXBEqVGgfpgmdZ4g9ZoleZohYHhMv3DRfqH8/QNpam3szSGC/S1swwM52mPlZi/dDaqpSBbEqm8R7EvRam/QLoQJ1/PEs/EcOMRnLgPvzciEd9Zppn+66GZnTP+Loqmo+gmiqqjGqYfWbRsrEgE040QTSRJ5HI0RyeIJnN+7Crsi5hjE8PMnt0mV04wNtFkeLhGe6jMwECRci2LFTVRDB3LMUmm49T6sgy0CuQKLvmyS75i09fM0hpv0Bht0D/aZmBsmPbUGGMLphmaM87QnDGG504wMm+ckXnjjC30f2/NHiFXq+IlPEKhgA9ynxF+umaEoO7uE66n0zp8rBPOJt8J1dX9LQK9XTPcrN4OxL23pwsh2ItrmQwONjn9jGXMmTeHRNxDDEmEBQkxICEJku+k6vCtTsQbe3q66Onqoru7ayYq2d3zbXpn+Q4rX6w6rXMf//8xw5NL7zedaCcEuk6rYm9vx8nVcxq9Pd/ubPeEU2sWQcFvThR6TopcQrCXUG8XqhjEVEUy6TjjkyOsvPQiVl1+Mdffvpmt925n6313sfG2m7lx+1a2P/gg2x/cydZ77+H2u2/npttu5NYtG7l9+2Zuu+06Nl+/jltuvZrNN1zOFVdexGWXns3mTeu4cfN6rt+4lhtvupINm9axes1ZrF5zBudduICzVsxn7oJRmu0i9UaGWiNNtS9JrT/D4NgA5UqORrNMNG7gRAxi6SiRhEM8GUGUw1iOTjRukspGyVcTlOsZSo0c1YEK5UaBvlaFvqEqmqujWDqaraFHdLx0DM0yCXQihF1BGVHznVqq62HFUoQUi7BqoztxZCNCSNFnhHRZtzCcmO/OUm2Cooqo2yhOHMn2UFwP2Yz6YkxYozvgA9BDnbiYaDjItodqRv3YmGIQDPuu1LBqIpoOAVGh98Q62ep8V9m+o6vDThRkvRPT892skmF24tqm34ionGi9NQmpKmY0iuVFsGMO+XqWXCVNNOURTSWIxuJ46ST5vjr14SEmli5k/jnLmHPWYhavOJP5Zy9l/rlLOGPlMhatWMDS8xcxtWwug1NjlAYGSObLzFu2nOmlp3PRZZdx6TVXs2HLLdxy9x2sueZqrtq8ketu2cDa71zGWavOY+n5Kxiav4D8wAhOpoRsRgnKBr3hEy23ase5ZdAb7ghcgoxsOL7ArtpIpue3JiqW7+6S/J+KGUV3YtQafUzPW0y+bwzFyRPWUnQJEWYJHl1Cgh4xQbfo0SNGEJQIYdFloH+c81dczKoLL+Luu7bzi5//hJ13b+VnP36Yx3/9a665ZhNr1l3O0ORs6sMtKu0B8n11Ss1+srUqtaEhMn01ioODJKt18q0W2YEBkn19xKtVnHSWgfEJ4sUS2XqNwelpSoMDhEyDrpBKj6DQ1dtxa4U1ApJBj6QSVHzH2on3gn8yySAk6Qjf+M4VVIOwbHRcfZbP75IMBMUmrEYISFaHwWXPQOVDiotkJdGdDGE9RliPIUg+jysku4iaH2VU7QySmUHSU6h2Btnymye9XBnFjmHGE8img2rGMOwE8UyBsGoSSSZxYzblcgHbchBDEppmkEllSCYS2LaNIouYhsriBVPs3Hk3I5OjpApZNMvCjEZ917Gm+SdOwyFEWcVwfFey5Zjohoyqq9ieh27aGJpBIZfFMjRCQYFQMIiqSLi2QzaTYbC/D88xidoqsweLPPb9G3nxvx/gzad+wOHdj3Ls9X/ho9cf46PXHuPTt/6Vj/72OEff+QOH3vojH+95mkNv/pHP9j/Plwd2ceyNX7P3yTt59/eb2P/Ezex/8mb2P3kLHzy9nf277ufY7p/xwXM/4MO//piDf/0J+5/7AYdfeoT9z/ntiHt3fZf3n9nJ3ue+y3vP3Meep+9j718e4rXf7+CVPzzAG8/+Iy8/8WNef+Yx3n39SQ68/zofH9nH8WMH+fzYQb7+4ihfHfeXzz85zKdHD/DVZ0f4n6+O8VVH4PrysyN88clhPvvkEJ9+fJBjh/ZzcM8rfLTvFQ6/8xRH3n6SA2/8Fx+89u+8/8Kv2PPS4+x95XE+ePU/OPi33/PRO3/mwzd+w/6XfskHLzzCnucfZf9rT7P/7Td49Cc/4JLzzmDZ3FEuPGMej/3ou+y84y7uvXsnz/z5jxzY9w7/8W+/4orLVnHNNWu5cM25XHjJeVyz+XJWrr2AgaFRCvU2yWyN4cnFVAcniOUqpAo15i9Zzk9/+jN2v7SL1178E8/88V9Zc+HZTE+OMNBXJhV3sXWF0fYgEyPDxCIumirh2DoRW6OQT+O5FlHLwHOsUwLXqTk1p+bU/F8Yz1EnY5ZCwtHwLBXXFHENhaglEbFkopZKzFbIxjSKCZNK1mF6tI9mJcbUaIHTFw5w/aZzfUFr+xq277iYO3as4bbb1rBtx1WsXnM20wumGWgPEEsm0DSNRNJD1TXCYQlBCCGrCqIYYtHiBQw021i2RT5fQhRFBMGHfUajLrppIAhhZDk8I04Fg0ECgR5s26G3w7kRQgGftRUMIkkiumkiySqCIBASQwgh8aRwJggEhF7/ulCQUCiIpsoIIV8IE0UZ3XaRVAvN9AgpPpPISkTJlUokcwkK9QKVgTK1ZoX+kT76BsvUmjnqrRx9/Wn6BlI0WmlGJsuMTZUZnz/A1OIhJpYMcfqKBcxZMkFzrI+R6TbVZp5oSieWsUllHCIRDS+iUSjEGJtsUqvnmbNggr56kUjUQtHkjvNJQ1QlivUCS85dRqVVR7WMGWh/WBIJS2EMUyOejCLKAoYpoZj+TmAkGSeezRBNZ7G9mM9rURWfF2XYJ11YmkXIsNG9KIlCkXi24NfPd9ooFcuPspjRKEFZIhJPYNhRNMtGMUwfrK5byIbREbt8CH1Y0XEiHpYdneFQhRSFgCSh2RGCgkRvKIQdUVmwuM3qtYtZd8UyzlwxxvjsfhKpCIbtizK6FfG3q6tolk1ADBMIhnxWl6YTFlUMO+qfydZ0Qqo6c+AYVnViCY9UPk2hUaFcryHqOkHRF8YE+YRIJs8IVunOTrYka0iKhuFEEFWFwdEml6w7j7HpEWRTISzKxFJpTNfF8RJ4cY9MOUuxlieZi1FvVin3lyjUc7TGGwxNNhgYr9EardLXztI/mKU1WmZgpEBfK0O9laXeztDoRBH7R7I0hnLUWwXcpIusS2QKHrVWllwlQbqcIF1I4sQcEtkEhmshGzqyaWK6Hqppo+gOsuIf8AqyhuHF8VJZ/3mTZJ+dZ1jYUY9YKk0ym6HaP0C53qA5PEK2VEfS7RmBK6zorDj/bCanx8iXUrSH+hgbH6A11KBaKxCNOaQKcayog6QrJNI21VqCUjVDoZykUHapDsTpHypSH6lTHe6nMTZEa/YYralx2nMmac8dZ3DOGO054wzPn6Q9Z5TZS+YwMm+KxnCLUl+BQiWF7er0BE476W76Jruq44jq6v4W3V2+0GXZGt3dp51sWOy0D/qQeB8EH+jtIhQMEou4zJk3l4VLlzB7ahTb0hECIcSQhBRWCQlhens7UPjALHp6ujvtiB2wfdfJFsTujkDV3XXaTCtiV8fN1d397U6bYqdVsfckD8yPJ3Z1opbfoqe7e+ZyT7cvbPX2fptAYBa9gdMIBnxAvu/a6iHQ24UQ7CIk9CCGA5iGQqNW5JK1q9h0801cufE6btpxK9sfuIu7vvcgt+/cyfYHd7LjgZ3c+9DDbLp1Czdtu42bb9vCyrUXsOmGK9l8wxXccss1bL7pO9yw+XJu2LyeTZvWs+n6y9i8+Qo233glGzau4YorL2DjpvVcdc0qNlx/OedcsJxlZy1k4dJJ+gcLjE320R4pU+1L0xwsks66qLqE5ZgUqjksx0RSRFRdwnF1avUs+XKGcjVPrpikVMmQK6dRLYWAKKAYOt3BIAExSCAcQrX9VlPd8T/XTM/D8pLIpovhxjGiGUQ9gmJFMaIpDDfmi1miiiAahGXfSaWYLprl0hUQCCkmQd1CsZNokRRaNInmxn0HTkj1I2WiTEA2ETUHK57CiiYw3ThBUcX2UhhOjN6w2mEgOhheHMWOEBCVTuur5pdfqDZh1Zz5nA4pBmbEL80IKNpMK2JI9508ZjSB4cURZA1RM7Bdh2Q2iZfyqA/6ol//eJ3B2Q3q7QqFeoFsqUi+WiVbqlEeaDK1ZDFzTl/KvLOXM7loIdPL5jN91hyWXrCQ6eUTrN+0mtmnT5Cul6k2h5hafDoXXbaOjbfdyI07trBp281sve8urrzxOi66fC0rr7iUC9at4qxVFzK+aDHpRj9eqTQTRQyG/c/hgKgTCCl0CyLdndegJyTTE5QQRB1BNRBkA9l0kKyIf3vZpDekE5JtArJJJJGhVG8zOLGYeH4A0UxjREr0hhO+sBVO0hNKEpBi9EpRRCWOG81QrQwwZ2oOl128kvvv2cHmTdfw80d/zH13b+Ohh+7nOxuuYek5ZzOxaB4DEyPU2v1UhvupjwyRb1apDA1RGxqmOtym3B4k3dcg22ySHhgg2WiQqNbJ1AdIVupYiSyyE0U0XYKKwSxBYpag0BNUkDSXgKj7wqeo0y3KiIrpowPsDgdOs3x3VgeiH5Q68VTFRFIjCLJFULL8VkTRIiDZBCS7s84iILuEZAcnmsWK5FCsNEE52lkfQZBcQlqkI3hFfTHLTCHpKSQtjmh4hPUYspMibHoodgLdjaCZUcKyg6Q6M4Ks7cWIxCNIUpBYxMQ0dIRAkKgbIZlMohsWmqaRTacZbNa5dcuNVOpVrGgUzY4gGzqiHEZRZWRDxbBcrEgM03Vwow5RzyaZ8ohnMnjJFKZlYegGqqIQDocRgkFkKYxp6MSiHoaukk8naVQKJKMaN3/nPH7z01t55Q/f48ALj3L0tV9yePcv+fj1xzj62mN89Nbv+OS9J/n4/Wc5/PYTfPjuk3x5cDdfffAXPtr9z+x78k72P7WVd363gb1/vpm9T9zKh8/ewcFn7ubQc9/jo92PcuCFn3DgBR8Wf+jFn3Hg+R9z4Pkfs//5H/HB8z9g/18eZu+uB32B67kHee+5h3jz6Z28tetR/vrEP7HrDz/n9b/+mYP73uTY0QN8fGQ/xz86yN8/O8LXnx/hq88O88nRDzh+7CBfHD/EV58f4e9ffsTXnx/ly+NH+fL4Eb749DCfHvuQg/vf5uCe3Xz43i6+OPgiH/7ttxz62285/Lf/4sPX/519ux/nvZceZ9+r/8mRt/7Ikbf+wKE3/pMDr/2Gg7t/xaGXHmXfXx/hwN+e4cje93nit//BucsWcOGZi/n+/ds58O6r7H/7DW7ccB0//N7D/OLnj7L11s1cfulFbPjOJYyMt1m77mI23nQ1Z59/JqvWrKXcaOMmC1QGxqm1JygPDJOvNhiZmsu1Gzfx9JN/YtfTv2fXU7/j+g1XUilkyKRiRGwNS1Pwoi6lXJpMwsNQwrimQsw1SSc9Bgf6/LbFyCmB69ScmlNzav5PjOeok0lPJxXRSDgqnqMSsRUSER3PVok5GjFbJe3JlNMmxbRBq5JmeqTC6QvaXH3lOdy4+Vxu37aSLVsuYNuOVdx992Xcede13Hn3TZx5ziLmL5xDOpPEMHQkSUSSRBRFQ+zUQEuShKrK5PIZLMcmKAQQRRnD0P0mm1AYz/MIdtxZqipjGIbv1Ar0IAR7EUXRjyUKAsFQkGBYQAgJSJJE1PMQQhKCECYQ9AWzgBD0GVyC0PldmIHYu5EIsiKd3GbIF4hEVfM5JU7Mr0k3HbLFCvFMkkwxRalRpDpYpW+oRmO4RqU/T6NZoG+wwEA7R3M4y+icCq3xAtNLRphYNMzEvEGGphpMLG4ztWiY9uw+n9E1kKbZLpGO2ySiGsmYgevKlMtJzrngdNojdcanBxkcaxFNeZhRF9XQkFQJzdYZmR5l3rIFxNIJJEVGlBRCYoiQKCCrEpIUJpnyCIlhQmEJWddQLZtSfQDZtJB0k7AkEpJlNMtFsSx0O4Js2IiahWZHCOkWuuthdBYfHu8fjJmxBFYijmpbJLIFktkCqulD5EOyD5WXNB1R9dsWRdVAtx0Mx+tEDTu8LkVFkn1RSui0IoYVCUkXOX35BIuXtVm1ZjErzpvD8FidTCmHajlIuols+m6rsKoRCisERQVZN2ag8P7/VwnJMoIkd9odZSLxOJKm4iRj5PvKGLEoiuki6z4zzG9z9NlfumljOC6SpqM7Nrptksyl0F2DeDbC4rPms2TFYppjdZJZj6mFk0wtnKI90WJ0ziCN0QpTi0YZnt1Ha6zCQLtA31CBWjNHtZmh2swwMFKi1kpTa6VpDOWptdL0tTNMzGvSHCvQGM3TP5pnYDRPpT+HYmnIhkS+HKcxlKN/JEulmcGOucSzSexYFMU6wfqyUG0bRbd9YLbhoOk2su6/v2OZPNFkxhcoNQ25wzuLpdKU6w0cL4bjRUnl8mRLNaKJImHZRJBUsrky0USSan+FfCVHpVEmmY4wOXuIZCZCsZQhX8piuhaFapFY3KFYjlHvS9NsV0hnbYZGfafaxPxRWpNt6iODNCfGaU6O0Z6eoD09ztCccQbnjNCeO8rwfF/sGpk3yfD0GO3xYXJFnzdXrmWR1eBMpO+b/KtvLicdULP+H3vv+eVmfajtfjo7wTOSnt6kR7333qUZzYw9HlfAEKpNTWghphnTbONCbwktIXUHEtJ33p1kp0JCMDbGlNCL7XHFBRtIstc6n6/z4ZFN3nX+gyz/1tKypSmauixfuu/r/r/SUK5hYmt0+Kff9uJyjSCJHiLhIJOTAxYvXcSihdOYXguPR0QUZWRRQRYlB2oNa4+jo6Mnqo4nhPbHRfBz/mMInEaGjjCnJjniOmUI2YbC+9FTTkAx17/AOuf654aesVOGn+9QiD96CoLrFFzuUxBGR4YrkHOQ3C4k9wia7CYcsqnWilzx5ctZfest3LpxI+vvu5e7H36ATV+9h3X3beTOh+7mrofu58777mLTPXdw5713sm79bVx42YWs3XAzy85axBe/eA63rVnppLZuWcktt63k5puvZs2667j51qu5dc11XHv9F7nplqu5auUKrl19NWeedxpT8/s0uhVqzQqlSpZyLUso6sUOmuimQqffYGJem3kLOmRLCUJRL/FsmHwpTracJJqK4vWaaJaOokiouoZm6vjDfvLVAprXQtF0RgUZUVUwfAFGPBIeSUe3I7gUAyMQxRfLoPmCiIqJWzIRZJNRj+KkX2TdqSr6Aui+MIoZcDxZku4m1AM5AAAgAElEQVSswooqoulHC8VQfVEk049HtYapI41RRUc0fcjeAJrtyOoF3cuopKJbIQTVZMQt45Z0FF8Awx/EDjv/7rhEFd0K4PVHTrizHN+UecIDJqifLeAeT3IJio4VCKNZNtFUlmAyPQR7GrrXIpKMEUhEaU22aU81aU416E53mXfqFFNLpphZtpiJxXMZm5mkNtamOdmj0u3Qnjug1KxSbBRoTlVpzW3Rnxlj+RXnMn3GXGbOPJXLr72W69es4ZY7bmfjg3dz3ZpVfPmmldxw+02cf/mlLDr3bKaXLaPY6VHoDgiliwimF49qnkhsjYo6LkE5sQw5R1QYFR3P2Kii4xJ1BMVGUL0I+tAbKRnO20kODAxHomQKRa78ys3Esx284TKymeQUIYRk5nArGUalBIKWwCVFkYw4ipXC509y3jnncM2Xr6BdLXHPhtv4yhUXceVlK7jh+quYO2+SZrdJY6xHsd2i3GvRmjugMdGnOt5lsHghyWqJbLNJolwh12oRKZWJlaoEMlnynQ6hXJ5IvkQwXcCfLiB6A4wIGiMe53OTNC9u2UTR/QiqF1Ex0H2BE8MCx1cxPfpxj5YXUfXjkZ2koWwFncSe6kNS/UMnmVNJdCk2LsWPS/HjUQN4ZB+yHsTyJ/AG0g7Y0oMIWsiRzMt+fIEYsh5ENMLIXmcpUTaHFz2C4osjWxFkK4RoBFDNAJploxp+52PQnBEDUbPQfBa9fhuvZbD8/POJxzOIHg/hUIBgMIgsy+i6ie2zqNeKXHrJCir1Kr5wBN1rIysyuqFih0KYgTBGMOI8bjEtRyAf9BKIBslkc+i6hqHryKKCpuknxoh8XpOA18JUZWxLJeQzyWfiNIpxvrrhCl774zfYvf1H7H/lx3z4+i/48NVfsHPLD9i5/efsevV37HvrGT6afZH97/6Zgzuf55/7t/PRGz/l/T9uYuczG3n/97fx3h9uZe9f72f38w+wb8uj7N38MPtf/Db7X/4he7c/xd6XnmTPtv9kdut3OLD9SXZtfoLdW7/J3m3fZMfzj7JryxPs2fZd3n/hCXZu/z7vvPB9/vKr7/DfP36CzX/+Fe+9+SqH9+/i4P6dHDm044Rr65+fHuTokX18cvQAnxw9wKfHPuTY0f0cO7qfj4/s59ihvXx0aA/HDu1h9wevs3/HKxzcsZUP3/0Th9/7M3v+9j8cePt3HHz7t3z4zu/Y/9Zv2ffWH9j35p/Y88bvOPjOHzn49m859NZv2P+3n3Pg1afZ/9pP2fW3PzP79hvMvv8mpy4Y54wFk/z8B9/ivbe289H+HfzkRz/kkQce4IZrv8y8iQ43rrycH3zvUU49bRFP/+jHrL19FRdecj6nn3027bG5hFMlEvkGmUqPZLFBvtoiX2lw0aWX8cCD93HtdVfz85/9hLvv2shYp0kqFiHo9+IzNLLxOIVMmnI+R8RvUStnKeXSZJIxsvEYxWScTDR8EnCdPCfPyXPy/DucsF+figQ0Yn6NqK0S9qvkEzapsEkyZA5vV0iENLJRnXxCp5b3M7efZePtK1m75iI2bLiQDZsuYMOmi9iw8SLW3n4pG+64iRtvup75C6Zo9xo0WnUCQT+KKmAYKpIoocoasqpgmjqlYh7LspAUeSiT99DvdwmFQsTjUQLBoAOi3B5yudgJubxbcCF4XNTrNURJdJI6sowgeXB7XMiihKKqeIZwy+12n4BZHkHCIwp4vebwumtYYRQxTQP3UEYvSU66S1Yd0KWapuMxUS1ExXn2MZJKkCykyFRSlFp5GmNV6v0KlVaBci1NrZWl2c1TqoepNOK0JypMLu7RmnCWF8dnmiw8Y5JFZ81jwZljzF9cIZsPEI8YpKJBeu0KAZ9KyK8Sjpq0egVOX76YBcummT51mly1QLVdJxgLopk6gixi2AbNsSaLly2lUKsg6xqeIfQTBDeqKjPqdr7WHkFEkhVUzSBVqeKLJJANC0FR8YgSbkkeLh+quGUZ1fQ5VQfDmRjXvH4iyczwGWWVUUHALUmIuoY/EMQfCqKYNpKmn1g91L0Wls+pvamagWF6kXUTwxc4UZETVQNZMVBUJ/l1HIYpmoGqK8TTAc46fwGnndFlZnGLcqtAIBZBsSzMgB/VayHqmuP50lQnLajLJHNRUvkoyXwK2dRQLNNZl7ItVNNAVBUkXUbxKqSLWSbnT9HstQhE/QTjPqLZEIlCnM5Eh2KjQDwXpT+3y2CmQ2eyTneqSW9unfZEjYkFXbpzq/Qma7QnajTHKwymW9R7WZpjORr9PNVOilonQ6UZd9YPG3GqnRTVXpbx6QblVoJKO02tm3GgVT9LazxPcyxLYyxPqZ0jmo6gmCpW0KDcSdEYy1IbS1LuJEkUwhghL7FMDtMfwrSDeH0hNMuPYjmDCorpDAJolk0oliSWyeMLx/CGQoTiSUeSr+oYlkUwGiOWyhLP5Iins9jhOIlsEUn14xJ0dG+AUr1NrlKgVM9Rqmao1DNU6yla3Sr5UpZwNEAs4QAyO+AlnvSSzdl0u0UKhQj5YphsMUSzX6Qzt0ul36Qx6NOenHDSW9PjdKfHhrXESXoLJhlf5ACv7vQYvekxKs0qoZBFJhOk2c2TyUaQPKO4R/4lHTX6OeaM/Euaa87xxcI5JyqDx8HRcXn76MgcPCOnDBcGXSQTMU5ftoSzz1nGzIK5aJqG2yUhio6Hy+P2ODBrmOIa+ReAdgKyDT+eUdfnhkL54zL5z+qTzu3/soo45/P/f0Dn+swfdrxG6Rr9TCLvcY/g9szB456DIrowVIFY0EchG2PJ0hmuv/lmNt5/L7ffdx93fvVrbHroa9z58MOsv+9ONt63iQcefoA77tnAHXeuZf36m9mw6RZuX38rGzau4bzlZ3Dlly9i1Y1XsPa2a1iz5lpuW3Mtt9x2LdevupyV113MtTdcyapbb+Dm21bx5eu+wnkXrmBm6VxKjRzVRpZirUA8FUXRFERFJpWL4rVVRNmDRxpFtSRCUYNEOkg8GaFcy1NrV6h3i2TLcQyfhKLJiLKErKhoujWsToec321dp9Edo9IdYPqjKGbA8TKF0/hjOXRfCLdicYpHYcQjMyLIqKYfzRtCtfx4FINRUcUMhBE1H3NcEnNcEqe4RFyKhR6ModhhVF+YUUlnjkvBJWkovgCqL4ziDSIYXiTdZlTRERQDz7BuOMfjQBvZ8A2l71Ek04tbUvHI2tCxZQxl4E690FlNHIrFVROPPhTXm95hNdFZRHSSsRa+YIB8tUo8mx4mak380Tj5epNoPke+UaHcq9GbP8aS805j/hkzzJyxkNPOW8bCMxdw2rlLWXb+UpoTDeK5OOVGgVg6xMRMh3wjT7VfZ8k5pzP/jEVccs0VXH3batbcdSdr776Llbdcxw2338DFX7mEC6++lKXnncPY4sVk622CyQKaP4qg24xKw1SW4CS0PLLGqKgy4pYdgb5oMCIoTrJLdyp6gmbhlk3HvyU7zjMnveTDo3oJhSJ86covM3fmdJrd+Yh6BNVMMCKE8Wgp3EoCj5LALcfQvAV0b4F0rsPpZyxn7tR8nvjmY9x390Ye++r9/PwnT/PAvZu49LILmbdkmmA8TKZaoDbWIZrLUul1yTYqVMZ6FLsdCr0e+XaXdK1BIJXBzmSJFitECyWsaIJkpUYwnSdeqGOFU4xIBiOixqhHOQH4JNXCDsaGn5tTPT2+qOlUVX14ZEew75Gc0YFKvYdqOaBK1HwIsoWg2LhFC7fkxa1YuBUfo4qNS/Xj1gK4h2J5w06h2ykELYxHc0CWR/MjmSFEzY8/lHQAl+pH1oMEIlkUM4xkRpGMKKIeQdbDyFbQWQhVvChmAN0KIA3rvbJho1l+MoU8Z5y5jHg8ztj4AFUxEEURr2khSRJuwYWmGZimRToV50sXX8BgYhLTtlENZyHRH44QTqQxgmEMO4jl9aGqKqoqE4yFiCSjWF4TVZWRRBHBLSKKEpLoQRI9yKIHn6mRSkaoV3KELZ2wV2bQynLfmsvY8eKP2bH9x3yw9YfsfvmnzG77CQfe+C173vgTe996jre3/IJdr/2OY3te4p/7t3PojV/y3h82svPZ9ezbfD+7nr2Lnc/exe7n7mPncw+w54VH2L/1cXY9/zj7Xvo+u7f+J3u3PcX+7T/gwMs/ZHbrd9i39QlmtzzBnhe/xd4Xv8Xebd9j7/an+GDLd9i5/ce8/9Iv2fbsL3lp8x/Zu/Md9s++x5GDu/jo4C4+PjLLx4f3cOTALIcP7OSTI45M/u8fH+DTYwc4etjxcn10aA8ffTjLkQM7OLDjNQ7t3MYn+7ZzbM+LfLrneQ698wcOvvMnDr37R/a/+Rv2vfk/HHr/GQ69+2eO7NrM0dktHNv5Vz7Z/RxH3v0f9g+rm7tf/hnvv/IXdrz1Fu+8tp2zls7l4jMXs+GmlezZ+ToH973P7K732PX+e9y86nrOOn0Rj331Pn79X0+xeMkMT//4R/zw6Sd5+JEHOWv5ebTG55HIN8hWOkQydYLJAolciWShzFnnX8Cll3+Jy664lOuuv5rb193CWWcsJZWMEg7ZJCJhbNOkmM2RT6cIeA3Cfq+zspiM0KlVmR4f48zF808CrpPn5Dl5Tp5/hxP2y1MhWyFkS0QDGpGARtgrE7VVUkGTqC2TDGgkgyrldICxZpLJXo6LzlvI+nWXs+a25WzceBE33bSMTXdcyJrbl7Nuwxe58eYrOXXZYubNn0c6m0EzNERZQBTdaJqKJCloiopu6GiagqarRGMJBElEkJzqoSiKZLNJIpHwsKroVA7nTU8QCISGFUUXmqYgyg6sEmUJj3B8PVF0VhhF52VOAsxJZLlEyQFcHs+JGp8oetA0BVVVSKUyJxYYRdHjyPBlD5Ii4vN7ETQNUbNQdOc/IpplE4jFyVZyZCtpyq0c9W6ZRrdGvVum0spTaWUoNZLU2xnytRi5SoxqJ8PYvBrtQYHJBW0mZtpMLa6w8LQqjWaCRMQgk4wQDVn4vRKZZADbFgmFVFqDEvNOm2TZilNJVdJkqgWsgA9FV/H6bSRdQVBF4tkkS85YSm+qR6FWIpZKohsyquZI+mXFgyQJSIqIILox/TaZUplUsYI/HHeSUx4HHrolEUlTyZcrQ0+WU+8z7CDheMoRyOsqlu0jHA2h6iqKphJLRLGGNbh8qUQyn6HaqNJoVoinkkSTCfKVEnYkhB0JEIgG8YaCFGo1FMNE8+oYfj+ybhBJxQgn4/jCfrKVDPFcmOkFHc4+bz6LT5+g2asTSYZIFpIEY35ShRilVp5Ku4wd9pEqxGmOlWhPVMjX02SrCcrNHIVakvHpJsVmjokFY7TGSgxm2sRyQeafOsnkTI/BTJdMJU5nskpzvEK9V6U33aYxqNIYq1LrFWj0C9S7eartLPVenlI7TbmXo9x2klmVVoZKJ0ullaFQS1BtJql0Uk56q5Wk2klRb6eotmI0h0Cr3stQ76do9LM0xzK0J3J0JvO0xgukSwkkr4bq0wklfNR6GZqDPPWxNJ2pAqVuhmQhQSgZwRsIYQUiKIYX2x9GNW1kwxgCRefn2ReMEE2mCEZjBONx/NGosx6pW6iaiR0Iks6XiKVzJPN5MsUasmGjGF5U3Yeme+n2xsiWywRTUZq9BvlKlnKjQLqQplDKEY7HCISc73MqlycUCVCpZag3UtQbBTq9MsVyjEavQH9eh/pYi+pYh8bkGO2pSbrT8+jNn6Q/M6Azr09n3hjd+QPGZgYMFk7SXzhBf/441VqRTCpMJGhQKsWo1NJEwvZQHj/y2frg6Odwu457sE4Z1hg/d8LJ5bipRhwwNToH1+gIo8PbJdFFvVbinHPOYOU1VzExMY5lWYgeCcEtIXokPG7XMAXm3N+ckf/ANTIUzg9rhHNOVA4/d6J2ODryOVxzhpL50WGt8l8A1+jIZ7eNuj7PyJz/5zM5/nC10bk48njRNQfZM4KuePDpMpVyjnnz+px3/hlsvHsTa++6k3sffYx7H3+cux99nDu/+jCbHnyIex7+Kvc9/ADrN61lw6Zb2bjpVtbffgu3r7+Zm2+5gdU3XsOqG7/CrWuu45rrLuOqlRdxw6qrWX3ztdy8ZjXX33QdK1ddw5evuZSLr7iY0889m/7kAH/EptmrU6jm8AYt3LIHlzCCILqRVRE7aJLKRsiXU0QSAVLZOOFYADtgYXpNNMOk2mwh6xqm18L0W8QzcZq9OmOTbaanx4eOPxNJ0fAFIxj+MIo3hBFMEEwUCKcqaHYMfySFS3IcTpo3gDn8/dAsP27ZwLCj6P44ZiDhwBXRgS+6L4hshTFDUaxQArdm4VINpxamWyjeEKovjO4LMSo46S5nvCTkjFeoFi7BgTnHnVmy4UUxnScPrEAEbyiBEYhiBCOoln+YynJSSc7Ahg9B9Q6Bl4Gg6dhhP3Y0hu73o1oWsq5jR0KE4mHC8RjegJ94Jk+qkCOayxDL5cnVm1R6Y3Sm5zNYvICFX1jK4rNPZfHZS1h61lJOPXcpZy5fymUrVzBzxgT9uU38ER/ZcpzmRIVKr8bMGUtZfvnFrN5wC6s3reG2ezZw7drVrLxtFV+5+VqWX3kRC75wOmMLF5Ao1zGjSWQrOKzKGWhWYPg18DlgS3Ag4+hxgbykDuGOgUszEE0fHsXCLWp4JB1BdlZzXaKKpBokUxm8wTgXXPwlssUWshkjmm7jVqKEk21UXwHRSONWYnjUJKKeIRBt0uov4YKLLmfD+ju57bbbeeqpp3ji69/g0ccf47obV9Ob6BMvpEkUMxTbZXLNEplGlXS9SmWsQ7HdIt9uEkxnSDXaJOst0rUGRiCGHUsSK1TwJ7IU6j1q/bmodgSP6mVU0BjxKIwKmvNERDCCHUlhh+PEU0VckoEwTAMeB5tOQs0BnJLqQ9ac9WNRMU+44jzKMEEoWXhkHy7Fh1v24Za8DrgyAoTiWQxfDMWIIKghZD2MqPqdJNhweTJbqqOYAUyfk+CSNRvFCKL7E+i+BIo3jmSEEfQQgmJj2BHMYBJJD6J4Q86SsR1F0p0ElyAbeAMhStUqpWKVarWKaXqxvX7Hsyo6j09UXWF8fEAo6OOySy7mwgsuIhgOYYei+EJRfMEQvlAExdTRdR1FUTAsnUA0iB00MUzF0VtIzuM6SZAQBQ+yJKLIMoGATamQpdcosmSyyMJOjFu/spwlkwUWjuf52bfWMfvqzzn4hlPD2/nSL/hk78sc3fMK+95+jtk3/sSxvdv538Ov8/HOZ9j/8vf54I+b2PPcvex+7n52/fleZv9yH7v+8gB7XniUPc8/xM5n7mbv5q8xu/kxDrz8A/Zu+wH7XnySA688zYGXf8juzd9g9vmvs+fFb7H/pf9k9sXvsmPbk3z45i/Y/8av2P/Oc+zb+Tof7n6Hvbve4MCet/nko718fGSWjw7u4vCHsxw9uI9Pj33Ip8f28/ePD3Lsow85/OFePtw7y4f7dnJ4/w727/obR/a8yuEdW/l49wv8Y/82Pt2/jaM7/8yhd37HR+/+nkPvP8vRHc9x4K0/cOjdZzj8/l/430Ov8PHe7Xy8awsf7/orR977E/te+zn7XvkR773wJK8//xt2vv0G+/fs5JorL+KaLy3np099mwO732f/7nfYO/sOH7z/NqtuWMnll67gxeef4de/+CGLF89nw8Z1vPryK/zut79h+YpzaHYn6EwuJJ6rUGmPE06ViGXLxLIFzltxAQ8//FXuvWcTZ59zOjeuvobTT1tKIhIiGLBJxsLYhko2mSDg92H7DKLBAEGfSaNSZKzTolrMsWDexEnAdfKcPCfPyfPvcMKWPBU0RSK2QiSgEfTJRHwKmbBJMeEnE7bIhHQyIZVKxmbQTvKFUye4fa0Dt9avv4A77rqY9RtWsH7jCtauX8Ga9Rdz1rmLmL9ohlqzjT8QolqrYvksJEVE13V8Xh+xSBxFUxEECa/tPZEsOl5FVBSVeCKMPxjAI7pQNZloPIYoelBl5cT6YTabGT5oEREEEUkScbtdCIKIKB2HVw44kyQJQRpWFEV56PByI3gc4b3H40KSBBRVQxAkNE0jlUoRDIcQRA+COIqqCciqhNfnJxiMolt+x2theLH8QULxGMl8klwlw/xF01SaZVrjTeq9KoVGklIzSbWVpFhPkC9HKdXi9Kaq9OfWmLuoycJlPc65aAHNdpZ2O0shFyedCVMoxOm2isTCJrG4n9agSqVTpNhMMz6/w8yy+WSqWbwhG9NvIWkSHllAM3Q8skgsk2D+kgWc98Xl5CsFAlE/siohyW5EaQi6ZAlJkZBUBdO2KTfaVJodArEY/nAMlyg6QFASkVQFw2cj6wa614eiGWimRbZUJBANksxmKNWqGKaXQCTqiIpjUXwRH3YkQKGaJxALkSlmiWZi1LslGr0S5XaOfD1DoZElmomSzMeotovE0hFS+QTlVoFUMUmukiZRCFNp52n0y3Qnq5x53mImF/ZojleodIp0p1p0JurU+yVak03q4xVagwqN8QLdqSrdyRLlRor+VJ1Gr0CzX6TSztKZV6c9VaU1UaI5XqLeL9AcKzngqpOj3M1S6+aotLPUenmq3QKVTp5KJ0tjrEC1naXWyVHtZqn2slTbWartPLVOjnonS72bpTdVodZJUe87QKvRz1JrJal107T7eeq9JM2xHM3xDM1+mlY/SXeQoTORoz3IU+lkCCUCKKaKamkk8xGa/RzNsRz1sTzlXoFEIUK+WcCOBLECYQxfYOhS86JoTj1UHYIr3XAGFQLBKN5AkGg8iT8cwQqE8AUjTtpD04kmEhSqdcLpDNFMgXiuMhTwO3LjeCLFmed+gf5kn0w+RracJVdMEUmGCYZDZHJZIrEowUgYX8jGF/STLSQYn2xSLsfJZIIUShHypRCd8aojlp/o0Jjq0ZqaoDNvmv6CefTmD+jNTNKa16c3f5z+zID+zICJJVP0FoxTH2uTSIYJ2jp+r0Q8pFEsR8nlY5iGgtvlLCiOuJwVxf9rIXEIuFyukc9qiqOnOHL2E7XCU3CNnoIiiyxcOI/LL7uYL156IY161YHuHglRcFJcbrfrXxJbTvLKPedfrh8Ha8eB28jxJcVTTqwojoz8x4l0luPZ+hyjc46vLH6eOcfTW0PwJpwQxo8geEaRRBdBn0m5lGbZaXO59NLlbLhzIxvuuoMN993JfV9/hLseeYR7HnmUex97lAe//g0efPQR7v/aA9xx7ybWbriFtbffxG3rVrNq9TWsuvFably1knXrbmTjplu46dbrWHXTV7j8qgu5+Etnc8FF51Oq5mj3W4zPmyZbqlJrV8mW0sTSUQqlLHbAQlDduMU5yJqHUjVHvpSm3ipTqBYIRwKouojpNYgnY0TiESRNxS1JjLpdzBlxMery4AtG8AgKo5KEqOqMCh5kVSEYCg7HEnwEohlC6TJmOIU3nMSOpik0x1CtIIYdwRdJYYai6L4gpn1cwO5DNG2sYBTF9COZARQ7jBmMY4aiJ6CWbAUZUUxcqoFsB5B9ISRvEMkbRNS9jAoKhhUgmS04aS2PzByPxIhHwi3rJ2CEW3RqZoJuIlk+rGAE3ec4mFyqgWR6h8uJuvP6sk4yV3H8gZpTT1RMGy0QIByPoVgmss+LpGlYIR+BeABvyFkENnw2/nCIcCZOpdegOzWX9uQUg0VL6M2fYXLpYqZOXcjSc05jwbIZFi6bz5nLlzJzxhRnXbiEBV/o0xgU8YV1kvkEF155McuvuJTr193Kmns3sOmhe7hh3WpW3nY9X7r2KpatOJf5Z5xKdXycSL6IFogieYO4FYNRQcY1dGiJmolb1hCHNc1RURmu2DruslHZwCWbTtJL0Z2LpOEWVTyCilsyEGRnOTJfqJArNvDHCgQiBXRfGcnMIulpPGoEb7iGaGRwawkEPYXuqxBKtJm34Cza3WluXH0bd975EGeefSkXX3oF5664iHq7R6pSJlbIU+nVydbz1CZaFLpVip0G2WadfLdLpJAn2+0SyRcp9Prkmh0imRzRdJL2+DjdwTxUX4RqexyPYuKSNdL5MrLmcyCmalJptDH9IeflkoFbshgdDhO4hgk1j+Z1oJdiIht+PNLwdWVz6IZzPFvu4d9HZS9uNeDUEiUvbtnCJVtIVphIqoRqRfCoAQdImUEyhaaT0jKCCHqAQDSNoAXR7ASi7icQyyFbYYxACl845wjo9SAezY9b9aOYAUQtgKiH8IaTyL4oZiiNaAQRdR8exUkZBsJR/H4/siQQj4bRNQVVVVEUBVFwY9s2oVAITRW54LzzWb36ZnLlMoFIDMtvEwgFiMYjGJYxXFHUsPwB/EGbUNhGlt1IkogwVFJIHgFJcBLtkWiEWr1Ku5bn3EU1Xvv9o/zmP9fy2rNP8uIfvsuiXpzT55X57kOreP+F77Nz29McfOv3HPpgKx8feIN9b/+VI7Pb+MeBV/hkx+/ZteVbfPCne9j31wfZ8czd7HrufmY3f43Zvz7E/hcfZ+fmR5l9/hEHbv3lHnZvfoA9W77O/pe+z64t32b31u+wf/vT7N78XfZt++4QcH2ffa/9hNnXfsnBd5/lwAcvcHjPWxze+x4H97zLof3vc+zILo4d2cvRw3vZv/sdDh3YxafHDvH3jw/yydEDHD60mw8P7ObA/t3M7nyP995+lR1vvsiBD7bz8b5X+HT/S3y6dwsfzW7hyK7nObrrL3yy6zkOvv17ju74C/888BL/2P8if9+3jaO7tvDJvpf5dP8r/P3AK3y8+wU+3buVfa/9H3a99CQ7X3qKl5/5GW+9so0P3nmda6+4iOuuuIQfP/U99s6+z77Zt9m76wNee/UlLvvihXznia8x++6r/OipbzAx1uKmVdfw+t9e462/vc73vvtNehNT5KpdAokcxWaPUCpHLFui3hvjK9dew7N/+C0vvvgcd9+zkRtXX8eihdNk0klSyRjVYo5sIkqnViMYsBgYq+gAACAASURBVLF9BrapEQn4aFSKZJMxcqkEtVLhJOA6eU6ek+fk+Xc4cb881atniQb0ExXFVNiimg2Tj3lJBXSyYZ1yyqSRt5k/UeCqK85gw/ovsnH9Cu644yLWrj2XTXdexNp1K1i/6VKuX3Uh5yw/kyWnLaFaq2PbAdLpFLIqYxgauq5j215CodCJxJYkOy8TBCdlJQgCPstHPB7Hc3zpUHGAlKTIqLqKIHgwvSbSEEx5hpJ5B1q5nNi5Ig+XFT3ouo6qqo6AXnAjSoqT8BKEEwuKqq4gKfIQnh1PjSmOe0hTh5VFF6LsRpZFDE1HNyxkzUQ1fBi+IKFYkkA0QjAaot6qU21VafQaVNo16r2q41dqpik1k1QaKcrVBJVGkko9SbURodqM0BzLksoGmLegS6WWYsHSSRKJAO12mX6vSTgaIJIKUW6VKLWyFBppOlMNJhYN6M7rkalkMf0Gpm1iGAayqiDIIrKh0B60mZyZYMWlKyg1K+iWhtcykJWhn0z04B7WPyVZxg6EqHf6pEpVgrEEdjiGR5bxiI6/zDVMxYmSPKwamvj8NoFQGMsfwPR6CUUjRJJR4ukUsUyMcCpMrpyhUMtQbubpTDYYzLSYWNBhfKbJ2EybwaIW7blV+vMajE23nBW9foGx6SbtqRq9+U368+uMTTeZWNBhalGHifkNJhY26U/XGJ9pMbGgx9h0i97cJp2pGv3pOq3JCp3JCt25VS658mwWnDZOf26d5niJwUyL9qBEZ6pCY6LM+PwW7YkKrUGV3lSDwYwDz1qTVRrjJer9Is1BiWovR2OsSGOsSHeqRrWTHV6cOmG9l3OgV9eBWI1OmtZ4nvagRGuQozOepT0o0uplaYxlaI/naQ2yNMczdCbzNAdpmuMZ2v0czbE8zbEqvoiXcCpMKGFT7WRpjudpjOdoTxQptTKkahnCmTjBeATNa+Mfrl5KqolqevEGgkiaOZTve1F0C9Py4QuGnO+b7SccTxGKp/BHEqimF023CASj6Merqb4gbsmpWZl2ENX0UW1WOeucL7D09EWcc/4yWt0yqWyUSCJGrlDCHwwSj0eJxmMEwgGi8TCxeIBmu0AqHaFQipDJ+am10jT7FVqTbZoTfZoT47QmB/Rn5tGfP0V//iT9mQk68/p0p8fozwwYWzhgbOEEnbk9UvkctqVimyJhr0jEL5NKWNSqSTLZGKoi4HbNYc5wpXB0dM4J8fyJ2uDwdqfeN+dEbdA1+nk8rjl43KNoqky/3+Hss7/AlVdcSiYdd0Y0BBlJUlBkDY9HOJH+Oi6JPy6Rd81xVhCPVxRHhuBs9LhUfuSz+xw9DrFO1ByHUnqXA+pGXZ/H7Xbqh4LrFFRhDpYuUSpmGEz0WHHJhdy0bi13P3Q/9z/6GHfe/yAPfP0JvvrNJ3jg649x72MP89DjD3PPQ/fwwNfuY+OGNWzYeBsbNq3l1jU3cd0NK7lu1Ve4+bbrWXf7atasuZFrb7iKCy9dzrJzT2fxGQs49ezFnHr2DO2xBu1ehf6gie4zMGyLaCKMbsqIsoBhqURjAdK5KIl0hFQmjqor+Gy/U52WFby+ANFYkkAojFsUMbw6HkXELQmMukYYHR1hzujnneSXx4Vi6LhEGTsaxx9N4AtEEXUvmi+CFc6g+WN4dAvJDBBIZNDsGJFMGTueQ7NjeMNJJMvGCsYwAhHMYMyBWt4gRiCGZkeQTD9zJMVJEykWgm6j+CLIvhCaN4hk+nApBnMk1Vm3U0xcguaI0d0SLlE5kUISNZ+T2pI1BNnAI39WPxSHXi3V8g8TXfZw+c5iVFTxyPoQ/HiH9W8LKxBGUA1Ew0TzeTFsC932ollezIAfXzRCMJkiXsiSq1UIJGME0lEagxYzy5YytWQBM6cvZf5pS5g5fQlTi+ey9MyFLDlzhi+ceyqLTptkMNNifLrJ6SsW0J6sMDY94Izl57P69jWs3ng7a+/ZyPoHN3Hjhpu58KpLWHr+MiaXLKY+mCSYziJ6bfRAFI/iyOJ9wSguUUGQNQRZxyM7fjSXqOBRHKeZ6Q8j6BayaSMYzqqtW9aY45FwiSojHhm3qCPIJsFwjEKpSjRZIFdqE4yVMQIFrFAVb6CJauUQtCgeNYEVbqDZRQQthWEXCMZaWIES3YlTafcXcu6KK5m74FxqnfnUewOCiTT5ZoPezDSFdp329DiViTbVyT6FfoNit0W6XiVSKDmJrVYHXyKFnUhR7DRoTHSZXLiIzuQ8/JEkku5D94ecEQDTSVjJho03FEf1hfAoxwcJtCG0cuqILslZxvTIw+SWYmGHk0i6PawoevEoFh7JRFC9uFUbzY45dU0tgFsNMCrbeBQb2Qx/lrjSQ4iak6YLxfLDZFcEQQ8gqD5E3XZ+ZvUgsh5GHXq2DF8MxYwgW1EkPYyoOe9LMiOIegDJdFx1khlC9yfRfBEE1UYxAs76p+6sLcfiCeKxGJdfdgmGoSBJAslkknQ6id/vR1VVbJ+X8V6XW2+9mUw+N/RAhvFHAwTDNooqompO+s3wGti2F0n0IAiu4ROobgRRRBIlLNMkEo1RKpaoFbOcMV1h26/v561nHmXn1qfZ/doveH/7f/HLp+5m4USJ5acN+Oa91/DB9l/w/rb/4sDbz3Bk9iX+efAt/vHhKxx973/Y/cJj7HzuXnY+ezd7Nj/K/q2Ps3fz4+ze/Bi7Nz/Kvq1fZ8/WJ3jvL4/wws/W8sb/bGTnX+5m9vkH2b3lMT589Qcc/NtP2LPtB+ze+p/s2fY9DrzqLBMefPs3HNrxAgd3vcrBPW9ycN/7HNj1Nh8d3MmxI3s4emQPRw/t4cDe9/jo0Cx///gA//jkCEePHODAvl3s3b2DnTs/4IP33uZvL29l+/N/4I0tv2fPW8/z4QdbOLbnJY7seoGPZl/k6O6tHNuzhY93P8/Hu1/g2OzzHN35HMd2v8DR3S/wyb7tfLR7O5/sf8WBXPtf4dM9L3HwrV9x6I2fsHPr93nlzz/lzZe2sG/2AzauvZmrLr2IRx96gH2zH7B39l327pnl7rvuZ/V1K3n+z79l3443+PV/PcW3n/ga337iEd579y1ef/11Nv/1Bb54+RUUax3iuRrBZJ5QMk+q1CRf73DVV67lV7/6NX/4/a95+kdP8uCDD3Lq0oUkoyHSqRgT/R71coF6uUjAZ+IzVAJ+k0jQSyYRIZeKU0gnmTc1fhJwnTwnz8lz8vw7nJRfn0oENUJemZitkQ5bJAIambBBKWWTCenkYxrtSpBF0xXOP2ced95xFevWXsDtty9n3brzWLv2bNbdfh4bNixnzdoVXHX1uZx9/pmMTQ7IFfKEIyEMS0czNLw+C1keAitJQpJFPKIbl8eFJAuIQxilaQaSqJxYOjQMDVmR8RxPYwkSoigiSQ6M8gguPIKTxnJ73AgeN+NjfefZP8lZTJSV4fuTxOF9OUDHIzr34fKMflZLlDwk4jFCoQiS5MAcQXQWF3VNQRA8eIQRRMGNqkqoqoxumpg+P15/GMN2hKqJdJZkNkMsHadQK5EuOA6iRq9CtVug1s5SriUp1GKUa1HK9SjFapD+VJlsPkSjnaNUjbFg2QSJdJhyLU++mCZXzdIca1DvVig2cxRaBUrdApV+kfqgSn9en2KjQLacJp6J4gt6sWwLUZOQNBUr4KU51uTsC86kPd4mmc2gKDKCKCJKyrDK6UH0CAiihKjpBGIpcrUGjfFJfOEolj+ER5TxeATHb+YRcLtduNyjuAXBcXrpGqpuDGukTppM8xnYQS+ReIBkPky6GCdXiZMtx6j3y7SmqrQnqrQna3Tm1ejOrdOf16QzWaMzWaU9FPF3pmq051bpzq3RG8KryYUtelNVenOrdOdW6UxWaQyBVXuyTHduleYgT2uiRGuiRH+6RnfKqYi2xgt0piq0xouO32pQpDlepN7LUWqnaA8qtCeq9KZbtCYr1MfytAZlWhMlqt0MzbEitbECnYkyrUGRxniO1niBei9Dq5+j2snQ7KbpjGdZdFqP9qBAd5BnZkmb9liKVj9Fp5+mO8jTHhRpTwzTW4MsjUGK5liecitHOBnEH/GRr6WpdrM0B0U6k0WagxztyRK18QKZWoZ4Lok3HMTwBdC9fmcgQDWRVSe1pVv2Cc+ZqBrImoFuebEDYexQFMsfxA5FiaRzRJJZp86o6ii6iaQ6QMulaM7iWzBGtlii1mkxPm+SVq/F2FSfUq1Aq1PDH/QRT6eIJlPEEklSmTSVWo1MNk0sEaVUzjI+0SFfSJEvhqg2U1SbadpTTVqTPZqDLq2pMdpT43TnDejPn6A3PaA7PaC3YEB/WEvsLZigNzOgNz1GOOLHZypYmpuQJRD1S0T9IvlMgFY7TyIRxu0eHbq2hukp1+cRPC6nSvgv4Ou4XH5k9PO4XJ+ltzzuEWyfSbvd5AtfOJOrv3IFvW4DXVcRBQVRUFEkFUEQHTjmcpJWJ+CZ63ht8bNk1r9CtM9qiUO4Nfq5/+u6U7X8PG738bTWHDRdIuDTSSUinLZkhpUrr+aOu+/moccf46EnvsmDT3yTh7/7Xb727e/y0Dee4P6HH+auB+7j4W88yoOPPMj6O27jjrvWsX7DLdy4+lquv2El16+6lhtXX8eqm1ZyzfVXcs0NK7nsqks5/axTWXTqDP3JHuVWlVgmRCITxrQVLJ9BsZonkQqTyUXJFcKohgtZ9WB6dby2hayKiJKHQMhmjtvFyKibUZcHl0fEZ4cIBKOEwlEkRSYcDaMaKpbfSzBs0xuvk0iHqXYq1HplksUMgUSCcCKDHggjWD50fwzdH0fzhlGsILLhxwzGCQ59gflyz6lKWUE0O4bqj+CPZRxnkOVH90eRDT+C5juRmhkRFSdNZdmOb8v045JN3KLOHJeES1BRDBvV8jtAwi0zKji/J4JqImhOdVE2nJd7JB2PqCIq1ollREF1lgAd2OXUEUXNQvP6EVQTt2o467a+AJrX8WvJhonm92MGApgBG83vxRv0ofst7EiUYCxJPF8gU61R6rYpdltUxwa0588lXc1S7pZpTzbpTjY5/bwlTC7scuY5Czjr3BkWLR1jekGPcj1Je7xKa7xGZ26XBWecxqUrr+KGdWtYf/9d3LDuJq6+eSVX33IN535pBVOnLSLfbmPH0kheP6LpQ9BMB/KJCoKsY9k2kqwiKgZuSWWOW2KOoOBRDRTTxq04X2vZslFM/1A4r6BZNiNuCUmzcEsqmhnA5w+z+NSzmF58FlaoSCDWQrPzmMEyZrCM6s0iaTFGpSBuNYaoJ/GoEXQ7hWREUb1pJD1BJN0imGgQSlaxQhn88TTZRp1Sr0N97jjVyXGa8wY05o6RaVeJVvLU545TnxgQK5ZJVBuECmXsVApfMkmyXCVVrhPJZollioiaF9V01olF1URULSeBp1rIho04TGW5JJ1RURuOE+gnqojOkqSBWzaQDMcP55YNDF+AQCSFW3LgqFs2HVG/YuFWvYwoFi41iEvxMyJ5cav+YZrL+VPUA/jDGUxfFM0MI+khJD04lPc7cEvUfENwFUI0woi6H8UIo1kRVG8cQQuh6hGC0TyiEUaxo463ywig+WJYoQyKN4JshJBUL75gDMMfRrX8GF6bTDrD/HnzsH0Wbvcouq6jaRqBQABVVUml0uQzKVZddzWDqXFCiTjeYABfwIvpVdG9Bl5/wFk7ljxYloHH46S3RMGDKIwiCgKyKOH3+UjF45TzGRbPbfHN+2/gxd8+yuwrP+XA6/+H2Zd/xo6Xf8HfnnuKDTdewIVnzOXy85fwi+/dxeyrv+TDt5/h430v8enuFzj8xs/Y+ef72PnsRnY+exd7Nj/M3hceY8/zj7Nvy7eZ3fotdr34Lfa99B32vPgtdmx+gp2bn2B282PMPvcgs395gD2bH2V2yzfZtfW77Hv1afZue5Ld257k8Lu/58gHz3B4dhuH977BRx9+wP49b7Nv97sc+dCBW8eO7OPw4T0cOrCLo4f38o+PD/DxR/s5fGgfB/fvZc/unezc8R7vvfs2L7+0mRee/RXb//rfvLHlV7zxwq/Y/eZzHNyxlaO7t/P3A3/j2J4X+WTPFv7fw69ybNcWPtr5HMdmX+Djfdv5eN/LfLL/Vf730Dv88/C7/P3DN/j7h6/z8d5XOPjO7zn01n+z46Uf8dKffsKON19j9873uWHll/niivO4+srL+etfn+fdd97id7/7Peefdwk/fvI77N7xJjvf3s72rc/w6vbNbHn+Gd5683W2b9/Oc3/dyuqbbqNUb5MtNUkX64STJaK5EtX+OItP/wKPfv0bPP30U/z0Zz/n0cce56qrLqPTqJLPp0gmYmSTcWbmTxEK2FiGgm0oBH0m6USEZDhEJh4jE4+eBFwnz8lz8pw8/w4nFbamorZC0CsRszVitkgm7FQScxGdejZEJW2ycLLIWacP+OIli9mw7iI2rb+QtWvPZf3681i/fgXrN1zAunXnc+2qc1h+4TLmL5xPvljEZ/vQNBXDMpBkCVESUHQFTVNwu13IsgOfdEN3VgsFz4kIuVvwDF1cHnRdc1JXsoxbcNJagseD4HGAmNvjQjPUIeRynqk7DsskWcYjiqiqOgRZbiRJQhu+T7fgpLGcFJhzEQQ3pm6iqeYQqLnxeDzIioimOaBMUURkScLnM1BVEVWVkXUFxTCx/EEMXxDdG0CzfMTTadL5LAtPXUR/ss9g3ji9qS7dQZNmp0ilkaJUi1Oux8iXQ1QbcXLFII1Whs5Ykc6gQqYQJZ2LUmzkqXQr5Bs5mv0qxUaWUrtAqV2g3ClQ7hSpdMs0xmvUxqqU2zkK9SzJXJxIOoIvZGPYFppXwRe2qHWqDOZPkC0VMLw+BGnoMxMFJEnB43EAoCjJiLJKIlek3h+nOjbAH02haF5EyXGduT0ePILHgV6CUwV1uRyxv8s1MvzaOnBR0URUQ8L06thBk3gmRKaUIhi3iWdD5OsZyr08tV6Rer9EbaxIa1ClOVaiO1VjbLpFfbxIY1CiNV6mPlagOVFicmGXU89aQGPg1AubgxLtyQq9ubUhtCrQniw7yayJEu3JEp2JIo3xAo3xAtVOikY3S62bptbLUR9zklitXoFGP09jvEhnskprUKI5/tnbNcaKDmyaKDvAbKJEb6JE6/9j7z2/o7wP9P2XG6OZp/cyvfeimdFIGlU6NtjYGNtgwODe4t57i7Mp61Snu6dusmkbp27i2AkYAy6AMZgmOq5xkt3vy+v34hlIzu9PyOFzzhwhjTRCIwmka+77uidKDE+VGR4v05sq0Ztd48xlk3R7wcvH5jQYnirQnSzQm12lO1miN1ljdKrC8GSV4akG9ZECmXKKSDJCJBWh3MwyMt1gaKJMZ6JCZ7JKa7xKa7xJuVMmmkvhRKKYrh8sJfZXEQ3Tw3AiqIaDYtjBUqVmopoOhmUFSQ/HI5ZIEUlmiCRSpIoVIukchuuhGTaa6SBpFkJfBC0oAeBK5wt0eiOMz5tLtzdKsVyg1qrSm+zh+REM0yaRzJLNFUhnM1RqVXL5HOVKkaFuk3wpHVTUagka7SyVZprxeT1a412GJscYnjvB6Lyp/nLiJCPzxgPJ/KIpxhdNMbZgksnT5zA6Z4Jmu04s6uBbGr4tEXMl4r5MwhPJxg3q1RidoRK+b/eXBoMk1EAoSFOFBvrOrYHTkCQhWCI8AaJC/9b3Z81CFkNEPZvFixawatVK7rzjFuqNEqZhIIsSiqSiSQqyIP3/INasfg3xRAWx79UK/SOJFVQhg9c5IYgPngbwSwqdhhj6GJIwC00OYekS2WyUqekeq9deyF1338mj//EpvvDVb/DYV7/OF771BF/81hN87uvf5DNf/jKf+9rX+ffHPsttd93Eo598gIcfuY9777udG2++ktvvuoGbbrmWW269jptv+Ti33XkTN9x8FVdecyGr157NGWcvYOFZc1ix+kwWLpmkNz1MuVFkeu4IE9NdcoUMiqZi+S5hMYQoh4nGHWrNAoOdEo12AUUNIwqzCIUGMEwTRZEIhcPMCg0gyiIhIUxIEJgVnoWkhClVcsQSPpGYjxdxqLTKFAYrVIcGKXfaxAtlZCuC5iWwYlkUJ4ZixXCiuX4yyiWSKKA5USw/RqZYJax5yLqL4cawo2k0N4EZSWHHMlixDKobQ7Z8FMdHMjyMSBLDTyLbQT1ulhL4kgTFJCyZQWJGtYkl84RljVmiQkjSEHUX2fRQ+pWssGIgaQ6mF6dU7+D5CTQzcFBJ6gnIFaS1oqkssh4sI2q2i+ZFUG0XSQ9cXW48Tr5YJpvPYkU9dNfGS8TwM0kiyQReMk61NUihXqfWHaU2PEqxPUyhM0p+cIju3AnmnjmP+UsmmbOgy+x5HSZnD3L64lHmzx/korWLufLqlUzPGaLTrZEqJEhm41xy7RXcev/9fOLzn+L2h+7mpvtu4Zrbr2Hl5RcxvWQxtdExnHQGzUsgG27/3wydaCJOvlDCjcaJJTK02kPYXhRBNk56zQTDRjAcBN1Btr3gec1GMX0GFJ2QrPXXEQ0ExSCaSpMvD9EcWkChOkk000W1S8hWEcXKoTg5BD2DbOVR9BSSniQk+8ySXIR+kkkykpheCcVMYUcKqE4KJ5Ul06hRG2nTmj3G0JxxmtMTNKfGKY92qU+MUBodJtvuUBwepjY8hpPMoboxzGiGSnsUxYugugFAtSMJJDXwh0WTmeBBA8NBMRxShQqiFqwkioqFoPQBlukS1k7ALpOwZBOSLMKSQbh/H4iqR0g2UQwH04kRloN0n6g6CLIZyPc1D8mOB4uI/YqioEcR9AiiGUM0Y0hmDM1O9OXxMaS+f0sxoqhWBNUMhPKymUC30yhmDMUM/F2yFUO2kyh2Es1KortpFCuFZqcw/CyqHSwtml4Ww82gmLEg1WV6SKaHm0iTzBUplKr4XoxKqYQkiuiagixKOI6DrqvUanWqpTwrz1vKucuXEknEMWwdw5DxfINoMgDhkij1k/gScn8wKPi5MIwqy7i2RToepZiOsXh2hzuvOY+vPPpxNv/uaWZe/zkzr/6EmS3/xf7NP+LI1p/yym++yV3XnMfi2R1WLZ3ihZ9+jXd3vsDx7T/jwMYn2PWbR9j281vZ9dv72PvHz7HvpcfZ9+KX2ffS4+x96esc2vxt9mx4hpmNzwQC+Zef5MD6J9n3p6+z98Uvsf+lL7HnxS8ys/Fb7HrxcWY2PsXMK89xePsvOPr2nzg+8ypHZrZy9OAODu3fxsy+Nzl+eC/vHZ3h3WMHOLDvLQ4d2M3xY/uDlcRj+zk8s4cDM/vYueMtdmzfzu63trLttfW8sv43bNv8P2x+8We8veU37NjwUw7veIGju9ZzfPfLfHhwC+/PvMw7b/+eD/b8kQ/3r+f4nhd5Z+96ju/dyEdHXuejI1v52/G3+L/39/K/7+3m/cOv8bdj23hv74sc2/kr9r36c9b/8nu8uuFF9ux6m8/8+ydZtuQMzj/3XG686TbuvuthrrrqFlauuJg/vfBbdu3Yws7tm9ixdSNvbt3Cjm2vsXXr62ze/Drf+e4PufDCVQy2u2SLdertMfK1IZojk7TGJznzvBXceuf9PPa5L/GfP/wJX/7y1/jylz7PgvmzyabjpFMJEhGfeMQlFY9hGxq2qVLMpqhVCpSKOXKpJNVi8RTgOnVOnVPn1PlXOPmIOTvtaaR9lbSvUkpp1LM+zUKUatqlnvXoVKOcfXqXyy45mztuv4iH7l/Lg/et4oEHVnH//Rfy0EMXc+99a7j3/nWsWL2IRYsXki+UiMfj+J6Hpir4UR9FVQKgJAeASVUVVFXGNA10TUWWJSQpjOuZZDKpft1QQFUCT0KwrviPpJUsB9dLUgCnBCmMJAWwy3ZsZCkQzp9IfZmmiXASsEh9B1e4f3tC//0H8XVRElAkqZ9OCiOIYSzbQu4vKkqSiKqcSIGJaJqEYSoYpogXMUhn4nR7w5heFM3yyJWqeLEEhUqZcrNCIhtnfM4khUqR3vQondEGg90SnZEi7eEiI70yjVaSVifNYCcdCMtHqpQbOartCvVunUqnQrVdpdQsUetUqQ9VqbYrVIfKVIeK1IcrNHuNQIY+Vqcz3qAxXKPSKpKrZig18+SqWZKFJMVGgeZom9rQIKKqICkKqq6g6waiENQ1BUHoJ7tkLN+jMTJCc3ScdLGKZjoIkkxYEBCEEOFwiLAoEhYFQkKYgb7sOhwOBWkvKYwoi6iagiiJKJqCYev4UQfD0ojEHeKpCNVOke50l7H549S6RdpjdepDgai9PV6jPVZlcKTMvDOmAkdWr0xnrM7o7A7tiQbdyQbDU4O0x2oMjlXojNdo9YKnnakGnfEqrckSQ2MVxua2mVgwEoCq8Rqd8UoAyCaC99OdCIDZ8HST4clGH5I16E436E43+2muGmPz2vRmtxidbjI6XWd8bpPh6QpjU3Um5jeYvaDJitVLGJko0Z0q0p0MQNfIVJWR6QrDUzXGZg8yOtmgMVwhVUrhJBy8uEuhmqXeLdEer9AaK9MYLjF38TT10Sq1bpVkMYObiGF6PqYbRbeDlJZquJhuBNuJoOk2huNimC666RLP5Ki0OmTLJdxIHDcSxY8lSeXLJPIlSo0mqUIJNxbHMJ2TgCskGv1f7HVML0KqWCSRzVEf6lBvVMnkUgyPjRLPZPAjHm40RiKdJxJPEo1HyeXTeL5LpVakO9KiVE2TL0Yp1RIUqxFq7TwT8yZpTYzSnT3ZB1yT9OZO0ps/yei8cSZOJLcWBBXFiUVTjM4eJZdPkvBtHE3E0kL4tkTCU0j4MhlfpZgyaDWSNBp5TEP9J2H7CcgVAK7QwMewbR3hnwBXOBykuoTwALIQIpOIsXzZ2Vx22aXcddcdFEtZLENHESU0RUeVVCRROAm2Zp0U2f9bUFkcOI1Q+LR/wLVw8LJwH3CdgFvCSXn8x5CFWRhSGN+SKWSjTE4MseaiI8df6AAAIABJREFUldx93108+plP8eUnv8nj33qSLz3xNF958lk+/9Wv8ZkvfZ5Pf/FzfOYLX+C+h+/jkU8+wl333spV16zhpluu4Lbbr+eGm67kmmtXc90NF3PjzVdw5VWr+Pj1a7n2+rWcvmSCOYtGWXbBXKbndWm0SsxdMEo0YSOpIpl8Ei/hYDo6iha4ECNRn1gywUA4xKyBAT4WPg1RDmHaCrl8jOnpIdqdEsmUi2nJCOIAuqWQLcTIl+Pky3EGOyVGJtrky1li6QReNEokmSKeL6D5UWLZEn62jJ0oovtprGgWI5pBcSKYbgJRsVAMGzeWQrOiWF4sSD25PnYshxXN4MRzKHYUJ5bBiqZRnChaJIXqJTAiaXQ/iRFJItkeoukEowtOALkExUB1I+hWACYMJ4YgB6uIom6jmC6iFiRpJM1FkA0E1cDxU4T1AGiofX+WqNkIiolieQiahaCbqHZQfdcdH9UKqouq5aL0l2LtqI/p+TgRByfq48Wj+MkEkWyCWrtBdahFc3SMXL1BpTtGudOl1B6m0B5idO4kC85ZyLylsznnvHlcfOlZPProjdxx2yVc9/EVXH7Z2Vx15XlcuPIM5s4bJZ2JkStnOH3pYh767Ce5/aG7ue2hO7jpgVu45PpLOHPlOdRHR4lkSyhuFEEzkQwbWbNQdYdILEkuX2Bqei6KYSPKOorRB+aqiahbCLqFZPkoThRBdwlpFrNknbDqoJpRBpQAEA1IBqJqkCuUiKXzJDJ1nGgNxcoi62kELU1YTyKZOUQ9hWhkkM0MYTWKYiYQ1SghJYruFpDMOJaXRdZjqFaU5kiPwuAg1ZEujYkRGuNDjJ0xl6HZk1THehRHhsl3ujTGx8m32mQbQ2jRJJafRjZ9RN3tJwOTyKYfJKBMH9WK9CGng9hfOxT6MCvU/5gE2T6Z2gorFiHZCOqucgC4BNkiJBl9b1kA+AZUE0F1/pHuUk6kvP4hoNftFKafR9bjSFoUSY8iGTEkM47qJNGcFLIZx47mkY0Eoh5DNmPIRhTVjhNNF9HsKIoRQTHiAeCy4n34lQhSXU4iWE+0kihmAsWIY7pZrFge1UmjORk0J0WpNozhJFGsOKIeDCQYbgzDjqKZLu3WEL7nIUsClqkT9SNIiozv+0QiPsl4nEvWreLGGz5OKp1ENxRczySVjmHZOqqioMqBf1WRZWRRQJYEFFlAUyUMVSIZcZjulrh42TifuvMivvv4HWx/6TvMvPYzDm19npnNP+bIGz/lvTd/zqHNP+DNF5/mpZ8/zqXnzWG8lePy8xfyi6cfZs8fv8Rbv7iLt35xO9t/cQd7XniMt//4FfZv+AaHXnmGmT9/k5kNT7B/wzMc3PR9Dm76ATMvP8e+9U9xcMMzHNzwFPs3fIP9f/4aMxu+ycwrT7PvlWc5/PqP2P/aTzn41osc2fsG7x7ayfFDOzl8cAeH9mzl+OE9HD+yj2OH93NoZjeHD7zNu0dnePfYDO8ePciBmT3s272bPbveZs+uHex9ayv733qV117+HRtffJ4t63/Jb37yLd7400/Z89qv2bf1t3x06DXen9nMh4e28OGhLbyz5wXe2fV73tv3J47vXc/7M5v465FtfHR8O3879iYfHdnK/763i//7YC9/e28XHx7ZxvszG3l/30scfPP3vL7+N+za9gb79+7j+9/5DgtmT7LsrCUsPfNcbrj+XubMXc5lF1/H+j+9xNbXNrL7zc3s3r6Zt7ZtZtebr7N921Y2btzClVdew/Ll59BsDTI+NYdMqUYiVyVXGWRoajYLlp7LDTffxyce/RyPPfYV/vOHP+EnP/4ht958PbMnetTK5QBw+Q6dZoNULIJlqmSTccZ6XfLZNKlYlGoxdwpwnTqnzqlz6vwrnHzCmZ2K6qQjCrWcS7MYpZr2qKQdSmmLZtFl/mSVS9cu5sbrV3Lf/et48MF1PPTwJTzwwGoefHANDz18MXfctZKbblnF0uUL6fZ6JFIZbNvCtq1gCUeRAkm7JCApQZpKVXUsy0SWA3iiKBKKImIYKp7rnExO6bpGMpnAdmwkSfgnwKUGrigxjCSGEYTwyQSRqqoB+JJERCmMosoUCgUEQUQQQsHfR1IQxSDBpesqsiIHaQNJQFHFPkAL931U/cpev9qoaEHNUpYERCEUgDnXQtMFsrkoiaTDYKeKF/Ew3WBl0XKD9blYOkG+kmNofIhqq0GnN8zo9Ahjc4bp9Oq0R0q0hnI0O2marRSjY2UGh/LUWjlavQaNkQaNboN6t061XaLSqlBtVai2yxQaBXK1NMVmjmqnRLVTojSYY3C0RmO0Rm24RGO4TG2oTKtXozZUptIqUR2qUh0qU+/WKbdrJHJJ7IiF5ZjBx9qveYqSTEgUEGURUVOwo1EKtQadsUm8RApJVRGkEGFxAEEMoapBZTEUHgjqYEKYUHgggFqqhG0H0DEUGujDRwFFESlXyxiWTm2wyBnLzmBy0TSjc0bI11MU6ymK9SSNbp7mSJmJeT0m543THKlSbmaptvJ0xmvUugWao2UavTLDU02q3Tz1oQKNoUJfHF9hsFdmcCwQxvfmtBieGjwJwOqjpQAOjlfojNfpjNdpT9Rpj9cYnmowMrvJyJxBhqYajPaF9J3JWl9e32R09iDLLjydeYt7jE5X6c2pMT6vweT8BvMXDXPx5WczMrtEb3aF4akio9M1hicrDE/VGewF64iRVBTTt7EjNpVmltZIiXZfIl/pFIhkI8RzKZLFLHbcD6qxno/R/5pTTRfNcIIKk+mg60Fiy3A8LNsnnsqRq9XJVOpkqhVSuWIAwvwofiJNPFckXSoRS2cxvSimFUHtu3NCokZIUPGiCZL5HJlKiUgiTbXVpj7YJJaI4UXixBIpFi6cj+XFyBaq1JstytUKlWqJaCxCvpCmMVghV4yTyfvUBjOU6jGGJgaZXjiH7uxxhqYnGJ4zQW/+OOMLphidN8Hw3B7ji6aYPnMuYwsnTl6GJ7skkj6erWJrApYWYrCSDjxcvkzG18jHdWp5j8FGhlqtgCQOBCmtgX/r1wZP6wvmT0NRxH5VMPBnhcMDhPrQSRbDRBybc885m3XrLmLd2jUMDQ1iaBqyIKKrJqpiIIlCALDC/3BwBXXDE/XHf8Csf0jsP/ZPgOtjiOGPoQizsPUwxWyEdr3I4tOnufKqNdxxz+08+thjfP3ZZ/nas9/mq899m68+/Sxf/OaT/MdXHue+h+7hrntv4pY7ruXGW6/i8qtXcPlVK7jiqgu54srlXHnNBVxx9SrWXXoeF607g8uuOptrrl/JukvO5OLLzuLiy5eyZOk4+bJHZ6SEHTGQVIloPIrjOcwamEVYDDMQDhESQmiGQDTmUShlkBWJgdCsoN7taUGaK+GSTHlkMhGSaZNcMU53pEZ3pEGzXSZbiJDO+VQbObKFOIVqlnytQKqUw43FkHQLP1UgkqrgxAuIZgRR98iW63iJDCHFRJAN4qk8tp/Ai6eQDZuwFAjL7VgSIxLDjKQDt5YXR3PjSJaP7ifQI0nMWAbR8pAMl1mSHkAEw0b3okhGUBOULRc7Ekf34gHUknUEzUEy3SBBowdJLD+WQtZtVMNDMwJRvGHHEHWXsOwEiR3VRtLsfo3RRjQC+bZiuYi6jahbyKaF4XhIuoVgGlgRD9nUsaNRUpU88UKeWCZNJJmg0mkwNDXK4ESPZm+c9uQ0g+OTDI6O0Robozdvgon5o0wsGmN8boeLLlrCtR+/gPvvv5onn/gU19+wik9+8mZWrVrM2WfP45xlpzN7/hS33XcHdz5yD7c+cAc3P3AzV956OeddupLe/GlSpSqaG0FQAneWqGi4vk+n0yGdK5FI5xFlA0k1EDWzf39ZiLrTv29jSIaPaHqENJsBxQ7qn6pNWAmSS6F+kklQbDL5CtlSA8PP4Pp5DCcTJI+0OIIWR9BjSEYGQYsRkiMIihfU8bQokVQD1cmiOTk0N4WXzJIuVSi2WjTHujTHurSnx2hMjtKYHKE2Nky+1aI4PESh2yXfGiZVGcROZIIFRNNBVNwAWOlBxVB340GlzwhWDMOKxYBs9gGXQ1gyGZD0fhLLYkDUGRD1vlD+HynZE6udYcUKljhFjbCsE5YDwBWktfrriopNWLYQVRdR9RA0H9mMIukxwkYU2Uj076MIkhFALtlKoNpJJCOKYsaRzQRyv56oWHFkK04kWUazk2hukNBSzWTg4LITyGYM1UkFCS4riWal0JwUqpXCcDLE0lVMP0ciN4jqpHFieQwvHfi/jCii7iBpNrFklmQyTb3WQBJlsukMiiyjqgphIYTvR9A0Fc+2mRof5Z577qVULOBHbWJJF9/V0VURTVFP6iYkUeiPB8nomoKhydi6TCMf4QsPXMHGnz/Gjhe+ye6Xv8eB1/+bw9ue5+DrP+PIGz9j5pXv8M62n3J8+884svWnHNj6PD/4+iMsW9BmyXiNL9x3KTt+91l2/OJ23nz+Xt5+4TEObXqWmZefYf+fn+TAxuc4sPFZ9m94ipmXn2L/y89xYPN/cnDLDzm46XvMrH+W/eufZN+fv8mBl7/JwU1PceiNHzPzxvPsef2XbH35eWZ2b+Xo4f28c3Qv7xzdy8y+7Rw7tJt3ju7j6KF9HNy3i6OH9vLu0f28e/QAhw/t5eDMfnbt2sXOHW+xb+cOZna+yttv/Intm37Hppd+xku/+U9e+cOPef2l/+Lwm39g5+bnOfL2nzi+ZwMfHtzM3469EUCugxs5tvMF3p/ZyF8Ov8pfj7zB3469yYdHt/H3d3by0ZE3+PDINv7v/d38v7/s43/fe5uPjrzO25ueZ9cbf+TYwT0cOzjDscMH+O2vfs1Vl1zOpesu4cwzlnPe8ss48+x1zJu7hOuvu4Gf/Oh7bH1tPTu3bebtHa/y1vZXef311/ne93/EsnPP4aJ1K1iwcA5z5s6nVG+RKlbJVZqU28OMzT2dex74DJ/7whN8+tNf5qknn+a7336Cqy67iLWrLqBazFMrFUjFfAqZNLVKAc81ScWiTE32yCbipGIRqsXMKcB16pw6p86p869wRofKs5uVJIWkST3v0SjF6FRStIoxWpUoE90sFy6fy5WXn8UtNy/nkUcu4b77V/Pgg+v4xKOXce+9F3LPvau45/413HjzxSxZdhaFWiOQsmsKmqbgRzw0XUXTVDRNQVIkbNtGUVQcx0SWJQxDo1arYFkGmqb001pyH3hIeJ7TrxRKiGKon9qSEEThn8CIhCiL/aSYiNxPboliALhUTesL7AUkWUCSgwqkpMi4vhdI08Vw/5E+CVEIoSpSv3InBmuEsoCmKSiqiCSFkPuxd0UWqdeqqJpINOqi6RKGKeM6Grl8kmgiRbHaRLN9LM8jmohSa1WpDdXpjg/T7rWYu2QekwunmFowFgjJu3mq9SStdp6h0TJTczsMTzSpDdcYHBmk1q1S71SodWpUWhUqrQrZSpZ0KUWmlCJfzVGoZ8mV0xSqOUqtAuV2nmIzS3kwT6Wdp1BPU6ilqbTKVDsl2qNNWpMdhic71Lo1Ss0i+WqOfDVPNBHBiXloTiDcF1WJsCwh6yaxTJ58vUm2WEHWVAQxhKbJXPPxK9B0o5/+6ldLJZFwOACSsiIhSkIfTob76a8BVF1FEMOYlkK2kKPSajAyZ5zaUJV4NoITMfBiJrav48ZcirUylVaZSNLFjZhkSnFKzQzFRoZcLcH0gjFGplu0R6sUakmq7RzN4QKNkQLNXon2eJVWr0K1k6PRLVAbygfriL0yg71gKXF0usXQRIPOeI3BsTKtiTKdiTKtsRKdiSpDE7Ug4TXZ6Du0aixbuYjuZJ2R6SrDkxWGxst0p8qMTJaYd8Yw43ObTMwfZGR2lZHpJo1umfJgnkQ+RrqcIZJyyVaS1DoFWmNlulN12mNlyu08uXqOZCmLFY2hex665/eTHh6mF0W3vKCiaLoohoVq2rheDEXVA6FvsUK+Pki+ViOeLZLMF/ATKVw/SjydJZpMkykVydeqpAtlDCeKbvoomk1Y0oPqlWrgxqJUWg28VJJ8pU6h2sCLxcnkCuimixdN4EYimG6UWCJNPl+kWC5RKBWJJeIUijniqQjZQoxsMUKxGqfWyTE0MURnskdnqsfw7ElG5k0wvnAqWEycH8Cu2UvmMrZwnNEFY4wvmmJi4TSt4TZRz8TSBAwljKEMkPINkq5CKqKS8jRyUYNCwqRejNAbrRKPu4TDH+sL3U9DCIVOLiWehFsDJ3xYpzEwEEAwRRKJODZLzzydG2+4jnVrVxOPRzFNA0XSUCQNXdbRFC3wagmzggRY/7ZkKdx/PhDFC+HTEIRZSGIoqCGGZ6GGZ2EqYaKWTKuWY9H8Ca65+lLuufcuPvUfn+YrT36Dx594ksefeoYvfPNbfOEb3+KzX/kSD37iEe5+4C5uuPUqrrtxLZdduZyLL1vMxZeeydpLF7Jm7XzOu2CK81dOctY5XVZdNJ+zzx1lzdrZrL10HivXzGH12gWcc94ES5b2mJzd4PTF44yOVXF9DUESGAgJzAoNYNk6YWEWhqWSLSQo1VPYrkY85RGJO6QzMQrlLIVKBk2XcTwL0zYxLB3TVgmLA6i6hGZLFMoZRsY6NFtN4skkiWwWvZ9WkkwTxXZQbK/vF/Kw/TSmn8b2432fnIPhxZFUC8Px8eJpnEgc249jReIYXoxYpohqewwoev92HBQnGqS0LJ+wahGSdWTDRnN8dD9YQwyrAUyQ+pBY6Ivew4rZryH6CJp98u1FzUA1LdL5AoVqBS8eIZpMIWqBTFyxIki6h6Q6fe9WUEvUHB/NdVEsG9m00BwXNxbHjkZRTBMvEceI+iQKKRKlDKlinnyzQrM3Qmt8hFytRHWoQW/+BMNzRplYOIfe3DmMzZ/NxLwphiaGaY8PUqhlKFUzZHJRFi0Y46orVnL77Vfyla98imuuXcO5581n/qJxlq9YyjU3XMUdD93F3Y/ew4333shlN1zMikvPY97Zi8g1m0TSeQw3RljWUHSTRDJFLJEklc4yMtpD1QOJuqQ72JEEgm4GC4C6g2hGEDSPcP9zKmg2IUXvJ7VMBkSDAUFnlmAiqBYh2UKx43SGJ1GtOGEtgqREkfUkoh4nrMaYJbmE5CDNFJYdJCWCqPrIehRFD/xRfqaMmy6Qaw5SaNUptOqUh9q0JnsU2g1a0xMUum0K3S7pwUHyg23aU1NUhkawYhkkK4rixBnoQzdRsQlJ5sm0VVixsCMpVNNHtQIBfADrzOAiB46tkGoi6MHXtKT+A26FJZ0BSWdAUAnLOiFJRzNcJFnvgy0zWMU1XWTdDqChZCIqDrIeCSqGVhzRiCEbcUQjGgjgtSiyEesvJQaSedkK5PDB4mEMy8+i2DEkI0JY84gkymhuBs1NYnk5dDuF5qaRjViQAHPTgWTeTmI4meA6K4mfLJMqtTC8PE68jNp/O9VJYbgpZMNHUC0k3aJQKtNoNvBcD0mU0TUd3/cRhBC6rmLbVvAzpetw/rnn8uCDDzM9PUU84eO6KvmkhWfLqIocJM9P/jwnYNtWPw1mk/BNVi+dZPMvH2fPn7/BoS3f4di2/+bwtl9x9M1f85c9v2fbH77F3g1PM7P5+xx+/Scc2vYLDr/5Wz7Yt57fff9RrlvR49zpIo/fu5zXfnInO3/3afa//AT71z/Jnj8/yb71T3H01R8x8/K32b/hGQ5sfIaZjc8ys/HbHHz1hxzY9AMOvvK9/nVPcXjLc+zb9B0O7/gtb7/xP2x/9Q/s2/UGM3t3ceRQ4NY6cnAXRw/v5Z2jMxzcv5ND+3dz7NB+3jt+gONHZjh8aB9797zN7l07eWv7G+x68zUO7trC4V0bOLxzPYd2vsT+bb9n15ZfsWvLrziw/fe8u3cDx3b9mXf2vsz7M6/wzr6X+eDAZj46/Brv7t/AXw5s4f39m/jbsW38/fgO/nJ4Kx8df5O/Hn+Tj468wV8Ob+X/3nubv7+7i7+/s5OtL/+cg7s2cPzQLt49eoAPjx/jg3eO8ubWbdx84+2svvASFp++nDNOX8Hceecwf8Fibr7hJq66/GIeefBufv38T9m5bQs7tr/K5k0beeDBh7ho7QruvvNabrrhChYtWkSx0iRTqJAqVGmOTNDuTXPplTfxyL9/mbvveZg/v/h7fvzDZ1m35nxWrzyPBbMnGOu2KeTTFHNZbEvDsw3ivks2kyCXjlPMJMmlEqcA16lz6pw6p86/wsknzNmNQpRiwiQf1yinLepZn1rGptdOsXL5bK649GyuuWYp996zkoceXsd996/igQcu4qGHL+bhh9dxz70XcuMtF3DZlatZeOZZZPJFXNcOQJAiYdlGkHxSglSUrMrUKjUUVSOTSaIoMvl8lnnz5lFv1PrgSQgk8qqCIJxwY52QyYcC4XwfbEknvV0CkiKelMnLsoKqBkJ4SRb7VcPgNiQ5SHKdAFyKpvWvExgcrKH2vQ9Wf61RFMVAwK5KlCtlVO3EKo+EIovYlonjWPi+Q6VcQJbDKKqA5+n0xlpkCxniyUDcbboRNNMikU2RLmQoN8pUBis0R1oMTQ4zNmeC05eeTnesSa2ZZbhXozNSojNSpjFUoDpUpDFcp9qtUmtVaI0MUh9uUhtqUm5VKTZLZCpZMuUMmXKaTDEAXMV6gWw5Q6GRI1fNkC6nSJfiZApxMsUU2UqK6mCJWrdKc6TG4ESb5miDwbFBmr0mjZEm5VaZcqdCIp8kWUzjJyIYroNqBb942tEEpudTrVdxXBvd0JAkNQBaooDn+yiqSlgQCAsCISGErCjBo6u6hqIoQUUrHEIID/QHBEREVaZUr1KoFvFjHoYVpAIFcQBFlXEjEQZHOrRGW2imimrIGJaCYamYjkYyEyeRjdPuDVKoZUkXYuQrCfKVFPl6inavztDEINVOnlq7SGu0Qn0oT2usQqNboDlS6tcWa7RGA+g1OF6iNVZisFekM1FlauEwnYlaAKImq3QmygxNBC6uockqnfEyrV6ZockKrbEinckKUwvbzDl9hNZYlc5Yg8GhGpVGiXQ5SWO4TGM4T3eixNBUhcHREtVOnsZwiUwlQyQdR/c9TC+C5ngYrh9UDGNJLC+GZnlopoVmOMiqgWrowfO6SapQJldrkm+0yVfq5GpNoskMjh8JIFS5RipXoFivkS1ViaVzGHYERXdOprcExcCOxEkX83QmRrHjgdDeiSbx4klsN4phRzCdCLoTIZoKvgcSiRSFYoFYIkEqk6bZrJFI+yTzHvlyALhavTqdiRE6k/301twJRuaNM75gmpE54wzP6TE6b4zpxXMYWzhBb+EYE6dPM7FgknIlTyETx1LDGKqArYm4hkTclslEdbIRg0LcIh83KMZ16iWPoU4ZXZNOJqjEgRDhgdOQxIE+6Jr1j/RV6DSE0CyE8Cw0RSLiWCw+YyE33nAdy889m0QihmWZKJKBZTgYqoEiyf001qyTfq0T64ihEwkt4TRE4TQE4TQUcQBTFvAMhWLKZ3KkyfnLTufmm67l4U8+wmNffpxvPP0c33juuzz+1DN88VtP8pnHv8Knvvh57nrgLm68/Uouvfx8rrxmBWsvXcKadQu48KI5XLCyxznLR1lxYY/zVoywas0kay+Zy+q105x3wTAXrpnkksvnseyCEabnFzhvxRSnLxml2khSbeTwIybZfJTOSFBBlRWJaNSiVE6SzSWJp6Ikc3HcmE005pHKxIjGPUxbR1JERDncXz6cxayBELMGQoTCArNCIXTT5LRwmLAoIsgiqmHhRhIUa4NEUzk0O4IRSWDHM0iGi2ZHUE0Pw46g2j6GHwuSUV4M3fVRTBupvzKo2/+UaLQ8xJOVOAfNiaN7CWTzBFgxkQwX1Y5g+/GgjqsEriNZs9AsD0E10G2fsGog68Gqn6i7/bSRSaifqilUqjQ7QxRqZepDDeYunocdjSAbLooVCWT2hnfSsSUZDrLlIBomkmGhOQ6646HbHrJhIpsmuusQycSI5hPURipUh+s0Rtu0em3OuuAsTl+2kOkzppm3dD6zF0+zYMkE0/OGGZ1oMzWvx/ILzmB4rEFvskGzXWJqqkMuF6VcSjE12WHFirNYvfpczjp7PuevWsat993GHQ/dyW0P3s71d1/PZTetY9UV53PWhUsYHOsQLRRQnQiy7hBWdMKSgu16VOuDRGKpYO1RtZF1D8uLBzVM3QoWJk0PwfSQLB9R8xBUh7BsMiCqDEgaswSNATEARWHZZkAMqniZQgPZCtJFohohrEXRzDSSlkTUEwh6CkHxCKkuIdFklmghqT5hxUM2IvipIpFMnurIMLnBBtXeEK2pUVqTo9R6w9R6I2Rag5RGRkg2G5RHxyl2R0gUyuh+HM2JoVg+qhUNPue6i6A5OH4aUfP61cIgqSXpLrafRLX8fwJfJiE5+JhELRge0N0Elp9A6qe3wrJJWDL6AwWBv0xQNEzLRTMMdNtGd9z+Mq6DqFqEZYMBySQsO8hGFFELFhSDdcQ4khnDcHMoRhzNTPZdWz6iHqS5ZDOG4aZRzDiSEQ3e1ogiW3HsSB7JjAZpLzOJZMRRrCSKEUNzkyhWDMVOoDopdDuN5qRQrCSqncKOlbCjJVQ3Ezi67CSxVAnHT6NZPiFFR9AMTNtFURVMI/Cl6pqC4zhBml4ScCyLVCpBIhZhuDvEnXfcwZo1a7BMFc8JVsBjvhFoJASxD7dEIq5LzLPJJHzKWZ/BQpSHrl/Bzj9+izdf+Bozm37A0e3P8+6u37Nn0484+sZP2f/ysxzc/BwHt3yP93c+z4Gtz/Pevpc4tv2/2PG7f+eFZ2/ilgu7nD3m8fQnLuCN5z/J7j9+nh2//Xd2v/Q1Dmx8ln1/fo6ZV77PzKbvcuCV77D/5Wc58Mqz7NvwNDMbv8vhLf/Foc3fZ2bj0xx49fsc3P48b235NW9s+h/279nK0YP7mNmzk6MH93IdJIxGAAAgAElEQVTs0D6OH9nP0cP7OXxgDwf37+To4X28985hjh2Z4fDMXvbu2cXbu3awZ+d2du/YyMxbGzi6+2X+cvhVPjy0mff3v8w7u1/k+O6XOPp2sJZ4fM/LvLtvIx8c2MLfj2/j/ZnNHNv9Z96f2cSHh17h/f2beH9mE387tpW/H3+Tvx3bzgdHXufDQ6/yl8Nv8NHRN/nb8bf46/Ed/P34Dt4/9DrvHn6To4d28c7hfbx/9MSS4xEeefiTXHnFdSw9cznLzl7Jx6+9hbPOWsqf//gCT33z6yxdPJd7776d3//uV6x/6ff84fe/5tbbrueaq1fzzNc/yT23XEFvZIjO0CjN9git7hjNbo98pcnyFWtZsfoKrr764+zc8To///H3WbHsDJYsmsuyMxfRbTcY6jTJpJPEoh7ZVISoaxLxHZJRn1oxRyYVOwW4Tp1T59Q5df4VTjlhzi6nbao5j2LSpJ73qadd2iWfM+Y2WbV8ko9fvZTbbz+f++5bxYMPreWe+1bx6Ccv56GHL+Gz/3Edt96+gkuuWM7Z557F0MgoqUyWcrmMYepYtkkk5iMpIrqhoRsGsiyTTqdJZ/KoioRlKDQaNaKxGH7EQ1ZlBCFwYqmq0pfIhxAEAdPSMU0zWOoTQkhi4Hw64dVSVAVJlpAVGcMwkWW5n+QKbkPsVxpFNXh0L1hXDJJfYj/SbpoaohxCFqUgSdYHaJquoutqsPwohk+CM1UVqddryIpAvpBB1xUkKYwohdE0mWQ6ih91sF2T4dEuyUwWzXLRbQfbi5BMZ0hm0+QrBRrdBs3hNr3ZU7R7bVrdBsMTHYZ6NVrDJeqdfHAZytMcLtMZa9IYalAfHqQ+3KI2XKcx0qTWrVMdqlFsFMmW0uQqWQr1Ipl8inQhRaaUJp6LE81EcX2bWCpKMhcjW0pSHgxqjpVumVq7TH2oTq1bY3CsRaNXp9lrUh+pUR+tUxuqUW1XyNcKpMtZEoUUbtxlsNsmlU+haMEjqWJ/ZTEsCoRFAVGSCAuBo0vXdURRwHFsDNMMBgjEINWl6iqReIxQaABZVXCjHqV6mWqziqoFzp6wOICkyMTSSQZHh6g0a0j/VInVdAlJkdB0DS8WoVArEkv56KYcJPE0AcNSyRTTJHIBCPMSNvG0R7GRpVDLUKyn6c3uMjZ3iFIzTbWTpT6cp9Ur0xor0+qVaI9VaI1XaE1U6U7XaZ9YYpys0h4vMTRROSmkb42VaPYB2dTCLlPzupy38iwWLJxkxarzGRwJXq89XqI7WaIzWaXcyjE42iDfKODEoxheNPjl1/HQHBfVcjDswL1luhEMy0M5sZCoGUiqgigpFMo1qp1hSs0h8o0OiUKZVKGKE03gehGSmTxeLEmmWKLcaOHGktiReAC4NBtRNtAsDzsSw3B94tkM2VqJWC5NIpPFiSRwIzEM20fWAu+QYkXRTJtEMo3jeJiWiWnbOK6FF7FJZWPkq3GKlRilWpLuZJehqR7tqXG6sycZWzCb3vxJevMmgzXFOeOMLZxkavHsPuAaZ/KMaeafuYB0OoFrKgHgUgRcQyJiKcRsiZSvknIVkp5GNqqTj+mUUiYjnQL5XCIQuQ+cRnhW34N1csWwv7TYB1NC6GPIYghdlfBdh6VLz+KC85dz7tIzifg2lmWhSgaqoqMpwZjFidsLlg8Hgj8LpyGEZyGEA1m8Ig1gaSHSvs1gOcdZZ8zhtluv59FPPsJjX/48j3/rm3zj2W/z9We+y1ef+i5ffuIZ/uMrj/PQZz7BLffcxKVXr2T1uiWsWjefVWvmceGaOaxcM835K8ZYuXaSC1b1OH9lj9UXT7Hu8rlcceUCLr58HpdfdTqXXj6fiy6ew7krRrno0oVMzK6wYNEwwyMNbMdE0VVCwgCiEkY1BRxPp9Yo0x4qUx/M4sdtLMfEdGwGwrOYFZpFSAijGzYhQeC00ACzQgOBjyt0GrNmzWLWLOHkcmJIUjhNkBgQFURZY0CQCUkagmohmz5uIocdz2BEk/ipPG4ij5fI4EQTONEEdiSGYjpotn8ysShpBqphY7g+omqiWC66E0GzfTQvimx6iGogax+QNUTdRndjaE6MkGqiGQ666SHIgUw+JOoM9Gt1qhVBNGwkre/O6lfEZMNB7K8fWp6HbkdRTAvN9zAiEQw/iuZEkXQPQXdRdBfV9FAtD8VykSwH1XKJZ/KoVlAtFhQdSdOJJGMUGkWKrSLFVom5S6aYu3iKuUvmcO7KJaxcezbnr1nComXzWLhsAcsuOJ3rrl/LFZctY9WFixkerXLOufMZn2gyOd1hqNfgjMVTDI/UqVTypNIRJiaHOevsRay9YjW33Hcbtz14B9fdeT2XXncJa66+kFVXnsvSCxeTa5TQvQiibhGSVCTNRFR0VM3Asj0kzQoWIjUby48FMnHdRTJcRMNFdaMIhodguIS1IM00IAV1vAFRJSRpJ1NQgmIiaz5hxUK14+QrLSQrjmAkUYwUYS1KWPYQ5ChhNUZIiTEgO8GaoOYxoNgIuo3mRklXa5SG2hSHWpSH29RG2zQmhqmPj9CYGCPXaVHsdsm0O5RGx8m2h/DyZWQniqQ6CLJNWLGIZytoXpKQYhFSHUKKTTRRJPRP3is/kUM23JO1yoETgEu1CCs2A7LVT3PpSJqNE0mh6i4DgkZYNtGtCJrpIqoGkqZhRzy8qI8fi+DGIlh+LPCWKQaC2q80KhaC4iAaEQTVDeTyRgxRD9Jbpl9CNgI/lmomkI0IihlF0SOodhzVTSPpUWTdR9IiyEYcxU4Qy9WRzCiiGUO1UkhGUGuUzSiKHUO1o5he3+MVKZAqtNGcDKqTRrFTmH6Q/lLtBKoZRXciSFr//yfHC/xymoYoCRTzOUxNJ5/LoKpK8GCkECIWiZLLZBgd7pLLpLj2mqu47LJLifgWrmvguCaqEqglZFFEFgVUWSQe8Slk4rSrKdacM8mtl5/Ffz/9MHs3PMeB1/6Lw9t+yZFtv2Rmy0/Yv+mHHH/jx/xl5y84+ur3Ob71R8xs+hEf7P0D7+z4Odt/9QDb//t2tv3sTl545gauOqfO8ukEz316Ldt/9Qi7f/8pdr/0eODYevk59m54moNbfsDejc+xf+OzzGx8ht1/+gb71j/B4c0/4OjrP2b/5v/kwLbnmXnrRbZveYGZvds4fGAnB/ft4tjh/Rw9uJfjR2Y4emg3hw/s5sjBPRw7sp8jh/dyaGYPM/t3M7NnF3t372Dfrtc5sHMTR/as5529Gzi+ez3v7l3Ph4c28bejr/LBgQ28P/Myx/f8meN71nNs93re27+BDw+8wt+OvsFfj27lvf0bObb7T3w4s5EPDmzkvX3r+cuhTfz9+Db+emwbfznyBn85tIUPD7/O39/dyUfHdvD/PtjD+wde4919Wzh+8E3eObiTD47u490j+/jog2O89+4xHvvs51i35mKuv/pqbr7ueh7/whdYfMZ8Xnrht7y17XXuv/tmzlg4zY3XX83XvvolPvHI/ay7+Dw+9dANbHnhezzxxQc4/5zFjIyOUyg3aAwO0xmZYGreGSw+63yWLruQiy++lNe3vMwPv/ccX//SY9x07WUsPWMujXKBbqdJtZilkM9w1uL5FLNJIp5NKhqhlE6Ri50CXKfOqXPqnDr/Eqeed2bXci6DlQTZiE457dApxpg3UWHtygVce9np3H/Pau69dxX337+aBx+6qA+6LuL+B1ZzzwOruerjyzh3xZksXHwGpWqNeCJJNpsPYNZJKbuAoqjIioph6OQLeVRNR5ZFxkY7pDMZVF3j/2Pvzb/krAu87R9fpavufV9r37u6q7qWrq7el+wJgRAI2cjKIg8ojqisIgLq4yjqiKMoOooLOo7LjDoqDqMIEiBsARJCls6+s/u+74/X+8NdxOf9F+bke06d7pyck+6q3JV0XfX5XB9FkZDkSAiqaTqCEEnJY0JfD2S9X3WLE4/39bxQUYrr75L4qKaoKCqyLGOZOp5rnndDKYqEKMWQZZEgdJieGT+/rmhZBq7rRhJ0QUDoSdMFIY6iSvT3l1GUqMoYVRfj2I7OcKdJtVrB8SxEKYrFi6KI4zjk8mksx8B2DFrtQUrlHEGYiF78GA6mG6DbHolMikqtQphJ0x7tMDwxzIJli5lbtpC5ZbN0p4ZpjdYZ6vTTGKlQGy5QaxdpdAZpjA7R6Ea3odEa9W6dgeFB2pPDDDYHqbVrVOr9ZEtZMqU0iWyCXCVHupDBdk3c0MMJbVLZECe0SWR9MuUU+UqWRDakUMlRbVYYbJeoDvczNFqjOdGgMVqnMVqPPh8fojkxRHOsRnNsiIHhAUq1AqX+HMl0gGZryKpMXBGQlF7CzjQQRZFYPE5cFBBEgVKlhGboUZpL6EMQI+AZEwRkTcUJfUrVCslMEkWN3tmNCXEkRSZTLNCZnCCRyyD3Rg1kWURRIuGs6djYvkujM4RqKohSDEGMkmKGoZMr5sgWC2iWjiTHUXQRUY6h6AKma5LKJSlWMxQG0qRLAeVahlqnSLWVo9Yq0h6v0Z1tMTRWpT5WiYDXeD+NsRKtsX6aY2WGRqNbfbRMtZVjZGaIK9YvZ9klc4xNN6i1q1SGcrQna0wuHqE8lGNotEq6lKY4WMEIPDTHR7XcaFXNdjBcD91xeyLqKK0SyeBNZM1AkBXisoxm2aTyJSrNNpVGh1S5SqJYJswVccMUtheg6Ra271OpDeGGKdxEGrOXCFP1SExfqdXIlEt4qRRBJkOYy5AqFXCDFOlMEdv1EdXoRZdshQiaS75YRJZVDMNA03UM0ySdTuF4Jsm0T7YcUCgF1Fpl2tMjtCZHmVmxhOGZMUYXTjKxZIru3ATduSlG5iaYXjHH5LKpSDC/dJKZi2eZWzJLuZTDt1UsNY6liviWgmfE8fQ4nhUnNARCSyLtaaRdmUKo0exP0KoVCH0bMXYRQux9wNWHEPsgfRdF9cV4PPo9MXYRshjH0hWymSxLV1zMqlWXMt7tkM9lsCwHRVbRNANDd5AlOQJj8b7eGuJFiMJFCOJFyGIfmnQRjilSLiSY6NS4bvsm7r33br7x0Df51g9+wLd/9Ajf+clPePAHP+SB73yHL3ztq9zz+c/xiTtu5tobNrJxy3LWb17Iuo2TrNs4zVVbZ1h31RTrNoyz/qoJNmycYOPWKTZdPcWWq2fYeu0CNl89x/brFnP1dUvZds0Srtoyx4pVIyy/pMvMwhaN1gCGqUeOvHgcURJwA5N8KUV1sECYcFF1lUwuzUC9n6HhQQrVPLZnoRoiohzBbFnR6YuJfLDvougW6+ODfR/goosuIi6IyLpGXFbR3bAnZfeQTQfF8rD8DHaygJ8pYwUFFCuqHGpOAt1PYnoJ3GQG1XKRDQvLT6DbAZIWOaBikoKs6gTpLIaXwM0U0b3wvLfoIlHBDtOE2QKmn45cV4qBokdwzPYCJMWgT1SJy0aUunKC846lWK+iKOo2shH5sxTTQ9CcKCWm2ahGL6VlRPBL0C0E3UExfSTTQ3cCjF7K0fACzDCJ7Lj46Sy642KHAX4qIFVIkSqmqDSrVIer1Lp1Nl+7jss3ruCK9Su49sb1bL9uDRu3r2LlFYu4+PKF3Pzxq7npo5u5+WOb2LL5UhYt6TA+PchgI0e5mieVCxmol3EDEy+wabTrbLluCzfd+g/ceOtN3PH5T7Htw9tYu3UNV2y6jEvWXszy1YuoNCvElagyF5d1RFlH0kzikoKqm7hBEidIIekWcSUC4pLh/l0crzv09eqKfZJGn6AREwz6RP3vUKvn6RI1C8dPkcn0I2s+ohqiminiaoCgJyOwpbjERQvVSKE6OSQzjaB5SIaH6gQEhRLJ/grFoRoD3TYDY20GJzoMjneojrSojQ5T7rTJNZrkmi2qo2OkqoOYqQJxwyemOMRkE80MiEtR+iqmOvQpDhfJVvS1zAQx2UExwx5sitJZcVnv1VptPihFYCummYh6VFV8P72nWNHCpmK4CJKO5YTIiomsm1iujRO6ZMsZUvkkbuihmDqiakaPnxw9lqJqR4BLdZB0H1EPEfQQtSeDl40kop5G1BI9GXwG0QiRzBDTy6I6KSQzGaWxjERU5zQSiHqAoAfR79spJCOFaEQ1T9mK/FuqnUK3U+hOGjss4ST7Mf0iipPG9DK4iQyWn0CzQzQ7eh7Lhh0NPjgegqIiawrJZIimyGiqRK2/gt4DXIIQI51K4dg2uUyGXCrJ5qvW84X//VkymQSeb6NqSi9ZH/0MaWoKtq6SSbq0B/OsXd7hu1/8CI8+ch8v/vGbHHz2p5ze+0dOvfYYx3b9lpO7/oPTL/2SUy/9grOv/IZzu3/N/HM/5+Tu/+LUy7/i9ce+xO7f3MLu39zKnt/exb7Hvsjvv/sPrJ3LcMV0kh/fv51XH72fozsf5uCOhzm285Gef+uHHN75Y+affpiDT32XYzu/z/xfv8PR537CiVd+y6Fdv2Pfrsc4sOdpThzZy6lj+zl6aC/HD0Uw68TRg5w4epDDB/dw5NAeTp84yIkThzl+5CDz+17j8MHXmd+3hyP7d3Fi/9Mcf/1Jzhx6ijMHnuTs/id4Y34Hbx9/jneOP887x5/j7eM7effUC5yZ38Gbh5/lzSPP8NaRp3nzyDO8d3IX753axbn5pzj1+p946/AOzhx4greO7eRvp17izaPP9QTzu3jjyPO8feJl/nZ6D++c2M25wy9wcv9O3jy1n3fPHObds8d459xJ3n3rLMePHeNLX7iff7jhRu6983a++dV/5Jc/+wmrVi5h13M72LP7JV547iluuflGLlmxkC984XPcc++nuOv2G3nqD//CiT1/4IW//IwNVy5ndHSMQnmQmQVLaXenqLcnaQ5PcdkVG9i+7Vpe3fUCj/7hP/nK/V/ixmu389Hrr6PbaDBQLjBYztOoVRgaLNOqVwldi2zCJ+nY5ILgAuC6cC6cC+fC+Z9wakVntpqzKaZMCgmDWtFlollk+cIhrtmykFs/sYa77trEnXds4O67r+Kee7fy2fuu5jP3buSuT2/gjjvXcuNH17Jw6RzVepNEOo1hmSSSaVRFRVFkVFVG05QoTSVHyRrXc6MIuqljOxayovUE8TEMXcJ1bCRJQpAExN5yoijG0VQlWuITokSXJEnohoYsRxVIUepDkiU0XY8AiqIyUC0yMdFBlISo+qjIkatLUbBtiyDhRzJ5MYZtWz33l3T+JsrRR0WV0AwNWREjCKdIyJLA6GiXYjFPs9n6/3nDFEUilUrheS66oWHZOomkRaEUkMr4pDIhrutGSRvDolStkitXsLyA8mCFWqdGe6zL+IJpFq1YwuySWcbnxulMtWmN1mh2+2l1ygy1Cgw2cnRGa4xMNql1KrTHhxibHaE53mJotEW1NUCxViJfLZEpZUkV0vjpkHwlTzIdEqYT2L6F67uYtoFmKFiuhRt6JNNJwpRPupggWfDIVlL0N0r0t8oMtqK1xsZYjcZYjdZkg+GpJu2JBkPjg7Qmh+jODNOeqNMarzPUqVGpF6nUC/gpF8MzsGwdRVOQVRlZUZBV9XzFVBBivWSdFMFGUUQQo6ECVdeRZSlKhgkigiiiGgZuMmSwPUS+XELsLV5KohQNCsgCtu9RrPaTyKUJkm7kVVMVdF0llU2RLeTxEkFUgZTiyMr7QDWGKIkYpobtGqi6hOMZeEmbMOXg+iaZfJKhkSHaky362wUqrRz5aor+ZpbB4SL1TiHyfnXLjM61GJlp0pgYoDE2QL1boTU+QHtykNpIP6VGkYH2INmBAvlaETv00R0f3fJQTRfTDVEtJ0qH2F5Uz7I8dNNFs1xkzURQVERJQVIN+kQJw/FJF6pkKnXyAw0K1RqJfIlUqb/3ojTEcjyCVAovkcYJUlSHhrHCDHYQ/TqRydLotMmUiiRzefqHhnDCBLafxPaSmHaAYkQiekl3EZTohb1hW0iSgqZqSJKCoqqYtonp6CSzHoVqtJo3Ot2lPT3G8Mwkw7OTdGbHo9XERRN05yYYXzTF2KJJppfPMrlsitHFY0wsnWRq+Qzjc2OUC2kMuQ9TiWOpArZyEa4ewzcEAjNOaIgkLZm0p5HxFXK+RjXr0OxPUC2nUOU4Ys+7Ff8/brHYB4jFoxSWELsIRYqjKyIDtRorV69h+YoVtNtNstk0hmEhywqypKDIBpIon09uCcIHkYUYqhTHMiXSgUm70c/WrVfy2c9/hi8/8GUe/N73+M6Pfsp3HvlXvvnwT/inh77LFx74KrfdexvXfngzW6+9nPVXLeXK9dOs2zjJ5m1zbNo2y5UbRrli3Qhrrxpn7cYJNm6ZZfO2BWzZNse6q8bY/qEFbL9ujms+tIANm6ZZt3GOteunWXHJCGvWLmR0ok6ulCJXyOB4DpqhomgSrmeSygZk8iGGpSKqEn3xGIpqoOlmVC8U+hAUAdPVqbf7qdZKJFI+tmej6QZxUaBPiCPrEk5o4yd9UsUyqXIVN1fEThXRvDSGn0HzEihuEj/Tj+5lUK0ETpBFs6PrX1QNNNNG1i1020e3PTTbRzKihULZsNFtH8Pxsf0EdpBEs0MEzUFQLCTVIkjnMf0khp+O3E9qBBZE1aR/sEEqX6JPUhE1C9lwkU0XyXSRDIe4avf+vKiSGNesCHRpDqLpEVfMKJ1ieZhuBs3yzwMuyXQQTQfNDZBtD93x0WyfMJ/Hy6axUwk038bLBBRqOartEvlqmsZonXKzn9pIk6GxNo2xJpddsYy1m1Zy8aULufb6DWzatpqNmy/hsjWLWbV6lhuu38DGqy5mzeUzbFi/jK1bV7Jq1QxLl0/RHK6RLaQIEi79g2WWrVzKNTddxy333MGNt36UzTduYc3WNay66lIuXruC2WUzFAZKWIFHXJJRTRvT9hEUg5ioEBM1ZMMmTOdIZnNoloufzBBXI4gjqC6C6SDoDqIRyeOjtFaUjIuJTg/MuAiqRSZXYqjZxk/maAxPUiq3kbWeS0oNiEk2McklJtmRqF9y0Mw0hl/ETZUxghRBsUipOURxuEWxWY9g1vgIA2PD9I8OUx3rUJ8Yo7tgAc2pKQbGJnBzZXQ/g6g79Ek94CZH7iw/mScuWcQkM0qj6T4x1aVPsaOPciR4j0s6faJxPtknahZCL60lyPZ555Ss22iWi6AaxGQdSXcIU3lk1URSDXTTwvYcSgNFaq1BsuUsfjJA0zVEWUKU1Kg6a/oYXgZJd4krNqLqIRshipFE1HsJKzMRyeaNJLKZRrYyyFYK0QgQzQSam8UOS6hOOqoqOhlkI0CzkhEsMwIUKxLSx7UgEtFbSRQzGQnjzRS6k8JwM2hWBLz8dBXDz2B4CbxEBjeRxPSSWF4Swwt7wMslJokIioxhmxRKeTRJwHMtZmam8Bw3SrzGY3iej21b9FdK5NMpGvUqD37ja9TrVQxDwzR1VFXE0FU0RcLQFXxHZ7xd4bIFNb79+WvZ/edvs++vD3HsxZ9z7OX/5NSexzi790+8vuOnHHnhlxx/4Vccfvbf2LfjZxx58de8e+Rp3j7w3+x+9Isc/PM/sus/bmPvHz7DwT99hb2P3c/ex77Ef3zrRi4edblyYYF/+/pH2ffkdzjyzCMcefYnHNv5Q+Z3fJf5Hd/l8NPf58jT3+P4Cz/i1K6fc/LlX3PytT+x74U/cnDPUxw7/CpnThzk9ImDHDq0h5NHDnJkfh9HDh/g2OH9HD20j5Mn5zl5/CDHjs4zf3A/hw7s4/CBPRx+7UUO73mK4/se7wGrHbx1+CnemP8r7xx/gb+dfpW3j7/Euyd38cbRnbxx7FnePPYsbx5+hnOHdnDu8A7ePPI05w49xbsnXuC9489z7uATnH79L5ybf6bn5trJucPP8rfTu3n35Ku8dfwl3jz2In87vYezh17g7ZOvcubwC7x1ch/vnT3Cu+eO88apo5w7dYwjhw5x1x2f4sMfupo7Pnkzf/jNr/jvP/yGr37hXna/9Az7X9/Na3te4Ze/+DnXXL2Fj370o3z4phv49O3/i907/pXTex/lub/8hM9+5mYWL11EtlghW6pSqrYYbIwxUO8wt3gFV22+hocf/hFfe+DrfOkLn+O+uz/FTddfT2ugn2wyoFLIUh8oMT3RZazTIp8OyYQevqkTmPoFwHXhXDgXzoXzP+EUU+ZsNeeR8RQKCZ1awWGklmDdZWN8/GOXcfstV3LPPVu59dbL+fTdG7nnvm3ce892PnPPFm67fS2f+OQ6Nm9bQ2dinGS2gG67qKqGaRgocgS1bMvAtk0kKQJcohxBJkEQ8XwXw7R7fqw4kiJSLmeYnZ1GkCLvVQQ1IgG51EtViWIcSYwqhaIkoelqBM3kXjpIVZBlBUNXyWWTuK51XnIuyhG0EkURXdcxDI24EDvv9FJU9bxYXhCECLjICqIkRtBLkSiWCyiqgq6pVKv9pHvVK7lXc5TlqOoY+D5hGGBaKqm0TzbnUK/5NJtpcnmPdMonmUzghSny5WpPhBySLuYZaA7SHuvSP1SjM9FleskClq9aydSiWaYXzzA626E5UqXZ6afRKVFr5Kg189SGC3QmawxP1JhcOMzE4jE6Mx3a0x3qow1qwzUqQxXyAwVy5QzF/iKZfIYw5WNYBrZjYTk2tqPjhyGKqqEZKrZr4CUcHM/ETdgEGY8w41EayDHYrDDYLlPvVqmPDtAYHaQ9OUR7uklnqkVnqkF3psnoXIvppcNMLx1hcvEIE4uG6Uw2aI81yZYzhNkQy3fQHb233hj9nfz9GhB6S20iMSFOXIgjihKiKCPJKqIkIyoyiq6TLRYxPe88HJNlkT4xjigrOL6HHXhkywVkVe7J7yUkJfKs+amARD6FaRtIPcAl9t5F1gwVzdAwbCO63sR4lMwRYlEt1TQIs2lK9TKpcgLNVrB8nWTOp1jNkSklyFfTlGp5at06rekWQSGk2irSHB2k0a1SrJewQhcr8DBDn9JgjUypTMmUmWYAACAASURBVKF/ECdMnX9Rr5gOiulEL5JNF8P0IueWZiIpKpIi0xcTiIsSkmaSzpcpDjRIFPvJDzRIlfrJ9ddJZIukckU0yyZfruInsxHwSqTJVmpYiSxeMkuhv0q2kqM0WMZLhBiOQ5jJ4qfSuGEa00kgaw665SPpHrLhEZM0FFVD0lRkWUUSZCzLQpJEVF3BdDQypZBCNcVAs8TI5Cid2UmGp6doT08ytnCKicVTdBdNMLpwkvFF04wvnmJq2WwknF8ywdiiMUYXjFFr18gkvZ5/K46txvH0GL4RI7QkErZE0pFIOQopVyHtKWR8lXxSp150adZT9JcyUbpKiEUC+Pj/dV40H49HFUNNlRDjfZiGwvDICJu2XcMVV1zB+MQEYeijaRqyrKLKCoqioUgyshRDkvowNIFSMUunVWPJokk+8tHr+fLXvsxDP/gB3/7hI3z7xz/hwR88wje+9yO+/I0Huetz9/Cx225i47ZLWbdpEavXdNmwaYqNm6bZsGmSdRvH2HjVGNuvW8Rla9ps3DLJ8kubrLqiy8R0P9VBj2UrWmy7ZgHrN02yefsca6+aYcHiJjMLGiy7uMv0gjaJlIfjGmiGiqorBAmXcrVAkPBwfRupl8hSdI1cqUB/fxXL9hElBVGOnpd98fefn30omki6kCJXzmHaOlbo4yYDUqUkjfEWzYku2YEWXmEQK13BSpZxsxUkM8QIs1FyK1XkoriKIOkIso6iWzhegKwb2H4C0w3RTA/FiOTskqYjqDqaGyAZNrJmRwBG1umTNWKyhm6HaHaA4vhIZoDppRBkAzfMYnqRW0ky/ShNY3kodoBkutHan2ZF1TvNQdZdFDNaODS9FJrtk8yVkfToa8qajWo6pIsDqIaLrLvIhovmRl9btiOwpZguuuuj2hZW0qE4lGdwdICJxR2mlgyz+NIJRqaHqHcHqbQqNCdatCeHqQ0Pcunq5Vx86RK648OsWbuS9RtXsmnzpVxy2SzrNizmEzdvZ+vmVaxfu4gbr1/LD77/ZW79xA1MT3fJFpIk82mGJ9psvX4bH739Y9xwyw1c//HrWXXVai5eu4IFKxdQH2sS5JNoduQ0i4kakqIjSgqyEv2dKKqJrNu9NLJPXNERdQvFcpFtLxLpa34Et3o+M0E16ZOMXmXPJa64SLqHavoIiolph/hhFtPNYvlFDDuPqIYIWoCkBefrh6LioNlJdCuJYgckihUyAwMU2g2yjQGqYyNUusMMdDsUmw2qo2OUWk2KnRYDE6NUuqMMTU5SabXxMnnimoOouT1flkFMjL7HTLEf3Q5wwzya6WEHaSwvhaA7xDWHPjm6P3HJRFDt3v2yIwG9ZkYgVNLRtCgJG+9J4rOlEqYXYHkJBEVH1kxU3UK3LRLpkFQ+SaE/j5/xkXUtquyJUUJc1XRky0XQHSQziWoFCLpPXHYQ9CBKYxlJFNNHs5KReN5MRjcjWksU9ADRSuIkS1F90E6iWcmotmglIpeXEfZqiwkkM5LWG34ew88imwny/U10O4ViJtDtFKaTxvEzBKkSdpBCdaP756ey6Fb0fLWDJLJpIusaum0Sl0T8MKBYLpIMA2zbxA98giCIfm4TY/i+h65rhJ6LqSrk0gk++pEP0x4eRjd0HMfCcSxc0ySwHVxDJROYrJob4qdf/ziHnvk+p1/+Gcd3/YJTr/wnZ/f8F8df/DWHn/s5x3f/lrP7n+Dsvic5t/9J3jvyPO8e3sHZV/+dPY9+kd3/eSev/uen2fvH+9j/p/uZf+IbHPjTV9n331/m9T9/hR9/+WounkixZq7Av3/rVg48+TDHdv6U+R0/4Mgz32f+qYfY/+S3Ofb8jzi39zcce+XXHH7pdxx+9XH2vvg4J+Zf5tTx/Zw5cZCTR/dz8ujrHDu0n/n5fRw/Os/xIwc4cfwQJ47Pc/zowaiWeOgA86+/xsE9L3Dk1ac4+trjnD74JG8ffZZ3jj3De8ef5+3Dz/D2sed479TLvHNiF+8cf4m3jj7HqQNPcHb+r7xx6GneOPw0bxzawRvzT/LGkad46+jTvHPiRc4djsTzbx55njeOPMfZ+ad54+hO3jv9Kv/vm/t4+9QrvH18F28ff4W3T73KGyde5q3ju3jn5Ov8328e462T87x56ihvnT3BqRPHuOfTd3PN5o3c/ombefyxP3LglZ28/OxfOLDnJQ4f2McLzz3Hz372C+6661Ns37adq6/dzk0f3saO//oBJ1/7A7ue+jnf/86XueNTt1EdalOsDpEtVClU6jRaXcanF7Fk2Wo+8ck7ufa6G7n3nru58/ZbuHjJUuYmxxjvtikXc/iuRTYdUq+WqfUXyCQ8kr5zAXBdOBfOhXPh/E85ucCczQc6uYRKKWlSL7osmR7krtu286lPbeXuu7Zw992bufNTa/n0pzdy92e28pl7Ish1221rufmTV7P8kpV0JibIFkuoholuGPiuj25oaJqGZZqoqoKmqyhatKYoSQKqKjM9M3W+6hcTLkJRFWzPihI8qhKltwQhSs+IfRFM6C3uybKMJEfVRF3XMSwDWZF71TQZRVLIZ1NMT08gy2oE13o/GMbFvvPAwtDV82ktoQfBYtL7Xi8RRZUjEb2iIAhROss0dUQxxlB9gCuvvJJ8Po8oRskwUY7SW5lsujdrrZBMelSrWQb6PbqdkAVzg5RKPumEy6KFM7TaIxRLZTKZLIlsFjeZpFgdoDHcpjRYpdqoMTTcojMxzpJVq1m9cQMTi6aYWDBOa7RJa3SQVrfCUCtPvZWj2sjSHhtg6aUzjM+1WXzJNJduuISlq5eyeNUixheN0p5sUevWyJXzJHIp0oUUXuCSLWRJpkMSKQ8v8NBNE9d1MEwdRZFRNLmX7JBRdQVNV3A8Ez9hU+yPqoxD3QEGO1Xq3UGGulUa3QG6My06My1GZ5uMLRpmYskoY4uGmVzUZXxxl8ll40wuHWV80QijC4eptsqUBrO9lIGH5ZpopoqsSghy5E2Li1G1MR4XEQQZWVYxTQtBjNJgumEiSDKxWIx4vJf8UqPqqqQqyLqBqumIgkAsFsFTSYxH7yTXKtSHm+iWjiS8nwKLYJesKriJEMM0kZVosKAvHovk+GKcMJVgctEM08tmSeXTxKX3VyOjx8xydExbI5FPMzY3SalWIlvKE6RC3ISP7rqopoVsmiiGjWq72H6SVL5Ern+ARKFMsVrDDkI0y0V7P7WlWsiqhaioCGJ0zfYJcSRVwfJCkrkSfipHud6gv96iPNSiUGuQrwwSpNKYbkChMkAyUyBXrhLkiqQLFexEilp7hPboKJV6lYFmjVQui+VFS41hurdipzqIio0TpFGMXp1HlJBklbgsIYgycUFCU6N/A2RFxA8NMgWf0mCGZrdJe3KMxuQ4ndlZ2lOTjC6YYHzxNKMLJxldFInmp5fNMbFkJlpVXDzB6KIxutOjVOsVQkfHkPtwdJGEoxHoAoEl9QCXTMKWSbly73OFtKuSDlVKKZ3BosN4q5+kbyOJ8Z4QPgJc8Xi8l+b6AKLQh6mruKbG2GiXDRs3sWjJIgZqg2TSSSwj+jfP1HV82yLpO5SKGUZHmlyx5hL+8f5/5HP/+L/51ve/y7d/9Ajf+uEjfOPhH/P1f/kBX/nWt7n/n7/JXZ/9DP9wy41s3r6SrdcsY8OmKdZumOCKdV3Wbhxjzdouq65os3HzBJu3TLJmfZeNW6bYsn0Rq64YYcUlIww1UrQ7RaqDCVavmWDl6km6k/3kSyHl/iz5UkipmiSTS0apVlMiSLhYrhaBOsNAlBRUzcC0HEzLQZRl4pKMIEjEYvFe+vWD2K6O5RskcknchEVpsEiunEd3DUamumQqRUpDVSpDA2ieFwEeL4OfrZCttpGdDG62ip/rxwwz9Mk6ompj2AG65UXeQstDt6LUlmoFyJqN3KsHvu+qElQNQdExnADV8NGsIIIvYQrNC4nrNoLmYCYiOCGpNn2iGq0pag6S5UbCed1G1KNVO9NNRI4sM7rJhoNiuL3UWOSWUkwXK4hAV0wzUU2HIJtHdxJIuoNmelE9y4wAl2K6yKaNYljkKiWy/VnGFwwzvazL5LJhll0+w/I1cyxfs4BFl0yxdNUMC1dOMrOkS2eiwdDIAAuWTdHqDpEvFeivFlmwcITFiycYahYYn6qxfPkE69euYMXF41y2eiFrrlxBdbBE/2CJ8dlRNmzfwCfvuYUbb7uJa2/axpXbLmfJqkVML5mk3h3CSoTENA1JM1EUE1WzI7jjJZA0A1E1UIzoMYqqmtGKpay7CIYV1RhVi7jqIqpeVKETI7dWnxKlo4SeMyoumYiqEzn7jAAnyGF5GSw/T0zxiIsuupnuubYshoa6DDbaCKqF5oekyv3kajUqI8P0j3YYmp6kMjrC4PgE/d0u+XaLoFqlf3SCTH2IbH2ITL1Ovt5ADxJIvXRfBLYs+gSTmPh3KXxctxGNAM0OMdwkpf46kuYRU6NEVp8SJbfistVLUkWy+D71734sUTGRJAvNipyJYTpHZWAA2/PQLRdZN/HDKFFdHqxQqZUpVPIohhIN9agishRD0yU83ySdT+MmUlGyUAsiUb/iEpds4oqDoLlIWohqJlCMEM1KIqghVlhAc7MoRhLJiKCVYqdRrBRBpp90fhBJ81DMAMVOIxoJYnqArIfIVpTuUu0sqpWOlhrtJJqVRrMCdCuJZoaopofuJKJKse1hBEkUw0QxTCw/iSjLWK6Dn0ghayp98T4czyORSRB4Dqahkc5mMAwr+n9Zjlatk8kQVZIxdJVkImDr5s0smFuIF3oEiQSJREAmlSblexQSDvWcxe8evo9Tr/ySN/f+mtO7/53Tu3/HyZd/x5ndj3LixV9x/MVfcGLPf3Hy9Sc5N7+Tc/M7effQsxze+WP2/P4zHPive3nxlx9nz+/v5vBT32D+qW+y788PMP/41znw569y8C//zPyT3+SH91/PgpbPhiUVfvvdO5l/6occeuZh9v7pn5n/63c4/tJPOPrSv3Fiz+85+dqfOPjiH9n30uMcO7iLE0de4+TR1zl1bD9nTsxz6ugBTh45GPm2jh/izMkjnDh2iCOH93PiyDyH5vdycM8rHHxlJ4dfeYLjex/n9IG/cHb+Cd479izvntjJ28d28sbhHZw5+FfOHdrBydef4NSBJzlz4AnOzUcfz+x/kjcO7+C9ky9wZv+TnDu0gzcOP8PfTr/Me2df5czBHbx3ahdvH3+Bc4eejYDXsed578xu3j71Ku+ceJm3j7/Ce2f38sbxl3jr1KucO/ISbxx/jRMHX+HtU0d47+1zHNi/jw9f9yFuuHorH/7Qtfz2Vz/n2P6XOLJ3F/OvvcDeV1/hFz//D/7pq9/k5n+4mU2btrB56xauvmYb9911E688/W+8+OS/8k/338X03AzlwRblWpt8f4N8cZB8aZDBeofZ2WVcvmYzyy+5jDvuvIs777yVjVeuYdHMBKPDDfLpFJVcllIuRbNWZWykQSWfppRL45nqBcB14Vw4F86F8z/hFANztpS0yIcK9aLPwska2zet4JZPXsV9n72Oz332Wm6//UruujuqKH767k189nPXccedG7n1js2s33Il4zMz1IeHcYIksqGiaBqGYaHrGqoqY1omoiShGzqZTAbD0NA0JYqT6xqyLPfAUxxVkTFtg7gYI/7+6mFPOB7vreq9v34oytL59I1m6FGVUIzSU4osYxsmxUKWgWoZSVYi+CVHlUlRjON6Tu+dwV6yq5fYUlUlcnCJAoqiIMtCBOQ0FUEQMEwVx7OxdInFC2dpD7dxXQ9Jiu6HqioYhkG5XMQwdDRNoVjKksu5NBou42MhY6N5qhWH1lCZBbOTjI0OM9qpM9Zt0mo1yeQLhNks+XKZZD5Lvr/MYLNGc6TFYLtDsV5jbulCLl+/hsmFU4zPjdGZaNHuDkSga7jIQCNPY2SA+nA/s0s7XH7VclasWcKa7ZexetPFXLpuKWOLRhib6dIYaVJtDJCvFPAzPl7SxfQMbNfBsGz80McLfFRdiaqZqtKrbwrR57KAritomowT2sxdvICB4QGKtSzVoQK1dj+Dw2XqI/20xms0JgboTNXpzDYYmxtmbMFwBLeWjNJd0GJ0YYvxxR0mFrUZme0wOtumO9OiMVKlUi+SzoeksyFe0sHyTHRDjwYGFBnN0FA0tVfhUIgLEpIsYdsuqmYQhmEEK857v8Te9RVdB/F4HzGhDytwKA1WCdJpVFVHFOVoDVKIrkdNV9EMnVQmhazISL3rRxCiAYKBoTqlej/D4yMUB/qxXfv8daRq0eCCaprMLVxAupCnWq9THqii25FY2gsTSJqOalpIuh7VsEwPy02QLvSjO5G7TbNcFM06X2uRZA1BiqqcoiyhmgZhJoPpR5UtL8ySKuRoDHcYaLWptIbJlwcIUhlsL4EX5tAtH8tP4KYyeMkMyWK+B7cG8VMJglQK0/UwHBfVtEnlCmimi6o5SJqP6qSidIuiI8oyoiz1PHoSgiRh6NHzwnJ1wqxDvj+k2iozPjdFa2KU4ekpOrOTtKfHGV04ydiCSTpzE4wsmGB80QyTS2cYWzTJxJIZugvHGJ4dZXiySzoT4moCtibgGxKBGYGswInglm8JBKZMyo2k8+8DL98WyAYKpZTOcCXBSL1E6FnnfVmx3gJiPPYBhPhFSEKMQj6DqWnUBmpce921XLFmFWNjI7RbdcLAoZhLUi6k6XaGuPyyi7njzlt44MEHeejHP+ShH/2U7/74Zzz045/x4A8eiRYQH3iAe79wHx+7/SPc+PHruOZDV3DN9Zey/qrpSAy/ZZJNW6ZZt2GMK9d3WbthjOUrB7lyQ5f1mybYtH2WLVfPccXacbZes4CpuQorLumyaGmLzugA49MNUvkQWReICR+IqrmGgu0oZAtJGs0BgqSDYalIikhclIgLCrJioGo2umHjBiGGbeB4Bql0QL6QYrBRoDtRY8VlC2hO1ql1a3RmW9S7TRpjHZrjHSrNIdxMGtHQ0DwfM0zjZyokioNodki+MojmhfjZCoLuotqRS87xklEy0Q0xvRDD8ZA0HVmP1gw13UYQVWTDRlB0VMslLivEZQ1Jd9CdENUOUW2fPlnHTWex01ncVIFEtoCkmqimi2q5SIaHYoX0KUYEOhQT1fZ7CTEPxfRRLR/dCdGdENNLRkJ5ze7V6kxE1UTSLUQ9ksxLpoNqRvdFNW1ML8BNJvFSSZzAx0l45PpzFAcKVIeLjM61mFw0woJLJll+5UJWrFnAyisXsmr9Ei7buJgN16zkyi3LWb9pBUtWjDG9YJhiJYnjGoRJl/6BLMPDFdJpl3J/moVzY8zNjTMwmKPSn6M5XKPRqfG/PnYdm2/YxPWfuJ6b7vgwG6/bwBVXrWJi0Tj9jQGCTApB1c/fp3QmTximUDUbUYkgl6DpkSfLcCJYZ3joXrQqGFesSMwvqREAkqOKnqR6f09tKZFzq0/QUQ0fVXfIFgcQNQ9ZD0hmq0iqi2qlsIMiipakWh8nlRvEcEI028NJJMjVKhRadUqtBuVmk6GJcYqtBpWRLqlag9LICIXhDvlWh1StQbbewM8VUZwQyYqE9/GeDysmvb9CaBMToypiXw94iXq0SJiv1KOElmhEMnnDQ1CtaOlRivxhMaUHuaTIkSXpdgS/JJ1MtkhrpEsik42uY8PC9T1MxybMpMn3F8mWsliehetZSLKAKMcjwGMIBKFJo1OmMzZAebCIn0wganZUj9RcJN2N6raqHaXmtADVTCAaURpL0EN0JxctIFppZD2BaETriKnsIKlcrQfEgl56K4GoeUg9Gb3hZjDdDIIeIptJVCuJ7qTQrCSWl8ByQnTLx+7BXtNLoTsBgqwRlyVU0yYmRKn7MPTwfRfdUBCkGIZtECRsyoU0miqiaRpBEPwfDq4EiiJhaDqqrJDPpdl61XqWL1uOF/g4rodlGeTSGRqDJcaGsnz5U1t47YnvcfLlX3Ly5X/n1Ku/4dSrv+f4rl9z5Plfc+zF33D0xX/n1J5HObPvcd458hxvH9vJm6//nt2/u5fdv72Nvb/7NPse+9/MP/UN5nd8h0NPf5cDf/kGBx//Ogf+8nXmn/wWR5/9IfNPf49v3redyyYz3Lxhhh2/+gqHn/kX5p/6Fmd2/Yyzr/2Wo7t+zcnX/8TBl/7I/pf+m6P7X4zg1rG9nDq2jxNH93Pq2AFO9yDXkfnXOHX8IKeOReuJ8/t3c2Dvy+zfs5PXn/8zh3Y9yrFX/hDVEQ/8hTePPsnpfU/w1vGdvHnoad46+ixnDz0TpbEORYL5d44/z1tHd3J2fgdnDzzFm4ee5s2jz/DW0cjH9bfTL/P/nNnNO6de4Z3jkVD+vZMv89axFzl36BnePPoc7558mXfPvMrfTu/hvTN7ePP4K7x39jXeOPEybxx5kdOHnuP04Vd4+8xx3n7jLEePHOWHDz/Mlg1rWXf5Kv7y6O85uu9Fju1/hf17XuLZp3fytX96iFs+fisPfOWLrF+3no0bN7Fl6xY+9KFNfPOBu/nz7/6FBx/4NOuvWkOxWiNV7CdXbZAu1Kg2O7SHJ1m85BJWXLyK9RvXsfqKy1i7fjVbN25g1colNAf7qRSyXLx0EUPVMo3BMtX+Ao6pUcqm8HT5AuC6cC6cC+fC+Z9wioE52ywnKSZ1RupZVq8c57P3fIT77/8k933uOj5912Zuu20Nd9+9kbs+fRW337GOT921mTvu3MT2a9ay7NKVjE5PMjQ8gqwb9AlxYvFIKB8mQgzLJEwmEGUJ1/doNBsYhka7NUQQRO4rRYoglaIohGGIKIm9xFa8B7ciybsoCgi9tJckiVQqFWzbRJFFHMcmJsTPC+0lSSSTTHLt1VvoDDd7Ca2e7F4VURQJVdd6fqde3F+VI2Aj9zxPknA+xaXrau/X8WiVT4pTLmWxbYtCIU8QBEiKjChFPidD15mdncbUFWxLI5myyed0OiMuE5MJRkey9JdsCtmA8ZE2C+dGmR0bYvHMKIP9ZVqtLuWBOmE6h+0nKJb76a/VSRfyUa1krMPw1CjTixcwu2wxk4vnmFg4ydjMCMMTQzQ7VQYbWWrNHOX+kP56isUrRli0rMuq9YtZe/UlrL/mctZsW8nqDRczsWiMkZk29U6VylCF0mCZbCWLnwjRTQMvcAkSPqZnodsmutVbqFTkXnVTQBD6EMQ4iiZh+gbtqQ52ysX2LcJcQGkwR6VVZmrpJNXhMtVWgVqnTLM7QGu0Snd6iO5si+5Mg7G5JuOLOz3Q1WV88TDTy8YZnWsyubTL5OIO44uGGZlp0JkcojpUIFtMUqxkGWoNMFAfIJvPk0xlesk9EUnWkRUNUVJ6Ndeo3hoXhV5K8O/QKybEiIsxFE1F1o0IXMUigBWP9xEX42iaSlyIYbkOpm2jKDqCIJ6/XuOigKDKDDSHWLhyOZ3pSdwwwLCcqMKmaMRlhSCVQrNM8uUSrdFRigMDJHNZLMdG0mUkTUXSNGTNxDBdLNtHNWxUPUqtyD24pWoWgqgQE+JohkaQ8MkUs1jJgHQxjxsG2H6CRDZHd3qYmUWTjM5OUOuO4idzeMksqu4gy5E/y7Q87CDES4SMTo8TJEPKAxWSuQx+IoHre/hhAt1w8IIkiu4iawGy7iMbHqKkYRgasbjQe4yj4YZ4X4x4PBp7cH2TTMmn2szRGBtieGaC5sQY3blZOrOTjMxNMLl0hu6C6PPRBVNMLJljYskc44unmFgyyeiicZrTHYY6dRKBg6ML+IaAbwokXJXAjBOYcRK2TCXrkvYUErZM0pFIOnJPOK+QDw2yoUqrFNCt5ZkYGcLQFYT4B4nFP4AgfLAHuD6IoUcSZENTKeTyrF17JZdesozG0ACtVpXJ8TofuWEbt95+Mw88+DUeevh7fPtHP47SWj96hAe//2O++u2H+OIDX+fzX7mfO++9jZs+cS1Xf2gVW66OpO+bNs2ybsM469aPsGHTGBs2j7NxyxQbNk+yadsM66+aYvWVXdZvmmTNugkuvbzL3OIBlq0cYfHyFtm8R5iwKFezuJ6NpEm4voNhyhiWguvaWLaOFziYto5myIx0O4TJkHwhjWmbqKqMqmlIsoZm6pQHSzRGhhidatPs1GiPt+hOtciU04Q5j+HpYYbGRyi36pSbLRKlKm42T7nZJlUp4+UK2MkMdjqH7mUQ1Sj95KVKqFZAkMyhmC6qG+Amc6iWi+FE7jlRjZYERSUCXIrpomomph0Bqrhi0KfqKKaHHaSIazaiaqOZAYadICZqaLaPbAcIqk1cMdCtEMMN0dwkcc3BcKM6l2y4vQRKSJCOlvCihcQo3RXV7lwkzUa3AgQlkqmLSlRFi2Tz0fceCbUzlGpVstUC+Wqe8mCR6lCZaqNEoZpnsF2jO92lOzdGZ6bL1LIJll6+gMWrJlm9cQkr18yxZvMKVq1fzOqNi1mzaTELl7VZv3El7U6VwVqOwYE8MxNNLrt0AZVyismpDqOjreiNAN8hW0yyet1qbvzkDdx4y/Ws3b6a9ddcySXrL2ZkqkNxoEyQidYoRcUkJmnnPVFSr5oZrVqayD15fEw10J0EgmpGKSXVJCbrvRXBSLrf1wM/gmgS7y0MxiSDiwQF1fQxnBAnyOIGGeqtUQw3iai6uGEBx0uRzvTTGJ4lna+RyJaxk2lU3yNfG2RgpE2xNcDgaJfK8DCD3THq4+Pk6zUK7RGCygD55jCJ/kHMVA7FDiMgpfwdwsVlnT5RJ94Db32SRZ9sEpctYj0pfJ/iIJsBcdn5O6CTogpjXLEQz0O96DHqk7Soxmp4xGQdQdHRDYdyZZBkKhdJ9zUT1bSwfI9MMUe1WaVQLeMlAhRNjsCW2IckxZFVAds1qLX76U41qbXL5IoBihalYAVF61UeLWTDj5KIeoCgRx4u2Uqh2GkkI9kDXZFkXjJSqFYaubeoqBrJaDXRSKJaKWQrxxIq7AAAIABJREFUhWQEiJqD7iT+Xl00kkhmiGJE8MxP5tHsEDtI4yZymE4S3QlQTQfTDYnLCpKsRqlpVcN2PFzPwba03s9HPqat4QUW6YxDvVbBMjWCwItGf8SLUHreVEWR0RQVVZZxXZuPfeQGtm29Gl1X0TSFRODQqBZZMdvim5+/kW997lpeePSfOfHyf3D61T9wavejnH3tMQ4/9wsOP/8Lzuz+I2f2Psbpff/Nm/NPc+7ADt499Dh7H/0Sr//nHbz485s48Nh97P3TPzH/1Pc49NR3OfT0v3Dor9/mwONf5+BfH+TE8//KoR2PML/zR7z+1EN8+fYrWd4OuWFNh9f//CAnn///2Hvv7zjrA23/1xc0M0/vZZ7pmpFGmtGMRqPRqDf3hjEuuAKmJAQChCQQwJhNYbPJssmGTahJCOlls99N2U2jxKaDbbCNu+XeMZDs+74/Xd8fnsHZ91/Y4885zxkdWZZsWfLRXM99X/eznNz+U07s/jVnD7zIwe1/YNuWX7Jv+wucObqX4zO7OXZ4NyeP7mmluPZx4uhejs+8y9HD+zh+5ADHDu/j8L6dHDmwnWMHtrH/rd+z+6Wfc/TtX3P+4ItcPPIyZw+8wMyu33L6wIucO/4aZw+/zoWj2zh/5E3+cvodzh1+mYvH3uD8zGucPvAKZw6+zIUjr3Pm0EucPfwyZw6+wnvH3uT942/xwYlt/NfZvXx4cjcfnnibv5x6h/eOvcV7x97izOGXuHh8O/91YQ8fnn2XD87s5OKxd7hwdAd/PbOLC0ff4sLR7czsfp3jB/Zw7sxJTp06xS9++lNuvekGPr/pfl760+85sPNVDu55m3ffeZt//cWv+cLnv8y//ewHPPe7f+XGGzdy1113s2bNtVy7+hpWr1/GVx7+DE898TA3fmwDnZUqXrpA3+AE43OWUOkfI1PoYdFVK1lx7RquuvoqVq1ewb333cl1a1azcM4c2lNJugp5xoYGmT05xuTEMB3tGVxTwzdU/MuA6/K5fC6fy+d/xsn7xkQ551ErJZkc7ubeuzfw1ONf5EsP38GDm69n06bV3H//SjY9uJYHHlgdQq7PrebOT61h2YpFDE9OUms2ceI+gigRiUWRFRXLssnn85i2haxISJKAqipouo5m6NTrdURJuwSXZFmkoyOPYZlEYhGEaAi2JEm65Nz6W9oqfFnXTURZDpMgpoEoiqiaiiiJSJKErum0t3egmlYI0mQJWZYIAh9BjKFIMtFolGwmhSSFCS5RDqXkgiCEKSAhTH25ro0ohxBMkqNoqoBtm6iqTG+tF1mRkGURyzJQFQlNkygUsqiKiOeapJMajZrL2HDA+FiawWZAvTdJvVKkUasw3Ohj/kSTeRODJHyP3kofqmbhe0mCRAbXT9JdqRGkUyRSPrfe8Qnau/N093bT12wwMnuKsbmzGJ83i/G5EwxNNukfKlNvFqk3ijSaXQwMd3HNqjlML2wwvbiflTcsYuV1i1hy7ThzljSYmNfL2Jwa/aN9DE0M0jdaJ1/uItvRQao9TaaQxfQsHM/G9R00Q0FSwsqmooiIUggeY7GwCuinA+ojTWKigKrKKJqIn3LpaVZoTg3RUW6no9JOR0+B7t4cpb4Oqo0S1UaRvpFu+oa66B/tYXCiytBUjcn5Q0wsHGZoqo/mVI3mdB+NyV76J6oMjFboGynTN1qmMVKlr9lLIptg/sJ5JFM+SxYvxLQ8VM0gHg/CqqCuoZtGCKJacEsQZdoi4SpjJBIJH1vprkgkQqT1GBOFEIRFriQWjRCLxhBiEoIoERWi2LaJaemtBJVJV6Wb2vAQlWY/+WIRUQ7TZjFJDuGPEEVSFNKFTtLFTvI93VT6+5B1HU0Pp9QlzULVLDTTDl13ho2oG0i6gagYRAWBtkgbmq5QqnRSa1bpG66S6UxTKOfxUknsICCRTTEwWmVsVp3eZhUvmcZPZlENF1GxEcXwiZ+kWqTbC9iBS6YjRzKXId9RwHRsTMfBsCx000HRHCRZJyYZKHocUXWJigrRmNiCgbHWEmqr/tuqtemmghs3aO9KUGmEbqHaaJPekSYDkxOt9NYwg7PGaE6PMjA1TGNyiJG5UwzNmWBo9giDs4doTA3QO1qnp9GD76i4moCrCXiWSNJRSNgicV0gMAV8W6CnI0k+5ZF0ZJJOCLjSjkwh5YXSeVemlLLpr+SodLWjyjFEoQ0hdgVC7ErE2BWoQgRTEUkFLj3lLkZGBrlh43ruuvsOHvrSZr76yJf51tNP8p0f/4Snf/xT/uU7z/CNp7/DN57+Nl/8p0fY/OWHuf3Tt3LDzcu54+7rWb9xARs/Np+1142xct0Q16wc5Lrrp7jhxknW3zDGuuuHWbdxjHUbp1hz/QTrbphg7YYplq8aYenyEfqaObyEQkd3wNhkg6nZwxQKeWQlFoJaJVxAdD2Dzu4snd05VF299DUuySqZTA7DMIgnfNyETToXMDjSRzLto+oKnd05uns7qQ7UKffXUQwdxdJQLAPTs+hrlBmeblKsV/ELBZKFbpx0nkRHVwtwlXCz3cRzPRhBDlnzsb0s8VQnbiLHFRGJK2Iykm6hei6q7SLIIVgRNZOIqCCoKm6QIiZrXBETkDSTmKxh+QnMIIURTxJRLCKSxhUxiUhMQVRs3Hj2UrqmTdGR9NBfp7aAlqjZiJpFRDGJtXxeshHWDhXTC8GXFUfQHbxklmJPbyu9ZbY8X9olsCVqJoLRAlyug5fyyXS109HbwfB0PxMLmsy+epTmRC/VoQo99Sql/hq9I0P0jQzTOzRAZbCPYl+ZjlqB3uESc5aMsXz9fJaunsXsxU2mF9aZnFNlxbVzWb5imkWLR1myYJyNG67hoU2fZvk18+mpdpJIe6TaPYZG63ziU7dw22c/wcY7NrL2llVctWoB3bVuEpk0oqqiWS5RSUXRHdx4GkHWiUpqWDOUNKKyQZtstmBfWOUTVBPJcluJJpWIqLcWEMN6YlTUW+DPQlRshFaKKbwMBNXG9JKYbpxcvgtJc9DtAEl1Qi+an8INUmi2jxmkKDf6yZQ6SZSKdA8NUOiv0dUcoKO/n3RPhVxvjUK9QaqrRLxYwkq3IzsBsuvjJnLYXghVYy1Q1RbTaIvpIcwStEv+rESmK6zzaU5rlTCsr0ZlM/RbyU7LIxaK8mMtwBUVDdpiChFBRZANZL3l0komLi17xiQdRTPQdJNsIU++u0iqM4/pOUiKGrpKW2vRohjFiRv0DVYYmhqgt1klmfHRbAXdkLAsCdtWwxtOuoXi+KhmCOIk1UPS/NYVoFmhCF4xUhhOtuXmSoVVQzsUxgt6QMxIIGghwBL1oAXKXGKa0/Jv+WhWJqwr6jaKHgJlxfTRTA8vyJHNdaLbFrrtEREl3CAVVuh1C9ONo6g6shQll/RIJwNs10I3VFRNIJUyac8H4Y1L00KWZYIgQGr9zCaKIook49oOpqGzZuUK1q/bgO95pNMJaj0Fls7u57c/+DI/ffw+7t04zZu/e5xTu3/HiV1/4My+LZzd/wpn332B0zv/kwsHX+Ts/hc5u38LFw69yvuHt3L01e+x+1eb2P7zu9j7u83se+4RDr38FKe2/4z9Lz7G/i1PcOS173Lgz//C/i3f4ujrP2Dflmc5+OqPuHjgdxx46Wm+es8KFjZ9vnL3Mvb9+bvs3foM+9/8JScOvMKpg68zs+vPnDy0gzPH93Hq+H6OH97LzIF3OHk0rCoeP7Ln0nLiob27OPjuNmb2vMnM7q0ceeePHHnnN5zd85+cP/Ai5w8+z8zbv+X47j9w7uCLXDi8hbOHXuL84Td47+h2Pjj5Nu8f386FI69z+kBYQ7x4/C0uHHmd946+yXvHtnH+yBt8cHIH75/YxoXj23j/xDbeP7Wbiyd38ddze/ng5Nv89fxeLp56hwtH3+D90zv54Mxu/npmDxdPv8u542/z/qndYWXx9LucO7abo3t3cHJmP+fOHOfYkRl2vLWDf3z4Kzx03/28/tKL7N+9nZ3vbOe3v/49//D3X+OZp55gZv87/OE/fsH111/H7Z+8i033fYZbblzD2utXc+26q7n9Uzey5sZ1lOoNUvkSY9MLaAxNky320l1tsOHGW7nhpk/w5X/8J+68624+dtvN/N3m+7ll4w1Uu4o06730VbsZ6KtSLnWSTvl4poGjK9iXAdflc/lcPpfP/4xTL/oTzUqawf48n/z4cr70+Vt56KGPs3nz9Wx6cD33PbCKzQ+t5/7Nq3lg82ruvXcFd9+zkptuWcms+bNpjE3Q2xhElKVWckRDM3Q0TUMUBeJxD9s20TQFXQ8ri7l8mkwuG0rkWz/IKYrExMQYsqoQvST0joX1JkEIEzZCWE2MiTEkKaygaZpCX62KooQ+rhBuCWE9UFOwLBNZUS6lunRdJ57wLwnlP5LNy3KY5JIU6VIlUVZkNMNEUWQkSUCSo8iSgCLHyOaS6LqK53mtmqWI41homtJKfMl4roWhy7iOSqnTYMGcLFPjSUYGXep9DkP9GQZrXTT7yow3e5k33mR6tInRqnhKkkgxn6WvViWbSlKv1/FTcbxEgJ9MkWrP0FHqJFfsoLuvSmN8hOFZ44zNnWR07jgjs4ZojNSoD1YYGCozd8EIIxM9zFkyyPxl4yxbO4cl14yyYGmFqflFZi2sMjKrzPi8JrMXTzE0a5hKo0pXtUx7V4F0sUCmI4efiqN7OrqlIqsChqmQSIarg6oa+q1iQhRBjuEnE3hB4tLnWxRjGK5ObbhOsj2NaWsksx6Z9jgd5RzVgQodPQW6qnm6ajnK/QUq/UX6R8r0j/bQGKvQnKjSnKwyZ/EYA+NVGuNVGmO9NCZq1EYrVIfKrQXHMo2xPhqj/VT7K3RXu/B8B8uxWvUsrSU+FxBFqbXaKYRgJiaE64zCf4ddsUvAKxKNEhMFItFwXTEWDRNehmkSFQUirUpFW+RKokIMSdNJFor0j43TVatj+XEi0cj/8/6iQgxBVnATCbx0mq56H7rjIeuhp0dRTSTVwHS9MLmlmYiqgaCoCHKY3BJlkXjCodzbRU9fiVQhSUcpTyKXQnccvGSCzkqRwck6A6NVevp6yHeXSKTzIUhQ7Nbdeh9RMXGDBNlCnmxnAS+ZxPP9MAVkWrheHNP1sZwgrHEZLpLqhRJpUW7JxqOtymcUWQ7HAKIxAd1USGYcuisZuntz1IZ76BtrUBsdpD46xMDUGPXxIRoTAwxMDYXJlokmzelhhmeNMTg9zOi8MZqzhugb76c23KCjuwNDjeIZEr6lkLDVlndLaKW1PrrklodLDoXzjkRgCaRclZyv0ejJkfckSlmb+VNNerrbkcQIshBBk6MElkLKVqiWssybM8zVV8/ns/d/lr//+tf41nee4bHvPcsTz3yfbzz1DI9/70d8/clv8/DX/pl7HtrEXZ+9nZtuXcvNn7iWDRsXsWbDFKvWjHLtumGuv2mSlWv6WXPdOGuvn2Lp8hGm51ZYfu0oG26cw/LVE0zM7mF0qkQ8pZDOmaRyJm5cZWSigR0oFEsZbN8kpkRRFAFVExCVCJ5v4vg6qiHRFm2jTRBpi8QQRSn0EOoWqXQWQRLJtqfJtAeUyh3EEw4d5XZGpwco1TpxApd8qZP6SJPu3hLlgSrpYoZr11zFlx6+l6GJOulinmRnkfZSH521IXLlBl62Gz3ejhbPkypU0PwMlpdC0eNcERX5XxGBK2NSWOvTDURdR9JDn5woacRkFcP2UQwnTMNYNoppIBsOTpBG8wIE1aBNkLkiJod1QsdHNz0U3UFuSeNjSkv4rVsILdAlyFYoj9daj4aNZNhkiyUsP4mkOy33VujcUkw3TH1ZHlEthFqSbrUARrgkqNk+lh+nMtDD6JwGk4uGmVw0xIKV0yxYOcXCVbNYsHwuY/PGqA42yBULVJp1uvpqZLo68LIpnKSPm/RIF1L01IuMz+lr3YSoMjanl5HJMlctnWD1mgUsXTrBgoVTDA03yLan8RM2yWycwbE6t3/6Zj73xXu47TO3sfz6lUwvmUO5v4piWSiGGVYRZY2YGMIsQWktQGqtuqVqYMSTSJobQhzZQFDMcB1Rt8MaoxwmmmKSfumKyhqCbISfX9kiJjutqqId1hU1C0l3w/SXpKPpDlFRR1RtCt0VTC/ACuJ012u0V0r0Dg8xMD1J7+gwHf39VMbHKA42KTaH6BwYIlPtx+ss47QXUdwAxfbQbD8U+VsuMSkcGwgdW+ElaV64xiiFwE5UHRTDQ3MCFCNcvgwTWAYR2SSqukQUpwVRw6+/UJavhiuScljp1HQT0/bI5dsxLBNZ0RAUFVFWUQyTIJOk0N2Bm/Sx4h6yroX+TiGCJMawbR1Nl3DjJpX+Il3VAm7SIJEyiccNPE8hkzTwnBipjIOb8JEsj5j+EXyzWiuPATEjQNA8RCNBTA9XKGUj9GpJZgo70UGuq45mJRH1lsRf88P6oRGgGElEIyBmhO/D8LMoRgpBdhEVE8VwkTUb2fCQ9XDF14kn0W0HQVEx3DhRSUVQVDTbISaJxGJRyt15rl48l1pvmYmJEWQxSqWcp7ucJpMNgZZtGSF093yE2JUokkwi8DH1VnLf0hkbHmBybIRsJslQs8bV8wb540//kV3PP8WOPzzKa7/6Koe3/YLjO3/HhcOvc+HIDs4f3saZvS9zas9Wzh96jQ9Pbg9TS0de5dgb32f7v93H3v/4IjNbvsGRl77JzNbH2ffCtzj00neYefXbHNz6NDOvfZ+T237Cga2Ps+/Pj3H4le+z58XvcOi1H3Hk9WfZ8suvcsfaYT6+fIhfPv0Fjmz/Ffve+DeO7t7C8f2vs/vNP7LrjT9x+sgeTh07wKmZvZw+vp/jM++2/Fv7OXZoD0cP7+TInrc5svtVDm3/A4e3/ZoT7/6O84de5MLhFzm773lO73uOk3v+yJn9z4evO/Acp/Y+x/mDL3Hu0Ou8d2wH7x3bxtnDr3HhyOvhWuLMS7x37A0+PPE2F46+xfun3uHDU+/w3rFt/PXMrjDJdXoXH57Zw4endvPXM7vC15/cwQen3+HCibd5//QuPjj9Lh+cfpcPz+4Ok1sntnPh5D6OHNjNgV1vc/b4Ec6fOcbJ4zO8u2s3X334K9x9+x3sfecd3njtDV7a+gZPPPYsjz36LQ7sep2De9/id//xcz73uc9w66238suf/4g//f5XrFm/kqtWLuKGj69h5frljM2aj5cq0F0doLc5wdjkfPqHJnjoi4/whb//Op/6zINs2vQFPnPP3Xz85puYnpqgmM9S6+kmEbgErkW1VKSrkCVwDBxdxlYuA67L5/K5fC6f/xGnWU5OjPTnWLlsgi994WP8w5dv58FN17H5oeu57/7V3HffKv7u89exafMa7t+8nns+t5I7PrWWxcuWMDA6Sm9jECdIIetGuFyoiChquERn2hZBENCeb8dybBRVwQ88BgabrQXEsAKotVxGiiIjirFw0TAW+ZtvSxKJCq2aoiiEfqHWr8uyjKxoIZiSpdaCoYTjucQ9h9HRQRzXRlZCqb0kSei6immEizsfQZePFvAEIdpKIoWvtywLVVVQ5BBwhdL5GJOT4yiySDabxjA0ZFkkEfhouoKkSJi2gWVrFAppEgmFni6V2dMJFsxtZ6DhUO3xGOhtZ3qoj6nBKtcummTFwikqXQV6y90kW9W6XNJlfLiXBbOH2LB2BZ1d7eQ72rFdl2QuRTKXIZ5Kkulop7PSTblepjHWZHTOJMOzxhiaGGF4coT+4Sr1oRL9g93UmwXmLB5m3lUjDE6UGB7vYMnyIdbcOI/Fy0YYmd3HrCWjjM8dZf7S+QyND9Le2UGu2EEqnyFVSFHszZPOJwhSPvG4i2lpaLqMpEioeiijF6UQGNqu10opRVqC/wjJfJKe/l40Q0WWBVLpBG7cpKPcQa4rR7YjRb6cpavSSaGcp1TrpKdepNJfpDLQSU+jg9pQmf7RCgPjvTTGemiMlmmMlRmYqNA7UqY2Gq449o1W6Rsu0z9coTHSQ6VRIl0IyBRS5IopXN9Cs8KvX0GRwwqj3EogiUIIrKIC0VgIsyKiQFusLazStuqMkWiMaDSU1EdjsdbbtiFJEle2IJYo6WiWi+UFOPEEsqaGAEgIf19MFIkJArppYlgWbiKJl0hi+x5+OonuOLQXOjFspyXr1dFtA8sz6K4UUTQJP+HRUcoTT3vki1kyhTSJlI8Td3ATAX7CpdRXojZUoTHaz8jUOJlCEcUInwAqpo+byGIEcZxEAsvz8RIBtu+hWTa24+H6Lo7r4cQDVMNCa6VcZN1FUS0MwyYmSESiYc0zEo2E7jJRIBYTUDUZLzDJFn06epKU6wXqI3X6xppUBpvURgepDTcYmh6jOT1MY6pJfXyA/okmA9NDDM0eZXDWMCNzRhmYHqRvosno7Ana25PYWpS4KeAbQgi3TImEI4RXC2albIW0LZG2JVKOSNqVSDnhyzlPIR9XKMZVuhMqE/UC88brFFIOSUejKx8wMlBi2ZIpHth0N49846t86+knefyZZ3jyBz/iiR/8hK8/9W2+9thTfOmRr/P3X/sGm764mc88cCcbblrG9TctYe2G2axaO8lVyweYntvF6nWjbNg4yep1I6y/YZpVa6cZm6pRqhQQ5QiaISKbIm7gEE/ZlKodRGJX0hiuEU9ZiJqAIEeJSFFMR8VwVBJpB6s1ZKCZEpFIG1dGriDagq6CGNaxFU1B0cRWmlDC9nQMV0e1ZJIZH8+36KmV6R3oodzXSX2wh4nZY3RUuskWO+kbGWB87ghLli9gau40o9PTXLN6LXYqj53IU6w2cbPdpDv7CNormIkOdCeJnepA0l0kWW9BWh0/lUa3HQzPQzbC9IfQWk4M0jkUM6wiCqqBbFiImoGkWlwpaC3nloVoOmh+Gt1LhV6imBI+CXd8oqpNTLeISCqCaoYOOztAVGwU00fQXVTLRbE9dDeO4YYrjZrlYbgBkm6HS42a1YJeDpLlYAYpRNNBNW1k3cANEiSzOTLFTvonasxdOsaClVMsunYWi1fPZun6RVy1ZgHzr5nH1OJxRuaM0l0r0VnpwEt5WIFNPBMnno7jpeIkc0ncwKSzlKbayDM62cvgaIXB0QrX3bicq66eptyTJ5dL4wUWfsJics4Qt919C59+6A4+9umPs3LjKqYWzSVoz6CYDhFRISqrl9JUEUENwZSqIWihHyu8TCKSxpWC0gJYf6shtgkyEUkNAZCohRBLMlqPIeQKK5sWkuYRk0MXV0QI06Gy5iBrNhEpTH/qVhBCT9PFzeQo9PZSGm5Smxilb3yM2sQktYkpescnqExOU52aprM5TKbaj5UrovrpEDypZitR9ZEg3gwBp2zRJoSpsYjYWjyUbdpkk5jmIqhOKLlXrFbl0ggdY2qY3oop1iW/mKiFya0rRQXD8REUHUExcNw4lu3ixX10PUwdioqKbCg4gU2QjtNebKe9ux0vcJFUBUEObwhFY1ciSTFkRcR0FIrlLF3VdnIdPrm8Tyqpk00bJOM6hhnFtGP0NYoMj1Up17qQbKeVnHMQVQ/ZCJBNn5juE1X/tp4oaQGqmUa3MwSZcmtRMUBU/dZSYhxBdbETHVheNkxtmQlimkdMCWuXiu4hqeH/+6oTgmfZ8tAtH8v2UbVQJm/5CdpEBdUKv7diYoy2tiuIxtpob0/RVcyRzaYwDBVVESiV8rR3JHFcG1URSCcT6KpGPB5HjAmYpolpaCiCiO/aWLrGYL3Kx2+6gf7eMkvmDPCdf/4sr/3mUfY8/zgHX3qSbb//JjM7/j9O7/0zp/a9yom9r3B8zxaO73qBCzNv8sHxHVyYeZPzB55n/9an2P+nr7Lz1/dx+M/fYObV73DwpSfY+8Kj7H3hUU689WOOvvFDjr72LAdffoZDW77N4Vee5uDWxziw9WlmXvsxM2/8mGNv/ZAL+/6TF//1a9y4fIL7blvPf/zka+x74xfse+u37Hz1V+zb9keO7Hmdowd3cPTQTvbvfpNjh3dxbCZMb83s38Whd7dx9N2XOfHuVk7vfZ6z+/7EhUMvcPHwFs4c3MLJ3X/g1N4/cXrfc5w7+CLnDr7IyT1/5PjO33Nm/wuc2vscZw6+zPkjb7Yg1w4uHnuLs4de4uyhLZyfeSX0a53awV9O7+SDEzv44OR2zh95nf86u5MLJ7bzf87u5eKxd/jg5Dt8cGIbF09u4/0zu7h46h3eP72T90/s5C+n9/Jf5/bw3sl3eP/Mu1w8e4jDB3Yzc2APJ4/s5dzJw5w9dZRTx2b44fe+wx23fpInH3+Wn//0P/jJj3/DI199lFe3PM+R/TvYv/t1fvvvP+KGG9axfv06nvvjn9j79hv8/OffY90Nq1h/81qWrryaWQsX4ybb6e4doDk+m1JtiN7mGPOXruT+z/8jH7vtbh544EE+/9C9fOLGDVy7fCnt6QT9vVXa00nSgYdjKlTLnaR8B9/S8C9L5i+fy+fyuXz+Z5yr5jYnNm5YwqYHrufvH76JLzx8Cw9u2sB9n1vNgw+uZfND1/HApnU8sGkN9z+wlk99+lrWbbiGeQvm0xwbI5sPp+JVw0JUZCzbQmnV9WQ5XDdsb8+RSAZkcmn8wEdWwlU6QRDwfZdab5lsNoukyMRaYEm49KRfuFQHi7YcXFFJbNXeVIJkogWhZGQ5rCbKSliFnDVrmkULF+C51n9zc8WQ5BjZbBrbdpEkEVn6W5JMFP7m8ZJlEU1RL6W75FYdz7Y0UsmAbCaF4zioqkw6lSAe95CUj/7eCoahEngqfRWPsSGfgYbD+FiKep/DcH+S2WMlli8YZ+mcEW5csYhb1ixnsNGPbZosXrQARRFIx1WatU7Wr17Mg/ffzQ3XL2fRgkmmpscodHRiunFs18MN4qTbcxS6O+no6aA22MfAxAgjsyYYnZ5kcHyI0VnDNMfqYQVwuEx9qER9uMhH7bSpAAAgAElEQVTweDfTc3uZmN3DvMUDzL96hMXLp1i4bJrh6UGGxgfpbVQp9nTiJX2CXEAiG5DMJUjnUyQzAfGEixt3MCwd0zHQDQ3dUJFVGVlRQz+ZEEWIhg4rURboaVTo6OkIxwIkBUGMoNk68bSP5Rt4SYd8dzvFnk5Kvd3UBmsMTgxQqhfp6uuk1NdFqd5Fz0CZ2mCZSqOD3sEu6iMl6sNdNEbLDIxXGJquURvqpt5KgdXHe+kbq1AdqlAZKlHq76Rc7yLXmcENHDRLR9TVMN2l6whK6A+JCcLfUl6iQESIIYgSMSFclIu10kkfVRpjgkAk2vJ5xaJEo2E6TBRF3HgCOx5Ht+yWpF9BUsKF0VR7knKlm2whR22gTqo9SXdfkWJPkUw+T6o9RWe5g0xHhr7hXjoqebqqRWKSSCIVJ55y8RIutu+iWhqWZ2FYOm7Co9CdpdbspdLoId/VSb6riJtII5s+im5j+Uni6RyqbVPu68WOJzBdD8OyMQwLXbdwXLcF2T5y87Qk25JONCa1Fi1jrdRbG5FYBN0w0Q0Lw1BJplzaOzwK5QRd1TTd9QJ9ow1qo036RobpbtRpTo/TnBqlOT1KY3KQ+lgjTHJNDTE8e4Q5S+fRnDVMY7JJY3KQgZEmvqMTN0USpkTSCtNZCVMi4YgkXZGULZFyZTKORNqRyLZezvsK7Z5EuyPTGchUkjKVhEI9azJ3oJM7briGT960ms/edQsPbrqHrzzyDzz21JN898c/4ds/+SlPfP+HfOuZZ/na40/xhUce4d7P389dn76TOz5zG7d+cgNrr1vEqtXTrL1uNhtumM3q9WOsXD3KmvUTbLhhNtdcO8b4dJVSJY3tyXhxi1wuTSQaoy0SpS0WRdYU4ikfzVIRJIG2lsNMUSUc3yCZ8nA9A9kQ0QyVmBihLdoWVkENBVkJ1yqzHQGuZ2C7OulcQGcxRzqfJEh7dPbk6KykKPcV6B+ukCtmqPSVGBqtMzzRYHrBBFNzJ/HTCfKlIsVahXRnB/WhQTqrvRR6enASKYJ0jmS2m2yhjKjYpLIdWF4OyUxgxnPYfpaoaqMaPpoVJ57MoVkuhutjOC6G61Cu1NBMF0kzUQwbzfYwPY/uSgU/mUI17RA+yEZYX4unEY04bYrBlaJ6Ka0TUwxEw0fSXaKKeQlSSWqYupL0EG55yRya7ZPKdSKbDprl0tldIUjlsLwkhpsMgZzuhnVF2wtXGg0bUTNRTIcgk8IJPCRNRtJU3IRPpphh1qIJrlq9iGs2LGHZ+sUsWbuAxWvmsWDFbOYum2J09gCTC4YYnzPA8FQvlUaenv5OgpSHrMpIikAqE6ejK0sy4+D4Bpop09PXzXUbV5NpT4RJ2JTH4qvncPMdN3DP332GO++/k1Ub1zC5YDZ+MoVmeq3Up9kCXFo4BNGqWYqKRUw2Wkk2+5JXKyJqiIrZSl/pYZVTUlsprZa3StCJCuolmXxU1IjJegi0JJ2IGEIszYwjqRbt+Q5GxyZQTQdRMSl0lQnSeVId3ZQGmvRNTFAaHqY8OkJ1bITq2BjVsXHSPb3keuu01/rJ9dYwUjm0eJqoZiPqbqtKaBJTbKKKE640qjai4aHZAYJsYdgBiukTlU3i6QJR1UTU7VYKTWstRXqolh86tqTwcxKTDSIxpQXlNKKShqBoOPEASTNQNZN4IoHl2OFatK6h2QZBLiCdT1HoyZAqJPFTcTRTR1XDG3oxIYYoiyiGTCIbJ1NI0tvoorOUJJWxSCRVkimVbNrAcSS8uEoibdA/2E25N097VwrdDBNSMcVEUBwUI0CzksRayS3BCFcOzXge1UyiWWl0J4dsJBH1AEHzEVUXqbVeaTgpVDONZCYQdZeo6qJaAbLmIqoWsmYjtUYXwjXRcAVS1SxUzcB24ui2Q0xRcYI0huMSiwlEYm2IsogfT2AaKsmkTy6XQRSjaLqKn05j+h66aWGbOqYuUy4WMD8aIxJDN2smmaC3XMI0NOZNj3PTdeuYPz3Kp25eyou/eYrXf/dtXvvN45zf81uObf8VJ3f9jhO7/sS5fS/x3uHXOLnnOU7t28LFY9v58OQu3j/2Jgde/j77n3+Egy98hcMvPcqhrU9y5KUnOPrakxze8k0ObH2Cw6/9mH0vf58zO3/JsTd+yMEt3+bIa99l5pUn2b/lMQ5u/Q7H3vghp3b8jKNv/Zz3Dv6ZRz//SW5cMZ9b1y3kl888zO5Xf8nO13/DzJ6XObp3G4f2vMXMwZ0cO7yH4zN7wuTTnm0c3vMWpw5t5+SeFzl74EXeO7SFi4e3cmb/nziz9znOH9rCuYN/bl0h3Dq++w+cOfhnzh9+hbMzL3N674ucPvgy7596mwsn3uH9kzu5eHwb5w69wsG3fsupPS9y/vCrfHA8hF8fnNzJ+eM7eO/Edj489Q7njr3FX07u4i9n9vCX07u4cOQN3j+xjQ/P7uL9Ezv4y+ldXDz2Nh8c38mHJ3bxf84f4H9fPMKH753k8IF3OTlzgNNH9nHqyH7OnZjh3IkZfv/rf2fj+hu45aa7+fxD/8Km+7/Cz378Mw6+u50Du7dxeO+bvPHy7/nudx/j/vs+w6uvbGXPjtfZt/tN7rnvLlZffy0Lli5k0fLlZDorVBpj1JrT9I/MotIcZuE1K7n59s9wz30P8d2nn+Tff/Fdvrz5c9y68ToGahWq5RJ9lSpB3MExVIYHGuRSAYFlkHbty4Dr8rl8Lp/L53/C+eStayYefOBjPPylW/jSF2/k81+8iQfuX89991/L5gc3sPmh67j/wQ08sGkdd316BTd+fBXzFy9g6fIVTM2bRyLdjqxriLKEKEuYlo2qqaiqhqqqaJpGNpuiWMwxb/4sbM9FlOVQUC6IKKpIb7WEourExFhrvbCVeBHlVnrrvy8nCoiyhGFYaKpO4McxDCv8gVJTkWU5FHhLIrbt4McDlBb8UlU5dHEpUUxbQ5bVMAkmtLWcF2EqLF/IoMgyiXiA67gosoiqychKDFUR6O7qpFbrw3FsVEVC1ST8uI1uyEhyNExOmDKeZ5BJqgw1PMbH45RLOgONgGafzzWz89y1to8NC3vZsGSUjcum+NiaZbRnsnieh2kayHKUcj7OYH8Xa1ct5Et/91k++Ym1rF4xnxVXL2J0cJDurm78eBLNsrE8n3g6SZBL0V7upKvWQ32owdDEGCPTEwxOjzIye5zhySH6R+rUR2thtW+kh8HxKtPzh1mwbIxV11/FupuXs+GWq7h6xWzqgyUGx+tMzB4LgVYugZ8McAKXZDognU2RyiRDCb2lY1hqCLosA1lV0DQjdJxJIUSMtp54ewmH+nA/Ttwn8lEFVYxixx1Mz0KUIqiGjOM5WI5JMhOn1uylp9FDrjtLR0+BYm8nxd5OKv1leuqd9PQXqTa7KPflqDaLDE32MmfxKH3DVfpHK/SPlFrJrirdfQUqgz109XfQ0+ymd7hKud5FvqedoJDAiltYvoPu2GiWiazoxGQNSdUQW8JrUQlXAkVJRpZVVFUlJghIskpMEP8GaWMfpddiLddbWFXRLBvdddEsG0kz0A2TUq2TwfE6Q1MNSn3djM0ZYnR2g7HZo3T2lBgYH6BYCYFXtitLkI2TzqYQZQHTtjA9E8XUUE0TxdSRW64x2/Uo95Wp9FfJdXXQXe3FT2XQ7TiGn8b2A1LtHei2g+l6mG6AarmYjoNpOyiqiW44GKaNohqoLf+K4SaQNIuYpBCNfgT1wrXJtmiEaEzEsG00Q8NPWGTafQpdPp09aTrKSbrrHfSNNukdGaQ2MkqpMUBzepzG1AiNyUEaLfF2c3owTHDNGgnTW1NNamP9DEyPUmvUCFyVpCOTdmQS9kf1Q4VmbwcpVybtyWRckbwn0RWodAUKxUCiFEhUMxq9WZ1Gh8lYKc6ioS4+tn4xX9p8N1/9hwd59F++xmNPPcG3vvttHvveszz9w5/w1A9+ymPP/oCHv/5P3PN39/PAFx/ktk9/jFvvWMeNt6zkhpuuYfX6uSxbMc74VDfN0U7KfUkm5vaSyOhk83FMR0KQolwZa+N/RSPIqkQynaCvv0YkKnBlW5QrI220Ra8kKrQhyTESSRvP1wkSLrZnIKsikiISEaMtoNiGoAjhAIcao6u7HcczCbIO8ayLZkg4cQPLCWG0HbfJFNIEWZfuvg4GZw3SM9BDT3+Z5nCDyTnjZDsy9A83GJkapWegRqKQx0u346XzxNM57HiSQqXK1PRsPn77nTh+9lI1TdadsP6kOcRko5Xm8JENr7WyFqA7cTTLRbc9dNttyan9MPWh6Fh+As32EFUdL5mh1FsnnS9ixlMIuotiuoiqEyaNWgt2ghGK5COtupagmqit2pqoWeHHtANUK0xsqbaHk0phJxIkMlnmL16Kk8ggaS6CaiO0EmKy7bWWA21U2yCRjdPV18XQnAFG5jToquWxXR3Ts/BTPp09nQxODzHn6inmXTOLWUvHWLRimjlXjTC1aJBFK8ZZtHyMWYv6mb24wch0lc5KBsczUVQRVROxHY10xqW9kEDVZWzPwHYNipU89cEKV69cyG2fupV7v3APt917Oxtvv56pBbNJdRaRLDMU88s6hmmH6VRFQVA1RM28VBH8mzcr9ERFBI2IGIKcEHw5RCWDiPA3L1coadeJinor3WX9Px6qqKy3QJeOJBuohktXuYbpxtFtD1HTMdyAdEcX3Y0mpeYwPUMjNGfNond8go7GIF3NITKlHnpHJgiKVbx8N4od0KboXClotAlqCNEEgzZBIyLqSIbHFaIeJroUizYpTJ+lc50k0h2XgLxqhtXVqKy1nFrGJd9Y5CNIKpnEFJ2YqBCNKVhOHEW16Cx2o+kmyUyOqCQhiGGaXNV1PN8ikfbp7s2T6UiR68xg+mHdTpKk8EabJCDLMXRbI5H1Kfbm6a4VyBQCgqRBMqESBDKptIIfl3A9meZID+VqnkIphe3r+IGNKEcR5RiyoSGbXmv8II6k++H3nZEgpvlIZhIz3o6iJ1DNEGxFVZ+YFrq6VDuJ5qaw4rlQTK8FrZqjg2wFYWpRa9URW7BX1OywAqrqyLqFopkopo3hJhDVcLVU0nQiUoxIrA3ZMPCSKbKZHIauEA98NENH0RSceBw/lcH0AnTbw7ZdVq64hg1rVjHU6MO1LWRJQFMl4vE4qiyjawrZZILlVy9m49pr+N7jD/Pum3/g7IFXOH/oTY7tfoGLM69zZt+LHN/1e07sfoGT+7Zw9tArnD/8BucOv8VfTr3Nmb2/48DWxzn04j9zeOuj7Hv+6xza+jhHtj7J/j9/k/1//iYHtjzFyR3/xswbP+H49p8x8+qzHH3tWfZveYKDW5/ixPYfcWLbTzi57acce+vnnN/3PDue+xG7X/4lTz6yiWVzmmxcMcHvf/5NDu18npk9L7H/7S3M7HmLE0f2cGjPdg7t3caxQzs5tm87Z2a2c3LPFk69Gya0zux/IXzc90fO7PsjZw89x9lDWziz/wVO7H2OY7t+f+ntzhx6iXMzr3Hx2JucOfgKH558h4vHd/BBSxR/9tArnNq3hXOHXubcoVd47/CrfHBsG+8d3857J8Oq4vkjr/Ph6Z28d3Q7fz39LhdP7+Yvp3fxwcntXDy1k/eObefi8e385eQu/npmD//3/Rn+7/sz/O/3j3Lu5AzHDu3h5KF3OXloHyePHOTs8cO8d/ooe3bu4I7b7uTWW+7k2tW3sem+r/L2tjc5vPdtZvbu4N0dr/DOW1v50x9+zbe+9U+8tOU5Dux6kwO73uShhx7g0/few52fvZubb7+dTFeVVKFKsafJ8NQ8mhPTDI1P87Hb7ubLX/0Gr7y8la3P/YZH/+Ehrr16AbMnx+hsz9Hf24NtyKQTLrWeMu3pBJ3taZL+ZcB1+Vw+l8/l8z/ifPmhT0585cuf4uGHP8HDX7qFzZ+/ns/dt5pNm9bw4OZ1PPTQ9WzavJF77lvDnZ+6lmtWL2bR1UuYs3AxPX0NZFVH1VVs10HTTdK5djTTQNVUNN1EN0w8zyMe96k3+sO1OUVBlkLo1NVdwDJ1JEkkJoYi+FgsQlSIoaoaiqy0VhXbwid4koSiSGhG+MO6pMgoioJuWKi6jq6r2JaFLIvU+6rk8+0hUBBjSJJ4yY9V7im2fF7h/HYoro+gahK2baPqOkHco1DoRFVENE1EkWO055LomkJffz1MjikSpVIR33dQ5FC0btkafmDS6C9S6/GZGIkzayLF9HSRZiPFyECOqUaBuY0E183t5M5V/dy6ssmt162gPZeju1hEjMWQpAidGY+xZok1q+by4H2f5JO3XcfihWPcfvP1XD1/DkvnzaVarmLaDobtotsuXjJBkEmR68yT7WinVO2hb6TJ8KxJxuZM05wcZWh6hOGpIRrjderNHmrNHhpDJWbNG2DZ2gUsvmYW625axLobr2LpqmnmLhlldHqA+lAvXdVOyr0VnMAlSHq4voWXcPBTHvGER5B0CdI+fuBgWFr4JE1V0U0DSRYvwS5RFvDTAZ09ZSRZDv/do1EkTSLTkcN2LUQ5TPopariQ5AUe3dUSTuDgBA7Zjgz5rnYKpTzVgQo9/SW6q510VfOU+zupNcvUhkr09HVTGShRaxbpG+6hOlCkNtJNfbxC73A3fYNdlBtFuuqdFCp5Cj05EoUAPxUnng2rQrrttpIkLqbtIBsmlu+HdUFNR9UtZE1HVjQUVUeQVERFRZRaQnlBRBBDSa6kyCiahqiqKIaGYoZ3+/2ER6GUZnpBkzlLBukdqTA6e5DphcNU6hUsP0610Us8FSeejOMHHpIqYMdtLM/FsBwM00Ezwj+P4bjotoUbeDhxl0p/L+3dRdL5TuLpdpK5AprjYScyBOksqVwBy4vjBomweqiZaLpJV1eJTLYDVXcwTBdVs9ANB1ExQsG8IBGJCcRi4t9cZVGBSCyGIAmouoIdt8jkPLIFl47ugEIpSbGSpTZcoX98iOroAPWxcerjoVB+cNYYQ7PG6Btr0Jho0pwaZGBygIGpQeoTjbCeONbP+Nxp8oV0q34okrQFkrYQ1g8dmayr0B5X6AoUygmFakKlkTMZyBs0CgZDRYO5AymWjHexYdkon7vzOjbfczuPPvoITz7zDE9+73s89f1nefx7z/LY957lX779DF9//Gke/qdHuOfBe7ntrhu5+daV3PjxFVy7bhGLrx5m1ZrZLFjUoNKXIUgZyHoMzYzixjVMR0HVZSxHQ1QlIlGBtkiMKyJRIpEobbE2eqrdrfpqBFUT8eMm3eUMXaUk7Z1xDEck155EkEKBf1SI0RaLIMohRG6LRdB0jVxnmkTGIyq2IUgiVwpRrmyL0CZE0U0DPxGgWTayroeLsppKtdkgV+7GS6dYdNVV9NR7KNVKjIyPUunvo9IcIFMqky1Viee6SLR34yRzeMksQSaPYceRDZe2mEJMtnCTeRQjQFJDWCVeSgzZqIaH6SZQTQdFMREUFVWzkDUDUTeJSioxWUNUTRTTRXV8YpqJYnkE2Q5ishEuGppOCKFUC8nwEFqyeFkPq2UfrRsKrRSXrNkoZrhIarhxunoqLL7qahTdwYwnCTI5ktk8im5jWEFYxbI8BDUcdZAMg3g2oDnRz+BkP1OLRpi7fILFq2ezaNUsphYNky2m0WyDXGeO9q4c+VKOgYl+hqfqTC8eYP6yYa66dpIFy4aYs7TJ3KsHmV7UoD7STa4Y4AY6lquQyrhUetuZv3CMhYtnY7sWybTP2Oxhlq1ZzKc3381dD9zNtRtXM7lwDrmuDuLJcP1UtVxETScak4kJKjFJC6X4ikFU1pB0O6wiSmFNMSKEtcXYR8BKagnjJb0Frlri+P+W6orKOoLQqi/KBjFRD2XyrY8VlTSighHWEG0PJ55E1i3cIIGXTNNR6wvXD4dHKA8O09U/QHV0jNrEFNlKH0FXBS/fhZfpQjTjCKqNagetFcewAhlTLGKSjSg7REWTqGS0wJfWWj3UkDUbw47jJ9rDWqpmoVsuMbkF6aRQMh8Rw9RWTAql8IKsomoGE5Oj2LZLOp1GUTT0lhcxJqtIkoKiyZi2QTKTIJtP4ng2QdJH1sJUtyBFLt3oUFQRw1LwfJv6YIVKo0gy9/+z955fcpV31va3ZwZ1V9XJ+dSpnEPn7uqc1cpZKCckcrKMbcAmCDDYxja2AYMBB5zHYzMznuBxJipLRAFKHZSlDpLAnnm+Xc+HU8jzrvX+BbP0W+teqmqVVHd1Va8+Z5+9r20TjRvYlohlBTHMAF5EJV+KUd+SpXeog2jaIZmOIiq1hKoXBDVDwo2ZRFJRZMMmKFtIWgRZj+DECuhmEtmIYnt538Glx5G0CEHFIaCECSmeL3CZCQQ1gqiGERSPoOy7FVUr7ju73BiKHiYSzyArvgtS0m1k3caLJPAiCRqaWq8w6CwvhqCo1Xh6wC9ciCUxTButymQNe1E008Z2PUzbIp/PoRkGqmpgWyZd7c0snDPE1k3rsSwNSQiiyP7FUSHk3457LgvnDHHf3Z9m72u/5czoAc4e2c3HZz/gzOFdXDr5NueP7WVybC8zEweZGtvH5Og+pscPMj1+gHMf/pHRXS8y+tq3GX3jWUZ3vsD47uc5/sYzTOz+PmO7v8/J3d/j+KvPcnzXD5jY8w+M7/9HTu7/JSf2/JAzB37C+bd/xYX3/pWpo3/g4ujrXJ7Yw9kPX+PC4Z2cPbqT0fde4aHP3MjahT3ce+sa9vzhl0x8sJdD+1/l2Pv7GD98kBOHDzLx4X7OjL3NueMHOX9sF1PH3mBm9A3OHXmZyaOvMnn8Vc4f/ROTx/7EhWMvc/7Ia5w7/ApT47u4OL6b6VFf8Lo4vofJiT1MT+zzQfOn3uSjs+9y8eSbXD7zJtMTe5kc283UhC9uTY/uYnpiLx+decsXwU6/yaVTB7l4cj8zJw9y6fRbXD7/Pn+98CEfnzvExbPv8ZdzH/LfU0f578kx/jJ5mP+aOc7/vXySv8xMcOH0KMc/fIdTx97l4tlxLpweY+rMOB9NnuboB++ycd1aNq3dzKpV17P99i+w7/VXuTBxmNH3D3L4nf0c2PMyv//3X/Hrl37M23teZuyD/Rw+dJA77ridzZu3sGDJAnpnD5MsNBFJFMiVWii3ttM9Mpe6SifbbrqDx594hj/98Q/89t9+xuM77ubmrRtYtnghHa0tlPMZoo5GQylH2DGIh22aiznyschVgevqXJ2rc3X+N8zjj39q8Bvf+ByPPnYTT3z9Th5+7Hoeemgzjz52PQ89cj2PfHEbDz9yPZ9/YDNrNyxk/pJ5zF+6lP7Z83AicWRV8a32kogsy0iShKxIqJqKrChoukZDQz2WZROPx1FUDUn2q55d12ZwoAfT1KsQ8hBiSCBYBcwHg4G/3Q4ECAl+q6JpW4iS4i9RRFF8N9YncHnd0JAkgUwmTSKRrFrbffeXKIawTBUvYiOE/MZESQghiAFEMcCi+YP09PQhKzKyKCGJ/hV0RfbZXY5ro6kSTS0tKIqEIgSIxiJomi/SCVIQTRMpFZJkUgqDPS5LF0bp6rDoqETp6YjR1hhhxbxu5nbVM9SSob9eY/P8LDetm0tdIU8slvAFIVWmPhdl4ZwK2+/YxPY7NnHD1hUM9DSyatlcNq9ayry+LrqaGsglYjiOf8Im6yaaZWO6Ll68KnYVs5RaG2jr66FruJ+ekQE6B3vpHumne7CbSk8r7b3NdPa3MTi/iwUrhll/w1Kuv3MD19+xnutuWcnytXMZnNtD93AH7X3tRFMxbNfG9cLYroHl6tiuQThq40YsXM/B8Swc10DTfFC/rMropoak+G2UsiqQKWSJJOKEqvG/2mAAxdTI15d9PsmVz4MvfMaSCVL5NIIiIakydtgkloyQzidoqjSSKSTJlpMUmjIUm/IUm7M0dzbT2ttKQ6VEY0eJpvYCDe0FWjpLtHSXaeku0dZTprWnjubOEnVtOYotOaKZKNF8lEQujeH6zibN+sR55WKGPWTD5wFppoOs6YiqgiiriLJKUBIJSlK1vEBGkiV0UyfsOXhRm0whRkMlR1Nnjq7BZoYXdDFnSS+zF/fQM6eD9t42Ovoq5OszJLNpcqUimm1guy6m46IYBpKmYUU8vGQSN5pAqgoEsqqjGDaWFyZbypEoZEnnc0STCfJ1DZjhGG40gWJYGOEosmqgmw6qZvgMFVlHVnQ03SQaS2KYYQwzjKo7qLrjn+Aoph/fFEQC/wPCH7ji3goQEgV0UyddjJOrS5Kti5JviFFoSFBsytDaV6Gtv5vWgS4qQ4O0D/mxxI7ZXXSP9NIx3E3X7F66R3roGOzwwfNDHbQNttE60EHXQA9RzyThyqTCCtmwRMwKkXIFcq5E3hVpTCq0JhUqaZmutMZwg8uSngyr5zZx64YRvnDXJr700N08/pWHePrpb/HNJ7/F8z/8Md/7+S+qEcQf881nn+PxJ5/k0a9/lfsfvo/bP72NO+/azK13rmXtxiHWbhpk1boBZs+pZ3hOI4Oz65m7sJW5C9ooN0QZHGmgu7dMXWOGVCZGU2uRRDZOSJYJCgLX1MyipmYWNbV/h6ZLpNIRUpmwH1VKW2TyHqX6JLanIWl+PFEQ/XKPWbU1zKqt4f/U/B3X1Pw919TMQpRUFFXDcnUy5ThO1OaaYC2zAgFqhCD5+jLpYo50MYsV8cgUMpSbGyi21jGwcC7FlmaaOttp7Gyhrq2FYnML9R1dFFo7yDRVyDS0k2noxMs0YMdyaG4C3YlRG1KQTAfDiWBH0+huElmPIKgOsu5ihhOIqokoG8iq7X9eZRVRlAmKCiFJQ1R1ZMvxYd+GS0hzCCoWs0IqlpfwXSNG2IeYK1YV9u27dUKKL2QFlSr8XPJdSp8AzUOygR2OoZgOpfomdMcjkc5Tqm9CMS0Uy8WJJhE0Hc2ysFwP2bDQbAcn4hFJRugYqDBn+WzmrRxm3sphlqyby9aeS/MAACAASURBVPJN81mxeQHXXreIVVsXsnT9fBoqJaKxMMlsjLaOZtL5KMXGFM3debqG6lhwbQ+LV/WxZHUfA/PbqPSWqW9JU2yI0dSepXOgjqEF7axYNZ8ly+bQ3dfGths3ceP2G7jlszez9fYtrNy8iva+bjL5LIlUEttxkFWVkCAjyiq1gkxQVFFNj5BiEFL8CGGt4LusZgVEagMiIUElJJsERIOQZBBSTQLVmGJQNqrNhjpByUD4JApYhbMHBN/55Dcp/k0sExXLd3uFFEKSiRtJIWomDa3tuLE44XSGUqWDus4u6rt6yLT48cNcawfxcgOqF0e2I9QqBjVCFQ4vaFfg9jVVUUpQfIh9SHaoDVX3E/SB8oLqEFIMJN32+WlVgS9U5WzVCsqVvYek6muvgvMlVaG9sw03GsaNeMiyhqwqhCQZQZT94x5NxAnrpLJR0rkYsUQYJ2yhmwqyEkIQaxFCAYJCDYIQRFFF6psLxLMe6VyERCZMJG5gWiE8VyTuySSTJqmMS7EuSbkpSb4+SSzpIUifuNn9EglVF3FiNpGMix3xoe6yZmPYiWrbYQLVjGGGM4hGBNGMkcw1ohhxBM0jpIWrP5s2gurD5QXFQpBdBNkhX2hCUV1kzUE0/CiipFmIsu4XLqiGf5FTNTAcDy+e8oVo0yEkitQGaggEgyiOjRWJo5kmiiyjairhWAInmsBLZBBkCVVXyeQyOGEH3bBpaWlk7ZqVLJg3Qmd7G5qmIFQd93LId8C5jkUq5rFgZJDtt93E23tfZfLkIc4ff4vJsTeZOfUeZ48fYHLiHSbHD3Lu+B4+Pv8+Myff4b8uHGF6dDfHd/+EsZ0vcGLv9xnd+QJju7/H+O4XOf7qcxx/9WnOHPwREzuf44M/foNDf3qSs2/9CxMHfsnpg//E+O6fcPbNXzJ16N+Z/OB3XD6xj5mxvZz84A3OH97L2Q92c+7obsbef523d/4bO+6+gbWLenn03pt54w8vcejAK3xw8GVGD73OiQ92c/rIHibHDzA1sZ/pE3uYHt3F+aOvMD26i8njrzE1+joz4zuZGn2d80df5tyxV5kee4OL43u5eHIfF0/uY3J8FzMn9jN1YjdT47v56PTbXDzli1SXTr3JxVMHmRzfzfSJfcyc2MfF8b1cOOY3K14+fcDnbJ32XV4XT+5j+sQ+Lp46yMfn3uWjs4f46Ny7fDz1AX+ZOsx/zRzj/16c4K9TR7h45gNmzh5l9P3dnD95jJOjHzL+4Vv8ZfIkly+c4OL5E8ycHePk8Q+5/957Wb18NZ++835Wr9zClx7+Mq/98beMvn+AY4f2c/jtXby950+88rtf8cHB1zlx5C3ePLCbW265lZUrl7F1w3w+fecWCnXNxFJlyg0d1Dd3ki03UWrtZPG1m7nzrgf5zrPf47U//zvPf+sr3HfXbaxesZRCNkUhHSeXipBLxgjbBjHPpqVcIHXVwXV1rs7VuTr/O+aJxz81+I1vfJqvfu12vvSlm3jwoS08tGMzDz28mQceqsLmH9jE5+7dxIo1S5i7eAGVnn68aApNN5FlGVmWq+wrBSfsYto6lmP5EcGwS6XSRnt7O6qioigqohgilUxg2zaaplbdUwEEwW80DIX+JmyFQn68KxgKVZ9HQNPVagxR9CHzknzFFWPaBpIiI0kCjmNjWdYVmL0g+LXbvggnX3lOSZKuRAb6ertIZXLohv8ckiggyX7Lom2bmJZKNOqh6yqiFEBVJBzHQpL8x0iKgGVItDZnaGuxWTDssHRRjL5ej/ZWj77OHN1teZbP7WW4s8iCvmZ6GpO051yWD7VQTMfRNQPPi5LPpJnT38balQNct2kR2+/YxLYtK5gzu4P5Iz0sGOqktZSmrVygUlekpb5ALptCNwwsx0UxTXTLwo2EiaUSRFIJsuUi9W1NtPRW6Bzq99dgLz3DffQMd1PpbqG9v4WOvmaG5nezePVcrr99I1tuXcfGG1ewbtsylqyeR99IF10DnRTq6ogl4miagqb70UTNVKqCl4kXd6qRKhPD0VA0CaH6fZIUsdpmqGBHo8iKUmWuCYQkkXAijum5vkulNlB1eNWg2Trpcp5MPkdNoIbaQC3BUBBZUyjUF0kV0sSzCZL5FJlimkw5Q6m5RGNnI2397dS111FszlHXlqO1q476Sp7GliL1rTma2gvUt+Zo7ijT3FVHQ3uR5q4SLZ311LeWqK+UKLcUKDUVSRVS5OqzpIoZopk0TiRKMpsmmo4TyyTI1eUoNpWIZWIUG3JkSylau+pobM/R0ddE52Adg/NbWHhtD92zG+kebqNzsI26tjItPU00dTRheQ59Az04URsrHMb1IhiWgSjJhCSZoChhui5OJEI4nsCLp1EMB0kz0UyXSCqFk4iRLuYJJ5PYrkss5Tu3Epm877ZRDUwnTCKVpFAsYVoeqmEjySqW46GoOrYTxg1HsewIgqwjazaiYhCUZL9tMuhHUGqqQPlAwP/5DYRqEWWBeDJKqaVAphQlU/bI18fJ18cpNGbonD1Aa28XXSP9dAz10j2nn87Z3XQOd9E90kfn7B46h7t84PxgB5WBii9wDVTonzdEQ1OJuKeRiWpkPYV8WCYflqiLyjQndVrSCn0NNiMtYRZ0xlgzt4HbNs/h83dt5oF7b+aJJ77IU89+i2e/+wJPPf8Cz/zghzz5ne/zzA9+wpMvfI8vPfF17t1xH3ff/xk+94VPsf3um7n59tVcf/NCrrt+DluuH2bjln42bO5n1bouNmwZZOHSCouXdrB4eRdLV3SxYnU/C5d10dpewHJ1ZE2mJhT0nX2C4DfCGjLZXIR01iaRssjkY0TiDsl8hEjKqbKXZEJSENWQMW2NQLAGWZGpqQ3y99fU8H9mzWJWbQ1/XzOLmkAAWdJRdQ07YlNqKdDQXk88G8eKuGTqynQO99Hc3UxzRxPtvW1UBjoptJQotNZT39lGXXsL5UqFQkuFxu5+yp39ZJs6SZbacJNl35mlWlcg3JLuolgRFCeKbDiIqk1QMjDDcexomniuDtUKI1fdL5KsI8kaoqSgaCpeLImkGaSKZWollZqgzKyQTI2gXBFngrJGraRQq2jVE3PL/zvZ34MgG9X7OqJmEpKMK7wtJ5rEcKKkCyXsaIzGtg4U08WJZdAdD8mwkQwLWTdRTBPZMFBUFTPsYEfDpIopkqUEpUodgwv7WLxmDkvXz2f5pnlcu2keq65bwMotC1i5cS7L1o+wYOUgwwu6KTckKdSnae+rp641RVtPmWJDnHjOoa27nq6+BvqGmmlqy1GoT9DaU2JwQReVvma/ZKOpwPD8HrbesZkdjz/I9vs/w+wlcyk2lbBcF0VV0A1fKPSZlSKipCJIiu+Ckw1CikVA1KgJysiKQW1A9KOEgkxQ1BEUi4CkE6w2qYqa//6FJMMXtgSd2pBWjS8qV6KMNcL/1/31CbR+Vkiq3leq8HkdOxJHtVzCyTRWLEE8lyfT3ExdRxeZxmbC2TxuKocRSSKaDkHFIKTaCJqFoNh+E6NsoloeAcWiRlCqQHmNmpBBraAzK6RQG/JdZp/wxUKK3wwZknzXkR9DNKqQfH+FJB1R1gmIih+Zc228qEtrpQlJUxFVX8gJCaLPllREIlGTQjlCsT5BW0cd+UIC3VB8XIEY+tuxjeijEcJhh2wuRroQI5EO40V0DDOIYQSwrBC2I1KsS5AuhGmq5MnVJdAdBVkT/N+DooCqi3gJh1gmTKqUxI7ZyLro4xtkBS+SJJYqoJoRZD2KbMTRrKTP4tLCyGbMB81bcUQjimRGEdQwAdkiqDrIRgTdimO5SRTd8ZfhOx4FVUPUtKq4pZNIJPAiceKpHJrlolouphMlGPRd90EhhOFGsONJbNdDkSUURcKJJAjH05huBEmRCYkBTNvECruYtkMslqKxvpFUIk5dIY9ddcsLQf9CpG3qWKaKrSukEh4jg33s+MI97H3jZT6anmDy5PvMnHmfmTOHOT/xLjOnPuTCxFtcPvchF88c4uOzH3Luw9eZOPAS43t+yNju7zG2+/uM7/Gh8cdff4Hxnc/xwR++zvhrz3D0z99kbNcLjO3+IWO7fsz4vp9yav8vOfvmLznz9j9y5u1/5uLo60yN7ebs0dc5feQNLhw/wMkPdnL68E7G3t/FsffeYOeff8U9d2zi1k1LeOKRz7H7z//Ksfde4+SHr3Lu6OtMju5kcmwn54+9woXRN5g69hoXjrzCxbGdTB5/jQujO7kw+hqTx19lcvR1psfe4NL4Hi6f3H9F4Jo5eYDJsV1cPHmAqfG9TE/s5/KZd5gc38/0iQOcO76L6Yl9TI7tuiLIXTj6BhdP7OHiyf1Mn9jPzKn9TE/sZebkAS6fOMCl0/u5fOZNPrpwiI8uHOIvUx/yl+kj/HVmlI/OH2f67IdcOj/GzPlxps4dZ+r8KSbPn+DU6PtcPHOcjydPcOnCST6aPM3UmQleePbbbFm/hXs/cz/PP/sD7rv7Pm675XZ+/x+/5oO3d3P83Z0ce+sVDr/1KmOH9jB66CC//93v2LZtG5+6dRuPfm4t3/zydkoNTXjJEo0tPeSKLWRL9TS0ddPRP4/1m2/l0Ue+xM7Xfsc//PBJHvzMDdx6/SYqTfV0tDTQWWmgs9JKPp0gHfdIxcJELP2qwHV1rs7VuTr/G+bxx28bfOIbn+LRx27kwR2beeCB9Ty0YwsPP7KVR764jfvu28y9923huhtXs3jlUkYWLqDU0OKzeHQd3TRRdc2PklUPwGRVpKGhjKYr2I5BsZgnmU5hOw6SJKGqMvlsDtf1EKui1id8rE8s/J9cpfwE/h4SfJt/OhWrsiuk/yFw+Q2Kqq6iV7lPkiwiiQKCEEJTZWRJQJKCiKIvcAWkIGK1hVEQQleg+JGIh6ap/uNEP9Yoy34s0rJ0VEUgl8ui6370TpL8vfv/VwhFDZFJRxkcKDPYa7N4jsfswTA93RE62+PMn9POojkdLBxs4/r1C1k5p4u1C7pZM7uBr9+zgZRnIAgioiCTiIVZsXCAO29dz803XMvtt6zltls2MHekg5VLZ7Np1XzWLZ9PQzZJMRmms6lAR1OR+mKWTCaF6bhImoFu2LheFNP1cKO+GynfkKeu0lgVuvro7O+me6ibnuF+X0TobaZrqI3ZC3qZv2yYNdctYd22pay9YRlbbl3LwpWz6Z1dobGtjrauNgrlIl4kTCQSxnEtNENFs3V0W8MwNWzHJhJ3cCMGhq3guDqGqaBqfuOmomuEIzFESUQUBQJCAMO1aOnpJJHPEPykdKDqEnKTCbxkkpAUutLSFwgFCYkCpmPjRDxEVSEcDRNJxgjHI5SaS3QMdVGuNJLMJyg05ahvLVFoylJqzlFuydPQVqTYlKeutUi5OUeunKbcnKGurUCpKUdDe4l8Y4ZyS5FsXZZSc5FkMU00laSuqYFSUx3pYoaWrmYaO8o0dTRQ6WulZ6iNUmuGvrltjCxtZ+7SLrqHi4wsaWV4YYX6zjLFxhJdg10kcxnShSzFhgK252FYJlbYQTd956KqawRDAoqmISoyyVyGcCxKJJkgmS/4J/Fhj3guT66xATcVx4nGcWIx4ok0TiSBrFt40QRW2I+HKbpNLJHBdqLIikkqnbvC2pIVDct2UDULzXARFJ2gKPttk4JATTBAbSjgM6Bqa33+Vih0pTlRd3SKdRkKDWmyBY9sOVoVuJI0djTQ2ttFa28P7cN9VAa76RjupWt2N/3zB+kY7qF9qIeOoU46hjtpH2qnvSpudc/upX94kHwmSjltk4/IlGMyzQmF5rhEZ95gqNllUV+czcubuX3zCA/cvZWHH7iTb3zzMZ569kme+s4zPPXCCzz5wvN8/Zlv88Szz/DVJ5/ikS9/hfu/uIPbPnUzm7YsZc26OWzcMp8bb1nM1hvnse3GOWy8rp9NWwfYuKWf9Rt72LhlNstW97FoeScDI82ksx6FcpxCfYpsKYGshagNXkNtoAZFkxElCUUViUQdwp5BKhchErfQbZXaQA2xpEe+GMUOa4iayKzALGbVzuKa2muoCcyivjFPc1sBSQlSGwxyTc0s/q7mGmqDPmA+GKpF0VUUXUWzVIrNRVr7muma3UFLXyvl9kYGFg6zcPUSlq5bTu+cQZp7WmnubyNZlyeey5EslsnWt1Ku9FOqDJBq7MFNN6GHs9SGDGYFZK4JCD58XHOQzAiGl0ZQbR/IbkaQVBvDiaI7EVTTQdIMZFVBVjRESUPSfBeipGmEZM0XXCSNGkEmKPtuHUF3kCwPQbd9cLxmIOim78IRNb/RUDGrkG0ffi7p1dZDxRe63EgSIxxFNP02RsEwUd3I35w9momkW2iOVY3SS8iGSjwTJ9eQp9RWZmhRPwMLe8g3ZggnXcotRYYWD7B03VyWbZzLig1zWb5hNkvW9LNk9SDzV3azZPUAi1f30zlYT2tnmr6RRir9JcqNSaIph0Q6TCobIV3w3V0NbUVauxvp7O8gW8rS3tPCTXdex71f/Cx33redtdvWU25uRDUMREkkFBIJBAVqA34EWlV1wl4EQVIJSgpB2Wdk1QQlrqkNUVMrICg6s4K+a6tWUBBVl5DsIMgWoStMLd+tFRA0AiGNYMgXx4Ih7X8IWhq1gvI35lZV3AoIqi8cVTlcIcFnWQmyjqDoaI6DE42iOw7hTIZiW4VYvuA7hKrge3/ZiLrnc9AkE8Xw/Dii5McSZ4k6s0JaNXbqIGruFZZWQKo2IEq6L3DJ1dciaQiyUY0vylVYvI5Q5ZTJsg8/T6b8BttENoWoqgiyiCJLWI5OoRSnriFFe3eRlkqWYn2cSNxCU0W/tKaKPRClWnRDwjAl6poyNFUaaG4r40UNVC2EaYaIJTQyhTCNlRz1bVnydUkypTiupyNKAQKhWb77SwlhRy3SxSTphizxUhIv5aEYMsEqfD0YCiAKErphYdkeUtWhZXgZZCuGqHmENBfZiCLpHiE1jKSFCcczCKpFUDYIR1PYbgLDiWI4HqYbQTZsJMNBtsNIpo0g+1F8y3L88hDHQ3fCaJaFruv+cZeu4cVTJPJFVNP23f6qjGKYhJM5nGiKoCAiiiESyQSO52HZDpFYikQiQ2tzC5XmEqYqkUr6x31CqAZRChGNhInHE9iGSWO5wIrFC9i6YT3/9k+/5PL0SabPHmHy9CHOjL7N6eNvMTnxHjMn3+HS2ff56PwHTI7u5fS7/8bEvp9z5u1fcfLAzxnb8yIT+37M6K4XGdv1IjPvv8Thl7/N6OvPMfbG9zn79kucee9fGdvzMyYO/IwzB3/Jmbdf4sKHv+XMe//BxfHdTI7u5dzRnZw69AqTY29y+sgeTh3Zzamjexn7cDdnxt9kzyv/zF23rmP90kG+tmM7x9/6PdNjbzAzsZMLx15hcuxVJo+9zPkjf+D8kT8zefQVJo++zMz4TmZO7OHCsVeYGvOh81Ojr3NpYg/T4zu5eHIfU+O7fffW+G6mJ/Zx8eQBpif2cenUWz5zbGwvF0b3Mj2+l4sn9zI5uouL4/uZHt/NxYndXDp1gJkT+5g5sZfLpw8wc2ofl04e4OIJn+f10dl3uHT+XT6eOsLFc4e4fOE4ly+cYPr8OJenT/HfH19g5sIEF6dOM3lugsmz48ycGeXS2VGmTh3jwsmjTJ87yRuvvMyW9ZvZtuV6fvajX/D6y3/i1pvu5IXnfsAvfvZT9r/+n0x8sIvRQ28w/v5exg+/w4svfpdPb7+Fz39qM0/uuI5nHv80lc52Iqk6ktlGkpl6oqkihXILja1dLF62hocfeoRf//PP+fHz3+RH3/kGN27eyJyBARpKOdIJj3QiQj4dp6GUJ+7ZRCz1qsB1da7O1bk6/xvmiSfuGnz88Tv40pdv5sEdW6qRxK088OAm/88HtrL9M5u5du1Klq5aybwlSyg1tuG4MSRFQ9NNLMcmEKhBUXwWl2kZqKqMaaqsWLaA6zavx7JtFNV3RSXjCWTRZxFJsi9oaIZOKFh7RdAKBmsJBUOEhCCq6rO4HMumv7/3SsuhKIbQNB8sbzk2tmOhqiqiJPjOK9Fv7otFwyiqgigFqoKVhCD6bKdPhK0rfC5FwjQN/7FCLZIYQhJENE0lEvVQNRHbtlAVCVkSfAC9IiGJQVQlhK4K9PS00NudZMWiKNcujtPXZTHQHaGzNcZQTz1z+1tYONjGttXzWdzbxE0rB/jibUtYu6AbS5OQBH8fsbDB7L56br9pA5+/51buuGUTN9+4nq2bV7B8fh9rls5m3dK59LbW0d1SYsX8QSqNBSKOiWXq2JaJaZpouoVmGOiGgxOJY4U9vGSMdDlHsalIQ6WBSm+FrsEuKv1+LKzSX6G9t5WOgQqt3Q3MX9rH8nXzWLt1CTfddR3rtq6ga6iFupY8pYY8+WIKL+IST8RIJOJVjpkPN1d1HddzMSyVeNImkrKIJl0SSY9w1MK0DTRTxbAM35knSwRDAUKSSDSVIJ7NImuq7wgK+BE42dRo6+smkooR+IRDFAhQW1uD6dgkc1kM06yWCvgRWslQqKvU09LTQTKfIZ5LkCqmydXnyNZlyNVnyTfkSBVT5JvyFBqzpPIJsvVpSo0FIqkIxcYyufo8+foCXjKKG/eIZ1OotkUkkSRbylNsLNDS2UChIUNrdyPF5jQt3WXKLUkG5jXRPVxPY0cdjR1F6is5svVpIqk4sUySRC6JYdsk0ym8RATZ8BlYsqogSjKm5aBZFiFRIhAKIWkqyUKBSDpNNJUhU2ogXSqTb6onU19POJPFScR9gHw6QzpXTzRVQDVcTCfis480C0HREBQN3XCQZB03msBxo8iKgaJbqJqFotlIioko6YiihlDdQyDkx0qDQuiKg+sT96UoC1ieRb4+Sa4uRr4crfK34pRb8n57Yn83/fPn0D7US/tQN12ze+hbMEDXSD/tQ720DnT5/K3hTiqD7bQNVOgY7mJkwTw6Oio05GPUJxQqWZ2uos7cSpRl/Vm2XtvDhqVt3LN9FQ8/eDNfefw+nnrmab7x1FM89fz3+M4Pf8w3nn2ebz33Al956lt89Ztf59EnvsJ9D93Npz9zA7fesZnrb1rB9TfOZ9N1w6zb0MOm6wZZt7GXLVsH2bC5jzUb+1i6sovegTpiSRNZFZE1yQfH18xiVu011ARqmFV7DbNqr6E2WIOiSai6QDwVxg0beJ6JaUvEkhaWq2KGDRRNxjBllq4YJBo3qAlcw9/XXMOsqnBVE7gGSQmRzLo0VfLYYQ07bOJEDSKpMF7Kobu/hZbueip9zXSPVJi7YoS5K0aYt2yY/oW9dM/tp7W/i+b+DvrmD9I7p5/WwS5aBwYwozHKTe14qTLRXBORbANWLI/iptC8DKIZRzETSGqYQEglpJoYXho9nEK3E0iGX1IQjqdRq+B4xXAQNRNBVvwYr6Ri2BE0K4zlxZENX9gQVBNBt5F0F1G3fVfVJ8KWaiDpPuBd0nzn1ifuLEE1q81/GrWK7kPl7TCa7SFbDuF4Ctmw/f2EYyhOGMXxkHQ/eqU4LprjIBsmmm3hRF3SxSTt/a2MLOlneEkfi9bMYdGaERasHqFvXg91bWWShQTFphyzF3ezZPUwy9bPZvGqfhavGmT5hmGu3TiHVZtGWLqmnzmLKtQ3J2juzFFqiFMsJ0llI3gJDyfqUG4qkimmSeaSlJqKbLpxPTsef5DPPPhZ5q1YRFNHhUgygSSrhASJgBBiVm3Qj4EpGoZhYhgWYS9GUFIJVNsSZwUEZtWEmBWQqKkVmBUUqQlJV8SokGQRFHVExUZU/NufsLYCVefWJ6JWbcgXtD5xf9UKMjVBhVkBpRp5lH2BqSp21QgKgerzyJqNbnkopoXpuSiWhaAbRHMZ/7bqs9Yk3cGOpKrxUxdBcX0HmqBSKxnUCBqi5sP/A5KBbISrkUm/WTNUbXj8hM9VI6gEPtm/qBKSfHaYv38FTTdRNRXbtjEMC8N00A3LjyLKMpIi44ZNGhsKrF2/mGvXLqC1o0SuGMVxVRRV9GHvoWqETgoiKyEsSyaesmmu5ImnHCIxG8tUsCyBaEwlnXUoN6cpt2XJNyZJF+NopowoBwkJtX6Ds1iLZkkk8jGihTipchYn4aEYKoIU9LmWsui72MUQQlDAC/vFLIpuIRsuppcgpDlodhxJd5HUMILiIip+i6WgGFd+D8iagSSb6FaYptaKzylTdFQ3jOG6WK6NaVpIiorl+MxHUTORVBnVkCiV8zhhBy/hF5eohu473MUAZtjFjWWwvXg1xi8RiUWJJJKoukU0niKVz1MslujrqvDoQ/eQiDo4to6iiohCgLBrooj+MV7E82gqFxns6WTbpg1897mnOXf6KBfPjTN15ggXTn3A+Yl3mT79LmfH9nP59CHOHtvN+SMvc+qtl/z19r9w6u2XGNv7E47vepET+3/G6O7vc+y1F/jgT88xtucXXBx9nRNv/zuXJ3Zy5v3/ZOrYK0wd/iPnD/m3Lxx5hYm3/p3xt/6TU++/xpkjuzhz/CBnR9/k1OE9nDyym/HDezgz9g7jh/fzm5e+y8alA9x981r+8YXHmDz6MlPH/8y5w7/jzPv/wdkPfsvZD37DhcN/5Pzhlzl/5I9cOPbKlTUz/hoXx17n0vgupkff4NKJvVVRay8zJ/YxPbGHqYndXDp5gJmxvUxP+Ov8cR8+P3NiP9MTu7kwtotLJw4yc2IvM1Un2KVT+7l0+gAzJ/dy+exBLp1+k0tnDjJz6gBTJ95i+swhps99wKXzx/l4aoz/uniGj2fO8fHFs3x88Qwz50/y8aXzzEye4qOZs8ycHefy+XFmTh9j8uQRZi6c4r233uTGrdvYvH49v/v1vzD6/n4+s/3z3Hv3QzzyxUf4/Oe386ff/Jx39/2Okx/u450D+3hox308tmM7j37hJh793Hq+9+Q99PRWiKTqSWZbSOWaSWXryJaaSOfr6B+epc5naQAAIABJREFUx6rV63jhu8/wo+ef5h9/9F0+fdvNtNbX09pYR2tDge5KMxFbJ5eOkUvFSISdqwLX1bk6V+fq/G+Yhx/eNvjYl2/mgR1beHDHRr742FYe3LGRhx7axP0PbOYzn9vCths3sGr9ahYsW8riVWvJlRuJxVNYbgRZUZFkiUAoiCCKuK6DZRnoukYk6jI42EtHezu6rqMoMp7n0tDQgCiKqKqMKIYQRdFvUAwGEWWJkOBb232BK0QyFSWbSxOLx5BlsRpBlFAU2T/xF0Usy/RbDRXf0WWaOpIkIolBli1bhKrJCGIARZbRdJWQKCAIAoZhIEjiFdEsm0kgqwJi9QBVkgR/n1IIWfG/pqp+BFISA+iahKL4TYqqJhB2Fdpa83S0x1gyP8GyhQkGely622P0dBZYOLubJSO9bFu7mJXzBxhpL3PDsi4+f8MSlsydTSRsY+g6qqqQ8DSGukvcsHEpn91+Pdtv38a1y0e45ab1zBvpZG5/C6sXDjK7q4nBrkYGO+tpKcVwDQFLU7BNDduQyaaSeF4Uw3ZRDQfddrC9ME40jBuPkC1lKDWVaepoptLfTaW/i7b+DjoHOqn0dFDpbaN/pIv+kQoji7tZfd0S1t+wkvnLB+kaaKF3sJW+wVbK9Vm8qI1lm3he2D/IjXpYlomm6xiWjmn7TXqxVIR4Ikwk7uDFHMKeiWH5IpesSghSyI8uyBLRVIpiSyOCIvqNmkKAmlAA3bHJFgvImkIw4MdNg0Ko2uZp4oTD6KZxRRgLBYOksyny9WUShSzJfJZoKkY0HSWRTeEmPKLpGNF0jGQhQSQdJZ6Lk8gniecSRFJRwnEP03WIpOKoloFqm1iei2KYmOEIqXyOZC5Nppikoa1IfWuRfH2CuqYUsaRNqTlFU0ceL+VRaEiRLMRxEy5uLIwVdlFNE003MW0bQZERFLXaMCoRConohoGqmciyiijJSKqOl0yTqiuTrqsj39xER383da2NmNEIhhf1W6kcF9X2gcCSaiHrFopq+C4wWUGQJIKigGGHESXNFyRUE1GUCQkKgqggiCohQSEkyMiKSlDwo4nBoB8rDYYEFEUlGPRdmaIoohkqbsQikQ2TLkYo1MXIlTzydXG6h7po7e+iY/YgbQPdVAY7aR/opGt2Dz3z+ugc7qEy2EVlsJOOoU7aBitUBlvpHeliyZoVzFs4n97OBlpLDiOVOKvn1rNpeQcPbF/HZ29by4777uCrX3uIbz/3NN/5wQs89cILPP29H/Dsiz/h2R/+lCdfeJ6vPf0tHv3qYzz02P3cfd/tXHfDMrZsm8/1Ny1g89YRlqzoZMXqXpZd282cBY3MW9jMwOwyi5d1MGd+Cy0dGUoNSTRb4pqaa/zWw5oANTU+zD0QqEVWRExHJZVxSSQsEimbXD5OOGIRFGqxXJlExqXUlEEzZDRbQzM0ZFXAdmXmzOvC9RQiMYtoyiGV98gWI9S1ZCg3pwknTBorJZJ5/zNV6W+krpJhwfJBFq4YYOWGBSxdO4+R5XNZsmEFc1bMZc6KeZTbm6hrr6dtoJtyRzupunoautsptjaTrW8k19hJJNtILN9MNNeEGc0STpcwIlk0L42dKCK7KRQ7TrDq2Epkyyim31So2WE0y0XRLQzL9YUtWUFSNERVQ67ykETNRHOjyHaYkG7+jeUkqgTEqvtGNQlp/vrEbWV58b/FExVf4JJ0G1GzEA3/vv9YC8m0McMx7HicSDKD4kQw3AiK5btP3Hgc3XXRLBvNtkkUsrT1t9PW20ilt56RpQMsWjOXxWvnsnDNbBavncuKTQtZvHoOA3O6qHTVkcxHiGc8suUk7X31LLp2mMWrh1iwcoCla4aZt7yXoQUddA3VUWpIkEi7FMpZmlrrcCJhdMskHLMZmjfA7Z+9jQe+soN7vvgFrt28lu6hAWwvguF4BEWBWcEQQUnGcCwERUVVdRLxBLbjoGk6gqgyqyZEbUBgVm2Ia2oFZgVUAgGFWkH2Ba6gXI0ZqlW3lu+GkzXXF4hCCgHhE1FL9ZlWAYmAqFATkgmGlCrHS74ihl1pXxT9f1sjyH6hgKJTK8hIqkVI8t+XkKwh6jaibqM6ESTdb8NUDBdJt1FtD8kIE1Qsv8lPcQgIvoCl6I7fzKhZCLKBqFqoVpiaoOwXCoi+A7BGqEYqRY1AUPZFPVGlNiQTVGQkWcEwTZKpOIZpYJiWzy7UDGRFQ9FUFN3A8hxGFsxm7YZVzJnfT66Y9N3H1QthgliLJNaiKkFcR6W1vUCpKU1ze4FyQwbTVpFUvzBC0wVy5SjZkkdLV5FSc5pcXQIrrP8PEH0AQQzS1dtO90AHTe0NpMsJ7ISD7hjI1WMQQageM4l+hNG/UCeSikdIZhO4sXiVieUhmVFfNNYcJNVFUh0MK4yoaAiK6nPwFNV//apJJJ6mUNeIGY6hhj0028aJOOi6gqrK6KaBqhtImomiyDQ0FijX53AjHpYXxY3FkBQBVRMJibXIioLhRUmk84QECVmVicajOF6ETKGE7Xo0NrWQz+fIpaPUFzM0N+QZ7u+hVMwTDju+G18WkUMhZEnAMjXqChlWL1/MbTdu49GH72f8+Htcmprg0oXjnB49wPnxg0ydfJNL5w4xfeIdzh/bxfTxVznzzq85f+g/OP3OfzBx8CVOv/Urju/6Psd3fY8T+3/KxN5/4Mw7v2Hywz8zefR1Th/6A2fe/wOTR19havQ1ZkZ3MXX8DaaP7+L0+y8z8c7vOH3kDU4f2c2pI7u5MPom58beYvLEu0yeeI+TR/dy6vhBzk28xbnRPfz+V9/mjs2LuPfWNbz8T09z+v3fcPr933DqvX/j7If/yfTxP3D60G85cej3vrPr+CtMj73K1OirXBx/jYsTb3BxYhdTx3dyaXwXM+M7mZ7YydTEHi6f2Mf50de4cPQ1Lo7vYXrMZ3jNnNjLuWNvMDW+h6nxPVw8eaDK2jrA1Pgezh99jUunD3D59FtcOuOLWx+deZeZM+8weeptzp94l6lzh/n40kn+evkMf718lr9cOstfLp7nr5cu8NH0WS7P+Guq6ur6eOo00yePcunscS5MfMilC+NMHD/CS7/4JSsWzedff/oCR999lc/e9QW+/vWnufuee9iwcQ133XUz3/n2l/iXX7zIP/78xzx033Z+99K3efHpB/nBk3fz659+ifVrFpHKNZLINJEvt5EtNhHPlig0tdLeO0Df8Aj33Ps5vvmNx/nR959j/eoV9HV30tHaxKK5wxSzCTxbZ2Swl0pTHcVE7KrAdXWuztW5Ov8b5rHHbhr8ypdv5v4dm3j4kS088tgN7NixiR07tnHXZzZw062bWL1uNQuWLGP5qnX0jswnlSmjG6YvJggCumEQEoO4rt/ephk6nufS3tFCS0uTz7KqOqVisQixWPRKs6EghP5/Iol/c3EJQhBZlqonzCES8SiK5sNdFUVBklVUVUPTNVRVRlMVZFlC0xTfoSUKfoSxWsmtyCK2/be9p9PpK7XdiiKQz6WRZf++LAlIYghRCiBJQQxdxrJVpKr4pakiquK3QSqKhGWrZDIR2lpyDA9lmT8nyZzBFANdHgOdKUZ6GlmxcJjlC4a4Yf1y5va2UinEWTe/ixvXLGXNqg109/QjCAKyJJKJWywcqXDDpsXcfdf13P/57dx0w3oWzOtmqL+Z/o4c6xYNcfP6FayY18+1c1rYvLSTZFgmbKpELIlkWCUTcbA0le6OTgzDRlZUdNNAMXyIspeIkMimKDSUKDXVUenrpLWrQktvG92DvXQOdNLRW6HS00znQCMdA/XMXdbP8g0LWbRqNguWDzJvaT+d/c20dTQQT7o4roHtGHhRl3Q2g2H4rj7D0tEMBcvRCUdsbNfA9SyicZdw1MKwdHRDQdUVZMUXPjVDJ53P4YRdglf4bLUEhRCRRAJZ1agNBglU3UOCEEJWJbLlIrptIUoiwaD/WQiGgqimQbGhTDKfJZlPIioCqqahmxaabWF7YWKZFF48ipeKEI5HsKN+BNCKuKi2iWrbKKZBJBHHiUSQDYt4vkQklSaRy5DM+8tLRnGiNtGUh+VYuDEXN+5iODaabSDp/vsgaXr1REP369arjirVdJBVhVrBjyJJkoZquIiyiqLqKLpOsamRuvZWSm3NNHZ2UmhowksmcGK+K0bSbf+EvxrTUVQTRTXQDQtVM67U2wui7IO+QyK11diTJKuIkkpAkPy2MEnDtFyCouADhAM1BEJ+bFSQRLKZPIGA33qpaSqGpRJJ2BTKCZ+9VY5SbExSaEzRP3eQ9uF+Wvu7aenrom2wi47BHrpHfIGrfbCTykA7HUNdtA910DlcYdnq+WzctpZtN17HkkXD3LJ1OVtXzebzt63jyw/fxeNf3cHDO+7lia89xne+/zzP//CHPPPii7zw05/x3I9+wrd/8H2++Z3v8M1vP83Xnnycex64gxtuXsmGTbPZuHmAVeu72HrjbDZuGWDxsm6KdR69A2UqXTlyRZuRec1kCzalhjSWo5BMxYjGwwhKkFohiKKpBEJBTEtBloNEYjrpbJhowqRYn8TxdFRNwLZUYnGbSNQknnJxPAPTkTGsEPUtOdyoTiLpksnHaOks0NlXj26JKLqEZqtEEg6RlIOXdNBNjVgyQrmlwPDCfvrm9jC0eIA7P3cL2+++hXse2M72u2+nc7iX9pEh+hfMZWDpfPoXzqN99jANXb209A1Tbu8k29xAY3eFcnsbbqqAEcmjR3I4qTrfwWXFCSk2gmojmxGcRNF3bjlRVMtFDXuY4ShmOIxqusiqiaJq1TiiiiCruNEEoqoRknUk1SEcz2K4cUKKjupGCVQb/kKSTkg2EbW/Rdb+H3vv/RzneZ/9njlz5p2I2N2n92d7b8AusOi9kwBIkATBAvYiURKtZklWsWRLltVsWZbjbsUtkeOWKHnfOI4dW7Y61W01SuydBInCJsU5c374nB+eJez8Cx5+Z+4huA+wABZlcV/3dX0uUffg5pJmE05kUa0wuhWqun6qIlf1deSqs8uww8i6F0PU7CCq5aI7QdxYiHg2g24HsYIh4ukMkVScXKlAub1Cx3AbS1YN0jnYTOdwK8unRli9eYyJTUuY2DTC2q1LmdgwytjKIYaW9tPW3URLVz2tnQ00d5ZZMj5IW289i8e7GF7aQ0t3ifa+eooNSXJ1aWxXJ5lLEUtESWWTjC4f4e7P3c19j32O2++/g52f3EVrXzfhZBLTddFMC0VRsRwLK+gSisWJxiPohlVFAIS8x1lUsewQPr+ET1S5yi+xyK/gE4wFNtXlJUo6olKFsgsqAenP132CJ2TVCMr/cG15S6ZG8Fxgl+OJVwUkJM3CJ6ne7aLiiVCqhaI7CNJf8LtkHb+sobkxzEgCK5xA1oNeW6XpViH2HgesRtRRNId4Iuu5wAybcMyLwfpFFb9YLRKQTHyCthBB9MsqiwQFxbCQDQtJM5E0A90wMS2daCxIMGRhWQb19SVUVcO0gkiyVn2OtDAcC9UySOTixNIxwpEwiiogVdtK/YG/QRAXoRsC+UKYwcFWptYvY8nSLoqlFG5Yx47o2EEd05HIFuI0tdXS0JqnrjFLPBNG0gJIip+AsAhB8BEI1KDqItlikobmIgOjXUxuGGd4aTeV1jz52gSRmEsoZHl4BNm/cPDmhhx008QOR3BiMQw3jGZ7j6tihrzosBZE0R1U00bWLTTTwXC8ghRRVgjH4l7RiGXjROLoloNueS7iTC6DZqhYloVhWJ5Dyw4Sirj0DnRjR0KEUhmcSJRYPITr6AhiDYqmEY6nCEgi/oCfUDBGIpnBDUaJROMYlo3jOqTTUWIxi0zCYPFgHb0dWUaGO7EtDVUR0VUZUfKhiD40VSIVC5NJxBjq62bjujV86pZP8M5bL3Fh/jgXZ48wd/JdZg+/waXp95g79kdmD73C7MEXOPnurzj59r9x6p1feALXm09z7M2fc/jVH3Ho1ac4/senObPnt8wffp25g7uZP/QKp/Y8w+kPf+9B3g+8wOn3n+HUnt9xcu+LTH/4Aqf3Ps+Zo29x8sDrnNj7EtMHX+fM0XeYP7WPo3vfYPbk+8yefJ/zZ/dw9sgrnN33HD/6+mfZsrKbW7cv5Q+//yEH3/pnTrz/S07u+Q/O7HuG4+/+mhN7fsPswd8zc+D3nPrgP5k98Cxzh15k7vCLnDu6m7mDLzJ38AXOHd3N/NGXmT3yMueO7mbmyIuc2fccswde4Mz+55g/9DIzh3Yze+gVZg6+zPyx1zh//A3mj77mgeerUPmPzrzLxdPvMnfME7gunHib8yff5fyZD7g4e4RL507w0flTXDp3gkvnTnHu7Akuzp9cWOdmj/OnS2c4d/YYF+dOcP7MEc6d3M/M0T3MntjL3OmDHN6/l6d//q9MTSzljd/+lIPvPs8jDz3OvZ++n29+/as89NA97Nixnq1XT3HzLbvYtHmK++66jvdf/hlvv/AUe1//Oa/99knuueNa0rky8XQDxVIHtfWdxLJ1NLZ1MbZiFb3DI6yYXMWatZOsW7uKjtZG2pqa6G5vYWSwm76uVpKRIJVSLclIkHziSovilbkyV+bK/FXMF7983cAjj+7kvvs388Dnt/HwI9dx3/1buf++67n62ik2bdvI+OQqRsZX0r94jEyxRDAYQ9UML/ZVbSaMxSJ0drSSSCYIhaNEImFuvPFGXDeMongikO1Y6KaOIAYQA97bRWLRKlj8cizRA4YHhKqDS/AjSRL+gNdEFIvFkFWpGiv0wPOxSAzXvezekpEXwPceg0sU/NXXlXBsC0EILMDlL9+/JAmYhoJpKN6pqOxHUSSCQQtVETF0mUqltACPNXQJy9aQlQCqKmEYCpVKkVwuQntrhqVLMqyZKNDfFaarOUR3Y4TFPQ0MdjWxY/1Kxoe6qc9HGeqsMDHUySe2bWDt6g04TghJFJBEP5VCgnUrBvn07Tu5+RNbuO3mnUytHmb95CB97UWW9pe59Zr1XLtxkvG+Bnas6qSjHKFSiNHTXEt9xmL1klaKUYtEUKdcyJCKRSjV5jBMA9UwUS0Xwwli2DbheIR4OkWpqZ7GjhYq3c00dTTR2tNOz7AndLX2NtHaXaG9r4nWvjIjy3tYvXEZk5vHGZ0cZGL9GPUtWZraCoSipuds0xQ01WOvKYqCrIgYlkYwbOG4Oqal4oZNInGbSMzFDts4QRMnZKAaIrIqeI4uWUSSPAeXL+CvQsy9tr7LzX2CKCEpMr5ADYIUwI2ECcdjBAKeCOnzB/D5/SxbtZxKRyul1kY0U0cQvIZGSVGRVMOLdhg6mmWh2Ta6E8JwXKxwEMW0kA0TQdEYHR8nX6pDMRzcWIpcfYV0XV21xTKMYtgohomsGyiGhWYFq8whb8Ml694mQ9RMbymmd7tiEJA9B9dlmLtuuthuxHNfGRaZQoFELkM0k6K2uUKytpbaplYypQbcWBI77AGdJc1AMWwERUXSqs4EzRPIREVGlGQUxYscCqJMICARECQWBQRE2RO8LnO//AEJSdW9eFRAoKYaGfUckQpCQEGQRBRFwbR0gjGHdNGLJWaLIYrlOLWVBM1dFdr6uqj0dNDS3+VxtoZ6aBvspHdxL31LB2kf6qF9oIOe4Q7GVg6wduMYd95zE3ffexv33H0Dd9+6hYceuIUnnniIRx/5HE987Qm+8q1v8ORTT/H1J5/km9//Id956im+8uS3+fr3nuTL33qCOz97E7fcvpXrb1jNpq1DrN/oxQ6ntnSxcUsvm7f3sXFrL1MbBlm2vI2BxQ2MLu+kpSNP/1CZNet76B9uQdFVNE0jlU5gBk0UU0Y3ZRxXxzBlwhGDSNQmHNUwLQlJrcEJqdSWk4SiFsl0iGQ6ihPyBN94JowbNrGDGslMBL3K1RFlPwFxEZW2EqG4QzDiYIdMwgmX/sE2tl+znsGhPoZHFtPQ1sCaratZOjlC31gfS1YMMbFxki27rmb7DdfQ2NdBY08ble42Sh0dZJuaqPT2UWhuJ9fYSqGli0JrD8W2Huxk2mtdM6KEUnXEcmXscBpJd5DNEHY0jebEMMNJrEiSUDyFFaqKXHYQ1fTirILiCQWKbiCqOpJiICg6AVWtMrMsakQV2XBQ7BCKHcYvG4iG7UHBFW+JqlWNLzooZghJt4gkc9jhJKoVxnA9lpZkWBRKDUiqRTSRxQ7HkVQHxXQRVAPFdbHjEULpBE4ihhNPkik1UGppY2h8hLbBZgqNWXL1GQpNBQqNOepbasmVUnQNtrJ8zQCTG4dZs3mEifXDTG4YYXS8h6GlHWzYNsn45DDLV48wPjnK0NJBr4yjr5XG9nqPrdVZT7IYI1ubJpNP0NjewNadW7nvCw9y76P3ccs9t7Fm6xSFSpFMIYeoelFEWVZwXZtwOIgbCSOqCqZt0dHVjqZbBASvaMAwXSw7jKrZHqA/IOMTNfyC56zyBCyPT1VTFbICUpWRJXrOJ59YBdNLHiD+cpTRix/KLBJk77aA969f1FgUkFgUkBaaGS//WxPQkHQXv2igGiF8l9+f6jUYSqbXrmdHU4haNYYoXRbbTGoCXrTRDcdJZwqoRhCfpCFpJgFZrwLiNfzyn0U5v6wTjicJxsJImkIo4qK7JrptYlgmiiIRi0dpaCjguAbReKx6CCYiihK6oeGGLJyoRb6cIZ5NojsGsuE9fwlijXcYV3V1l+tTrFo1xC23X8O6dcvIZiPYtuL9nOcjNHeWqbQVaOmuo64xQ219nkQ6XP3ZrsEv1CBIPiTFhxMyicRdCuUsTR2NtHS10NxdIV2boKmjTEdfM4OjvSwe6yMWDxKLh4ilgpTq0+TyKcLJCOFE0nPi6gaa5VRLHbzIr9cM6bUgioqBbNhe024oguE4xFIpJNXj4xm2hem42LblYSI0deFQJCCpiIqJojtolotuWxhBFzMcI5EvUKjNEU94n6PuGDiJOLKuIYg+LMshHktj2g6246JqCqalYdkasZhJY0Oc1qYELZUIy0Y7yWfC6IaAIgfQNclrpRT9WJqOpnp/m/X2tLNtwzp27djM66+8wMlje/mv8yeZO/E+F069x5lDrzB//E1O7f0d03t/y6l3f8XRN/+VE+/8B+cOvcyxt3/JsT88zZE3fsap937J+aOvcfbAbmYO7ObSyXeYObCbmYPPM3foVY5/8CxH3v4Vpz54luN7nuXYnheYPribEx8+z5lDrzN98HWO7n2ZE/vf4OyxPcyc2Mf89AHmpvdw/sweZo6+wfSB55k9+Dwn3v8VD9y+gWvW9PHVB2/gzd99n6Pv/BunPvhPjr/370zv/S1n9z3Hsff/3YspHvwdM/ufZe7oq8wcfonpfc8xf+hFZg48x8yB57lwfLfXqnj0ZWYPvcDc4Zc8OP3+F5g7vJvT+55l/thrzBx8mbkjr1TjjK8zc/hVj9l14i0uTb/Dpen3uHTmA+aP/5E/ze3n4vSHXJw5wPnZw3x04STnZ49y6dwJzs8d4/zMcS7NnuLSuVN8fGGauenD/H9/mufS/Gnmpw8xf2o/507sZfbYHk4efIfZk/s4fuQAP/z+D7jr5p3sffOXHHz3JR647yG+8MjjvP7ysxzZ9yaPPHQHUxvGWTu1ii1b1vLVR2/nD898h/2v/Zj9b/yMD177GQ/efyOlhibi2WYyxWbqKu3kys10Dg0xsW4d6zZvZsuOHWzZsZVVqydYtnSUcjFHNhGhNhunoTZDMRNj2ZIhCpkkiSstilfmylyZK/PXMQ8/cN3AAw/s5P7PbeOhB6/h/s9t49Of3cwnbpzimus2s3HbFlauXsvQ2DipbAHbCaKqmtd4KAUIhUJIYoBCPkVXZzOWYxCJxYknUsTjSRzHxTIMohGXvr4eL3a20Gp42a3lCVk+f00VKP/n27zooEggcFmU8pr3FE1FURREWcBxHFRZqTY6ykjyZR6FB58Xq3Z2w1QXxCxFFpHEAIHLgHlFYHCgh1DY9hxbSgDT0LEsC1VV0VSRWDSMqkmoiuAJW4pQFcIEHEulvpyno71IX0+WFUvzLBmMMNgTY3FF5RNLMixuCDPU0cCNO6ZoLkbob8vT01zL2rEh1q0YpZCtxbIsAqIfXZVork8wNdHPbTdu4jOfvplP3ng16yZHWDnWxUB7ji2rhli/YpgNy0fYMt7OyoESy4fbWbGki2V9FXZNDbB+tIm+piLFZIhM1CEXc5maGKO+nCeRiOEGw1h2CNN2Md0gbiRKPJsglU9T21yisb2ZSkcjjR2NtPV30tLdQkt3M82dFbr6G+kZamJgSSdjq4aZ3LScVetHmZhawtjkII3tdZQac2i6hCyKyIonfKiqinw51mnIWJZBKGKjGhKOa+AEbeIJh1QuRDLrEko4mI6KZsgLGwtRkRFlBb8QwH9Z7PL7q+1NVcB5wI8VdIllMsiKxvKlI5i25cUcJZFkMUe6VCQYDyHJfk8o8/nwB/zefUgykmaihyKIirehuuyCktSqI0C3UC0HSbNQrSB2LEGu0kS6VI8WDCPq1RiWalaX93aqZiOp5sL9CaqBXAUwS6rluV0kDb8kISomhhsikkyTqytRaW8hW1dLMp/3+FupJMXGenINDeQrzUTzRexoAjcSx7JD2I4HhhcU7z4lWfcikLKKIHhxQk0zkGUV03QwzGA1lnjZ1SWhKBqiKHsw64Anannilg9fwOcVI8gqgep1TfPcjrGEQ6oQIl0Mky2GqW/KUqxP0tzVSGt/N639vbQN9jC4fIyuxT10DXcxMDLA+Opxuhb3sGJylGtv2Mwtt2/j3vtv4OEv3svDX7ifL335Eb705Yd44htf5rGv/y1f+dbX+cHPfs7f/eOP+fY//Ignf/SPfOepp3ji29/gM5+/k9vv3sGuGyfYef0ytmwZYseOYTZt62fTtn42b+tnyzWDbNkxyOarB1m1tpfu/gbaOhuwgyoNTUWCEZ2hkWb6RxoMF7+sAAAgAElEQVSprc9h2UFkVaJYlyIc16lvStNQyZBOB7EcETekEIlopDMmxbooDY0ZwjGDVDZEY3sdhVK2KmIFUDQZRfNE2Rqfj0W+Ghb5fNT4PHD8Il8NlutiuTaxdIxcXYrOvmamtkyw4/oNdHS1sXjJKLWVMi19bVx/+w30jPbT0tdK39JBxjdOsWRyktF16+lftpz6zk7yjY24iTRmJI4ZTiEaQRQjgmonSNW2kyy34caL6FaUcqUV2/HiccFkmnA2j5tKEU5msKIJ7Gjac4pYrueOsoNVF6KJrBnUN7UQjqeqQq2GX/KWIFtIWshjZ0kmPskgoHkMLkkzMYMx7FACQfEYS7LhImgWgn65NdH0GEKquxBNTGQLqJbn1hJUw4srGjaKZWFHwuQrdSRqa0nUlsg3NlNqaaVzqIclq8YYWT1G/9IeRiaHGF7eS/dwC63dJcqNGZIZF9tVSaQjDI11sWLtYpauHmTdtgk2bF7JirVLmNy4jKlta1i5djkrp5bSPdRNc1czxSrLL1dKkcpGSGVjdPZ3cO3N1/HpB+/l7gfv44Y7b2Xt9o3EsimPXWho6IaBqigkE3HC4SixeJxIJIosq2i6XnVXqgRkDVmxWOQT8fslL0Yoeq4sUfYExL90bS24uORqnFBQPNh8wIsa+gS1Knh5QlVNVdCqEWQWBWRqBMUTuaoRR1kxvGZG3WsnDPxFHHCR4Dm+FvllRMlauC6pFroTRVBtj6klVTlfouGty4KcbBCQddxgHFlzq9wsbeF9LwDtxWrcUlCQFR3DtBBVBTcaJltMEky4WLZBOBpBMUx0w6JUV4dp6qi6gq6rmLZKLBkmW5shmUsSjoVxwy6mayKpIoZjVjEKApatohsShboUk+vGWDzSRSxuo6kiiioQDBnk8nHytXFau8vUVfKYjoqqeQdrsioREHwEBB9+4SoMWyKVD9HU1UC6kMKNObgxF1GRMV2HSDJKNp+ls6+DTC5NLBEhX8xQbijSM9hFupAgmUkSy0ZJpuO4Qcf7PG232mZqopoOphvCdMNouo3phrzIuuI9j7mRBLJmeNxHO+xF2VUvLm2aepUDqS4cmEiyjiAqXkTRcjHcMKpuYGgKlqlj6AqiqpLIFhCrOAkn6GJaDqFgDDcY9GKWQg2Oo+M4GrlskMaGMPV1QUqFGOOj/Swd6cfQZRRFwDJ0JDGAbZrEw1EcQ8PSJQZ6O7jhumvYtX0rzz37W04c3sN/XzjNxTN7mTviuZBmj77OmX3PM3Pgec7ue5bpD57h9IfPMXvoNc58+CLH3/01Z/c/z/yRN5g/+gc+OvUhF4//kZnDu5ne+zznjr3G9IEXObX3ZU7ue5Vj77/Iyf2vcnzfq5za/yonPniRYx+8wOn9uzlxYDfTR//A7IkPmD35ATMn3mXuxNucPfIaZw6+xNmDLzFz6AVmDz7L3tf+lYfv3Mo9uyb56ud38sYz32d67284s+83zO73XFunPvgVM/t+x+kPfsvpvc8we+hFZg68xPyhlzi95z+ZP/hCFUb/HHMHX2D+yEtVp9nzzB56kTP7n1toZJw98CKzh1/i7IHnmT+ym3NHXmO+yui6eOqPXJp+h4/m9nHp7F4+ntvH/LF3mTu+l0tzR/lo7jiX5k5yYe4oH587xX9dPM3HF6a5OH+Sj8+d4sLcCc7PHuW/P57h4rlTXDhzmOkDbzN/7H0+mjnKzLE9XJo9wsH9H/K1L3+VT+66ml/87Pu89erzfPsbP+Chzz7C+2+8zKmDb/LuG//JE098nq3bNvDJW2/gE9ev499/+iXefOa7HH/nF3zwyk956snP09vXQyLbTKrQQjxdIp6rp9zazsoNk9xx163cceetbN6yiVVrVrFyxQqG+/uoy+doqM3Q3FCguT5HR3M9tenEFQfXlbkyV+bK/LXMPfdsGrj/vq08+NA13P+5a7j//m3ceccWtl+9jmuvu5qNW7ezcs0UPYtHvA2zG0TXTULhKLLqtQtGoyFiUZfGphJO2CEYCZHLZiiXS7iOSzaTon9ggEg07kUTJcGLQgX+7KQKBHz4AjVoquyxJAQRQfSRTIQpFOuQZZlMLossS2iqSDBkLTi4Li9N07BtE13XF9xbUjWi6DgOrS3NVS6XJ2p5Fd4Ctm2iKhKWqSJLPmTJiyBmcylUVUZVVYLB4EKboqx411VFQpYDGLpELGbS0pSjqz1LW3OIlctyjAyFWdyXpK/e4ur+NNcOZmjLuAx3NrC4tZaVA80s6Wph1eI+tq9fQzaVIh6NoSoKhizS1pBk4+Ridu2Y4DN338i9d9/Czu1TdLdmWb6kmb72PE2FGCv7Sty8eTE3bFnBpslRRnobWTtYy93XLGFZb5lrN0zSVs6xtL+dUjZKKRumtbHAnXfcQu/gYiw7hGo6WMEIViiKG4sQjIQJxiPkSgWKTWXKzfU0tDXQ3NVMR387TZ2NVDpq6ehvotJaoqmjjp6hVibXjzG1fSUTG0cYnRygd7iFuvo88WQEzVBxXdtrv1SVatRUQFUVDENFlv2e2KiKRGIWhdowudow6VyYZObPEUZZlVB1BVnVEBSZgCTgv8yBEkUCghdJ9PkW4RcCyJqKYXjOvXA47IlYgg9Blojl0gwsW0IsHsXn8yD1NTU11NRUBS+/QEBRCcYy1c15dbMoqZ5rQNYwgxEk1USQDGTdwY4kyNRXyDU2YccTVaeWJ3R5p942ajVKZbohZM322uJUw3NVqRoBUcLv92O4OtF0nP6lg5RbGqm0tdHQ0UYkkyWcSJPI5nAjEWK5LNF8gUShjniuDtMNY1oOsmYgK96JfEDwnFmC6DFbAgFPOFaq0Ryz2tJ4mbUVEBQv+hkQqjD5AD6/UHXBebf7An58/kUIoh+/KOL3CwQCAQxTIRK1iCUM0vkg2WKIZM4llYtRqEvT2FWhrb+L1oFe2od66Bsdom+sn+HxQTZu38B1N+5k1y07eejRz3Df527hkcfu5YlvfplHv/xFvvLNr/HN73+Pb/3w+3zvJz/h+z/7OU/+6Ed898c/5qvf/TaP/e0T3PXZ27j6uik2bhll27YRNmzqY2rTAFMbh6ivJMlkgzQ0penoKVOoS1IsJ6i05GnrLGE6KvlSDkkJVHlwAfJ1GRLJEMVyhmDEJJWJkkgFyeZi1NXHqauEKZYixJMm2WKY2lKcunKCZNomGtdxXAXdkhFVkb/xL0JWJRqbm/AHAvgCNfiqwpZPCOAXfPjEAKKqoFkmiq6gmSZOJEi2NkPvcBurphazeuNSJtYvI5pK4YRjdPT20NjVyujaFQyvWsrAihF6ly6me2wptW2duKkiTf2j5Bo6CGcbMNyMB+pWHGoCClKVbaQYEUQrgu544lYoEse0HRL5HPnGRoKpFJFsBjPixZM0y0UxTBRDR1V13GAYWTeQFe/7Xta9iJqoGtihiAe0Nl3PjWVEqiBwDwrv10xE3cZwwzS0dHrtfqpNoBpZC+gOPsWowuQ9KLpPsTDciMfcqm7WRc1A0nQkwyCSjhJNx9Fdm2g+T6ahkUqX187ZvaSbwRXDLJlcwtiaJaycGmHt1mVM7Rhj/dVjbLxmGes2jTKxZoju/grRhEuumKS+tUh9a4F8Q4rugU66BlroGWphyfggi8eH6VvcS3NbA5W2Ms1tJSpNZUrlPP1LBvjkPXdw7yOf4477Psv41GrGV63CCUcQNQVBlrBtm9GxUUrleurqSpimg88vL4Dldd0iFk9iO2FE1SAUiyMIRrXhUCEgagQCXhxQlI2F31maGfpz9LAqQAVkTxySVKcqdl3mbV3mb112ZKlc5Rc9SL0gUxMQFwDz/wM6L6gem0tQqfkLKL2v6sqSdPfPDK1qNDIgec48UTK9/8smvoCCpBpolotf0qofm14V51R8oscCW3CNSSqa5aJZjvd11wwkzUCQFUzbJplLUVvKkczEvfh79YDMcQziiRCZYoJ0Po5pewcpbshC1S4/33uubVHyoSoSobBFrpig1JCjvbuRWNJGVQV0Q8A0ZOJJh86+Cm3dFfoH26mrzyJedqn7a6oFHH4EcRGqEcAOa2SKYQr1GY/7mIqjaAqSpiJKUrWlVsAfEJE0r0VX1TUisQiF2ixuNIgZcogk4pSaaxkeGyBfrsV0PWSErHvMO9Px2hClagQ+GvPKClTNQDG8wxbZsFEMB0WzkBUN07aqaIFqbF7RUU3vZX9AxC/JOMFoVeA2MQwV01CQJQHN0IjlCriRKJZjE44nsGyXSDSO4zgea9X/N8iBq4iENAqFIF0daYZ6C3Q0ZWmtzzA63MVgX/vCwaOta8iSH1mSUBWJsGNiaTJtzfWsWTnOtqk1/PvTTzF7Yi9/unCSuRPvMnv0Tc6f/APnTrzDhRNvc+n028wceInzR17n3LG3mD/2Ry6eep/5o28xd+wNzp18lwsn3+X84dc9YejwK8wcfo0THz7P0fee4/A7z3L4nec49v6LHHnvBU4feI3TB17j0LvPcXTPs5w+sJszx/7A6SNvMX34j8yeeJu5o68ze3g3c8d2c+7YbmaPvMTpfb9j7vCLnN3/e/7w7D/whbu3ctOWxTx610befvYp5g8/z/zBFzi7/7ec3f87pj/4Daff+yVn9/+W6b2/Zu7Q88xXRbKZfc8yd+g5Zg88z/mju5k7+BJzVRFr5sALnD3wPGcPPM/sgeerPK8XOHvoBc4cfJ7ZQ7s5f+IN5o6+wfkTb3Pp7F4+mtvH6UNvcub4u8wd+YBLZ45yafYYH8+f4tK5k1w6d4I/XZrmT5em+a+LZ/jo/GnOz5zk/Oxxzs0c5dK545ybOczciX3MHHyP0/ve4uOZI5w68A4XzhzlwN73+fKX/pap1Wt47KGH+PUvf8W/PP0fPPTA4/zs77/H2cN/4OyRt3j6n37Atbt2MLVhHes2rOb2W3fwi598iT0v/z0v/9sX+ftvforlK5eQyDQSSTYQSRQJxwvkG5pYv3Uzj3zhPr729ce5ftfVbNi4lsnJCQZ7u6jLZSnXZikXs7RWSrQ21tPX2UbMveLgujJX5spcmb+Kefjh6wYeengnn39wB/fet5XP3L+dG2/ayNXXbOLue+5iw5atrNmwmfb+IZxwDFn3NjCGYXoClyZjGBrZbJqe3k6PqRR0MXUDwzAJBoPE4xEKtTkUVak2qymIkue+8Vhc3kY7EAggSRKCKiIJMrIkMTTUh6ZpyLJcjbdJxBMhenq7kWWvEVGSBCRFQpZlotGIJ2JVl6Z5EPxIJEQsFvFaFGURWfUcJ4IgoKoy0UgIRZEIBHxVUUumubkZVRFQVZFwJOxxvJSAd10Tq+B5EcvWyGTClOvCDPQV6etOsHI8w5KBIEv6MiwbaGRJe5nFTRnackGGGpOs6mtieX8bgy0lVo/1c83GNdQXS+RyORRFwDVlBjsL3PupT3DD1Wv51M3buOv2Xey6djO9nWU6mjK0N2bpa4jyuevHWdoWYbA1zcRIJ8sH6rlh4yA3b1vO2hVD9Lc3Mznay9rlQ2RiOo11UUaXdHLfZz9LqbGdeDqHFY1ihaLoVhgrHEG3LUzXJZSIkC/XUSjnqWuqpdLeQH1biabORlr72ii3lim3lKhrzNPYVkff4namtq7k2lu3s27HBGu3rGTFmjHaeio0ddQTijhIUgBJETEMDUkScF2HbDaLYRg4joOsSoiixxVxwyapbIh0LkoqG8EJmphBA91UFooDBFFAVhQCooggSgiiWI3a+fD7F+EPLFoQc/wBEZ/Pt+BCiqZidC8eJF9bRNNNzxFWZUvV1FyF3+/3oouaSTKfRzVt/AHZA6mLMgFRRtZ0JEVHqEZ7PPdJmFSpTK6hQjSdJp7Nour2AmNLVA0krerc0i0ETUOUVQKyiO5oJHMJivUFWrvbiWUSZOoylNuaKDY1kqytIxRPYTghTDdIrrZEqq6ebH2FfH0TiWwdouqxttxIGF1Xq+4qj1EmSGLVuaiiqjpiFSQfECQkzcRfdW9JsoG/Cu4PCAJClZ/iDwjUCAI+UWBRwHPKCeLlWHGVmyf7CUd1z7VUCJHIWGQKITLZKLWlDC1dzXT2t9M/0suKdWOs2byKbddv4pa7buLuz97FY199jC9946t8/e++w+Nf+xLf+OHf8YN/+id+8PN/5rv/+BO+9+Of8Q9P/29+/H/+jSef+nu+8JUv8MQ3H+eaG9exY+dKdu5ayboNvWzZvphlK9rI1yXQbBU7KKMaUtUJ6GeR4MMXCBAQvCYy3dRI5ROU6utIZOPIqoBhSeRqoxTq4uQKUYp1SSxHIRhSKTekyRZiFOpCDC5uob4pQyzukM6GCEVNnKCJposEhKu4quZ/sWjRImoCPvw+CZ9fQJRUSk153JiO4+rEU0Ea2nIk80HKLTkaWvO0djfQ0NroOZBKeXqH21m2eoBlq4dYuXE5uVKRXCFPtlhLc2crS5YvpnNJN90jg/SPr2JoYj0tA2OkSq04yTrcZAOSFcMvmuTrmonEc8iKueDW8YkKquUiKAaK4ZAu5lk6MU65vYlQJk0wlSQUj2MFg2iWjWJaSLqBpMj09XaSTKfQbcdzKWq2x1+quhUl3ROq7FgSWfNEDkH+M1dLc2MImoNfNfGrFqLuIuk2djSBZDiIprPg8vKrBoJsVNvyjGqE0cSJRj3HViyIG4t4Ilc2R1v/AM29vdS1VegbG2B4xSCrt65g1eYVTGwaZ9225azfvpSN1yxj+w2r2PqJ1UxuHGPZ5AATU4uZ2DDGsokR6hqKuGGd9t5GOgeb6BnqoKmjnkpbia7+DvLVVtb65rLXulpIs2rtWrZddy133PdZbrjjUyyeGKdjcAAr6CIpMrppoDsGuqUTjUVYsWoCOxRBkhRc10HTbIKhGLJi4g94TYi+qntGrjYWeqKW+efWQ9HwxEOpKghW+VoLgtRlcUqQ/wc0/s+RRE/A8kvqggvr8vfH3/gEaqrXLt+fX9AXWF4+QV645n0sZlXYCnmMLM2hRtA9V5aooZlhZC2IoLgIsoWs2SSzRQwnhF+Sq02Nl0Wuv2hvrDq3fJLnOKsJyPgE2ftdJqsYTgjdCmKH40SjERqbKzS0lAknQtiuQbGUolhOkcpFcMMmhqGg6RK64T3uiuI5vo1qbDGVjZErhIkmHKKpCJJag24IZHIxOnsrrJgcZu365XT2NJKvTSPJPgTJj+APeExRwY8o1BBNWLT3NlBqylHfXke5tUQsHcV27f9xECHJKjWCwFWX3cX+GnwBP7KqICnec4UVDhNKJMgWC1hhh3Aigh2JoFkOhVIdlu16grPuib6KYZBOpqgv12HaJg2NFTTLcyIr5uVDEc/VZtkmbiiIEw6hGKYnbmkqfiHglZSYXiumXP2bKBJ1MUwVWRKIZ/KkCgUkRaZUbkDTTeKJFKapokv/DzHn/6Yu/b8oZf4vJsdjrJ0osG6ynuGBHL3teZYONbNt/Qqm1qwkFnUxdRm5ipKQJcFzclkGpqGQTcWYWj3J1Vs28/Lvf8HFswe5dOYgH8/u58Kp9zh3+h3OnXqfC9Mf8F9zB/h4Zi/zx/7IuWPvcP70B5w79QHnTr3P/Ml3uDS9hwsn3mR23/NcOPYml055TKpT+17j+IcvM3PsbU4fepOTe1/n2IevcnLfaxzf/wqH9rzAkQ9f4NSh1zl96E1O7X+VM4deY/bQi8weeo7zR19k9shLzB3dzdlDL3J2/7NMf+iJVzMHfs9r//lD7rx2OTduGuK+myc5+Na/MP3h75g/9CKn9/yKs3t/w8yHv2H2wO880avK4po94Lm35g55Dq7Te3/PueOvM3vkZWYOvMTcoZe4ePx15g6/7IHoD7/EuWOvek2L1Zfnj73B7NHXOX/qPWZPvs/ZE+9xcfYI588e4sL0Mc6fOcrFmeNcmDvBx/PHuXTuOP994TT/78WzfHTec259dP4082ePcn7uGBdnjjJ76gPOHP4jp/f9gVP73uLsobeZPvQeF6aPcfzwAe799L1sWL2aLz3yOC+9+CqvvfoWDz34OP/2zz/nzIE3Obn/VR579F62Xb2JoeFRlq2c4IabruMT16/jFz9+hOf/5UH+4Zu3sWx8iEi6nmiqQjRVRzRTT7rQwNTmLTzy6IN8+9tf5QtfeJg777idxx7+PFs3rGXNxHIKmSQdLY20VMo01BVYuniAROSKwHVlrsyVuTJ/FfPww9cNPPjQTj7/4DV85v7t3HH3Dq69fgNbt25i09bNrN20lWWrpmjt6idbKKLbDoauous6oixgOTZuyCGVSROLx8kX87iuW205lKmtLZBOJxeg74IQQJS9TfNl0LzHy/I4S6IoIGsqqqqSSSdJJBNIkoj6FzXYjmMhVblemqYhSSKmbRIKR7yPSwygyBKqomBaXiOhqnrimKSI3pLl6v3JVaFM8pxFsnc9HLIJOga6EiAYNFEUDyyrGzL5XKYaNRA9p0rcpVyXoKkhwkB3jIEeh2VjCRb3xxnqKrBiuIPBriY6GvKM9zQw1p5n85JGdixuYPOSVtYs6WXz2nFsyyafL6JpKvGgwcRIBw/f/ylu3bWJW3Zt5M7brmNqcpxVywdoKSVpzlncs32Ia1a2s2NVLzes72TtQJzxzhhLe+pYNdrDYGeF+myUqeUDDPc0MdDZwIapZXzqzttZNrGaZavXMrBkiNauTpxgCMMJodo2mmWj2w5OOEQwGiGWjJItZSk05Cm1lim1lKlrqqO+tUxtYy3FSpFyU4lyU5HWnjIjE/2s2rCMDTvXsW7HasbXjTI83kf3YDuRuEsk7tLYVMYNuR7c17QwLJNgMOTF56pfa7/gQ9YkDEsnkfaErkjcJZkJE4ra2K6BZmhebFaSkFUVQRSRFBmp2u7pD9QsxA9rqiB6zzFzFYsCPmRD80Dy4QiCKOHz+aqRWU/gqvHXLAhahhMiFEuimQb+QA3+gM+DrQcE/IIXzwsIEoKkEFBVZMPGjSYIJ9Iohommey1dnqvLQLFM73bHJJ5NUmlrpK6xlngmQSQVI5KIE07EKDTWEi/kCcaS6I7nuNMcl2AsRiSZJl4okaqrkCk3Yboxr3xBNwlUBbuAKFDj91FTcxU1fh+C6G2i/AHP8ebFIdVqS6KKIMqIkopP8EStYNDBH/ARCAQ8V5cQoCbgY1H1sQ2I/mqLl+A1i2oCoYhGKKqTyLnUlmLUN8QYGKhnbGkryyf6WLdxnKuv28iuW67msw99hgcff5RHHn+Mx7/5DR7/1jf51lNP8b2f/pzv/+yfeOrpf+GHTz/Nd3/yM77745/w9e/9gLsfeJB7HnqYm+64iZ2f2MC6jUvZce0KRpd1UqiLE4zoZHJRNFthUSDAooBIppglnoihqAqS4kVkDcfEtBzC4SiFchHdVFB0gWQmSKkhSyIdIpOPYbsa4aiJG1FIpYMUinHsoE4wYhGO6cTTJo3tBVKZCHZQRdFEROkq3JBEMKqQyLo0tOQIp4KIkueQEzWdYkOanpEKTV1ZeoebGBxvon+0ifaBMl3D9QyPd1OsFAgn43T0dzI4PsjQ8n5GVy1maPkQLb0d1DWWqW9poam7g6ktk4xOjlHX0kU0V6F7ZA2tQ8tp7FuKlahDNGMEFAdBNghFM4iKxVV+Eb+kIeq6FzOMhAlncyQKBdLlAvWdzaRKtUQyWcxwCN11Fr6PJe1ydFfFcmxk3Ws+1B2Pi6XoDgHJIJZIo9mewOFXbQTZc2ZJuo2k25jBOH7Z9IDhqo2kh1DMIJLpIpleBFFQTXyKjl8zka2qQKYaKJaFptvoro0bC3kNqek44UyaXEOZUkuFrsEeRlctYXT1CCs3LmNy61KmrlnBxmtWsH77UtZvH2Nqxxibdk6yfN0Y42tHmVg/xsT6UVauH2F8zRAr142wfM0IxYYM5aYSA6P9rFq3krHJpSxeNsDg6CC9SwZo7Gqj0tFO78gSxteuZePOq9m6aydTWzbT0ddNPJMgGLYJJS2KLRly5SyRdIRkPkWxXMYOR9Edm/pKme6ebqKxDIJsIkg6uuGQyhUX3FEeR8usrqrIJZnVOKDpRUKr0UShGuMLCCp+SSFQbRT0CSq+gNeIWHM5VhiQ8V12cYmeUOW/DJn/i9fzmgtNxCpAvibgvc2f2ww1agQTn+C5yvyShmYGF5oQDTuMrLlVIUxfcIx5wpeLKHuOrQWBreoSExR1wZ1WI3rvT9Nt74DBCiLJKorqMQc13YslhmIRYkmX5s6y15DZXSaRCWG5Cral0NPdTiQa8mDqmoGqa1hhBzdkUaovEo66JDNRghGLYMQkUwhT35KjobVI10ALhVIGWRWQlACiFECUBQJiTZUD6iMcMbnh5p3sunE7i8e6aGytJZmPozsGgiIjyTKKoiFU3ciyolVLPGo8nEPVka7oIqlshGJDAVlXPWeXbSDpXvGOrGhYtotuGqimgaSpxDIZFENHVjUG+wcYGOwhmoxX23ttZMNE0jRUTcUwDHRTIxr1xKtQPObB6lUdv+BDlBQ008GNJrCcMIosemwysQZZlYklM6TyRZxQkP7+XhqbczQ1FchlbPq7wtz9yQG++MAAX3u0n0fubeXOGytMTeTZsKaD9sYYA10luprzrF81wtqJccKuQdDW0DXPgW+oIqYqomsShioRNDXGhoZYt3Kcn/7oSU4efIe5kx/y8ex+zp/ew9yJdzg3vYdzp9+vxu/2cfHMXi6e+ZD5k+9z4fQezp94j/Mn3uX80T8yd/BlLhx7nfMn3mLmyFucOvA6Jw+9xamDbzB9+C1O7H+DUwff4vjeNzm671WO7X2Fo3t3c3Tfbk/gOvwapw+8zJn9LzJ/5CXO7n+GuUO/58z+Z5k9+DJn9z/H2Q9+y9m9z3jOq4PPMXPg9/z654/zwK3r2LWulx8+cRtn9j7DmQ+f4ez+3zO99z858+FvmP7wP5jd/ztmDj7H/KGXOLvvOc4dfpmT7/+G+UMvMnd0N7OHXlONdbQAACAASURBVGT++G7mj7zC3JHdnD/xJudPvMW5E28xd+IPnD3yOrNHX2Pu2BucOfQaM8f+yNnjb3P+zD4uzB3l3JmDnDtzkPnpg5w/fYxz08e4OHO8ujz+1p/OT/PfH53l4/PTXDp3iv/+aIaL8ye5MHec+ekDzE/vXxAaL0zv48LpvZw68A5nT+znyMG9fPHRL3HrLZ/iputv5X8//Wte2f0Gjz7yFf7+u9/m5IG32PPmM9x227Vs276eTCpNpdLC9mt3snXHBm69eSP/8J1P84WHrmfjpknaugZpaO4hkSkTSRaIJHMMjS7j1k/dxkMPf47bbruV++69g29/7Ys8cM+tfPKm62kqF+lpb6aQSZCJR9i0dvJKi+KVuTJX5sr8tczDX7xu4OFHruNzD+zgvgd2csPNW9j1iR1s2ryFqc1bWbNhC/0jy2loaScYimKYFqp+mcsjEYqEMW2LVCaN47poRhU+XxW4crkM+WIeUaq2JkoCkiJWTzM90Lxp6gREP6queQB5VSQWDZHNZ6sRRpFKpaHKwpJJp9P4An5MU/fiharnIrNtu1qv7UeSAsiyjKYr5PMZdF1DkoUFSLyiKEhiAMfWPXFLDCCJQrXxMUAiEaGhoYyuydQW8yiKhKqJGLoHTRdlP6oi4loqvX0tdLTGWTFaZs3KIstGYizujzI53sRwVz3jw130tpTobswx2ttAd2OB0bYC2weKfGZVM1sWtzHU204xn8eyHCRRpJCKMjbYxKMP3MVnPrWLu+/YxaapFWzdNMnocCcdpQg3bxxkRXee1toYY31NbFvRxB1bW7hrewOf3FBkrN2ko85iqL2WrqY89cUYY4s7eeyxR9m560Ympzay86abuP2uT9LV3UYmkyAcuXxS66Ba3kbKDkVxwmEiqTjhZIRMXYZ8pUhdcx21lTz1LWWKlSL5cp7aSpG6xixDSzsZXz3EkhX9rNo0wcbrNjB19TrWbV9LW18z9a0luvs7cEIOuqaiKipqte5elGTP0VcVZzzRKIBualiuTijiEI07xFNBQlEDO+iJXJqhouqq12QnifgEj7G2SKjB5/fh9wsLcHqfr4Ya/yIvHhbwxBlZ17zIWJXDVeP34RcEL5bn8xhfumGhGCZNXR1E0gksx0aURARBRNZ0NENHMwxkTfdO2WXNA/qqGqbloBg6pm1hh8NEUkkqXc3kSnkSuRSJXAYzaJPMe02M4WQcxTBwoxHihSxuIuVtKIIRz5lgB9FMl2AshRWOEU1lSebq0A0HVdcIBERqamoWopo+f8CLYQb8VVeWVOX4eNB4ocrYkhUDWTUICLIXTQz4CAT8+Kswf19VIPT7/R7/TBTwi35kVUI3dNygRjIdJJbQaWiM0tmbZ3S8lVVr+rj66uXsvG4Nu27exj2fu5vPf/EBHvzSQ3zlyW/xje9/j69//4f83Y9/yvd++nO+84//yHd//BP+9rt/xzd+8EO+9K1vcMf9n2HNpg0sHl9Mpa2RSmc7LV2tmK6GZkiYtkpA8LhgNX5fNXKpsMjnRxDlqsDpRQ9NxyaeTBCJxvEJAWRZRHdU4qkwoYhNMh3CtD2xS5RqCIYswjEH05Yo1iWoLWeQVD+moxCMaNTWJymUEqRzYRxXJZ4Mksw45Aph0nmXbClCpT1HIh8lICosCoiIqoodNslX4pTbk3QMlpjcNMjg0hZGJroZXzvIkhX95OuzNHY10trXSqWrib7RIcptDeQqBZp7Oyi3t6EGQ5jRCP1LB2noaiRVqiOaK1Lf3ku0UE+sWCGYqiOYqkUygoiKjSCbqIZLLJ3HjafINtRT19pCtlJHqb252s5ZIVtfwk0kvGa2cAjFMpE1zRO2VAPLDqGYjldYEYoim47nLjIcRNVGUKwqF8v0ommyuRA9DPxF5NADhusk83WoTgjBsAlUeVsB2SCg6J5jSzXwaxpWyItH2RGXVC5LJBWjvqVC1+IlLFm1gs6BHho6m+kc7mLJigE6hxrpHWlmdFUvE5uXMLVjORt3rGTLtZOs27qCpatGGFu9lGVrJpjYsIaV65ezbHKIiXXLWLtpNUsnRtl09QZWb5wkV86TyMYZXTHGyMRyhseXkq9UqG9vZ3jlStZsu4ZN113P0Phymnu6KLc3E0lESGZi5AsJhoe76R9qZ2rzOL3D7fQOd9DQWo8TjSLrJqKqEU3+/+y955dc9Z3u++7eGXVX1c65cs6pc85RnZRzlggiyYDBBhOMsQnGOGIbnGY8NoznTDhngm1scMDZBhOEcpZanRQBz9x3n/til8Scf2GWvmv91u7aq0JXrapau579PJ8nQSKVIZ0tY/gjmE6AeCKDortRP1dEMq5H/bxi7bKoo9suO1CQjQ+dVNecWV5X2PoQDK+yzCO7Dk7RvY6s2SzzitR5P2xLXOaRa9FDlTqvVIPVy3jEmpuuxv661mq4zCezzCtTJ+jUCyaCYqNbYWZWrKFYbkRQas2HgorH67rL3NikC7T3yTqCpOEVVDyC5jbHGrZbVCB9KPBpdhDLCRGOJBBEFUU18QnuSTFFU9BMiVQ2RkNbgVJjhnDMj+moWEGdYiVFvholmjCJRAOEIgH8QQvLbxCIBghEg6iWgmlraIZKMOYnmYtSbc1TbEySLcdJZsNYjoYkusxPSXHd4PWeZaiayMhYN6vXjbNi9Rgj4z2sWL2cHXu2Mjo5QndfJ+VqHtNS3GMkn1Bz29ZfL1Lx1MQtn8+DpkuUqwUCIdv9vkrFcEJBVL0mdGkqqqIgKRKyoiAqMqImYfoDboxY03ECfhpamzECATTbwbBsAuEIumGgaS70Xbd0uvt7CYSCqJblss10E1mVUDUT1bTQdQPDsBAlL6LkQ3dMcuVGEpkcuu1QaSiRSlgMDRUpF2w62pO0Npr0djhUC3/N5IjNyuV+RgeCNFUMGopB2poy7Nm+jvUrRvjCkw/x5CcfoK25QjBg4ncsDF3FVBWyyTi64kOVfKRjUdasmGLT6ikef+ie662FVxePcGXuwPX13sIRrs69w/tzh7g6d5jL5w9wdf4g7y8e4srs21w99wZXz/yJ986/ydXZt7h09i0Wz77F4tl3mD/9FvOn32Lh9DvMn3qbs0f+yPljb3L+xJucPfYnZo//kdMHfsn8iV+zcPw1Fk/9moWjv+DiiV9x/t0fM3foJywdd6OCi0d/xsUTv2DhyKtcOvlLlo79jAvHfsG5Az/iP158is98dBNP3LeZf/nWJzn3zr+zdOxnLBx5hbkDP2L+wA+ZO/BDFo/8lIUjr7qcrf+2Lp38FRdO/opLZ3/DpVO/5YP5t7l47i0un9/P4rn9zJ87yOypN1k4+ybzZ95i4fR+Lswe5vLCca4snuDKwkkuz7vbKxdOc3XpHFcXz3B18TTvXzjHB5dnef/KHP95dY7/7y+L/Odltz3xgytzXJg/yaXFkyyeO8SVxRPMn9rPlXMHWTz1Doun9rN0+hDzpw9z9uRxnn7iWTZv2MnKFdt58tPf4Mcv/4bPfvYF/vEHL3L6yB/48x9+yu13bOeu27fSUCowPDjGI488zJ69u1i/aYbHH7+bhx+5lS3b1/OFLz/PJx//PI2tAwRiWQLxDH2jM+y59TbuuPsu7v7IXfz7v7zEP7/4PB/bdxMb16ygoZzjpu3bWb9qBZlElIHuDqrF/A2B68bcmBtzY/4nzGOP7R547FO7eeyxPdz/wG527tnMzOpVrFm3iZl1GxmfWUNX/xDheNL9ca/IWJaBruuYhkY0FiIUCRFPxrBtE8u2sWwTSRQJBYJ0dnbUWFcuMP4aG8t1c/lqnCwRr8+DaZqohoGk+JAEAaEGhFcVGU1zDx5N03LB9rJEIhGjobFMNp0mn89i26YbWRO9bhOi6MO0VMKRYA1uLiFJbp22JPuQRA+FQvZ6I6N7G5FQ2I/jV12rvSSgqiKS6EGtNSfKihtVdPwaqVSAlqYUY0M5JkZirJ5OMTYUZPlIisnRKr1tJYa6G5kYaKG9mqahHKe1Mcd4bwuTHQXWdRdpiDnk0mna29owDAvB66GUDrFl3Qgfu/dWHv34XTz00L2sXzPBzm1r6G3JcMemQaZ6slRTAboai/Q05Rhuz5OLiAy3B7hzbZan7mjlno0ZBioypYRKd2uGZ556nEc/+Rir1m/ijnv2se+j+9i6fSPt7RWqDSUS8QiWY2NaNoblIKkWhhPECgRxQiEUSyOcCBFNRclWsuQbchSbCuSreYpNRXKVLJlSmob2Mg0dBboHW2nvb2VkxSjbbtvGht2bWbF1NaMrRxhfOUI8GyUa82NaKpqqIEsSsuI6/Ty1uNs1ccUn+PCJPgqVEnbAbVoMxx1iKfc96AQcDMdCs0xEVUFUVbySTJ1PwOtzHVgen7fmQqo1L9bKDTyeuv9buPF4arwpVxTzeGrCl8+LrGgkcjli+RzNXR3ImoYgy4iKiqxpKJqGZlkomopqahiWgRMJkMxnaexsIVPKYwdDGAGHfGOecCpOJBlHNkyCsSjZcolgPI6k6RhOACcSwolGXCHLCWP7Iy7ktwauVwwHWTNRVJ1gKILfH0CSBFeQql+Gx1NPnWdZTZBym8LcH021z5ik4pPdWOI1N5eo6vgEGa/PddHV1y+7/tpci3d6fe7nTJK9mKaI48gkkw7JtEkma9HeHmNysoEduybZedMq9n30Zh5+9F4ef/qTPPH5p3j2a1/lc1/7Ol/72+/yjZde5Pnv/y0v/N33+fYP/oFvvvQDvvo33+SpL36G+z5xGx975G7uun8frT3NVFoq9Ay20dHbTLJYRjUdfILoOtTqvTWGWj1/VbfMjVVKPnRTRdJU1zGoyTgBC81Q0AwFy7FwAiaGpWI6KsGwjW7IqLpEMGIRjNhouoRhqUTiQUxHQdUFLEclHLFJZsMkM0EsR0U1JHRLpqWjQCCq0tCSodoYY3iyhbb+Ep1DVZo6q/hUDckwiGcTNHY00r+8nYGJDpavHWLj7lWs2T7D9MZxNuxYRVtPC+XmCuFUlGQ+Q6qcZ/nalQyvmKR7bIhSexuVjk4KLWXK7Q00dLfS0NlC59AQpbYO8k1tqP4IihNE1Cwky48TS2JHEvijacKpPJFcnmAmSbapTKmziWJbI9mmCsWmRuLZDMliDn80ihMOky7nCSUTaKYfUTXRbYdEJu82spkOmh1AMCxUw+/C4P/bchv0rolcGvWiik9xRS7D8bsMIMvBo+goTgifalIvqXgkHa9s4NN0FNNC9/sxQn7skJ9QIkK8mCBdLdLQ00HXaB8940P0TgwwtnKUsRWDrNw6wbrtE2zYOcH6neOs2NDP8FQHnf2NFKoxOvub6BvtYXD5IGMrJxhfMcXyVdMsXz3B9JopNu/cwujUJOXmRmbWr2Ld1g0sXz1NqbWCPxKkrb+PgYkpNu25lekNG+kcHqFvfDlN3b0ksnl020YxVSxHp6O3iW1bV7Nh7TTT00M8+PGPMD4+yK5dWxgY7CFfyhNNJhEUFX84Sr5QJRLJYDoRApE4uhNy+Vqi5vL7JNeZdQ0cL8jWh+4uUb0eQ/R45RpXS/kwqliDx3u8Cp6ag8sruU2KXklz44k1cavOq1DnU6kXdeq8rgDlFTXqa82MXkl3IfWCuxVlg3pJp15Q8EkmihFEUm1ExSaZKaFqFoJsuK4sj0Sd59r/plAvqNfbHN0opcsXU2vC6fX9kowVCOEV5NrzU/EKMpLssvMMWyEct8iWY7R2lkhkQsQTNqomYtkuX0rTJcIxi7bOMtXWIpF0kHzFLQZIFZKYfh0zqBKKO+SracrNWfLVLP6og2EplMpZJMWFz8uihNfjnriTFR/hmEVLV5WVa0fp7WugUo7RVkmQTQUxDJ18MUc6m6BnoIcNWzZQLBVwbANVFZBlH15fHR7B5R+6TnWNaDyIoknkyllShSShRARJ0ZAUgUDUj2GabsTQUBkY6EOQXEezrMropoEoKaiGjRUMYQX8+CNhTMdE1WRUTSIUDpAv5rD8Fv5wCDsYRtEUBMlHLBElXXC5WrphkEqmCIeDKIoP0x8gUSiQL5YxTJtcLk17a4He7gzdHWEqOYXmqk5Pi0l7g0F/d5yJsTLLR4o0NQRprIQp5YNkEn4ai3F2b5rmuWce5olH7qWxmCEQsLEtg0wmhaYohAJ+VMWHKnlxTI2OlgbWzYzxuccf4PyxN7l4/gCX5w9xdeEw7y0e4b2FQ/zXpZO8v3CQq7MH+MvScd5fPMqV8/u5fPbPXDz9By6d/j0fzL/J5dm3WDr1Jotn3+Hi7EFmj/+ZpTNvM3fizyyedrfnjv6J2WNvcuboH5k96rYnzh/7DUvHX+PSqd+ydPI3XDj+a2YPvsLZ/T/k/MGXWTjyKgtHf87SsV+ydOznXDzxGhdPvMbC0Z8zf/hV5g79mOOv/yM/fulpnrh3A0/ct5l/++6TnH77X1k8/AoLR15h/vDLzB9+mfPv/pilawLX8V9y6dRvuHz6t1w6+Wsun/09l8/9kUtn/szl2XdZOneAudPvMnv6XebOHuT8Gffv+bMHuTB7hEtzJ7iyeIqrtXX5/HGuLp7iyuJpLs2fdsWuhZO8t3SWD67M8pfLs3xw6WwNMn++xt46w8LsMVfkmjvO+VP7mT3+NnPH3uTi6f1cPHuQ+dMHuTB7jGOHDvDQg59i57Zb6O2eYGBoN1u3P8SKmVv4+nNfZO7km/zslf/N3lvW872vP0BrKUlbpcAjD+zjzjt3smbDJLft287d99/MzNoZPv3UF7h578dIFduIZkr4YxlSxWa6B5czMLKcRx95kMP7f8evXv0/fOGpR2hvqpCMBOnvamWgp51SLku1mGfPjm03BK4bc2NuzI35nzCf+cwtA499ahePfupmbr9zG+s3b2Bm1TpWrd3E1OoN9I3O0NjahT8Swx8IIasK4WgE09RRFZFYLEomm8ZyTGTVbchTFAlFFKiUSgQDftcdJfowTR3DUPF46xEl6brA5fN53GiiIrpCliQg1cQtSRLI51KoqsvvSsbjRKNhbEunWi3T2FglHAyhXAfBel0AuSyiqRKVShFN09ya61qs0TDcqvCA30LVVPesqSC4td+qSKGYxnYUZMmHabgOL1nxoWkCoXAQWRZQNZFMJkK5nKRS8tPdGWP5SIzRoSATYwnWr2qlr6PA9HAXAy0Z9myaoqGcJRYP0lDNsLynham+VhrTMcKGSDwcIhKKIkkykm8ZjYUw02PN7Lt1Ew9//A4++cmPsWv7OnZsWsH21YMMNsXYs36Myb5Wehvz9LYUyEUtWhuLtDcVGGyJcMf6Ru7dmOeRHQU+vrPMJ+5ezZNPPcnuW/Zy10f3cftdN7NrzwZuvmU7Q0MdtLQ0UiwW8PttgsEgwVAA07IIhMKohh/V8KPZfqyQQzASxHBMouk4uYrr3MrXttlKllw1S74xT6W9QntPK10DnUyun6J3+QDLN8ywdud6NuxeS89oFz2DrTS3lkkkgximjG7IyLKIILrAbU9NSPHV3ET5coneoX50yyAQtPEHbcKRMP5gADsYwAzYyIaCrLmNT257oOw6eHw+vD6h1qQo4hEFPLWz5R6PGy90Aeo1gctbY3LVL3P3+9z3ilcScaJhmro6CcUTLshd05ENDSvo4I+GCUSDhOJhgnEXch1KxIhmEgTjYYLhCLF0gnJziXAyhmoaWIEg0VQS2TAIRmMEw1Fk3UIxLexgBNOJoOmOCwtWTQRJQdYMLH8IUZZRVOV6O6nXW/8huLy+Fi30uO4rT02483jF/4v34qnFFgXJ5Zl5vF7qa66tOs+yWnRTxOP1IisSpi4SCipkM366OrN0daYZ6M/T15dleKjMli2D3LFvKx97+CN89guf5TOf+zSfeeZJPvfcl3nuO9/h69/9O77zD//M1/7u7/jGiy/x9HOf5+kvfpbPfeVZPvfc5/n4o/vYcdMUu24eZ3pVP81dDfQOtdLYVqbSnKepo0y5rYlYJoskq9R7vNTVe/H6ROKJDPWCiD8YQDNUDEdFd2SiqTDRqJ9g2CGRiqKbMoJYj6wKrlBna6SyMfLFFP6ghemoZIspDEcjGgsSCBlE4wFUTUJWRGTFbXWt8/y123hYtwxZ89HQlqatu0BDe4pCY4i+sSrtAyWae8tUO0tEUnFC8Qitnc0ksklWbZihra+JnrFe+if6GV05xurNq5lYM0FbbyellmZCqRTxfJFSWyf9kzP0TU4wODND++AwbUPDNPX1EM1nCWezBFM5jFAU2Q4j2yE0f5RAIk04lcGJxwnEEkRSOcLpHOlqA9WuNhq6m2nqbaXQ2kgwlcSJhrHDYfyRCE4ojGwYhGIJQrE4hWojwUgaw3Gdg4ruuG2ipo2ku5wsUbHxygaSZiEbH8YJPZJ2vaDBbUg08QfDDI2N448k8OkWPtXEW2su9dau71M0RE1HMQ0iySjpUpJ8Q4ZMJU/v+CCjq6YZWjHOyOpx+icH6RltZ2rdCGu2jbHlpmm23jTFlpum2Lhrhg07Z1i7dYapVcsZnRpmZHKYruFeugf7GJ5aTv/YKMMTo0ysnGR8epKpVSvYvGM7/aMjrNm0kck16+ifmKR3bITR6Rk27NjDtlvuZGrdFnrGJshWm0jksqiGjm4Y+IMBdMfEsHU6uhpYt36Cmclhdu/YyMa1q+nvH6BQKBCJRGhoaiQYjiBrJpoVwB+MkUzkMcwAomK6TjbRFbV8ko5hBZBkVzy8Ft+r89XihsK1uKF4Hf7uQuTd+OE1gaveI7kx5ZpTyiPorlvL6zq26nwqy7w11pagfwh9F/UaR8ugruYQE2QLzQxSqrbiFU3iyQyq5sfr01yX17WYo1d0wfiSikf4MNroFRQERb/OBvPJWm2/el2kW1ZzldULIqpmIIgyXl+t9dYyiCb8ZMtxBsc7GBzvIFeM4/frqKpEc3ORfCGDE/CjaBKi5MEJmIRiDoWGLOlSnGJDilQhTDIfpamjQrWzRKklT66UwgnpyKpwnc+lqeL1eJ7XswxR8mE5KvlSlKbWLM3NKSqFCC3VJPGQScTS0EQPgs9HKBjAMFWCkRC6qREK+QmHAgwM9dPW0UpHVxvpXBrTbxBLRJANBSdokismCUYtt6hFdYWtRCaOoEioqo6qukw807ZcoL5ecxcbOqrlR7ODmIEAqqGiGxqKItHZ2U6xUkK3TMLRMIZlYvoDBCIxdNumXC0RiESwAkFUXUdWhJqjSsFwTGKZDIbfIhqNEIuHyGdD9HfFaSp72TCt8dGb/Tx0R4jvfKGXZx7tZfPaEj3tMYYHSjRVoxSzQRIRjYZChLXTA3x83w4ef/B2nn7sowx0NxHyW4T8NuGATTgQxNAUFNlHqCZ89Xa1Mz7Yyx17tvDaj/+Ji+fe5fL5d3l/8RhXFw7z/gU3mnhp9l2uzB3iPxeP8cHiUd6bO8ClM2/w/vxbLJ36HQsn/sD8SdeZNXfybZbOvcv5E28xf+rPzJ96k/Mn/sz86beYO/Fnzh9/g7ljf2Tx5OssnPg9iyd/w9LJ17hw6ncsHHmNuUOvMnfop8wfeoWlI6+wePgnLB7+6fVI4sKRV1g89nMunfo184dfZeHITzm7/z849vr/4m+/cA+funsjj31kMy//4PPM7v8R84ddZtfC4Zc58/a/M3fgJywd/QWLR37hsrVO/5YrZ1xo/NLZP3P+5BssnD7A4rlDLM4e5sL8MRbPH2Xp/BEuzh/j4uxRrs6f5PL8ca4unuS9pdM1Ies0VxfPcGnhNFcWznL1wlnev3jajSdeOsdfrszyQQ00/59X55k7e4SrF8+xeO4YS3MnuLxwnKVzR7h47ggXTu1n6eRbXDp3mMtzx1k8e5QzJ4/yqceeYu+tdzE1sY6hkZtp79xBT99WHnrwUX77ix/x2Wce4xP37eDn//RZtq4cZvXkCF9+8n5e+NInuGvfVu5/6E7uum8va7asZ9O2W2luHyVZaCVTaCCaLpMutpIqttDY1slzX36GM0de560//oLPP/EI/Z3NTIz0c/cdtzDU20lDKU8qFiGfit0QuG7MjbkxN+Z/wjz22I6BTz62k/sf2MVNt21z3VsbtjKzej0jkytIZMuk8mWcQAg7GKk1+LgHRKapkUql8Af8BMMhJE1G0dy4YC6XIZGMuSKVKCKKApomYzsGXsFTa070Xhe4vIIHSRaQBBFREpFlCdvRsSwNxzERJQ+C6EUSfSiyj9aWBvLZLG1trWQyGRzHxCd48Ik+JEXCJ7jOr3wxh2XbyLKEUmt9VFXZdWYpEqoi1YQ0Ca/gwbZNHFvH0CUU2YemSsiyiKGKRKN+HFtDVWWCIYPBgW4aKgk628JMjecZ6PMzMhiivzvK6qkepkd7WN7XxnB7iY0zw8TDQWxHp6utxLrxPiZ7W2nNxVg/OcLaVSuJhpMoioaly3Q1Zdi6foQ7927irr2b+cQDd7Fr21rWrhhmarCRLSsG2DTTz61bVjDcXqE5H2WwvUJTKU0xG6elGGe0M8f6sTx3b6nwxQcHeOGLt/PQJz/JRx+8n/sevJc168b5yD172LFrDStWjtHa2kQg4LjMsxqzzLIsWtvayWRLbsOaYaM7DpbfQbNM/JEQ0VScdCFFvpqrubry5KpZ0tUMmWqBSnMD5ZYyvaN9VNsbGJgaYnL9DKu2rmJs9RjTGyboGWmj2pyhVE1TKKUxLQVdV2rOOgmf1+cKUF4v9aKXansbrd3tWI6BoipYloVl29gBP1bQwfK7jYt20EEzVURFcblHkuxC6EXBdS3JEl5RqLkIfW48sgZQFyQfouw23/lEL4IiIusKuqmj2SpW2MKfCBFKRfDHQkTTCVKFDLFMglAiih0NkMynCCejZMt5ApEwuWqOaDqO7XewQwES2aTLQDF0NMt22yVVHc3yI6lui5jhD2IFI2hWEEWzUAwLVbPwiq4Q5a29NvWeejeK6a1FB71elnnqqfPUUV9r76r3ePF43EYuH33sEwAAIABJREFUryi7MU6v77q7TZK16wKgx+O66NymP0+tCMKDKntJxEwKOZvB/jzDgwUmlzcwMdHAls3D3H7HZh569D4ef/phnvzSZ/n8C8/zte/+Hc9//3t868UX+eaLf883XnqJb/39D3jub77F5776BT739S9z38N3c9dH9zC1aohte1awafsoW3cMsnZjN519jaQKScanR0jlUvgjYdp62plYNUW+sUI0kcD2+9F0E48gYVkWguxDt2QCYZ1SNUco6qDoCqLoPg9B8qJoIoGQRjIVdpvTNBlVlRBlH4om4w+Z5EspDFsmEvUjqyJeXz11dXUuML7eQ53Hi0+QMO0AdV4fii5Qbc8zON5Ox0CZzqEGekaa6RxsZmCqh4buRkpNFcrVEi2dLaQKabqG+hmcHKZ9sIvWgQ5aB7oZWz3Jqm0byDc20j44RL65hUS+gj+Rp31wOU09gzR091JobiNTbSTT1ESxrYNcUwfBdIVQsogZTqD6g8iOHysSJZBMY4ejOOEI0WyGhs52GntaqXY0k2kokW2sEEmnsIIBZMNwmYu2H1G9Flu2kHULJxhD1iy3zMDyozshRNPGp//3KKLpRtVkd9XLGp5axNAFjVuoZpD23l5GxifQLD+K6a/dXr8ubgmajqBoKIYrXpgBi3xDjuaeBsZWjbF2+yZGV03QO97P+JpRpjdOsnLTOFNr+5hY3c3qTUNs2rWc7besYMXGYSbXLWfl5rVMbVjB2Mxylq+YYmLNDDNrV7Jm0wY2bt/J7lv3svPmW9h5662s37KF1Rs3s/PW2xlfsYbm7l6auvtYu2MP63ffzMrNO+gaGafa3k21rR0jGMIrydTXYs/xRJxQOIJXEHECflrbGhgb66OpscSuHdvJ58rYVpBsrkAmXyIUTRBNpJFVC0GxkBQbywqjWyF8kv6hO+s6f0ulTlDwiTXmVa3N0CO4Ta91PgWP8CFE3hWnpOtsLVe00q7f77XlMq+usbaUGh9LwyNoeEW3tdFTezyPT61dp+YOE9TrLjFVs/AJCvU1gcwVp+QPnWE+qRaFdJlggqThkzXqBBcuL6iGe79eGY/X3ef1yfyVx0u9IOIVhBpvS8Pym6TyCVq7qnQMNNPa00AsHcYfsSlXyoQjYSzbxB+wkXWFQNgkHHVIF5PEUhEi8RCpfIxyc5qWzhItnUWau4rkm1KEkw6RaABDl5Elb+2Emgevdxle318jiMsIhFRCMYNyc4qOnjL5UpR4zMZvKZi6jCIJKDV3raK430WqJqJpCoLgcY+fDBVFE1F1lVwxhz8aoNJSJVNME4wFiMTDxBJBuntayWQTJHMxUrkokVjQ5QpqJpKsuWB5XUfRNBLJJKrqtrJqloOiGaiaWivpkRBEEd00UHUdxTBRDR1F17CDIeLpLGYwQCgWxXAcFFVFlkVMQyUZD2GqdTRWRbrbfLQ0ifR2BFkzEWP9TJS7dqW5Y5vCP71Q4df/0sRPvl/l28/kePieKj3tBh3NUarlMJmkRTZh0VyMctPWlWxbO8bdN6/j4Y/u5ulH72XvTRtJRAKk4xEiIQe/5RAJBzAMFVNTCAVs2tpamBobYePqab727BMsnN7P5bkDXJ0/xHuLR3l/8TBX5w/y3uJhrs4f5v35w3wwf5D35t7lg4X9LJ7+AwunXmfhzJssnnmHpTMHWTi9n4Uzrqg1d+oN5k6/zfzptzh/4g1mj/6e84d/x+zhX7F0/Hcsnvwtiyd+zfyxX3L+0Kuce/cnnD/4MrMHfsj8oZ9y/uCPWDr0MgsHf8zikZ9y4fgvmT/0KotHXmX+0KucO/Ay5w78mPkjr7Bw5KecfON/87Un7uTjt67iwdtX89q/Pce5d/+duUMvu62Kh192GV1Hf8Glk7/h8qnfcfnMH5g/9hoXzvyRxTNvsHR2P4tnDrI0d5SluaM1gesIF+aPcmXpOFcWjrN05jAX549zdekU7y2d4VLNuXX14lmuXDrL+xdmubx0iqsXTvHBhdP859XzvH/pLP959TxXL7kA+ktzJ7lw/jhXLpxmae4482cP1gSugyydeJP5o6+zdGo/V+ZOMH/uKGdOHOXrX32Bm3bewmDfGFs2309r+xZK1dUMDq/mtr17uXXvDr71lfv5zf95kt3rRhjrbefZR2/nhy89weeeuJ199+zkzo/eytjMOFt33UypuY9Scy/pfCPRdIliYyeZcgtd/QN877vfYO7Uu7zzxmv8zdc/z+hAG33tzWxcs4LmSpFKMUsuGaWcTdwQuG7MjbkxN+Z/wjz44JaBRx7Zzd47trFx2zrWbd7C5u17mFmzgZ7h5cRSeayAWxOvGRayKiMpMoah4/f7CUXCBEMRTNvCctwGPNMySWfSqJoLgJcksdZe6EYERVHA5/VdB4lLknQ9qmiahhsVFLxIko9AwCaRiCHLAvF4FEWTCYUDhMMhHCeAbhqk0xkMXcfnE9y2PJ+AJMnEYjF0Q0dRFNe9JfsIBG0kWURRJKyaC02URERRQlEE/H6rBtGX0HUZWfSgKT6Cjo5pyFiWgmVrZLJRMpko1VKQiZEM61dmmBzxM7M8wfKRIuMDrawcH2R5Xzvd1SyjXa10NlVIx4JMD7axZ/UIO6bbWTvQyN6t6ynlS+iajWk4hByDgfYSe3ev4e47tnPvnVu5dc9Gtm2aYdfWVWyY6eMT+3azdfUIG6dHyARNOqsZpoc66G7MUkwFKacCNOVC9LWlGWiN8eC+tTzz9IN8/JFP8PjTn+HOu/eyas0Id390D7fcuoWx8X5KxSx+v4VPqEcUfXgFL4LPh6JomLaNaTs4gSCyYaJafhTTxnD8mP4ATjhIKBEiXUyRLaVJl1Nkqzmy5RzZUp5MKUehsUi6lKbQUqK5r52O/nb6xvpYu30NG3atYWbdGCOTPbR0lam2ZElnI8STISxLR/C51epuq6EH3bFpH+imrbcLRVOvt3HKikwkFiaRjhGMOPgjNsGwgR0wXbeeoiLI6vVYnqJqCIqMKAlIioQ/FMRwDKyAiROxiaQiRLIxYvk4+WqedDFLrpqn2FSgbaCdhq4mqp0NpCpp8s1Fyu1V4oUUmVKOVDlHppojFI8QjEeJp12YdCQVI51NEY5HMQMOimEg6yaOP4TlD6JZjltzL+vodgDdDqKYblxUUXW8Pt9155XX661FKr146j14Pa7r6hpryo1huvHK+vo69zpewY17CjUnm+BzWxYFH16PgNfjxg+9Xh+emggtiG6bqKV7aWuOs2qmg7HREjMzjWzePMBNt6zi9rs2cfe9t/DkM0/wuee+wle/8zd888W/54Xvv8S3/v4f+OYPfsA3vv8iX/rmN/jSN7/G0195lo98/Hb23LaRddtmWLVpnKm1w/QNt7JiTT8r1vaxYnUPY9Nt9Ay3EU3HyJWLJLI50oUCTiRMPJPBCYcQZcmNnQp1KLpELB4iV0wRCFmouitK1Xu8mJaNJIkIooCiyQTCDrlSCjtg4BM91Hn/CtOSMR0Nw1QIRRxMW8GwZOp9roBYV1/PX/91HXUeHx6f26QpyAqJdBbNHyBdypJvKtE11MrwZAc9I+209rdS7SzTMeS+Z4pNRRraq1Q7yrQPtFHtbCVZzlPtaGJoZpShmXHG165gctN6gskMiWIDla5u2oeGaO4doKV3kGy1hXxzO+lKA5lKI+lqM+FsCSuawYykCSfzGIEIRjCM6oQwgjHMcJxINkOhuUq5vYFyWyO5phLBZAo7EsYfjaFbNpKmIsoaoqJh2H4ERUM1bRTdRNIsFNPvNqg5ATQ7iKQ7eFULUTMRVMuNHUoGHlFD1Bw8okm9qOGTdaxgxHVzaRY+xcIfSSCoNj7FwiNp+BQdn6bXoNc6oqYRiIZJZNNotk6mlKFrpIuxNRMMTg0zuW6S5atHmVg7yuTaQdZuc6OIG3YsZ8WGAQZGmxiZ6mJ63QgjK4cYW72cgakJBicnGVuxkrGpaVZv3MDeO+9k3z33cc/HHuKOu+9n9213sXnPzcys28SKTduZWreNwak1TK7dwOjK1fQtn6Klr4+OvmGypQq6E8Anidd5SYZjE4jHSOaKKJqJqOiomkGhWKCjs41ytUwmk8MwAkQiSbKFCsFoAt0KohoBFyovGfhEHUG2kFQbQTZqET43jqebAReyXosXeq41DNYEKo/oilySZuK9FvsTaqKU4Ipk9T75+r5r67rQ5ZVqj+c6rK6B7OslsyZSqa5jzyNT7/0QAl933e2l4hM1PD4XRF937X4FBY9PxnOtwVVUXQC9T8ZTa2dUDBuPIOEVFQRZxedT8AlybSnUCyIeUXQj4EEDw9KIJEJEEgGCEQfLr6FZSu1kh0owFCIYDmE5JrqpYDoa/ohJKB5As93LkViQUMKhsb1Mrpyi1FSg0JCitatMW08Ff0CnWMwgSz68vmV4hWUYlojtlylUY7T3VmjtrJDORVFVL4JUTzQaQtNkfLV4vGNZNTesF1Gox3ZMvF4PXp8HQfCg6zLBkEMkEkbTdXTbJJAMkavk6Bnsoq2jlWgsRCBoEQzblBoLdHa3U6mWkXUVRdVrzl8bSTWQVYVoNEYkEkFWFWy/g6JoyLJSc8y7kU7NNJBVF0IvKiqqpmEHIhRKFXS/H9V0i2AEyRXkDEXEtjT6eit89dkJvvOVIT79UCf339bKUw/3s3dHgTt3l/j8Yy3807eaefn7RV56Ls8Dd6QZ6jJoawySTRrEwzrZpJ/2hhS7t0xyy/aV7Fo/wqfu38bfPPcw3/rK42xcOUIs7JAIB0mnYli6iSR6MTUVQ5VobCjT3t5KR0szw/3dfOWZpzi8/08snTvIlbmDvLd4hEuz+7k6f4irC4d4b/4w782+y9Xz+3l/6RCLp//EwunXmT/9puvOOvk2c8ffZvbYm8we/xNnD/+JuRNvcPbYHzl79PfMHv8DF07+iaXjv2fx6K9YOvY7Fo/9mqXjv2TukCtYLRx+hflDrzB36BVmD/yY2XdfZvbtf+X8O//G3IH/YPHwqywe+UXNgfUzzu1/maXjP2fpuOvsOvfujzj4+3/isw/uZO+mIT5z/3b+9NPvMH/4FS6d/DWLx15l6egvWDr2Sy6c+DWLJ35bA8e/zqXZP3Nx9k0unNvP4tlDnD99mNlThzh36gAX5o5ycf4YVy6c4uLCcS6eP8blxZNcWTrDlQtnuLhwkvcunuO9y+f44L3zvH/hHFcvnOLKwlEundvP+0sn+ODiaf5y6QwXF47z3tJZls4f58LcMS4tnubC/HEWZo8wf/YQ86feYeHI68wf/hNzx95k/tQBzp48yNlTx/j1a7/ltlvuZKh3mO1b9rFu3T5Gx3YyOLyGzZt38tWvfpHnP3s7r774ADtW9jA50M6XPnkzv/zHx/inb3+Mpz5zFztu2syazWvYuG0b3UNTFBv7iGcaCcVzZEuNVFq66R4c4R//1/c5fujPHHjzNf71H7/DHTdvpr+7lTUzk4wM9FIpZGiu5GmtFm8IXDfmxtyYG/M/YR58cPfAvffu4KZbtrN2w0bWbt7G5Iq1rFi7kYHxFcRSORcgrCquSKVKaJpCKpXCsmxiiTiWZRMIh5FVFV1X8fv92Lbjxg4lEVGSMS0Tn+BFlARESUTwubwroQaDF0URXVfRdA2fUIfg9aEoEpruusUMUycQDGBYOplcBn8ggGE6CKKCPxBClCQ8XjeeVF/vCgCBQNA9QykJiKKAqsmkswk0TcX2m26s0efDJ3hRFIVIOICqCjUIvYiiiGiSj1DQIJ2K4Xd0FFXAtjQqDTlicYPe7gyrpnKsXB5kZsxmZCBEZ2uc4d5GpoY6WTsxyLrxfsa7m5jsa2Ooo8p0fzMbh5vZt7GPzaPt3LRhBSF/kKA/hK4aRIMG/W15bto+zb5bN3LXrRvYe9NG1q4aYe30IPtuXs8d21exY81yWnJxpvs7GGmvMtCaZeVwG32tRSrZMK2VBP3tBdZM9fHV557lvgc+ztNfeIZHP/MoD37yPnbftIGdN61n565NTM+Mkcsm8PtNBLEeURLwCd7rvDSpFseIxeI4oQiybiNqJpphYzlBTMfBCfmJxCOEEiFSxcR1sStbSJEpZ8hW8+QqefINBWKFBLlqjob2KqPTI0ytm2B64wTrd6ykd7SFkZluRia7aO9toNpYwPEbmJbmii21xj4nHKShvYVqayOSUuNFeT1ohkoqk8AOui2LwYhBIGxgOzq6raNZJqpmIhs6TshB9+sEQg7RZJhiY5FgIkA8GyWei5FrzJFtzlFoKVLpqFLpqNLQ1Ui1s0pjdyONXU1UO6tUOitUu6o0djdQaC6QKKTINLguNjscxA4HiMZjpAtpwrEIpm0STcWQdAXTH0A1bXTDj2bYqLqNpLhwZUkzMa0AHlFGM2xkWUWWFDz1NWeV50OB6xpDrN7jQZJVBEGk3uOjrs7lcHl89fi8PryeWszSK+Dx+lznmiC5Li2PD6/H4zZ2+dyyBlURUVUvLY1pujtyrFnVw/Yd0+zas4ZtO6fYe8dGPvbwXXzp+S/ywt/+LS/83ff45osv8c2X/p4Xvv8iz33n2zz3N9/m8y88zyOffoy9d+1m+571rN44wdh0L9Nr+plaPcDgeAcDo+2MzwwyMtnF6EQHK9eNMjzZTak5S2t3M7lymnw5TSKbwidLeHweZE3C8huEYkEi8SD+kI2siLV4az1ewYdmaMiKiiCJOI6NIImIsugWGQh1LPP+vximTLYYIZsP0dZdwbBlPN6/xuOpo85TR129h2V1dSyrr6euzouk6Oh+P7F0ilguTaqcJVMtUO5oINdUpNpepne0jebuKi19zbQONDK2apiByUEqrQ2ky1lKbSWylQyJbIpUOUuynKN1uJve5aN0jQ7R1NdHMJWh0NxBvrmVUnsbxfZ2Sq3tZEoNxAsVkqUGctVWtEAU0XDjR5oTwvBH0OwQoUSGYCJHJF0kWSpR7Wyl3NFMqa2RTKVIOJVE1A38wTB2NIKiW0iahh2MICgGoqK6DirdRtFtZN1GD4RRrQCK6SCqrlDlVUwk3Y9PsairAce9kubytkQXIC/rFtWWNjzSNaC8y9YSVMvdp+j4VAPJNFF0nVgySiKXpNjUQCgRJZKKUGwt0zHSxcSGSUZXDbH5ptVs2j3DzPoh1m1bzpptI2zYNcG6HdNMrB1ieKKHtp5m2npb6RzupW2gl+7hUcZm1rBm0w523Xw7H33gYe6852Pcee8D7L79brbdfCfrtt/Euu03s3LTLvqWr2J05WZmNu6g2NKKFY6QL1fJlAropoNPkPBKslu44PUhiCKqaZEulkgVqqiGH1mz0Qw/iWSWYCyGHQyhmbbL1NPc11GQDRTNRpB0xFrs8Fpk0CvqeAUFn6i6LYKihqSYNYFKxyMoeH1STeCS8fgUBNlAlN2WSxfgruHxujFGj6DWhCIZj9dtUfQImsvZ8rlbT+1xrgljyzwKdYKKrDs155VMnSBR56ktn+S2MXprbjFBod4nUeeR8Qo69YLrCPPU3GSybiKICj5Jc4UtQcIrueJXvU/EK8iouoWoaIiiSr3HbX2VZRlVlwmEDUxbIpkJ0dZZodKcI1tKEIzYhCIOlt/E8dv4Aw6hUAjDMvGHbZrbG8nkkwSiFv6wielIVJtzlKpJyk0ZkrkY4WiQZDqBHTAolNLEsyHaOxpo72kkmQmiGSKFUoJcOU65KUUkZRGIGGiGjCi5znWfTyCRSFIpF5Ek1wXrqfdQV1fvtv5KIooqI4giiiYRS8YIBALki3kCwSCGaWEFHMLJCKFYiM7edjq7O9xyH9PACTjojo2kaSimiWZZGJaF7Q+hGQa6aWL6HbK5Ak0tzai1YyxZ0VA0Fcu2UHUd3TJQDQ1J1VBUhVAoQrWhEdVwiCfTmI7tQutlGcu20VWFWDxMKBYnX8rS12uxYVWUmfEobRWZriaNsP//oZgzaWtU2bFW4lufa+aBfXn6O3SqBZtUTCcW1EiFdVoqQW7eOszzz97Pc898jOc+cxd/+4V9vP6zb/OLf3ueZz99Py3VLH5dp6W5EUtTUUUfjq7jWBrZdIJMJkVPexvTEyPctfdmfv+rn7tuotP7uXh2P1cWXHHrg8XDvL9wmCvn9vOXi0e4dP4dLpx9uyZuvc38qbc5f/IN5k68wdzx15k99jrnj7/O7LE/MXv8DyydeYOFE39g8dhvuHD8d1w4+WsunPgtC4d/zvyRV1k49CoLh3/G/MGXmX37P5g7+Apn3vkhs+/+mLP7/4Nz7/wbs/v/jbmDP2Lx8M+YPfAT5g//pCaKvcri0Z+xcPRV5o+8wvyhVznyh3/hvlum2b6ii0/ds5n9v/kB80d/zrlDL7N49BdcPPEal07+hqWTf2Tp1BtcOPcmi2f/zIVz77B09hBnTx7g2OF3OHvyMAvnjnJh7ggXzx9hcfYwS/NHuTh/gitLp7l64SxXls5weekUVy6e5r8+mOcvV2f5y8XTXF06wZX5A1yafYcr80f44NIZ3ls6xftXzvJfV+a4evE8l5dOcvXiGRcyP3uEuTMHuDx3jEun3uHquQMsnXqXxdOHOHvsbebOHmP/O+9w370fZ3xohDtuu58nn/g6jzzyRbZtu51Vqzby5JNP8O0v3cvPXnqQfdvHmOrJ89wj2/np9+7nxy99gu++8Ag7dq9h3fZ1bN6+jfauQZo7RggnqySyZdLFRgrVDtq6h7nv/vv54b/+Mz//6b/wo3/9Pg/ddzu9nU0M9HXR2dJALhkln46RjYVuCFw35sbcmBvzP2Huv/+WgTv37WL9ptVs2rqD6dXr6ekfoat/iEpzB7FUlmAo4oKzDQ1BEtB1jUq1gWAoTCAcwvH7iSYTGKZBJh3Hti0UxXVviaLrjpJkCaHm1vIJPoRr4HnJ3SfJMqZloOoqPtGD4PXhOLbbAiR4UTUJQXQdOqFIiFAkjGFYaLqJblgIkoQgSli2H912UA0LRdaQZBlV15AVCU1XUHVXoKtWSzXgvRdJ9hEK+XFsHU0VSSbjSJIPSfJhqD7yuQTRaADLUlBVgXDYIpFwqFb8TIyXGBsMM9pvs2Y6ydTyEj1teVaPdTHSnOHmVcPsWjXKTH8LU70trB3pYLIzy+q+Mit6S6wd7uKmDSsJBUJoqoZjOyTCJv1tGe6+cyv33L6V2/as445bt7BqcoCZ0S7Wrxji1i2TrBhqZcNEP3ft2MBETyM9DXE2Tg/QWkzQWk4yPtjC9HgXz335szz26cd5+PHHeOLZp3nqi09w+9272XvnTm6+bSvrN87Q2dNEMhkh4LcQRc/16KYg+PB5PdeLAiRJcPlmuoHld7CdAJruoJk2hmNj+R0Mv4k/GiAYCxHPxkjnEyQLCTINObIVN8aYLKVIFTKkq1k6+9rpGe5kcHqAFZtnmNm0nE23rGbVplFWbRqns6+JZDpEpZohGgtgmAo+0Y2jJrJJ2vrayVdKrsglePH6PCiqSjyTRpRFTFvFHzDwB0wi8QDxTIxYJkaikKLYUqLUVqHYmKfQVKDaUaLSXqKhs4FCc5Fia5lie/G/CVwVGrubXDGrq0JLXyNNPY009lRp6HRvW2ktUW4uU2otkWvI4I+GSebTxBIxQrEoTjCIbhpopo6kSDiBAKKi4ASiaKqFrOiIkooguc2LqmbgrUVxBEFEEETq6pfV4Pi1aKLXFbY89dciih/GFj0e173k9bnC17WGSlnWamwyt5Le6/Pi83mRZR+q7kZzy5UUjY0FKtUM27at5CP33MpnPvs4Tz77DF96/nm+/M2v8+zXvsDXvvsNvvnS93jhe9/nmy/+Pc9//3t88YWv8dSXPsejTz7EXffvZdft21k+PcD0ygGWT3UzvLyT7oFmugebGBzvZnyql8HRHnqHuphZO8b4dC8r1o0yON7F0FgX3UMt9A010TfYRCITRlRE/CEbO2hi+k18ko+62nOt93jxSTKmbdYYNCqS4rZCCqJAfb0Hj7cOj68Of8jACRnEEyGCUZNg1I+oerBDBtFkAFWTWeb1sMzjRdZV7JCNP+wnFA9QbPr/2XvP7sjuOmv73f2scauqTo6Vcw5SqUo5q9VSB6lzzolu5xxwwNkYjLFJBhsTTRgYwgBunI0D2IMB252DOilLHWzD3G+v58Upt+f+CrP6t9ZZpVXplLp0ep3/PntfO0dDWwPFlhLl9gbKHfVUeiqUWxtpm99BS38L3UMddCxop9Jdpnuwg97FfVQ6Wmlsb6HQVKZQLdHUUaVtfjv5pgYixTQN7W3kqo1EsjmCqTSJYplYoUgwmcQKhdFsP6Y/jBkIo3sDqJYPOxjC8PlRLS+y5cXwhgjG0mTLVbKNVUotTRSay2QqRcqdbaTLJQLRCKFYnGA0jmF7MXx+Mo0VZMtLKJ5C1r3Iuo2g6EiaiWoGUCwfkulF1LwIquPYElQbQXVaET2yI1a5JeOSgPUpVF62vESzBcfBJTlgco+iI2q1WKKsYtg28VyaRL5AoVpPfVuFxvYOvJEA80f66FzYQao+Rqktz4KlXWzYOcL2q1eyatMQKzcvZMWWRazbtZyOwXYKzUWqXU209XXR3N1CqamBtvl9rN6whY07ruLOLzzCFx78MlffeDtb91zH8g3bWbR6PSs372bVlt209S+mobWfrsGlFKodBGJpPLKMWxQRVQ1J0xAFhXg667D+ZBWPpCAqOoruODBlzYfpDeENRBEVE1HWERXHVSWpBh5Rq7mcFNyCiltwWgAFSXNcVoKGy1NjbtWe5whPn4LY5Zo45Yjgn7YgemTNgdHLjjjmElTckvP+dR4ZSbeQZOOSG8xpZNSZ53H25/bICKKKrNnUiSp1gobbrV2KR4q1117hFplXJzmOMbfkiGwex2nlAOxFZ98eBbcg4RZkBNFxm7kFGVHR0G0fdR6ROo/g3Lo8SLKCojlijCiryIqOy+1BVmXi6RBNbUU6+srUV7MkMlEi8QD5+iQNzQWWU+nBAAAgAElEQVRKjVnKzUUyxTiRRIBg3I/XbxMI+aivlkjmE5RbirT1VKm2FWnpKlFfSZLMBAnFfIRiQWRVQlIkR0gL2Oi2SjITpW+oi/7BTqqtDbR2VommgwTCBrIyD0V219hczkU1SZaIRKJEwmFk2blY5HZ7mFfnwiM4z/EIHgzTwBf0kSvkiURiGJaFZtuYXotQLOhcOAoGiCXjeANB3JLo/A3JKpKmo1kGgUiQbKFAMBREN0xUQ0M1NLwBPw2VMqbPi+m3SKQTFBqKZIs56quN+KMx6qsVdNtA0RUkWULXbRKpLLplo+mOa0uQPCiKSE9fF02NDSRzSeKZNLbPIhhwU8qqJCICXv3/ELb/jXLBpLFk0NcRZNeGBFdtz9PdZpNNGkRDGtGgSj6msag3z7a1XTz15at5/40f8/Kvvs6Pvno9r/3iIQ6/9TT7X/0OTzxwNZ0tRQK2STjgo6VSxtY1TE3FtnTCfptEJERHS5XFC/oYGRrgG195lPHTh5k6c5ALk4f4aOogF8Y/4JOpg3wyfYj/PnecubMfMHvmH8yefZ+ZMx8wdfp9Jk/9nckT7zJ57K9MHv8r0yffY/LEu0yNvsPMyXeYGX2bySOvMXfiTc6dfJsLp95m6sirzB57nemjrzBz5BVmj73KxIHnmTr0RyYP/pGZoy8zduAPTB99lYlDLzhRw0N/ZPrgS8wee53JIy8zeehlpo++wtSRlxzO1vHXmD3+JyaPvMKbf/g2V28aYMfqbh6+Ywt/ffXHTBx9hdkTb3Bu9G3mTr7N1PF3mD71d85PHmBmbD8XZ0cZO3WYE4c/YPz0UWanTnJ+epS5yeOcm3KiinNTxxzO1rkxLs6d4ZOLk/zzo3H++dE4//ponI/PneLjueN8NHuC8xP7uTh5mI9mTvB/Pxrjvy+OcX76BLNTJ5ibPM35mTOcmz7J+ckTnDj4LhOj/+Dc2UN8NH6UTyaOMHvmMOOjB5k5e4TJU0c4cuADrr36OhYtGOKaq27j5hvv5dpr72bTxr2sWbORrds2c/MNm3nq0d08cd8unnviel7+yT28/ou7eOHn9/KjZ+7ivgeuY/POtVx3w9Vs37GD4RVrCcSLhBNFsg0tJPNVsg0dNDZ1c/+99/Hzn36fn/34aZ587GHWrx6hXMrS3lqhlE+SDPvIxcOXBa7Lc3kuz+X53zDXX7+nb8+VW1m+Zjkr1q6lvWc+7T0DFMvNRJIZAuEIoqIiyuIl14Oma0RicTRDxfb7iCcT6IZGV1cH8wf6ME0DRZFr7ikJRZEvRRBlWXYELtGDosgUSwWn4VB1hC9ZcZ6vKQqmZSFKAtFIAL/fRpEFEokYyVQcr8+LKsukkgkkyTlhVlUFRZGxvF5kRcHjERBEyVngqjKa4bQEaTX2hKJIyLKApksUi1kngmUZaJqCLLlRZDchv0F9fZ5g0Gle8vk0srkYyZRJX0+W3s44Q/Mj9HWaDPYn6O3OM9BdYdn8ZoYaQty8op1bVnezvr/Msp4qi1qybFvczEA1zdK+JlYOdLJn83pMw0JWNBKxGP0dTezcOMwtN+7g1ut3cPN129i7Yy2bVy1m/XAfi3rKbFs1n9VDrVyzbRV7NyxjxUAzKwdb6G/JsWKoi+5qjiUDbdx2yzV89cnHueXOz/PgV77I/V+6nzvvu4U777mRVRuWsH33WpatWEBjNUso7MXnNRFFF4rsCHyi4PkM4C84sHe3UIeqypiWRiIZx/b6UTQTfyiC6fNh+n0Yfj9WIEAgFiSRiRHPxEgWM6SKKdLFFOlSimQhRTQXp9BQpNJWpn9xDwNLB+gf7mXVtmWMrF/A+l0jrFg/xIJF7Sxe2kNXf4VKS4lUJoZhqmiGQjgRYf6iQWLpFJquO39rkkg4kUCz7FrbnwdVk4ilIsQzUVLFJMWWeseN1dVIpatKtbuJ5t5myu0N1LeVKLUVqbSXKXc0UmlvpNpVpdzRQLnDiZaV24uUO4o0tBdobC9SbivS0FZyhLHGPPlylmg6gjdgk2/IE4qGsAMBNEPH9nqxfT5EWcYjikiKjCTrNViyWHOCuHG5HQ7YvBrs3QHF16KH7lpk011HnWueI3TNqyMUCqFqmiNw1dXh8ric93U7EH2pxiETBIc75hE8CJKIJAlomkY45CUSC1BtrjC8bICrr7+Kex56gEce/zJf+eZTfP3ZH/H0c//OMz/9Bd957md8+8c/4cnvfpenfvQ9vv7s0zzx9Ld46IlHufXum9hz3Q5WrF/E6g0LWDDSyeKlPXT2Vujqb6VnQTetHY10dDexYEm/s2Dtb2Nw8QBDI/OpthcZWNLBwHAHLV31tPc00NFTT64UI1dKEYo4zJk6twdBlKlzOSwxtyBi2DYeScawdDRDxeVx4Rbm4RHd6JaCZetE435SmTDxdBDVkKlzz6POPQ+36BROqKZEW28z/liISDpJIp+h2t1EtbtCpb2BalcDje0FKh0NtPQ2097fRMf8Fhray4QzKeqbq1S6m+gc6qaxq0q1p4XG9iYy5QL5aomehf10L+ylsb1KoVokmolhBf14o2GMQAAzGCIQTxJN5/BFEzUOm00wHEVUDCRFd4R83UQ1TFK5HMF4imgqS7xYpNBYpdDUTKG5iVJ7K9XeDtINBULpBMlCHl8kguH1oZoWquVDNmw8skownUHzBwjFU+heJx4r63atITGAZNh4NIcP5bQjOqytTze3bOKSzZpLS7/E4HJJGvMUFbdqOKKWaqAYJh5FwxsIoBomlt9Hvlym0NxEU28PfcND9C9bSKZcIJ4NMrK+n76RVnoWtVBoytC/pJvFq/sZ2TifwVW9tC1oome4i47BLgqt9WQredKNWRL1OXLNRXoGuyk117No2QquveVOrr/tftbtuJql67axYNl6ehetZGjFetoHhmntG6RQbScUz6NaQUTVxC3KiIrsxDdVHUF2xCjF8GIFoo4AaPtRTSfW6ZJUXB5HlBIV0xGoaixAQdFr7aUabsERpSTZQJR1PNKnTCwZl6heErQcR5fDthJE1eFR/Q9xzCUqCLL2WQxQVBFqMUdRNTF9ASTVxC2pTlRUNHD9j/eVVOtSNFFVNHL5EoLsMLDq3Cp1LkeYUnX7Ej9rnlvC7Vapc0lOpNEjoRteNN1GUjRUVcMjKE4UUXAEL4f15zQfzvNIuASJeS6hVn4h4BFlBElxjmePc78gyBiWSaGcp6E5T6maIVGM4o968UX8eINBguEAqVySZDpGtpSk2lGgpatE10ATzR2NRFNBCuU08VSQfH2SYiVNuaVINBOi2JAlEg0iKQKCWGt3Fty4PFegGSK+kEEqHyNdTBCO+omlYpQaC/QP9dE/2E2lpZ6urnZKpQKm5UDYRcmFP+All8s6jYguJyruEQXcblftYpFCIORHM3VM20FBKKaFpOkkkkkayiVs2yQSC2P7/QiKgaAoyLoTbZd158JgW3sr5UoZTVdRdA3FcJxZttckmoxjeL1YwQC6z8IbDBLJZjD8fsxAANU0kDUVw9LRDZ1wJEo8EScctbBtF5bpwTBcxCIGqbSX7o4E1XqJwR6VFQsNbtgV56lHurlyo8W2ZTJfvruZrz/cxrce7ebWK8usHA7TWvGSiGmEvAqJsEF3U5yH7tjGN798Ew/ftZtvPryXA298n8Nv/4A3fvEgf/zhLYy+8x2OvflNnn3sWpobkgRtA9tQqdTXE7Atgn4fwYAfXRHIp2PEwwG6WpsZ6OrgmSe/ysTJQ0yc2s+5iUOcG/+QubN/5+Lkfj6aPMC5s/9g7uz7zJz6GzOn/8bUqfeYGn2PsaNvM3b4T0wc/QtnD7/J5LE3mTnxZ8YOOXHD6WOvcu7knzh/8m0unHqXj06/44haR19j+vBLTB18gfH9v2f64D4mD+5jcv/vmD78RyYPv8D4oReZPvoKZz74HeMH9jF98EWmj7zMdA1GP3P8Vc6fchoWZ46/zrnRt5g+8gozx17j9d98i0c/v5tb9q7h/pu3sP/tXzJ55FXmRv/C2NG3mRr9K3Nn93Nu8iDnpo4yO3mM8VNHmB47wfT4CabGjjM9Mcrk2aPMTjqw+enx48xOnOLi3Fn+9fEUH1+Y4J8fT/Cvjyb45MIYn5w/WxO5TvHx7DE+mnIin/88d5L/e3GcT+ZOc3H2NBOnT3B29LDznmePMrr/Xc4c+S8uTh7jwtgxPpo8zuToAU4ffZ9z06c4P3Oa0aOHuO6a6xjqX8D119zG1VfdzvXX3sVNN93HDTfczq49u1i2ahHX7F3Nk49cz0+fuolXf3kvr/3iHl749/v43lO3cevtW9mxeyWPPXoXt952A5t37iaabiCebSBXaqKtawHFShfLVm5g8+Zt3HzTDTz+2MM8cN+dLJjfQSoRJhkL0lzO0dKQo7GQvCxwXZ7Lc3kuz/+GufrqnX3bd21m7cYNzF+0iKb2Lrr6F5PNN2J4A4iyE7uQalXTXr9NLBYjHI0QCPlRNJVkKoWuqyxavIhQJIwoCM4mSciKXLuSKaKqGpIk4hGc1kRFkTEMFVF04/PZ6LqOrqvYtkEwFETVVExbo1SfR9U1JNGDz2vS0dXqQFE1lYWLhvB4PMiKjG3r6LqEZiiomhPjEkTBaQ/SZCTZidrpuoIsOyB1XZPxBSx0wwGam4aGqgqoigfT8JDNRIknIhimiqoKRCIG5YYkhbzJyOIyHc1B+ruDLFscp7czRlM1TWdrkQVdFbYt7eOGkRbuX9fK1UvKLG5O0V/ys7qvzHB3EysXtLFxZIjVS4cJ+IPomo7PNGiv5Ni+cZhbrt/GLddt5ebrdnLP529kz9bVbFzWx7pFzSztq3LN9jXctGsdG5d0s2Kgmc3L+tgw3M36kV6WDbZxzZ7NPP74Y9xx5508+KWHePArj3DvI/dwx73Xc9e9N7Nz70bWbVpKe2cTpVIW01TRVAlF+RSuLyCLEpqqXQLzi6IbQao58ASX03xpqKSzGdKZPKrpQzG9qJbjBrEDfgLhIPFsjGQ+QSwbIVVIkCwkSBZTpIoZkvkU6UKKlq4mOgfaaJ/fxootq1i+aZjVW5ewefdKtuxayrYr17Jq4yIWDHfR3l1lYLCHcmORaDxMQ7VKrr4ewzKxLZNYLHLJZWH6/IiiU2ogaTIeWcAKmOQa85Sa8tS3lWhob6C5p4nm7maau5sckas1R7XTEbjqm0s0tJQothQotRQotzmiVmN7kYbmHA3NOUpNOYqVHKlCilxDjkQ+iT8SxOu38Ya8KIaGR3Ig8qblRZBkPIKIouoO1N3tLOZcbkd0+syd5fp/BK1PY4nuT1sOLwHm5+F21aFpBp4an8thcNUhyarDqPOIKIrmRBhFEU/t2NQNA1/QT7GhzPzBAVauXcFVN1zDw1/5Mk888yxf+8GP+db3n+N7P/s1z/78V/zgl7/luz/7BU/98Ic8/u2nuPfRh7nt3tvZfd1uNmxfzcr1ixlZ2U/3QAMLFrfRN9RyiU/T3NFEulSgtbuDpo4q6XyC3qFuuvsrdM+v0jfYSmNblp7BZqrtOYqVGMVKglx9nEDERlYFVF1GVhyGmKwpNRFbR9FVFE27xCFTNAnTlvEGVKJxL6Gol1Q2hG7J6F6FOs886lxXcEXdv3GF+wpMWyOaCFJpaWBweAHVjir5xhLpcpF8tZ5iS4mG9npaeqpUOko0d5dp7i7T1leme6iZckeZXLVIOJEm21Ciob2RBcsH6RjqotjSQKGpkVy1SLmjSrG5Qq6xRLqYI5ZO4Q2GsQNhZMNG1bwoph9JtwjFUoiqiaobKJqOaXuxvD4U1XAWw4aJatk0trWRbqzS1N1DtlpPfUuVpp4OspUy4WwGfyJOIB7H8HmRNB1FNZBUA9W0asesD0k3kXQLQdWQdAvNCmAFoihmAMnwIWpOw6Fk+GsCl15zZzlurU9FrjpZo07UagKXXntMQ9RM/NEIWtAimU9h+GwU0yAQjZGpL1FsbaKxu4u2Bf0MrRxm2cbljKxfRiQVZNmqfjbvWcqyjY7IVWzLk2nMkm/Jk64mSFdS1HfUk65kyVQKRIsxwrkYoVyEYDZMsjFDpaNCrqlAPJOm3NxO7+JV9C1ZxdCKDXQtWEaxqYtMQwv5xjYK1VY0K4CsWnhkGW8wgKSpWP4AHkVHkHVH+DMC6FYYXziDEYhhh+PImu0IR7J+yb3kRAhlPKKCR1YQVQOPrOCpsbHqBBnN9OKRVBTddlhWNaaWy+MA2P8nBN4lKp8JXoJeu3WcVS7RcX8Jso5u+ZE1C8sXIhiNItcExnmS4jQiirX9uBVsf8RpUnQ7zaqyolInSFzhkRxIvEtknkt03F2yEzmsE0XHefYpxL4mYrlqnEBZVWqRaYk6j+C0HcoadS6BeS6BeW4PkiwjCuIlAd/lFpw4o1ukzi3gkSQs24tmaGTrs4RiAWLpGPlyrZE0HsXwegnHQoSiIQxbJRC2SOZC+CIK6VKYrvktdC9oZ/7iDgoNCbLFGIlcCCug4w1ZaLriXARwz7vU4iuqLgIxm3xjinwlhS9qYfpVIlEfouhG0yV8AZtoMky2Pku2WKSx2kRbZwc9fZ3EExGisSDVSoMDpHfVOaU6bpdz/mHq6KaOrKmOw8rnw/IHsL0BdMMiEAxj+wN4JAlJURAVh00mqhqybiCpjoNLVDSHkWroSKqKbDjsLcMyaqUoNv5wFNn2oficGLNqelENDd2U0HURRXXh87lZMNBINuMjl/MztCDD7i3NrFtZz0BvnOayzfBgnBt2pfnOo838/oe9/OrZHr7/lSwv/7SZF3/Wwb7nuvjDj1t5/rlWvv2lMmuH/TQUDcJ+Bb9PIxq0Gext5jtP3M1//PArvPCb7/O1L97Ik1/YzFu/eojRvzzDP55/jIOvPs6Jt7/Owdce543ffpWtaxeTjPixTZVsMk4hm8Y2DAxNJhUNUS7lKBdzdLW30dfZwa3X7OX4gfcYP7WfmTMHmB37gHNj/2Bu7B/Mnfkbs6fe5fyZ95g98zdmz/yd2TPvMT36DlPH32bmxNtMH32TqeNvMXnodWaOvc7EoReYPPwi00deZOroy8wde51zo39h9tgbTB16ifH9f2Dq8Auc/cfvOPvhb5k+sI+pg/uY2P987bEXGTv4AjPHXmXswB8ZO7CPsQP7mD78MudO/ImZo684DK4Tr3PuxBvMHH2Nc8ffYPb4a1w4+RZjB17kdz/+EjftXsHGkQ7uvnYtR//6WyaOvsXE6F+ZOvkBs+OHmJ04zMz4EabOHGTqrMPemho7xszEKJNjJ5g4c5Rz0ye5OHeK8zOnOD9zho/Pj/PJxUk+Oj/Gf38yyb8+nuDC3FnOz55mbmqUj2ZH+WTuBBenDnHuzN/558wR/jU7yrmJ41yYHmVu4hQTJw8yfeYw0+MnOHvkHxz78M9Mnz7IJ7NnuDB9irHRA5w5/iETZ47w0bkxzpw8ypNf/Torly5n7+7r2LLpc1x15a088si3uPmW+/jCgw+ybuNKVqxcyJ7PbeRLD13LT5/+PC//4hH+8yf38sRjV7HnymXcdNNaXvz1t3n2u0+yfusG6qvtxJI5Epl6+gaGWTiyimeffZaf/Pj73HXnbWzftoE9e7cwMjKfUj5FQy5Bf1uVwe52Cpch85fn8lyey/O/YzZtW9e3fuMalq9ZQ/fAAF39C2hq7yUYiuP1+ZwFsCKj6SqyqhCORCgU6wmEQth+H+lsBlXTSCRiJJIJJ4ro8aCqao3Z4MQPfUEfqq45V0YlN253HbLHTTjkI5WK1bhPbkzTIBwOEAiGnJNAVcTr8yHJEoGgTX0pj2nqqLqGZVkEQyEkWaKpuYFyOUssFsAfMFFUx6UiyTKGZaHqGqIkYpk6uiYhy56ay0yk0tRY+1lAVRxxS9fdRII69aUcwYCNqgr4fBqJmEk0rNDaYrNkKElbVWewN8ba5UWWDBXoaivS01FhqLeFTcsXsqq3iZ3z69nem2FNZ5ydSxpZv7ibZX2trBxoY+PShbSUG9FUHVVWsHSVajHG7s0j3HfnNVzzudXcecuVfOHOW9izbTVX71jDlmVdLO4osrSvzHVbltLfmGBhe5GR3ka2rOhly6p+rt2znm9960nuue8+7n3gfh75ypd48LEH+cIjd3HnfTdx/a172HvdDgaGukgmYoRDAWzbxOc1sG0Dy9QxTA1VVdFUGV1XUWTJaWLSFGRZxC3MQ1ZEJMmNP+BD0x1XiWJYKIaNatoYXj+W348d9BJJhkjmY8RzERL5OMliimQhSTKfIJFNkMjFKbc0kKlP09jZTPdQJ4tWL2D99pUsWzfAzms3smHnMtZtX0bPYAvNbUU6e5rJ5uJEYxEy+QKW148sS5imgUcQ8cgy0VQafySCVBNrP2WKqZaOGTBJZGNkSmmq7RUq7Y6YVajmKDbnKVYLFKsFUoUkuXKWQiVHtiFNrpwmU58iW0oRS0cJx4NEEyHsgIXpM7H8XjTbRNYVRFlwmDyqiqqaNbFJrLmq3Jdg8W634DBaLglZdVxRd8VnAldN1HJ7PE4c0fWZc+tTZ0BdXR2uujrcbjcejweXx4HMi6LkRH0kxWkpVSQMSycY8ZNIJ+js7WHTrl3c8vkvcPcDD/PFJ7/OV59+hu8891O+9++/4qkf/YRvfO/HfO2ZH/HEd77LN579Hg889ig33HE9W3dvZN3WVbR2V1iyrJehJR0sHG5l+aoeRla0sHn7ItZtWsjSFT109zXT0duJPxwgV0rT3NVIU0eR7sFmOgdKtPfkWbS0lZbuDMmsj3Q+QjIbIp4Oo1sagizhESREScQXsNEtHVnX0G0dl+ihTqhDUjwoqptQNIDl1UhlQuRLUXxhA7fkQjVEPKIHWVNxC248ght/NEAkHSNZiNHSU6XQXCTfVKStr40lK0fIV+tJlwu09LXQ3leltadMc3eJps4iTV1F+he10NRZIlPOOvy1fJFoNk26mKZUi8nly3kyDUXS9QV80TDBaIJIKkFzZwe+UBTVsMmWyhhWAFX1IilOhE1QnMWsYujIuo43EKDc1IzpC2JYXuLpDOlyA7mmCplqhUpPO41dTWQbimTqC4SSKRTTRFRVRFmtxeMMVM1C0ZymRNX0OpE53UBQHDFK0m1UK4juDaOYfhQriKh5HWaWYjuCiqg5TXqC4ggloloTttQaY0vDLTubS3JcJ5pfI9+cI5yKEkxGyTXWU+nqptrXRaWvk8VrljGycRkrt46wdvsyWrorxFJeNm5fwtodi1m6cZCW/jKN3fVE8jES9SnSlQyxUpyGrgaipTixUoJ4Q4JIMU6yIUOslCDRkCLfWqLQVk+ppQXN6yOSzrFy/XYWLVtNtb0PXzSB7g1iBqKIaq38IRQknIgSz6ZRLRtJ02vRPwtBNpF0L5oZIBjPEk7mHTaZZjtxQEnF5ZZx19r/XB4Zj+iIQIKk45ZUBNFxXDkCllwDtcvMuwRt/xTgLteEK0fIcksaHqkmoNXulzUbt6jiklTH5aeayIaNrDtipEfWaqKU7Hxf7s94XU67ooKsmvgDIXw+H6qmUicIzHNLNYdWzXHlkRAktcbUctoQ3cKnApeIyy3hERw3qtPA6iKby9bi0CJuQeSKeY67VFYl+vr60DUDoda47PJ4cIkidYKAqhuEwiFsr41uatgBH6FouMZ8jOINBohnk6QKGRLZOJXWCvlShgVD3TS25Gjprqe+kqXUkCWSCpNvTNPcWU+1o0hrbyPl1iK6JeP1mrhdLlyueSiqQLW1gca2Ii09TbR0VSlV8viDFi73vyFKLmxTRZKccxRJduML2JiWRSSeIpnNks5nyJZyJFIx2jtaCEWDJBJJZEVG01R0XUPVFUyvjRUMIhs6ptcmnkgiKyqKqtHU0lKLwjotu7KmI6oaimGiWSaSJOMPBpB10zl+TccBKEgykqIgyDKyqaPaXlSvH8X2oVpeJFUnGvPR2Ohj0WCU/p4ELU1R7r5jNbffvJjmik085mHV0jRXbs+ydmmQkaEQ2zdWuGFvM4/cUeHrD5V56PYU12wNcNvVUR77QoG9WwNsXeNjzUI3124PsHY4SD4tEgrI+CwZ21Icgauvk7tuvZZnvvEwTz/5Bb795Vv45v3b2f/Sk5x+9xnOvPtdTv7lKY796QmOvfE1Xv/NVxgZaKGUSxIJ2tTn0qQTMQxdxdYV5ne3E/JZpOMR5nd30dLYwK5Na3nvndeYOPUh4yf+ztiJd5k++V+MH3+LmVN/ZuzQy0wd+xPTo39h9vR7zJ76Ly6cfY+pE39m9tS7TB99g8kjf2Lm2BucO/EG04dfZOrgPmaPvMD0kReZPPgCU4deYfLQS0wffpmxD3/H+IHfM31kH6ff/zVTB55n+sALnP3gD0we3MfEwecZO/A8Zz/8AxOH9nHmg98zfmAfE4deYOaoA4yfOe64w+ZG32Tu+BtcOPk2F079mXOjbzB19FXO7H+eX//gEa7cNMjqBQ089cg1HH7vBcZH32Py5PuMn/w7E6feZ+zUfuamjjEzcZy5ydPMjI9yfuYUc9OnuDB7iotzp7l47jQX5k7z8YUJPrkwwScXJ/n4/DgXL5zl4/NjnJ87w+z0SabHj3Bh+jj/Oj/Kv84d5dzpd/ho/G9cGPuAqVMHOTdxnImTB5kdO8zs2cNMjR1n8tQhxo5/wPiJ95kbP8bFubOMnTrC7MQppsaO8cn5s0ycPcFT3/wOWzfsYO/nrmHLxl3s3X0jDzzwNW657SGuvmo3d915Jdu3rmLnro1cedV27r5jL88+dQ8/+f6D3HHHZnbuWcRXHtnFwb/8lJ8+91WuuXkvxcYmQvEM0VSRdK5MR+8Ar7/yB47u/zOvvvhrrr9+Fxs3L2fJkj4aG3K0VkusGl7I8OB8FvT1XBa4Ls/luTyX53/DbNq2qW/d5vWsXr+e1q5e2rv7KDY2EwpFURQn8qdoMoqqEEsk8PoC6JaPaCyB6bXxBXzE4iGi0avdiSMAACAASURBVBD+YMBhNQgCmqaj67rTkihLl/hIouT5rCVRENE1iUDAplIp0NpWIRDwYlsaiqIguF1kMklE0YOqiCxcOEQikSAYDiBJEg31RQzTQNdVhoeHGFzYx6LFC8gVskiKVNuvhDfgR1ZVJFkkHPahKg5A3ufVCfi9hKNBVEVCVQUk2YWmefB5BVLxANlMAttSME2RWMIiEtXJZU36e4IM9gfpbreY3x2krzNMtcFPd0cj3W3NDPa0sHyol0VdHQy1lljWnGBzX5KtgyVWDrSxrK+ZVQvaWdLbidcwkUQFQXAT8Jq0NCTYuWmEW27czue2j3D7DTu5fu9mbrpqE9ftWsP89nqqKZMti+rZ0JtiuCnK2gVN7F63iPUjnWxY0c+jD93DfQ8+wN3338tDX/oiX3j4fj5/3x3cdvdN7Ll2O1ffsINV60fIFVNYuuPQMg0N29LQNAVJdtcA4xKyJKCqMqLH+e5UVUWUnMcl0YNhaLUIoxPtUHQVRTfQTC+K4TQt+kJ+TL9JMBrEHw0QiAaIZ2LE0lFimQjJfJJ0IUU8Fyeei5FtyFKo5uge7GDZukV0DTSzcstSVmxcyKrNQ4ys6WPF+iGGRrpZsLCTSqVAtVpPPBHDsixCoRCipOASBGRVwQwECEeiCJKI2+1yHFIed61F0IWqKwSjASKJMKatYwdMwvEA0WSYWCrqtHeGfWi2iunTsQM2ltciFAkiawqSJKGqKh7BcynO6XLPw+1x2rEc9pyE4BYQRAFRcqKJbsHjcFRq1fFuVx1utyNQuTw14arm3nKaEV1OfNHlusQbc7nrcHuc17lc8/C462oV9g5fTlVlRFnCtC18AT/JbJLmtirLVy9lz3Wf49pbb+L+xx7jq09/l689/QO+9YOf8PTPf8l3f/ZLvvHD5/jmD37Ml77xde5+6CGuv+MuVmzaxI4rd7J09RIGl3QzsLCZ4RXd9C+oMrKsjRVr+9iwZQE7dw+z+8qlbNo6xJoN82nvyVNuStA/2EK1NUd7V5H2vhLdA43UN2eI5fwk80FypRjJbAh/2MIje3BJAm5JQlBURElD1SxUTcfn99I/0F8TqVyYXgXNECg1pIglfKiWiGGr1An/Rp3n/8MlzkPURDRbwRuy8UVsQgkf+YY41c4aR6urkVy1QLmjQlNPE/XtZcodzZRamyi2Vii21JNrzFDfVLgUk2pozlLflKG+Me+4OEoZYskkvmAIw2tiBUxCsSD+SAjTH3AYgbqJYVlYQS++UARZM1FUg0g8g6KaSLKGouooqoqk6giqhqjpyIaJGfDjjyfIV5rJN5Zp7+um0Fyl2tNOc38X2WqJRClPNJ3E9vuQNCcK55ZE3JKMVlsMq5rluEB0A0mzEFUDSTMRFN1haykGkm4j6V5k04dHNWtRQ70mbH0mcLlqMHmPZjpNiJJGnajgEmTcooJHVqkTPPjDAVKlNIFMjHS5TOvAAM19XXQvXkDvyHxGNg6zdsdK1uxYyvrPLWPNlhHsgEpLV55FK7toH6xS6S6Ta8mTrKSIlZJkK3lihQTRQoJUNUWkFCVcihIvx4gUoqTLGaKFBIn6JJmmPKlqgXJXF/F8iXA8Qb7UiG558QWiyJqNpJkOS9A2sYMBEtkswVicRKZALJVFUPTP4O+SjsvjiFSCbOCWNQTFaTp0iY7Y43ZJuN0S8z4VgzwC8zwiouQwsj5tLXTA8UpNQHLEsHk1YHydW+YKt+QIW7V/e5egOre1WKJY+wyCouNRtJrA5rC55nkk6kQNUbU+g79/yt4SnM8niBoujwOe9/sDSLKCRxBxCQJ17lr8UJARBAVBlKgTxEuNjZ9+xrra71fnFmtuNRl/wEs0FsDvt5BkD27RhSi58XjmIYh1ZLJxVFXBMEx8AS+BkE0sFSIY9WIHLBRDc5xOhk4gGqStq41ULkcikyYQDRJOhIllomRKWcKpENFMiGx9kvrWAslCHM0ropgSsXiQZDpGOBqgsbmBSCpMsTFPpbWBlvYm8sU8ts+P7rUwbI1MPkk0FUaQXYiyC0Gqw7RURLEOVRGIhANIslPGEYkGUBQRSXJA7KFwiGAsSiKXIZaO448EsINeDK+PZDpNOBpBq7lmVctCMnQiiTiarjI4uABV01A0DdU00G0bK+BzBC1FxPb60A0DQXbQDJKmOs5L00SyDGTdQtac2LJimoi6ju71I+o6blmpOb4U/CGVzvYgSxeHaGkyiUREli2rMr8vRcDnIZc22bqxkTUjYXZvLnHjld1sXddId7tJV6vKkgEvm9ekWTMSYe3SMFftyNGQ/j9kov9Ga6OXrhY/8ZCIbQj4LIloQCIWMShkEyyc38OapQu46co1PPnAVTx8y3oeun6Yg688wdh/PcPYO09z6s9PceqtJxl980neff4JtqyeT2MhQ8A2iAV9pCMRfF6LeDhIR2uVkM8iHg4wv7uDUibDiuEh/vzaPk4efoezx/7C6UOvM3bkTcaPvsn0iTeZPPwKE4dfZvLYn5gefYfzZ99j9tS7jiPq2JvMHnuTmSOvMnX4Zc4df52pQ39k5tDzzB57kelDf2T64D6mD73I7JGXmT36ClMH9zF1eB8TH/6WqQO/4/Rff8X0/ueZPriPsQ9+57i4Du1j6tALTB74PZP7n2di/z7OfvB7Jg+/WONuvcrcideYO/Enpg47LYsfn32H8yffZPro64wfeoUT7+/j6cdvZcvydq7bOsjXHr6ZQ397mZmzHzJ1+n3mxvdzbvII5yaPc2FqlIvTpzhfE7bOTY8yN3WCC3OnuHj+DLNTJzk3fYZz06e5MHeWC3NnuXhhnI/Oj3Nu5jTn507z8exJ/nn+FJ/MHefjmUN8MneAf80eYG78IFNnDjF79jijB95j4sT7zI0dYXp8lKmx44yfOsDY8feZPHmAiTNHOHvyKDMTp5kZc5oXJ88c5Te/+Q3X7r2OPbuvZsPa7Wxav5vbbnuInTtv4Aff+iLH3vstv/v3b3DN1VsYHl7Api1r2L5jNVdfvZHN20a46sql/OyZ2/jgje/x6198jZXrhmnr7iOSzBJOZKi0dFNubuc/f/UzJk59wPFD7/DbX/+Iz991HYsX91AuZYmFbZYM9NLb3szw0ILLAtfluTyX5/L8b5h1mzb1rViziiUjw3T3z6e1s4toKoNh2pd4Vv6AD11VyWTyWF4flu3F63ccWalUjGIxTzTmiAembWGYJpbpRdd0VFXG5/chiB48HletNVFAcHvweEQ8bhfBgA/TUgmG/KQzUbKpCJl0gkQ0SFtbmVJ9lkQyTEdXJ6qhEoyF8fmCGJru8ItkkW3btlKsLxGOhpB1HVnV0HUNRRXRDA1RltB0GcN0HDWGqWDpEpl0HEXxkErGCQZsZMmF36cRDiqkUhHCIR+WKRMMakSiJuGwTFuLj/YWg95Ok4Fui5GhKJ0tIdqbMvR0lBnobmXFoj6G53cx0FqlIeGjFLfoa/CzabBCbynKktYswx1FopaFLinIgoQsiTRXGhjoKnPr9du549Zd3H7TNm68aiO7N4+wd+ty1i7sYOn8NipZm02Liuzoi3HjcAO7FzexfqiFHWsWcP3V2/nio49w+z138sjjX+TBRx/h8/feybU372XvNVvYeeVGNm1dQaE+iWkbeC0bS9ewDBXLVJFkN7LkRpLdaKqMoauIkqsmTDrFAKJQhyS7aiKXgODx1IQjZ/GiKBK6rqMZJqrhNDsZXi+W34fp8xOIhAnFg0RTEaIp5zaWjpDIJ4jnYkRTYaKZKKlinHwlTWt3lYHhfgZGuhhc1snyDf1s3bOCtVuHWbtpmA0blzI41EWhmMbvt7C9plNQUOOHyYqGL+AnFAkjKwqKIuER3JccXaIg4LVt0umk435y1/0/jwuSx7lfcAQrj+jAylVVxe12IreiIDhV8DUhyuVyBCdBFGpxQg+apiEIAl6vF0mWHO6Tq466uitwueZdcl/V1TmvdbnnUefyfNZw6HbX+C3uWmuoI3IJkgd/wMLvM/H6DPwBi1giRLYYJ5F2+DIdfe1s2LyWa26+hrsfvJcHvvRFHnnycZ545lm+/dzPeeonP+WZn/4H3/nJL3n8me/xyJPf5EvfeJJ7H32Aa266inVbN9Ax0EuuUqTUXKK5u0JHf5XhZV0sWd7Fuk2DrFvXw7btg2zfNcDqdR0sXdnG4qUVFo200NWfp6svR2dvgc6+Iu09BeorCRK5KLLpcPJUS8clOo108zye2s8its9CMRVUXa/Bp2V0QyUQtrG9KtlCHH9YJ1eM4/ZcgSjNw/CpiJqHYNxLqZqh1FSgqauJcnuZ9v4mOgeaaetrpG1+Iy29RZr7KjR05KlvLVGqFGjqrKfYXCRXqSfTUE8snyWSSRCMhYimogSiAbxBC3/Ixg6a6KaKZquouoYiG2i6ieW10U0DwzIxLBOlJio5i1Adw/ZiegPIioEoKSiqgao5UURFM1BrQrE3FEX3BrCCUbzRGMFkilRDI/XtbbQN9lLpbiXXVCTfVE8kk0IxauUbsoKoqg4AXXREQklVUU2vI6TVYnKCauCRDUTNRrN8iJqNpNlIuo1bMXDVIPGX3Fk1DtT/FLck3XEtSbrlRO9EFUFw2k1FVUWxVLLVIqXWVhq7u2kbGKRr4UIGVw2zYssKVu9Yydody1m7Y4SNe5azZvtSyi0F7KDKohV99C1up9rriFvpao5oKUk4FyNWiBNMh/Ang0TrY4QKYRLlNLFSnFQ5Q1NXE9XuZqKFJIWWBuL1BQLpFIrtR7e9lyLCgqTiEVVk3XRio9kkvnAExfBh+yKIsoFHUB2xqCYOObFDZxM/FfYEmTq3QJ1HwCVKeDwydS6hJizJuNwS89yCI2hJOnWC03boERx4+zyP/JmTS5AvNRS6Lrm7PosoGt4AblHD6wuja7YDlpfUmvgk1dxVAle4JTyyiVDjb33q3KoTJESpFp0Uar9DLaLoiFQimWze+WyiEzVUFA23KOISJFy1fc3zSNS5xEuOrXmuOjy11mXLVghHDBrqY9SXUyTTIXKFMMmMj1Q6gO1VUVQBVRWxvDqxhJ9EJog/ahFJBglEg3T3dhNLxLECNrrXIJ5JkSzlyDUUiKZixNJO9D1Xn6K9r5G2/kaKzVnSpSSRZAhvwCCVjWLZWu3CwzxE2Y2siiiaimJq2OEgkVSGSDpNY2sT8XSMQCSIaZsoioQoOeUrui5h6DIej9v5f9s9D0NXcAvzUBQn5ugw/CwCkQjZQh5/yE+ltYlUoYDlD6MYNrrtx/SHSOaK2IEQ3mDIiRQateNfN/AG/CiGgmKqaJaBZqiOq1rT0HQTQXbcmIJmIKgGkmGgmF50O4BqWaQbGtB9PiRVc1x8skKuVEazfMi6jig7XFXF0jB9NrLu7MeyTZoqcVYuLbJmaZ5VSxIsHgizaH6SrmaRkQU+ls7XWDkosXuDj3UjCrdfleSxu1vZtrpEKWvg90r4LA2/JdGQM9m0rpv+7jIdLU2sWjKfpx+/nbd+/3Xef+WbvPzTe/nJV/dw+LUnOfvu05z5y7cYffNJTr31BCffeoKDr32D5759P53VIgFbJx4K0tVUIRwIYOsaQb+XeDRMIhKkvblCOhamp62Jb331YY59+BanD77GxLG3mDzxF8aOvMHEkdcYP/ASk0deqrm43uHcmNOOOHf6r1w48y5Th19h7MPnmTi0j7nDLzN16EWmDv2R2aOvMH34j0zvf565mrg1e+wVZo68xOTBfUwd+B3jH/yGsb//mskP/5PJ/b9jcv/vGP/gt5x5/9dMH36R6cMvMXnwBcbe/z3j+//A2f2/Z/LwC0wcepGZo68wffRlZo+9zsTBl5g88gpjB1/kzIHXGD/6JicP/YmTB1/nuafvY9fqHlYMlHnykVsYPfRnJk/v5+L0ES7OHOWj2VHOTx7j3NhhLkyf4PzMKLOTo0xPnGB64jjnpkc5NzPK7NRJZiZPcW7GEbnmpk8xM3mKybETzE6NMnv2KOenjvHPuRN8NHOYf144zb8unuaTuVFmJo8xffoYY8c+4OLEcaZPHuDc9Cjnp88wM36E8dEPmfk0Jjnu7GducpSZM0eZmTjBa6++xM6tu9i0fhs7tl3F53Zdx86dN7J+7S5+/uxXOf3B7xn9x+/50XceZue2ZaxZN8LGbetYtnqE5asXcceN63n5lw/wwetP848//we7P7eB9p5e8g1VEpkSqXwj2fpm7rnnC8xNHmP00Lu8tO+XfPObX2bxkm5KuQTZZITOlkaqpRyZy5D5y3N5Ls/l+d8x6zZt6lu2egVLli2lf2gR1dYOgqEots/GH/TjC0VRVGdhmckWiaVShCJhTNtC1zWKxTyBUBBREtA0hVAoRDgSRRQkRFFEN0w0TcPtrsPjqaudKIqIooggSMyrq8Pv91PnrsMtuHC76yjkM1imiqJI+Lw6sViATCFOupBBD9rottP+ZFo2voDfEWn8Pjq72snlMxiWgaYbKKqMaeuYtoFta4RCKoriRCL8AYPmxnpMQ0aSXTSWi4SCXhTZg8+SyKZ9ZLMJ/F4dyxKJRw0CfplsSmX5cJrBfi9LhwKsXBxk6WCYtmqQ+b1VutsbGF7QxYpFfQx1NdPTmKGtFCMSNMmnwoz0VtizrIcN3Wlu3TSfQjRER3MLhqLi9/ooZdP0tRXZvXU511+5npuu2cINezdz5817Wb+0nw1L+lna28TOVT0MtMRY1JJmSTnIitY4q/saWL2onYcfuo877rmP+x99hPu//CAPfOkB7rj3Nm658zo+d/VWtu9Zz+p1wwRDJlYtjmgbOpoqI8luJNGNLAuIUh2KLCJLArLkAOY/dQVJkru2OXFUQXCuZDvths4JvqKJGJbz3RimhWZaGF4b3efDDnrxBZxWJ8M2CEUCjuD1/7P33t9tHHba7y/3nrMRCWB6w2DQO4hCEgR7bxKpLqpaxVaxZcu9yiWOaxw7jmucxJu82U2y3myqiyT3XpI4TiyrUVQvpEgVlySbu+/70+f+MJCy9/4Je/Q9Z84BQcygcsB55nk+TypCPBsmkYsSzyaIZiJEUjFSdXEaW+pp62tieEEPo0u6WXf5GMvWjrJw2SDLVs9n7cbljK0YpVCfore3laBjVs+4+xC8XhzHwQkGicYSBMNhRFFEM3Qi4RCSpKCrBrFYrPpZ9aLprhhlGLorzgqCKzp5PG5robcGn9db5clJboOhp8ZlrAg+PF5P9QCoFq/X4wKUfbWuc8xTQ23tLGpra9x1POdFLc8FB1etZxY+0VfdVi2Cz4MoeBElEUVV8ftNLFsjmgySySfI5pPkCykaKzma2+updNQzb8kgq9ePcd2tm7nzwbu488G7+eaTj/LED5/liX/+Z5745x/x6Pe+z72Pfoevf+thbvnGPdxx/wM8+J3vsPW+e1m4fAFzFvTS3pune6CZ1q4Kc+YPsmDpHMZWDLN05TALxwapb0oyZ14bSxZ3sHxVB2Mrmlky1sTY8g6Wreph4VgXIwtbWTDWyfDcDprbikSTQQRVdBk+koRHFBElBcO2EFWFRDaJaWtEkiFiKYdQwqLQkCZfSJJKh0jnooRiFoL6NSS1lmDEJJuPE09HyBUSpApRwokgucY0hZY86YYsuXKBhrYKdU0FGtuKtPaWKbUV6RlqoW2gTENHnvpKHY2VLLlCjHgmSiyTIJyIuQ6soB/DNghGw0QSUeyAH81QMf2mK8JpVeeVbCLLKrKiICs6sqoiKxq6biIr7m3kKgtNllWkC9fpLrNI01Asi3x9iXAySTiRJpzJ4yTzhFJ5Ci1ttAz00zbUS8fIAK2DvYQySa69+UYX3C4r7nZl1QVI64Yrdum6K3JppsuQUgxE1T04FhQTn2IhG247oqiamE4Mn+K6tnyKhaBa1Ioa3qr76DygXFLdCJyk6UiqhmFZLlPO6xYY6LZFXblAubuVloFe2oe6WbR6KQtXL2TJukWMrZ3Hik0LWLlhAWuvWMLSS+eyaNUI+cYspaYig/P66B7ppNLXRFNvM6nGLJlyHdFiklRjhmR9GjvhEM7GSDfmKLTWU9faQKQuSaqhjmJbmUQxR6ahiJOMIxkaPllB0W10w3aFbFlDVExkw0YybELJLIFIAsuJ4BVkF4TuFan1CHh8bntgreAKQ15JxSu6rqgaQWSWx+eKRD4Bj1fA45Vcp5VS5Vb5JLw+peqsUqkRZDfOWN3GLJ9Mzfm2REGlxvsP/panen+1goxX1hEVA0EwqkB6BZ8sIxkGgUgUSdOpFaQqA8x1fdX4ZDyS69wyAw4ewUeNT8Lrk90GQ0Gi1idS43Of5/lWRlnRMEzTjSD6XJ5WrSBSKje5r4FPxCf48Ik+JEXECGjYQRM7oBCPGcSjOuGgSjRqUGlJ093fQM9QhabOIqlcjEQ6QjgWIBIPEo6H0W23GdAOBgg4AQIhx3X6ljI0tjaSL9cRTgdwIgalxjQtXWVi6Qj+sE6yLkwgYmIHDYyAhmxIhBMh0tmk63S94JL1uK5eWULWVfdEhSLjD9nYoQDJbIbmjjYy+QypVMKN6isu4sDrm0VN7T8hSQKBgB9R9mIZhuvWFT0omhvpd6OI7udNNS1UI0AgGqO1q5eO/iEKlVb8ThhFN9EDFoFwkEgi7kYXbQu/48d0bKyQjeF3hXPDdOOaqun+/cqGjWo6CKqBGXBQrQCJQp5EXYFAKISiuqUOsqITcEJohoGgyEiKhGZqGLaB37HQdJF4PEgkrNHWEqFcEFg4ZLNsxMM9NxZZv8TH9p8O870H6vjRt5v4xfdaef25brb9axc/e7rCndcmach6cQyBgG0QsmTayxG2XjvG/Xdv4ebrL2fD2kt46K4bee/FZ3jvtw/x0YsPsvutp/iPJzaz/53HOfThUxx4/wkOvP8Eh957nKMfPs3B97/LC/9yP+2NaWxTpq2pnmwiStBvoisyhqYQCTu0lOtprdQz2NNJUyHHdZvXcXDPBxze/SYnxt/n+L53mBx/k+nxt5jc47K0zhz+gKmJ9zl95I98cfIzzh3/hJkD73By13Ymd2/j1N6Xmdm7gzP732BqzyvM7H2F6T0vcXrPDs6Mv8rnE28wvfdlV5SaeJOZvS8ztXebK2x99iKTnz3P9J5tTO58gandrpPr9PjrnDnwFpN7dnDis5c4ucu9nzMTb3Hu4LvMTLzBzMRrnNr3Bid2v8qpA+9x5ugfOXX4d5yY+JATBz7i+Pi7/OjxrczprGO4I8szj36dU8d2cW7K5Y2dPfEpp499ytmT+zg347Ymnjl1mC/OHOPszCE+P3OEczOH+Pz0MWYmj3Bu5ihnp49UBa8jzExOcHpygrOTE3x15ghfnT7Ef547yN+/muRvnx/hPz8/yH/95ThfTB/hzPH9nDqym8kDOzk3eYD//Zdpvjx7lNMnxzk3dZjpY/s5M3mQz08f48ypw3x++ghHD+7mdx9+xPXX3MSlay7j9tvuY+H8FWzaeCNLF1/GDx+/j4mPf83M+Gsc+OMLbP/1U9x43TouWbOQOfMHWLNuEc/96G5+t/1Rdr79z+z944t873uPMLJglFg6RypbT7bYRGvXACtXreXQ+Kcc3vcHXt7+C2646XKWLpvNYF8rDYUM2XiMVDRMLGRfFLguzsW5OBfnf8KsXLmmf868uQzPG6W9q59Epo5wJEkymcKwLBRVR1VV/LZJJl/ECUfw+/3YtkUikSAajaKqbiuhqkgkEjH3Z8k9w+lC3atRRcmL4HPdLj6f6DYreX2Yfj9fq6nhnzyzCDqO27roFZAkgaATcMUV0UuNUEOt6MEruQBcVddo6WzGdvzUN9SxfOUC2jubSddlyebrsGwTVZMIR4OkkjZhx2Vl6IZEKKSRiIcRJQ+SJDA6MkQwYKLrAtGQSi4dIJuOYvsVbFshHjUJOSLtLUFaKxq9HSpzBy2WzkswMpiioznNnMF2hnsqjHQ1sbCvzMLeBnoa0gx1NpFOxYjHQnRVCqyY3cxTt13GUMli5bzZLBiZg6mZWJpBe7nEcE89N25Zyz13XMmt167jjlu3sGbZKCsX9LNkuJ2NY70s6MrRX0mycm4fXeUc7fVJBluzbL1+MzfddDO33HkX9z/yEPc/fA933nMjt9x5DTfccgVbrt3ApZevoK2zAdNQME2tyiVT3OZE0Yso1KIositwqTJ+y8QJmFURqwavb1a1cU9BlgREwYPg86AqIqLgc+NyQq3r+pJ8GLqMHdDRDAVNN1FUlx+iGxaqaWHafuLJBMFoiGA4QDgWJJoKE0u7Ylc05S715Tz1zXmaOxsZnNvB2CWjzBvrZ8W6eVyxZSVXXreWK65ey5Llc5i3sI/58/ro6WomHLExLZV4LIKuKciKhm0H0HSZSDSMpluomoEoyvhtB0lyOXJewYfX50YNXUeWpypw1VBTU+NC3b0earwePD4PPm8tHs+salTQc8HF5UKFay+sf17A8npqqrHEqhD231xf7m1qEQQBRVfcxtKATjYXJ1fMUGqqp7mjmZ6hNvqG2+if00nvcDuz5/ewYNkQG7dcwnW3XMlNd17LA4/fy8NPP8JDTz3GI999hu/++F949HvPcM+3HuaaW25l9ca1rN+8gdGlY8xdMp/5SxewdM1iyl0VWnsqjCzs45J1s1m/YYRNm8bYeMUyLt2wiKUrBpm3sJ2FiztZPNbO6PxGli5tZclYEytXtbNqTRcLx9qpdGSpa0gSzwbxOzo+RcAnuu4WjyjhlUXkqkvBH/BTbskTz4YxbInO7gby9THaukvEUjaGJWGYsgtGthRMWyNXn8KJ6mQKEfwRCzvikC5kSRUyNLSUyVeKxAtJcuUC8boUlbZGegfaWbikl/7ZbWSKKQoNcUqVOvKNKZJph2TaJhL1Y1g6iqFj237sgHuAGXAsAk4A3TTc1jPNFaVUXcMwLGRVQ5I0BFGtilkGkuJe1nQTWVXQNA1V0/5xnaK7bFE+fwAAIABJREFUbWiagWaZhJNx6poaKLW1UmhtJZLJkW4oU2rroNjaSqm9nabebho6W0gUitS3tqLbQWTTxG87eEQJQZQRJYVQIoFuBzHsID5VrcYVZXySjk/SUS0HQXXFLY+k/beIm048U3RbEgWVmvOROFmjVlbd+1DcWKNimKimgaSp2IEAiqZjBwLYjp9kLkk8FyOWj5OtZMg25+iY3czgwm7GVs9j8Zq5rNqwhOXr5rFs/QgLVs2mriVLvC6GkwiRLRcod7fR0NlCqiFLtqlAopghmksSyiaJZBMEUjGseBAzEsCMhfDHwiQKOSK5NP5EBDPsEIiGsYIBnHgYfzCErBs40SSiYuL1ya57SdTcSKWgohp+zEAI2fBXXVnSBWFrltflTImy7n6PiVUXnKRRKyjUeHwXnFze864rQcbrk/EKrjilGzaeKgfrvFtrlk9yo59VwUuQDXySSa3vH64rj6Dik6sNjYKKpvtxglFkRcO0bIqNJYKxCIptYth+l7flkajxKq6ry+u2F55/Ph5RwVPlfHmqi/s4z8csJTdu6pWQZQVJccsxznP+vD4Rr8/FEMiyD9NSiMQCGJaCoohEoxaxmEE4qpHJRchmIzQ25kikHSJxi2wpSlNLnp7+FiodJXpnd5EtZakrF0iVMmSLGfINBfLFHLlSBjtsYQR0GluLDM5vo3OgkUjKjxU0iSTDpLMJ4skIgliLV6ipnrBwnbde4fziQ5QUBEXFsPwIiojHU4MoePAJtdW4oYBtWzQ1N9Le0062VCCRSdPUXME09QvRfLfEw4sTtBAFD7IiYNk6qibi83mY5fUgqjqabSEZBqKsIqkGoWgS0w4RSeewIzHscAgr6FBp7+CSDRvIFAtE4hE32ujY5OtLOLGQK4xrOqppEAgFCYWjWE6A5pY2AuEIuuk2nup2AE03sW0HSZGrz9VE8+touoChe4iFRQo5m7qsRUPeoqFOZPmiAisXRLlqTZx7rs+w/V8G+XhbB59sa+EPLzTzhxcLvP2LCtt/Us+OnzTwys8qPPvtejYss0lGa/AbEoYiELIVFs5p4earlnH/XVt47/UX+N37r/CdB+9l69Ub+eHD1/Ozx7bw+xcf5uAHz7L7tUc58rtnOPTBkxz+4CkOffA0hz98miMfPMWhD57i49eeZcFQM7YpUp/LUkwlyacT6LKIocikUzHq0gkWzRth3vAw5UIdV122ij99tIMDn77JkV1vcXLvW0xPvM3k+BtMj7/JzMTbTE+8zbkjH3Lu8IfMHHyf0wffYXr8FU58+lumdm1jZu92Zva8xNTOFzi583kmP3uBmT0vcXZ8B2f3v8rpfa9zev9rrntr32tM7n6Zyd3bmdq1jZM7X2Rm73ZOffYi07te4vjOF5jes4Mz+16vMrxcltfUnleYGX/N3c6+V5ja8xqTe1/h1L63mJp4l3PHP+b0kY+ZPvR7ju97n5MHfs/Jgx9xfN87PPHAtfRVYiwbbeVX//IdJg/9gZljf+LM0Y+ZPvoJn0+Nc+7UBGenJjhzcoKZyQlmJg9wdtp1dZ09daTatHiQ01PVZsXJ/Uwd3cX0sX18dfooX80c5K/nDvH3L4/z9y9P8pezh/jLmf389ewBvjp7krOThzl7cpzPT04wdXg3X0wfZubEOJOH9zB5ZD9Tx/YxdXQvZ08d4/DELk4e38fxw+O8vOMV1q5Yz5bN13HV5ltYvWITl6y6ikWLNvLI3bez6/1/48gnv2Hio+eY+P0v2P6rZ9i69UpWrl3C3IUD3HbTGl7+1bf541s/4ZOPXuDe+29nZMEo9U2thOJpcqVmopkSlZY+fvjsM4zv/h3btv2STZevZcOmFdxx63V0dzTT19lGJh4jEnIuClwX5+JcnIvzP2H6+/v7h0dHWDC2nHJrJ7F4ym3u8TuoqoLfb5PO5KnLF6lvqmA7Afx+P6ah0dJSoVCsx+fzYZo6oii6//z6fMiSjN+20XQdQRCqApeAKHgJh4IXoNqyKKFpGjXVJjNZFvEJboRRFEVUWUHTJHxVGK3XW3uh0a+lpQVJkbEsg4GBbvqG+jD8FqqpoekKqub+Q9faWiGfixB0JCxLIhQy6OtrwzRkBNF1KdXlMhi6jGl6yaRs6upiJOIhTFMmGDKIRAwScYnONpP+ngj9XSbLFkQYW5Bmdm+ezuY6RvrbWDC7i4W9DVy7qoeR9gRDrSWGupoJOhahoEVTIcabv/ohw00pRrsqLJs/SjAYduG0oRADnWXmz27m7q2bueWGS9l6/XpuvWkzmy5dypolQww0p7h2TS/zuzP0VZIs7GuhLuaQCOtsunQpt9x0LTfdfAP3PfQADz72EHc9cDM33X4l19ywnutu2sC1169nw6YVZHMxFi8YIRZ1cCwDRZFQZFegEgWvG+urxjecYAjbbyKK7oGCT6hBUUQsy8C2bTe2WBXFXPGyFkF0F5+vBsHnQdclAo6BaWpohlsSoJkWqt9Es/zV9qgAthMgEAlghS3XuZOOEE2FiWdiBCI2kViQUlOR1p4GFiyeTc9wJ8ML+li0bDaXXj7G6vWLWLx8mE1Xr2bTljUsXT5CR0cjTeUimXSsGkMVEEUBn1CLJLqxP0mSEQTBPfvucz+rfr9VZWl9DVmWqwd0VZHL66HW6x48ybJb+e7zequurFl4aqsAeG/NhdudF8c83q/h9c3C652Fx/s1fEINXsHlbAmSywOzbJ1EKk4iFaW+UqKjv52eoTbmLuxj3tJBBkZ6GF3Qy9glg6zZOJ81mxax7vIxrr1xHbffcx13f/M2Hnj0Gzzw2IN86+nHeerHP+LZf/t3Hnz8Ca64/nrWbd7I8MJ5FFuayDXkyFfKOOks4XSWWD5Pc28r/aMDLFkxh1XrRlm1dh4rVw6zfNkQy1cM0jdYoqcvz9BQgeXL21l1STdzF5SZPVKmsydPd1+RYmMUK6AgKG7k0CMqCKKKT5KQdR3Nr+FEA2RLCToHyjS1F0nVxWjtaKR3sJlY0kYzJb7m/SdqPF+j1jsLRZUJR0NE01HCqSDFpiKxTJxicx3NvRUqva00djRT7myh0tvK4tVjZBvzNHe20tjaSEd/Ox3dZUrlLOXWHKVKnlA8ij9kY/o1dFOjUMoRjUcwLBPLst0WVl1DUTVkTUU3XHFKUtQLv9NNA9N02WCKdl7YMl1XluqKApIioyiaG4mqXi+rCpKuY4fCJHNZwpk0xbYK5e5W2gb7aRvop3Wwj57ROXTNGaJloIdKXyeFtmaKra3E63KuK0tWkVXX0ZEtFPFKKrJioKg6mj+AHY657YymjVdS8MgKomIiqVZV3DIQNQuP6nKkaiUXIi7I57lbGh5ZxQjYBCIxvLKKYfqxAja6aZBMJ4hlYwSijuusjYbJlYrEs26LYbGtQKQYI1qIU2irY3TFMM39TQws6HaXub00thfon99Nsj5FOBfDToSw42HCmTihTIJwJoEdD+JPOASSQfyxIGbEXSJ1aSK5GIliCn88SKm1gh2PEIxHyZXr8YcCxDIJIskYPlVD1iwkzcQr6W6LYbUZ0CcoFwQgn6C4RRA++YLwU+uVmFV1NwWcCLVeGeGCIOWucx607opWYnVb6oXt6FaQGp+EILpOuvPcM29VsHLFMIVar4Cs6PjtsLu+cN7B5Tq9zscVXYeV4gptslZtRRSxghG8ouaKZh6VWR4Jj1dG1fzIisHXPEKVCSa6rLAqFF4UZXyCzNc8PmZVXVq11XZX3VTRDJFgxI+iSGi6625VFM2NpRsysiogKz4sv4rf1rH8GgHHJBYPEQzb6LpKsSFHqalAsZyjra+ZgTn99A51k8iFaWwvMDC31/1bHeqke043+UqOYkOG+nKO7sFWOgdbKDZnyTYkyZUyZEs5orEwQ7P7CQatCycIHMdGUaQL3EJBEJF1DVFVEGRXYBclAUH0EHD8CILLTzwvigliLbLkilcDQ71csmYFvf1d1BVylFua0U0N2/G75TSayxQ1TQVBrK1+b4gEQrZbrmCZ1YIM6UJ0WTN0dMtE1jWCkRBtXd1kio34IxGSuQxWKEAgGqRUaWLh2HLscADTb6FZfkKxGMGQgx0wCEUCpDNxNEtGMXQEWSIWC9LV3UYiFSeecAhHLJywgWnU0NUWYt2KRm7e0s9wl8qiOQGuWJ1h61VFHr+nzM+eaOS159p56V/bef5/tfAfzxS4/8Yann0kwc+eLnHfLRmuvzzOnL7/m6sujdPfoRD212IZPmxTIZeMsGnNQu69/VoeuvsWXtv+W7b9+qe8/NvnuOf2G7n9uo08dMslvPur+xh/92n2v/89Drz3fQ6+/13G33mMA+89yYH3nuTIR89w+P0nOfzB07z164d56BvXEo9YJCJhOiplGgs5oo6faNCmLpugpdxIS2uZ9uYK9Zkklyyex9s7/p0DO1/j+O7XOLHnNU7sfZvJiXeZ2vcOU/veZGrf61Wx602m97/K1N5XmN7nLjN7X2Zm73ZX7PrseaZ3VwWrvS9zZvxVzu5/jTMH3uTsgTc4M/EG0/tecR1f+1/l5KfbmNr1IpO7X+TkzherMcXn3fX37ODU3leYGX+9Koi9wsldrzDx8a85vms7p/a9weT4W5yZ+JCp/W9z6sB7nD78O84e+4STBz/k5IE/cPLgHzhz9GOmJt7mO3dfwfy+PFeuGeGXP32cY/s/5PSR3zM58QGnj33KmRO7ODu1n1Mnxpk+uZ/pk/tdh9bUQU4e3cfMpBtZPHvqINPH93J2ai9fnZ7gq7NH+dvZY/zt3An+eu4Yf/tykr9+cZK/njvClzP7+PuXbgvjmalDfDF1iHMn9jN9dC/TJw4xc/wA504eYfLgBKeO7OfL6aMcP7yf40cmOHniAMePHOC5537OkvlLufaqm1m2dCOrV21h8aKNDA+v48G772b7fzzGkT89z7FPfsnxP/2cPR/9nO89dR9LVy1g5boxNm9Zx7ceuY3nfvIwb7/6C+684xauvOZqhkYXkcwUiCRyRDMluvvn8fAjj/Deu2/wg2efZvWaxTz88NeZ3d9Bf1cbjYUcsaBNxLEuClwX5+JcnIvzP2Guvv76/mWrLmFs1WrKLe04ThDbbyMJEoLoIZGIEa42J4bCESzbRFFUTNNPNBomlkggyyKKotDV3YtmBZBkDVF02wsVzT2LG4kGkSUBSfTg887CUzsLr8cVPxLxKNFYCE2XUBSJGs8sfD4P+XyeSCREOGQjySKK5jK0nJAfj6+WcDSEKPooFXPkcmlMv4FuqiiahG6qeAWXvVQs5IhGbUTJQ8AxCIYM8vkEpikiCrWYfg3D0NB1L7GoSiEfJZuLEwi4/6BHwn5iYZNyo0N3V5jGBpWBbpfB1dsepqetjoGeVnrbGxkd6GDhUBs9lQyFbISB9kYGuyokY0HyiQAP3LyJK5cN01vOMq+vi7HR+eiK64AzVImu1hIDnTm23ngpt9x4GTdfu5a7bt3CzdeuZ8v6JYwN1LFqdpHR9ixDbVmG2wq0ltI0l3NsvnI9N992C3fe+3XufvBuvv7NO7jpri1ce+NGrrtpE9fdtJFbbt9C32AbkXCAWDxEIGRiajKyJKDIErKoXICk+87z0gSXqWVZBqoiIEoeRNFHoViHpqsXRC9J8iFJIqoqV2McrrDp8/n+cbCg+NB0Ccs20UwLzTJxInE0y2X/6H6bQCSEFbIJxiM4UYdoKkIimyQYCxGKRYgm3bhqXX2eVD5Fa1czQ3O6mbd4iJ7BZpatms3aDfO4aesmNl25ikVLh5i3oI+583vp66uQTIRRNRFNl9BUEUV1Swc0VcQnuAdG5x1qouTB46vFJ/7joMdbhbiLos/lkYk+hOr1vmqRgih6quKX2zbpE2sRZfe1i8RtYkmbQMggkQ3RWMmRq09TaW+is7+dOYuGmL2gn87BNvpHu5izsId5i3pYsGyA1evns2bTfNasn8vmLYu58trFXH71YrbcfAnX3Lqer3/zDp758bM89cMf8M0nHuWbjz/G48/+kGu23s7SdZeyYOkiik0NJAp5Ask0djJDOJslXd9IoaWZrqFe5i4aZdXaxaxcM58lS+cwOreDrp4ivd15ujtTjC1pZslYBx3dOTp7iyQzfhqb0qiGD0Vzgfai6oKovZKCT1YQVQ3NsghGQnR0V2jrrKezr0xdQ5xEziaW0NAsH4rqwye4Mddaby01Pi+KobsMGr9OPJOipbONnpFBKr0ttA50UGhpoKm7mabuZho7yjT3tlLfUaHQ2kiptUKhuUy6mCecjOMPOgTDDrqhI+sqiqoiSG40UlJk/AEbw9IxLRPDMNF0E90w0E0DVXUjhqqqoahuq6yqaciq5opV1X2UornRwGAo6hYIyCqyoiIoKrKiu9Eg2Y0KapZJtr5AqlTEikao7+iioauD5v4eWocHaBnuo3moj3JvN8mGEuFcikJbhVA6jeZ3sAPBajOmQq0gus4Ovx9Bc+N2omog6RahaBrNH8Qr62j+IDWyhqhZSKqFV9bxyjoexb3sEc+LJLIbQ5Q0aiUVKxgimoqgmApmwCQYdgiGbeKJkNsG51g4sRD5SiP17c3kmhsJ5mJECnFSTWmCdSEixTChuiiZpjSFtgLZSoZCa45wziFWTJAspXBSIeyEgx1zcBJhQpkI6YYM4WwUJxUilIkQyoQJZaOE0jHC6QjphizxfJpEwXV2OfGI6wo0VIxAgHg2ieY38UpuTFAQVXS/jea3Ec43EVYjgrJuuQ4mn+wyxLwCtR7xv4lcbuzQW2Vceaoi1wUXmCBVo4KaKxyJ2gWoe43Xdc6djyTWCDL+YIhYJoWoKi7wXVQvtCu6opuKx6viE93WREHRqfGJbtSwKnadf2znGw09osKsqgBW43MZXrU+GcOwiMWT6IbtfuZlFUFyWxG9PgmvT8TjFVxmmE9kltdHjdeHKAtYfg0nqONENPL1MRTd3Uf6xFoMU0GRvSiqgG4opLIRQgk/miHhhC3CMYdwIkKhXMIO+ckUUhh+nWA0SLFcoNhUIFfK0txZpqmtnnQhQWdfG9lSmnwlR2NXiYG5nWSKSeIZN3qcqU+TKuUIJ2IYAT+WZRNwHATRU3WKe1G0akRdkZEU1XUnym6hy/nvONM67zCXkWWFaDR8QSATJR+aptBYrENVfQRtnVxdilJDPaWmegZHhsgU85h+jUIpjyyJeDy16IaCE7RQ9fMFO74L+xfHcdzvP0NFUtyiEZ9QW21itAhGwqimhW5YBONxnGQC2fAjqhqqabn7Uk1DNzSamvJk0n4KeYuuziQ9PQmCYY1owqZcSdHQ6DIY03UBRkbqiYf/iYUjOTZc0kxLvUJzvUNHc4jRIYf5cyLMH9a599YcTz9Q4pYrwqxblmDx3DgL51hcvj7PwrlB5gyqhO3/C9usIR6RKNebhIIKfkPGNlTi4RDtlUaWj83n7jtv5frrruL6azZz6w1buPzSVVy98TIuWzGfnz97J3vf/z7j736XA+9/n4MffJ8D7z3F4Q+f4sDbj3P0/ac59MHT7H/3Mfa/9Sh/fPkJ7rzhMqJBnYChko7HKGbTtFcayWeSBEyNYqGOBaOz6WhvJhOP0JCN88uffp9je97i+O5XOP7ZK5zc+zqT+9/h1L53mdzzBlN7X2dyz6tM7tnO8Z3Pc3r/a1VxawcnPv0Nx/70a6Z2vcCp3a5INTP+KqfHX2Z693ZO7nyesxOvc2r3dmbGX2V6/GXOTLzJ6YlXmN6zg9N7djC560Wmdr3A5Ke/5fS+HUzt2c70vh3MjL/K5O5XOPbpSxz98wuMf/w8+z55iYk/vcShT7dzbM9rHP10B1Pjb3LqwHvMHPqI00d+z6kjv+PsyZ2cPv4Jn5/YyfTBjzi25w2+/Y3NrJrXyeqF3Tz3gwc5Mf4uJ8bf58yRP3P6xC7OnNzLman9zJwc5+zUBOemD15wcX1x5gifnz3C56fd2OLZ6QN8fvoAX8wc4MuZQ/z1i5P8P389xf/5+xn+628z/P2LI3w1/Rl/OzvOuan9zBzdx/TRvXw5fYgvpo8wc+IAZ6ePcfrEIU5M7OHwnk+YOTbO/t1/YmLfTk4eO8iJ44d54403WDG2gis2bGFwcAVNlRE6OpezbNkNXL3xCnZ9+BtO7HqVY39+kRO7t7Hzo+e5Y+s1XLZhJXfccRW3bL2C9ZuXs/XrV3DL1qv46XM/5ttPPsng7HlEEmnypSaSdU1U2oe59fZv8Mi3H+XKqzbx9Tuu56c/epR1K+fR215m/uxB4o5NzNYvClwX5+JcnIvzP2EWL13Zv3jZSnoGhsnXN2GYJn7TQlNUDF0lmU6SSCXJFxsxbNdh4wTD2LZDIBBA0eSqGGCgGhEkJUStR0IQzjthRATBh6xI6JpMd2uJ+UPtzOmt0FbOUMhFCYf8iKIPyzLcmIDsRZIkDF0jkYgRiYSQFBFR9JDNpvEHDCRJIBoNEwkHqFTqsR0Ln+hBM2QMW0M2VARZJpaIk8kmkGUvguDB75dJxIOYpogkelBkH6omurEC00cqqRINGYRDfixLJRy0sSyZbNpkZDjFQF+AkaEIc4cdFsxJMNSToaUxQ302wpzuMoMdFeYPdDHQ2UwsHKClPstobzMj3WVuv3IFW1YNM9BWz3BXK4NdLXS2dCBLCj6fh6aGAm3lHItGm7lu81Luuu1ybr5mDddcsYKbt1zKlavnMq8rR38lwbLZ7Yx2lpjf20J3c54rN1/Glmuu5Pa7tnLvQ9/gnofuYOs3ruOqGy7jups2cc0NG7juts2s2bCccnOJYilLMhXBcfyYpo5cFbIEQaiKUxKKIuKrilKyJBCNBRHE2guxTlkRUc9DdQUPqqqgqgpCVSBTFKkqcFXFHkmoOqZq0QwZy9JRdRXd8LtCgt9G99tYjkM0FcMKOdjhAE4kTDQeI5wIEU64roxIKkGqro54OkUsHaOxKc/wSC/1lRydPQ0sGutj9WWjXH3dKm6+fRM33rqJ6265gsuvuoTZI5309JVpbS/Q2dmI4+gEgzpBRyUQVAk4Ok7QIBL1k0w5JFNhgiGDZCqEHTDw2zq2YxIM+QmF3SXg6AQcAyekUyqnae8u097bRKUtT8dAM539zfTMbqNvdivzl/Sw8rJ5DM/rYOnqYcYuGWb+8mGWrp7HnIW9DM7tYWzVCKs2LGR4YTfL142weGkP6zbOZ+PmRVx9wyq2XL+SO+/dzNZ7ruK2b1zDDXdu4a5v3c0TP/oRjzzzfW6//z7u/ta3WLVhHUML5lNoLpMslYhki0TzRVL1jdRVWmjq7qJ3tJ95yxcwd8kI8xcPM3tuH3NGO5kz0k6lKUNvb5FU2qK5kmJ0bgstbRkyuSiKpSMZOj7FbcnzSjKC7HKlBEVBMUy38EHXkDSVSMxB1WUk1Ysoe7BsHcPSiMVtmlvraGqtI5kOUyyXqHRWaO5tpdjaQqWnnabuVpp6W6jvaKKlt5NKTweVnjZK7Y3kW0oUWxtYsnIpDa0NNHe3UOmsUNdUoq6hhBONYNkWdsBA0xW3/EAzUHUdzXCjRpqmo6uuE0vVNeSqM0tWFRRVc0UtRXPLN7SqoKVUoduqW2qhaCqy6rKK3PWqTkXdRJJVfLKEpCtIqoJumQQiESLZDKmS+34k65vIltuo7+ykdfYg7SODdMwZotTRSrrcQFNvF6n6ApJpoBgWsmZUOVLufdQKruNSUhR0fwBRsxBUl9GjmQ6q5SBWWw4l3Y9PMqqAeLMKkK8yoETFFbokV1Dxihqm3yEQDKH7NaKJENm6NIqqoOkawXCQUDxIKBEkVpcgXU5T6igRLaYJ1cWI1CdINKWJl5OkmlMkGpNEi0nCuZjbfphPuMJVNkogGSSQDOOkwgSTIcLpCE4qRDAdwU6EsOIB/AkHO+EQSIVwkjGcZIR4Nk0oEcOKhwmm4jjRsLs/UgxESXPdg5KKJBv4ZJcZJqqGG730no/pubB1jyhRI0j4JA2voOD1Cng8Ppel5ZPwCNWmQ0H8R5NgdZlVbQ+s8UlVkcp1ZNV4Zbyi+v9xXZ13fhl2AFk3CIRDGJZ14fHWCjI1PplZXhnveVeXT3KdXMJ/g9D7BGq8VSaYT7sgas3ySm5Lo88VviRZJ5lMI4gqNV5XvHIfq4AgSEiSQq3XU21tFaj1+fCKAtFEjGQ2TqW1RLExSak+QzRmE08FyOZixFMOPX0VivVxl+toKzhhg0DIdPeTYZtg2CGaTBLPxsk3ZMg35HCiAZK5JHbMIpKyyZXSBKI2dY11ZEoZrJBGqTlP52AbdY0p6islOgc6iKUj5Mt1JOuiqJaCahqohoplWe53l+RFFD34RDcKLUjnI7muI09Wq623utvOKAgCqioh+LyoiuKWipxnLwpumYfHU4Pl18hlk8iSF0X2Icsilm0RjAaIZ1Pky2XC0Qi9Q8M0tLSSK5VQ/RZ2KIxPVpA0FVUzXGalJCDLMqIkISkigZBBPBXEDvvdKKOmY1g2imG6+1VVQ7UCCIqMGXCwbD+KppJKRujoSLBoYYaF8+IMD9kk0yaJXIRoMohuyph+lWK9TU93lEtXFenrClGXDZDNRQiGbSzbwHYMojGVwb4Yq8eSLBkJMG8wxGB3hJZKiFJDlGQmiGkphCN+IhGbUiFGLhUg5Jer8H2VrvZWuts6qc/n6O9tY8n8dpYvbmfNyiG23ryF22++mkfuvYurLxvj0TvXsOed77L3nSfZ/eZj7HnrMQ598DQH3n+CI+8/yZEPnmDf299h4r3HOfT+d9jzzjM8/uDNpOIBIrafYiZDLhUnYBpEgzamodBQyNPcWKK5oUjUseiuFPnWN27l8Gevc2zXdo7v3sHkvtc5Nf4Opyfe5eSul5kZf4Opfa8ztWcbp/a8xOn9rgtr8rOXmNqzg6m925jZu42pXW40cWbvy0yPuw2IJ//8PKf3bOf0vldc4WvCXffsgbc4O/4GZ8Zf5dzEa8zscZlc03uzGmNmAAAgAElEQVS2cXrfy5zau52Tu17iyJ+eZ+IPv+TQH3/D/o+f58AnL3Dwzy9w4M/bOLrnFSb3vc6JXa9wat8bzBx6j5mjv2fm2Mecm/yM0yd3MnPkT0wf+gMzhz7iyK7X2HrNKvpa06wb6+PtbT9h8uDHzBz9M2dPfMa5qT2cndrHmVMTfH76sAuDP32Uz08f4cvTh/nizFG+OneML84c4ezUOF/M7OcvZw5ccG79/S+n+K+/TPNffznBX86M85eZnXw1s4u/f36Yv8xMMHN0J1/NHOTzqUN8MX2UL8+cZPLQOMfHP2Pm6D5OHdnLicPjHNj7KTNTRzh29CCffraTVSsvY87sJfT2LaPcNMKChZsYGlzLuqWr+OPbP+fk7tc4tnMH7+34V57716e47/67+NbD9/Crnz3Bmzt+zLcfu537H7mVBx++k9+89Gsee+ppVq6+jGJDM8lsiXxDB4VyH10Di7hl69e56qrLefnF59j+639h86XLGO7rpCFfR3NDkYZC6qLAdXEuzsW5OP8TZunKNf1LV65lYM48UrkikUgMSZIIOgGy2QzReJx0NoPfCRMIh0lk0iQTSYJOFEVxDxZlWcYKOHgFG0GK4PGoSKKMKPkuQOXdFsVaTFUgGdHJpS3q8yEaikEGe5so12eIRCxkxUcwZGFbKoosIMkiPtGNzJmGQjweRVZ82LaF31IZnt2P5dcwbA0zYCJIXiTFbZ0TRZHOzlZSmTg+oYZQyCIRDeAETWSlGj0IGNh+HU0XCToSwaCEaUjYtoITMEgkHIKOSmO9n7lzUozOjrNobozFoyEWjSYZ7i3S3Zxj7cIy163rYn5fPUvnDrF4ZIDWhjw9TfXMbity42WLuWrlHOZ3lxnt6WBOVxtz+7uoS6WRBDcamElG6WwusGxBF9dduZx77tzMTVvWcNWG5Wxet4Dl87sZaC+weKiNhX0V5nWX6W0ucMmyRVx3zRa23rmV+x66l3seuoPb772Ba27eyJYbLuOGWy7n6usv4+obNzI6v59MLkEyFSGeCJNMJohHYyiS6MYSZRFB9LjCpOgKXqriVp+fdy0Jkgep+t76vJ4qK8qL5TcRxH/EUWXZdXOJgsteO799r7cWQfK4DirDjXxpmoYVCGDY7uJEIgTCQeygjT/oEIqHCcbcRq1QPEwoHsWJRgklYqSyGXL5DPXlPC3tjbR3lugdbGJwpIX5SzrZdNUSrr5hFdfftolN165m0bJ+RhZ00DfURP9wM+1deXoHm+jqK9E/3Mjogi7GVg6yYs0wK1fP5pK1I6xYPcClGxawZNkQY8sHWTjWz/zFfSxc3MeSZf0sXTXE8ktms2rtICvXDXDZFQtYs2keyy8dYunaAdZeMY81l4+w4cp5rL1iLus2zmH52gEWX9LL4lUD9I40s2TVbMZWDLLu8jGu2LKaS69YzsCcVi7dtIj1ly/g+lvWcMMt67nvW7dyx/03cO/DW3nwift49Aff4bFnn+Shpx7noSef5upbtzI6toRKdxeZcj1OOku8VKKuuYWGzi66Zg/RPzLAyKIR5i2dy+jiEVq6m8kUU9hBk2jMwfKrWH4N29ZpqE/hhDUMS0bRZATZjRx6JRWvrOFTVKyATSBoYTs2uqERTwcpV7IU6+NIci2C7MH0azhBi1gqQkNLiURdgkgyRF1DknJbgVJzlubuRupbm2jsbKLc3UJ9R4VyV4XGrmYqva009bTS3NtOpbuNYluZxo4Wim1NFJrqyTTkCSXcz40/ZLsHvrrmsoEU1QVEq/KFFjJddxvJVFVFM3Q0TXEv6yayaiCruhvxM0wkxY0lKqrmguSr/CxZ+cfl82KXJKtomkEkEnHjuJq7rWgqRa5URzzvLnWVZiK5LNF8gUxTE5G8C49v7O6ksbuLdEMjoUyWYmsLwVQS3XGQNf0CkN7yO64j5YITR0SQRHySgk9xhSmvpCIqVV6T6F7vkTQ0f5BawY0pemXdFbfOCwGKjk9W8Uk6omS4DDHNjT1phntwLikSumXjhIOkC1kqnU20D7TSM7eL3nmdFNuL+ONB4iVX0EqWU8QbE2SaMiTLKcJ1MTJNdSRKGWL5BIFkECcVIpB08MeDmFEbfzyAFbKxYw7+mIMVdbAiAcxQAD0cwI6HMCNBFNMklspiBSM4qTRWJEYonkIxDASx6oSSVARJx+tTEETtH5FAr1yNJEr/gMFXBSq3NVB3XVseHx6fK2a53CwR73mhyysxy+sKYOfFrVqfcuH357lZNf+/iGFtdV1X7NIQFPc9bGnvuNCu6JU1FMOPp8rE+oeYJlHjE5jldeOSszzV+KTXFcVqfG6U0iOqFxoZJVlHlDS8gkqNV6DW46Gm1v2ulCSFbCaNosrUnHdu+TwYpoaiSkiKgKaKRKIB/LaGE9SIJ/2k0wFiKYt0NkRnb4n+4Rbaeupp6WogXRcjlY0SjfuJp4IUGzL4HZ1A0CJbzFBuK1BfKZDKR0nWRSm3NpAtZollEkQzMTKlNNFMBCtsEs/GiKaipAs5EnUp0sUkfXN6CYRsTL+FZfvd1kZZRtNUV7Q2NCzHQVTd1zYWixEMOKiqK4Z5BR8+SUaQFPdvx1dt1BVFDMPAtv3ohobH68bSXaduDYKvBtuvo8giXsGNqvskL6IsoOk6muXHCoVp7h6g0NxOtr4RKxgkX1/CdgIsX7WSWCrtMvcsnWwxQ7IuSTgRwx8OoVo2uj+AoKiImoJmWyiW4bpiFRXF8GM5YTTLRvc71XZiA83UqC/Xo2hu0YBPVpF1ne6eVm6+6VJGZ2eplG26uvJkc3GisRCBUAjNdOOS0ahNfdGhqz1MZ4tNX0eIrrYgHW1J6ooJwhGLaMgiHneoLyZJREz8hoCuiliGTDIRoVSsoz6fpae9gSs3jPHIfdfw2os/Zsdvf8y3v3kH//qD7/DUt+5lxUgbj9y2lN1vP8W+d59g4r3HOfjBkxx893EOv/8Eh999jEPvPeZe98GTHPnwMSbef5qffvcesjGToKGTTyfIJmM4lk7AtghYGvGwQ10qycLR2aSiQQrJML/9959xdPdbHP7zbzj0yS85uvNFjn/2Csd3vszxnS8yuWcb03u2Mb3nJc6M72B6zzZO7drG6b0uf2tytytguW2IL7pi195tzOzbwand7rpnxl/m9L7quntf5vhnL3F24k3OTbzJ9O6XXQFs744L/K6Tn/6a43/8Ocf+8G8c/MNPmfj4OQ788Zcc/vR5jn62jRN7XuXE+OtMj7/DqfG3ObXvDaYPvsfpY39g5tgnnDz0MScO/I5zx3Yyc/hjTh34gBPj7zL+px3cv3U9y0fbufHKFTz/s6eYOfxHzp7YyenjOzkzuZeZyXHOnDrI2emDnJs+yOfThy+4uL48e5SvPj/CV+eO8dXnx/nr5y5z629fnuTvf5niP784zt/OHuCvZ/bz988n+M/Tu/nr6T38n69OcOrwn/nfX0xybmqC0ycO8Pkpt03x1JFxpg7vZvroXo4d2MWp44c4fmSCyZNH+eij39HfP4++nrmMjqxm9uxLaKrMZt2aG9hy2QY+efMnHP7zi0z8aTu/+Okz3H7bDTzwwDd45NsP8NC9N/L+G8/xzz98kDvvv44bbruS//jlczz9zA/YuPl6krl6UnUNRNINJOraaWgdpH9oPuvXr+e9N7fxsx89yY3XbmLenB7K9Tky8TCpWOiiwHVxLs7FuTj/E2bj1df3L7nkUtJ1RYLROJZtI0giqqoTj8UpFIt09fTit4Nolh/db1IuN9LcVCEUdh1ciiKh6Boen4xPCiBKJrqqEg4HkBUJRZExTB1R8BJ1DBqKYZJxiYaSSX3RoFRnkox7aa5EicZ0AgGVZDKIZSgEI0Hi2SSWYxOOh4nEwvgDGpG4Q76QJJYIoVkKyXwCM+RHkAW8okit10fQsWlvryDJIqrmI5MJkk4EsS0ZSawlFDKIBA0MXcLvl4lHNUxTQJZrMHSBeNxPPO4nFNJIJ3XqSxaDvTH6ukPM7g+xcE4dw72N9LemeeobC/l/2TvPL7fqg91+vnhG0ulN0lHv0kia0fTe+4x7N664m2Z6CT2BhIDpyZsAISGQQCgJpBASwMaUBIy7PeOKeyXJzXs/7/vhiMm9/8K7/FtLyx4vSTOesuyz9Tz7eekH49y4tJZ5w83MHOpmrLedsc4mFg23s2x6N52lNDN62xnuaGGovYnBjlYs04ssiSQSCQq5NG2NVaxcMsZ1Gxdwx61rufPmtdyyaRXXrZ5Pa0ORbCrA9P4WRtoLjHeVmDnSzdprVrH5ppu496EHePAH93Pn/Zu57pbVrFg3n/U3LGXT5pWs3Xg1K9Yupqu3haaWIoViCp9fR9MlxHLiSlVEVFVGU8X/VPAEAVEUESUXVbkMmqbh9kxzklyCG4/HSW8JggdBEJx6mWcaQnlhUdPLQm1ZnFparHRPw+V26n6qKmPoMrZtEYkGMb0mpteP3w7hDQQIxZxamT8UxBfyY9nOzY6E8YVs/GHbqS3GIiRzKZK5BKlslGw+QqkuyaKlowyPt7Jk2RDzr+5l/tJeFi7rY8GKXhYu62H5+hGWrhlk6doRVqwZY9m6UVasn87KDeOs3DiDVdfOYt21s1l//TzWXzuL9dfPYfm6Ma7ZMJ1VG2ewauMYKzeOsWzdCCvXDbNi3ShL1w6zdO0gy9YNs3z9KHOu7uTqNUMsuWaIFRvGWbRsiCUrhph7dS/TF3Qyc2EvMxf1M31eLyMzOujsb2Tm3H6mz+5m6crZ3HXfBu68fwPffexuHnnyYZ766dM88+KzPPPis2z5yTPc8eC9rLxuA73Tx8mX6knkCoTTObKlOqoa6sk3N9DU00bfWC8D4/3MnDPMipWjdPTWka6OE4jbmAELK+jDtAwMwwFRqibjKi8cSoqMIKuIsooga2V3kIZu6QTCNqGwSTLlo7YuQ64qQHdPhsVXNzN7XiP9Q3W0d5eIpcMkswkaWhspNtdSbK6nur2B2o5mqlvqqWmrp7WnlZqWBmram52KYXMNpbY6Sm0NVDUWiRdTpPIZ0sU8ZtBG93lRTQPZUNEsA03XyokreQpASYqGpptT64SS4oAqRdXKaS0NWTfQdOM/fqwyRFIUDVkxUFQdn20TioSRFKd2KIjy1H2/9WklEgknvSWrmD4v2WIBOxImWyoSy1dRamulbWiQYnsrdV1dtA8PUtfVTlN/Bw09bdR2tpKuqyFbV0+2VIcvFkO1vLglEUFWkSQFQVIQRAVR1JAUHY/sJFO+vbnkMsgSFDyyiUfWHMAla3iUsk9LVPFIOtF4sgy0HAjkllQ8sgMEBFEqwzsZSZZwe9wYpokoyQiSiDcYIFdXoHe8j5b+Nnqn99M51sPQvD5C2TBW1Ee0ECffmidZShArxgikwwRzYYLZMKGMUzGMVsWpbqkhUhXHF7eJZuJUN1QTTIdJFFNUt5TI1FaRqS1gJ8ME41EM24/u92P4g1iBCIJqolp+zFAYzefH9PtwidKUm0qUNDySTqWoTLmuKt1OtbBySq4u4BYVYvEUkqZTIX4LcuVyZdEBVC5RmUpqXeUSqHBJUxVGZ0VRnIKL076FXGWo5dQgxbKjy1N+3vJj3RKVgoRH1pA0Y+rr5hKdlJlTeZS4qlwhnFbxrUPr/6lQehygdZXL8/8lvCo9MhWV/5HjX+VyU+FxapaVLjfTXAKVlQLTXC6muVz4A/6phKXXpxKLmCSiJj6/TChsEYx4yVcnSebCVJWSROIBsvkouZoEtS1VNHQWaOurpb2vlpauavKlBJG4TaG2ioa2WpKZMIZXJRD2otsqwZiNbqoEwzbRZJhwMow/5CUSCxII+fGIbgRRoMLlwiNIWLYPO24jqY7WwGd7nbGSZALLDpCrSqPoTi3YIym4FYVkKonfttF1wxm+kQRniEFwXsBxe9zlamIlbrcz/PFtXb2y0vk3z2uomJZSrqE7gMvlvgqXx0mMiaLj2BIkBUkz0CwfgWiMqlIDc5YsZebCRQzPmk84VUW2uppYJkY4FcMfi2PYQaxgCG8wgu4NIhs+VMuHYhnIugPOVN3EI+uYvhCqZSPrForpQ9A0BM1A0kzckuJUkyUNSVYIhm3y+RiFfIhSKUFLawGfrVOsKRBLxDBMg0wmzuwZvbQ2R2lvshnpizNjKMTcsQAzR2I0NQWpr48yNtROU1MVfktC1yQ0VcDQZRbMHqG/u5kFc8eYN3OEtcsXsOOzP7H3i/fY/8V7vPvG8/z6pcf45U8e5seP3sM9187ms99+j4Nbn+TAR1uY2PY4h7Y9wcRHWzi8dQtHtj3B5EdbmPhoC8e2P8XRj7dw+OOn+OSdZxnsKOHXFcK2l6a6GmzLwNAkcukYQb9BxPbSWl+ks7GOlroCv3/7Nxze+RcmPnmJY1/8gtP7fseJXb/j9O53ObHzTc7s+S2nvnqTUzvf5Oyet5064a63Obf7Lc7vczxaZ/b8jvP7f8/JnW9ydt/bnN73bjmN9SdO7vmdU0eccLxdp/e9w/Gv3ubCxF+4fGS7kxDb7TzPya9e4+hnP+Pgth8z8dGPOLTtxxz+7AUO//1Vjux4kyNf/ZaTe//Aqf1/4uS+v3D64FZO7f0Lp/a/z+mJjzh7eLvj3TryOScPfcK5o19w5ujfOD25ndOTToXxyJ4/ct3KMWYPN7FsTg+///WznDvyORdOfsXF0/s5d/IAZ08c4OLpg1w+O8k/zh/h4tlDXD5/lMvnj3D5wmG+uXCUf10+wT8uHeGbc4f535eO8t/fHOdf3xybEsz/++I+vjnxOd98/Rn/ff4g/+ebo/z3pa/5x7ljnDqyn2/OHuXy6SOcnNjDpZMTnDm6h5OHdnFkYhdHDx1g3569vPf+Vrp6ZtDc2ENnxxDtbdOprx9kbGw5N268jnd+8TATn7zCFx++zp13XMuKFYt55Lt38aPnHuPZLQ+w74s/8MorT3LHPdey+c5N3HzHTbz8yi9ZvHQ10USOdFWJUKpEMFFPpthGfUsv8+Yt5Hdvv8Zrv3yBa5bPp7WphupsikIyxlh/5xXAdeVcOVfOlfM/4cxcsLy7s3+YaDxOMGCjqgqiKGEYFsVikZqaOpraOtG9FrIqY5gKxWIRSRTRNQWPx4VhmUiyglsQkPUgquojGgkQiQRwu92oqorPZ2GaIrXFGKmETHO9l8G+AAMDNtNHIixdlGd4MEw8ruH3qxiahGkoWF4d06uiGSKGpRKwLUIpm2x1kmw+Sm1znsbuGtI1UbKlFGbAQrEMNNMgnUoQCjmQzeszSKdDhENeFNmDLFYSjdjU1OTw+WRCAYVgQEJR3UiyG59XIxzQicVMMmmLlqYI9bU+Olt8DPcl6O+KMGekkbb6Ksb6Wpg31Mo1s5t58s4BHrxhiNlD7Yx0NHL91TNYO7+fUsJmtKuV0a4WBjsaGe5oYqS/i1AwimWYmKZBNhWnv7OOm69fwS03XM0Pv3cbt9+8js0bV3DtNfPoaKkjmwrTWMrQ21Sgu6nAxg1rWH3Nau65/14e+sGDfOe7t3HLPZtYtnoO669fwvW3XcPGG1dyzYarmbdoOj29baQzcZLpqONNkUUCto0oejANBVF04bU0FFlEEJwqoixLiKKbeCxEPB4tC+XLriRPJYl4FF3XpgTzLvdVzmMlF6ZXw+NyI0sCkuhB06UpQObI1achCi4y2RjpbJhQyMJnm8iKjG560f1+LDuAHY5hh4JOqivoIxAN4g/YBKMB/GE/oWiYcDxCNBUjkgwTT0epqk6TL6Woba6ivauG8ZltzFrQydJrhli0ooela/tYtm6QJWv7uXrdAEtWD7J8/QjL1w6wfL0Dp1ZsGGX5+mFWbBhl2dohVqwdZsW6IVZsGGb5hmGWrxtk6dpBFqzoZ8GyPuYt7WfOki4WrRpg9pJuZi7sYd7yARatGmZkbidzlw7SO9JMz3ATpeYMQzPaaO6qobW3RHNbgb6hZmbMG+L6W9fz3S338cRPnuTZF5/lyeef4unnn+Gpnz7Lj37xAo8+9zRrrl3P4MwxqhrqiGSzhDJZEvlqqpua6Bjoo3Oon+6hLsZn9rNo8RBrVs9g8/WL2bxpDqtXjpAphLFCJmbAi2ZZKJaJIDspDweWOJBI1jSCIT+27SebyxKIRNBNL5bXIJkOkUz6qC0F6OvN0NgYob09wYwZJRYsamVsVhON3SWqm+uoaXPk6fVdbdS2t1JsbiTXUE1VY20ZZtVS01pPvrGWXGM1mdo8heYa6rubaRnooGd8kHgujarraIYjcJcVBUGWEGXHhyWXa0CSrKKoOppuIqsKmqE78EpTUTULTfei614kxUlYGT4v4XgCWXXeliUnueTALbO8vGljen3lBJWOohkoqoam69jBAB5ZQtU1ZE0nEAxS19ZIbVsjxeYGajtbSZYKRHJZ6ro6aO7vpr6njdqOZkcc39lMrqFErJClqqGWWCaHrHsRNRNJcwCbR5ScqqMo4halsqtJo1JScZUropWiiFtWccsqHknDJejluqFGPFP1H4gl6QiyRmNDE5FYouwJU5EUBVlVERXV8amJUhlwKXh9fiRVxRvwk6jKEkjHSJVyNPQ00djbwPD8Aeatmk2pvYZCYxX1HXXkm3NUt1U7fq1iimA2RCAdJFaME8pF8MVsgukwdjJIupQlkAqRbyhR19FMupTHTkYIZaPEiklyDQWiVSkM249pBzDtEFYoiR1No/uC2JE4suFzHFuiwjS3I3iv8MgOcContyRZxzD9jmNLVBElnUqPNJWmciBBeUFQkJAUDTsQQlZ0PILKVd+CpP+nmuhy/0f6/q0k3qkZOvdVNC9uScXtkXB5PFR4HKjkElQE1Sg/1qkVVrokKtwiFR4RlyDhEpyUmXMTmFbhoaLS7QAul1R2gjlLiRVuuQywBCoqhXJV0bm/A8E8jgjf5cjjXW6JSo8DwlwuEbdHQDMUUtkodc1VNLeX6B1oZmi0ha7uEtW1Keqb8uQKSXI1GRL5KPmGHMlClHg2SKkpR7qYIJmPEksFiCb9NLTn6RxspGOgmcaOBmLpCPFMFH/YT31TCdM20H1OskvVRSy/iaTLaKaCrDqKA7dHQNMNNM3AMiwEUXZSc24XlW6X86KcquMPRQkn0ozNnUMgFqVQ30g0U4VuBzB9AVTDwBvwYnotdMNC1TUMy0SUHXegx+PG7arE7XZT6aqg0nUVFa7/hUdwIcqeciLdWU789uYWKp1qsuJAb5dHQJRFdK9FIBhgZGQAfzCIFQqhWQHsSJpEoZ7WvhFC6Soi2Rz+aIx4NkdtaweF+mbMQBDd58cK2KiGs8KqqiqG10YxA1j+MLrPRja8CIqBqhvImoGoaaiGD1kzyOdzWJaJpmnEE0Fy+RihiEEi5ScY9hKK2gTCNtFEmGjMpLU5TktTgI4WP+O9Fndem+Kxe9Pcf1OWdUsj3HfHMF1tOUzdjS570GWRcMBLdS7J44/czduvP887b/6cHz3xfR686ya+3P4H9vztT3yx7S1ef+lRPnrnOd566SHefvH7PHn3Enb84WEmtm1hYtsTHNr+FIe2Pcnk1seZ+OhRDm99wgFeHzzO5IePcXjrFg5+8Bhf/ulZuurTRGyLTCxGXXWReMgm6DMJB3xkElEMTSQTC1PKZ0nHQmy+di0nJz/n2I43OPb3X3Hiqzc4s+stzux6kzN73+Lkzjc4v+8dTu18k3N7fsfZPb/lzO63ObPrDc7vfoszu98qJ7Pe4fSe33J+/7sOyNrzLmf3ONXEc/t+z5m9v+fcxHtlefx7XJ780JHXH3iP41/8hqN/+yVHPvkphz5+jkMf/4gjn/6Uw9tf5NCnP+fol7/m8JdvcnTn7zi+612+3vcnTu//gBP7tnJ01184sf+vnJrYxplD2zlz6BPOHP2Cs8e/5PKpPVw+vYfLp3dz7vjfOX/sU85MfsjE395m9mAdw+15ls/u4m8fvMa54zu4cGIX507s4cKp/Vw+N8k3Fw7zzdkjfHPuKJfOHubCqQNcPLWX8yf3cPnsJJfPHuDSqQkunz7IP88f5t+XjvCvC4f414VJ/nXWAVz/PPUF/31+P/++dJhLpw9x4etJTh3ay4WTk1w6cYgzE7u4cGwvpw7t4vShvRw7uJvjhyf44ouveO6/fsXIyEJqS620tvbT0TWH5pYxRkaXsXrFBt5+ZQsHPvk12/74GrffsZlrVizgVy9t4bkn7ufPv32JTz74NY88ciu33rmRm2+/nhtuuo7Va9cwc94iGtp6CCaqsGMFgvES2ZoucjVt9PQNcvddt/PM049y9cIZFHJx0pEgA+3NdDdUXwFcV86Vc+VcOf8TTntfX3d7Ty/FmhpHvq1IiB6BTDpHVT5PrqqA6fNimDrJVIxYLIIkSmUIZiDLMoIk4BbcSIpOOt+AHY6RTMYQRad6Z9t+FMVNNmWTy3gpFFT6On2MDfmZNztGX7fJ0kVVzJmZpJD34vdr6LqCKrlIp0yqqyxaGiNEQxKJuEYorBEMm6TSQTp6mwnGTRK5INF0CNlQCccjxJMxZNlDOh3DsFSCET+19QX8toEoVOLzKWiqSKGQxjJdxMMqpuFBkd3omkQw5CUe9ZFN+QmFZaoLFo21JkN9IQa6bBbOqaO3LcdodyMr589g4fgQcwa7WDDUyOKxVuaPtLBsehP3X7eAtnyIwbYGZvR1Mdrdyoy+DsZ7W+lsbkJXDERBwjQNEpEgfR0lbrthJTdsnM/dt63j3rtuZOOaxaxYOERfVz01xSTVVTFKmQjzZo2zYuVKbrr1Vh78/kM88Mi93PXAzWzYvIJ11y7hupuXseHG5Wy44RoWLZ9D/2AH9Q1FotFQ2ZcloagiiVQSSZSQZcmRwCsChq4gSi7Hn1b2DQVsL42Ndfj8xtSSpSg4fi5N0/CUlwld7mmIghtVFRFEF4Lbhc/rw7ZtFMVZrvxWAuyaSnxV4Pcr+HwioaCC34YCuPMAACAASURBVCc7VTHdxPAFsANhoukUwVgMb8CPN+Sbks77ggHsUIBA2CYYCxBLR8lVZwnFg8QzMXKFJI2tRXr6GlmwpJ/+sSZGZjWx5Jp+lm8YYfGafpatG+bq1U7yavHqXq5eM8DV64ZZsnaQxWsGWXjNEItXj7Bg1TDzVwywaNUA85b3MWdJD/OW9TF9fgfT53azYOUoMxb3MTSrjZ7RRnqGW8jVRhme2U447qWps0hDa45sdYxMPkJ9cxW9w+0sWbWQG27exA+feZyf/PLnvPTGr3nh9V/yk1df5tmfv8SW//oxTz7/E+548AGG58wlU1uHnYgTymRIlUqU2lvpGOinZ6ifvpE+xmYOMHtuPxvXz2Hl8lFuvXEO61f1sWJhD8N9JeIJH6qlIOrKVHrHJUoIkoaimqiGD0HRsfxeLNMgm43TUFckl8lgmAZev42iqRiGQtBWaW+NsXBeiZHhPI0tSVo68tQ25ik25aluLVForKXQXOtI3xtqqGlroqatgUJLHbmGElVNtWTrawinEoTicVJVWRLZJKFEmGgmTK4mTaIqiWE7gEmSy8kpWXEqiIo4daEqySqC6CSxnHqgk7SSNb1cGTSRZK28cqji9XtJZzNImjkl3pZkHd3yOu9DkhFk2aksqiqi4gAfOxAimUqjGxqRWAjL9mL6LSzbS6mlnqbeVmraGmjo6aJz+iBNg90U2xup6WiktrOZztEBWod7aOrroq6njcaednL1JXyRKJLuRdJMJN3EI6sIklROTil4RMlJpZTrhm5Zd34vKWVhvE6lpFNZFsR7ZANJtZBNL6rpxfL6sewghmGhqRqKqiCp6tRFvqKKeGSh7C8SUHQNK2DjiwQIZ2NUNRVIltKEqxJE8wni1VGaB+poH2ng6nXzqW6soqO/mdq2EoWmItGqBPmGakLZOP5kEF8igDduE8qEHZl8zE8gGSaSTeKNBWnqbiFfXyCeSxKMR7BCNrrtQ/WZqD7LqR+aNrovSiCeQ/eF0e0QmjeINxjF7XESVxXfQqsyjLrKJVApyGiWl0Qmg0dR8QhOZdAtapj+ABUeAY+sTlUIp7kEKsrris7PiQOtpn0rdC9XGR2o9R/gNU1w/FyVguPicnucFU3N0HGJQhmgyVz1bX2xLIe/qpyyusrl1CFF1aDSIyPKBprhpdLjfExXlRNcjmDeM+X8+rYS+R/A5cHlFpyKpcvjpNQ8EoKsIEgSHkFEMeVyclEhHA3S2l7H8FgHfUON1Ddnae0q0dHfRPdQBy1drfSPD1LXWiKaiZDIJ6hrrSNXkyVfnSMUCRBOBAkkfCTSUXLVGfJ1WfK1KXI1GdL5JIXaHLFsjEAiTLYqjeE1ML0Gls8gFLOxbBO36HKqfx638+KZR8YtqgiihiAqZZG/6CQWBcGp5AkeZwlXkomnsvjDMVp7+0lX11Ld0sqMhUtYvGY1PWNDNHe0kUin8Np+DK8P1etFVnUM3cTvc5YePWV5viSLeEQHphm6RiIRwy18+zV0vl8ERUOUZaryeXx+J2Ws6ipevx+f30bTLSf9KipIsoGs+9C8QUTdJF1dQySbJ1PbQCybJ5Ev4IuGsYJ+ArEomtfC9Dqg3rTDyIYPze/HF7HxBS0CIR9en0omF6VUV0Uw5CMQtOjsbCZfSBEKW1RlLVpawzQ2WQz1x+npDNPTnaRQDBKP6zTU2XS0BGhr8jLeb3L/5gRvPl/Lb36S58XHi9x5fRVdrUG8poSuCKiKhK6I9HW2cMfNG/j4g9/yt21/4A9v/5zv3X0z61fM4w9vvcAf3vgxLzzzHV544la2vfsUv3n+bp59aDMPXDvGF+8+xP4PH2f/h1s4uPUJJrc9wf4PfsDBj37IxEdPMPnh4xz66HGOfvwk+//6CIe3P8cnv3+Ksd56orZF2G9RW50nHY8QCQfxWzq1tdX4vQbFXIZ8OkEibNNeV2By93a+3v17Tu1+mzO73+LUV7/m3K43OLP7TU599Tqnd7/NyZ1vcWLHbzi/7x1O7HiDs7t/x8kdv+H0jtc5t/ddznxbZdzvCOUvHnifCxN/5cLk+5zb9y4XD/6RcxN/5PzB97k4+T7nDvyZs3v+yLEvXmPf1heY/OQlJre/yMTHz3Nw20+Y2P4iE9t/wf5tP2Pik5fZ/8nLTPzt1xzZ8TsO73iH47ve4+t9H3B8z1a+3v8xpyc/5eyxz7lw4isun9nDxZM7uXj8K84f38HZY3/n9OQnnJrYytlD2zg58T5//+BVls/tYaQ9z+qF3Wz74885e/xLzp/czcXT+7l0ZoKLZw9x8cwkl86Uk1znJrl47iCXzh/mm3OHuHzhEN+cO8w/zx3in2cP8K8LB/j3pUn+98VJ/nluHxePbufSsY+5dPzvnD3yNy6fmuDCiYOcObKX8ycmOTW5h7OTO7l0Yj8Xvt7P6aP7OLBnB5MH97P9479x400P0NsznZnj85g/bynDwwvp7BhheGg+A32z+f6D9/LeW79gy/cf4t577ubuW9fwxUev8PrPfsBnH/yaP73zM669bhl33X0DSxfP5Z67b+auu+7kngcepqNnlFA8RzhVTU1jL/FMPbVNHXz3oQf5xcs/49FHv8fsWSPUFBI0VlfRVlciHQldAVxXzpVz5Vw5/xNOqVTf3djSSq5YwDB0FEVCVRQikTCJeBTL60NRNYIhm9a2JnL5HIJHQlUdb5Kum7jcjqPELfmJ5+oJJ5IYho6qKiiKhNfrJWAbpBIW2YxKV7vFzNEwowM2IwMR5s/KMWd6ht6eIA31Ufw+FcNQiQRl2ltDdDR7GeiOUVvSKZV0ImGFRDJEW1sd/UMdBMI+ZFVE1SUMSyMQ8hEI+AiG/BimgmmqJFNRTEtDlFxYhkTAVgn7Lfx+1ZGKW/LU1HcwYBEIeomEvCTjJrWlIHUlH62NFv1dQXraAsweq2egrYY1i2azcv4cZg/2MXugh1kDXQx3NTJrsJaHb5nOlltHWTZaYLStmpl9nczs62T2cA/LZo/Q2lDjVBRlHZ/XR3VVhhkjfdx83RKuWzeb2zev4ju3bmTtsrksnTPMQGeJllKaUj5CX2cDC+bNZOO1G7n/e9/j3u/dxz3fvZ1b776Wddcv4bqbV3LdLddw421rWb9pOXMXTKe9q5FwxMbns7AsA0UW0U0Vy/JhWSaKLCKKHnRNclJusrOOKQpuVEWkrr6ajo4ODEtHkj3IigdRdACXLIsIHjeCx4VbqECU3FRXV2HoKvFYBFVV8HoNVEXC43FAmCC4yxDNhcc9DcFTgSRMIx4UyadNdE3GsHTCkUD5wquJeDpJOluF6ffjCwbx2T7sYIBAKIRlO0tddiTgVBejNsFYiHAiTL6UpVDKMTy9i/rWanpHmpmxqIe5S4eYtXSAWUuGWLByjLnLh5i7fIDFq8dZsGqYOSuGmb1siIUrxxma3cGclWN0jbUwa8kYfTO76B5tpqWvREtPHdlinK7hVlr6GqhvK5IqhCk1pKlrTNM72EA44iOWDJHNxxkc7WPdptXc/d27eeSJ7/PMz37KT195mRdff40XXvsVz7/6Cs+8+DMe+OGjPPDDH7Jsw0Yau3qI52uIVhXJ1paoaWmita+b7uFeBsf7mD57gKVLZ3Lzjcu57+513HHzctasGGHu7A462gokEzZ+r4EiK+UEkIxLUHBLGqLiVA6/dVJ5/UFUzUTTZXw+Da8hE/IZxCMR53tCkhA8jrfNa0nUlsK0t0UYGizQ1JalqaOaXHWWdE2GRHWaXF2RXGOBXF0N+aaSA7Uaa8g3lsjUVRNKJ1F9FpLiOKZUQ0fTdcc5pf7He+WRxKm0kQN8ZDyi45zxCNLUoqAoalMLhoIo45GkqcdIslYGWU6F0Wf7y6Jvs3wfJ+XzbcXR57UIhgNOuknRUFStDMb8pPNZ4pkEqXyKRCFJsamaQkOR7tFe+mcP0zzQQetgJ53jvfTNGaZrvI+24W6aBrpp7Omkvrudhv4uWgd7CWUSaF4/pj+IIDmOLVHWHEeQIOHyiFMX04KsUyk4gEtQzbIoXqdS0XDLJpWyhlvSsHw2oqQiyw6cC4VDaLqJojk1Tq/XxLQ0spkUtm0jqCIeUUBUZQyfiS9kkyhmSdbkiBeTJOtSJEpJgtkIoao4kbJjq7q1io6hJuq7amloKjFv0RyyxSy+aBDFMvFFQ1jRIGbEi50MkKhJEUiFsKNBGjqbydfWEM3lSOVzDI+P0tzRRG1jPfF0Gt1noxo+J3mm6IiqF1mzkTUfourDjqRIFhtJZmsxvcGpBcRp5eqgq5zMkhUDUdJRDINsdYF4NoGsG1S4JTyyimsqIed4tlxu5/Hu8vNVln9eBFXHJaq4PYojhC87vFzlmqPLLVLh8eCRZERJLL8tONVWWS5DsnK6yi1S6ZanElhXuQQnpeUWmVbppsLlKcMTHUU1SaayU+L4ikpP+WN0M61SmIJ6fjuEyy0yrdKFy+PGI3pQZAHbb+DxuJEVkdb2NoIhm0gkQLE+TboqRizmp6YuR21LifaeZkZmdNE/1krfSBttPU3MnDeDnuF+mvu6aOnrIhAL4g96yZVyJNNp7HAIO+wnlo5QVUjT2lFPY1sT8VycfF0eb9DCDvoJRQL4bD+xdIxsIU04FcIf8k0t9jqjJC5crkoCwSDRWKKcKFVRVQuP4AAuj+gAQFHRcAtCGeB5cHsERFnHJSpoXptgJEayKkPvyDjX3uqsyda1dTA0cw4rN13L9IULaOzuwg5HsLxeWlubGRrqQ9OdRWZ/wCKdTlLhmoYgSgjlmrZH0qYqpx5ZxRfwEwgFCYWC2IEAimqgqM7AhKI6oFpUDRTVSY75Q2F0XwDVayEbFrLXj2E73klfwCJXlSQYcoZNQhEfhldF9+uEE34SWZtkWqW5wSabVsimROpLAXp6chQKPupLNp1taXo6sgz1xdi0NsXdN+Z44PYSd11fYOWCOAM9Nvm8QXXRS3d7iJ5Wi/F+k9s2xnnlmXpefa6Wx+6tYt2SOMWMgM8rYejO/w0sXaWzrYGbb1zPfXdv5v0//IKP/vwqjz50E2sWDzJnuI41V/dy/00LePZ7a9j27g/Z+cFzbP3tw2x782G2/eYe9n7wKHs/fIxD259l8uOnnJri1h+w/4NHmNz6BIe3PsnER1uY+OgxJj98nD1/fZzP33+J+++8nkTQR8S2iIcClAo5Qj4fttckm0oRDfppbSgRDfqIh/w05JPs+uTPHP3qLU7teoPTe97izK7XOfXlrxzItfMNTu14gxM73nCWEneWU1s73+TM7jc5u/MNJ9W1pyyY3/t7zh98jwsH/sqFiQ+4fHgr5w++z/n9f+Tiwfc4u8dJdx37+5sc++INDn/+Kgc//hmHt/+cie0vcmD7S+zb9iKHP/kFhz99mYntL3PocyfBdWjHbzm86/cc2/Nnju19n1MHt3J68jPOHPqUC8e+5NzxHZz5egcXT+3m7PEvOXt0B6ePfMXZI19w7tCnnJ38hHOHP+bM5DbOHd3O1ndeYMWcHmb01nD7pkXs3P57zh3fyYWTu7lUTmX96/xR/nXxGP+6eJyLZ49w+dxhLl04xMVzE1w+e5B/XjjCvy8d5t+XDvN/vjnCvy9N8q/z+/nH6Z1cPPYJFw9v5eLRzzh3+FO+Ob2f00f2cvbYAc4c3c/pQ7s5f3gXF4/v4fzx/Xw9uY/JA3vYv28v2z/+grXrb2HV8k2MDs1mZGg6ixeuZLB/OnPnr6Kvdw433HAnG65ZywP33semjRt48vu3ceBvb/DxH3/CJ++/zNOP3cfCheN8/3u3s2rROC/95HFuue0Gbr7tTmobu8hX1xOKVRFP1xFJVjM0Ms5f3n+Xjz/8Ez99/jnmzx+nq6NEPhmlKhphpLv9CuC6cq6cK+fK+Z9wTNPstnw+TJ8fwzCwvF4U2aC1pZl0KolumFheP82tLXR0djm1FUEsv1Kq4HYLjkPELSAqGr5gkGA0QCjid2CG24WmSvgtlYBfoKHBz+iwzcxxP3NmhJg1I8malW2MD8fo6Y4RiRlYlkI86qWnPcb4cJzBHi99XT662k16O8MUC14a6+OMTe8mFPWhGTI+26C6vkC2mMYOeonEQkSjYXRdwba9JNMJPKIbUawg6JdIxf30dLRgGAK2rWFqIpLoxjAVamoy2LZJJGDQWBuiszVEf3eY8cEI4wMhFszIM3u0gRl9raxdMp+R7jbmDPczd3iQ6f0dDHXWMHukgd7GEDctreen9w9x56oSCwdrmNPfxI2r5vDsd6+loRhDFkXcLg+WoVFfyLFy8TxuumEpm69dyN13rOH6NQvYsHgWK+cOMqu3xFBbgdHueq7bcA2r16zmOw/cx/0/eJh7vnc33/nuLWy66Ro23LicG25dw8bNq1h7/TKWX7OAmXNGKdUVHceWLmH7Tfx+L17bj6qoGIaGIomIootA0IuiSPi8JolojKDPi6GIjIwOYts+LK8XURYRJGd9yllQcpbonNVMF6omU1MqIkoCkuA4vUzDEfN6vZZzH1V2AJfgSOol0YWuuPGqAj6vk7ALhnyEwjbhsMXo2ADJdIZIIu0sevq8JJJxAqEQyZTzanwwGiGeSWIFvHiDXiLl2mJVIUOprkBTax31LXUUGnLUtVbTO95P20AbveO99Ix00TOjh+lLxpixZJSZS2cyOHecxp5Wmjqbae1uprqlRCwTJ5nLYPotTL+BFTDRDAVRFpFUEUFxIykufH6ZTNamsSlDW0cNDY01LFq2iJvuuJnHf/QsTz3/Y3786ku88PovefE3r/L8q6/y/K9e4dFnn+GGu+5k7ooV1He20zfYQ21LA4X6OkrNLbT2dNAz2E1XfycDY70sWDzGDZuXs2zFdFasmMXQUCvt7SUi0QC6oeCRPXgkAUFSkRUTQdKQVAuPYiDIOkL5V0WVSERN/JZcvsispLLyf+F2V+BxV5CKhcmkEvh9FpqmIgoiHsGDJEuYlkq+GKGuLkZ1fYrapiLJqijpYppk2ZsVLSRJVefJ19dQaKonVcwTr8oQTMSw7ACCLJWXxeQpMCVIEu4ynLK8fgRJQRTlKQ+UIIplqOV4dJz0loxbdJ7nWy+Vu3w/t+T8mSipzsWqJE45tDTdQpJ1BwiV/TVT1UdNRVIVZE3BCnipb2ugqjZPobGauo56quqraB/qpHOkm1JHI/0zBuka7aZneh/d0/voGuuhZbCDtqEuaruaKTSX6BjuZXDedHpnj9I3a4TukUG08nKaJKtoutepi0rOhbFq+TG8ITTLRtIsBNmgUlARFR9uyUA1y3BMcRxOquEll8uXVx4VFE3Fskx03UQzdHTTwDB0vD6nxqQZJolskkwuRWdfN/UdDaRqMqRKGTL1OTL1GRp6a+kYbSVdlyKci5KuryJWHaept4HROYM0dNbTP9RLqipJOBbBHwziDYfxhmxi2Tjt/S3MXb6AYkst/kQMK2hjBW2i6RTV9U00trYxMmM6/WMDjMwcJVsoopl+BFHD7VHQTD+SamJadlkgr6BZAUKpIrFUHknSpqqC0zwSlZVlSCWp5WSXjEtUcUkqus/EDgZRdR1FUzC8vqmkVqXgVA5dHtGBWy4Rt0eZcmtVCDKCouORFUyfjawbuN0OZBEkAUmXEWWJSpernKBy0lSV5fXCaWUodZXLw7QKgWmVYrlq+C3gEqhwCVR6RDyigssto2omxeoSpmU796uopNIlUOl2Ma1CKKeaJLK5HJKsOCuIbmcMJBJQMU0ZWRZIpaO0tjfT0FpLoTZDLB0mnYtT35ilvjlDJh+jsa2e+rZa2npb6BpqZ3zuEKvXLWVgrJeROSOMzB6lUJunWFuFaVt4bSdRm6nOEM/GiSYiZHIp4pk40UyEdDFLLJVANYwp51UqG6fUUE2psUhnTyuZXApB8jhDFoJIpVtAMbz4QzE8ooIgaXjkMriWnUScokrOCI3kwef1UVHpwuUSqPTIuESNcDyFbpgEQj5C4RChaJxCfRPheJLBsRlcf+d9LFqzgermVpJVBQbHxlh/3fUsXLqMSDKBamjYQZt0VQ7FMFF0a8o/6BZlPLKGoOj4Az4CMT+BoE13TwehWBw7GEXRvSimD9X0I6kWimZhmF4i0QS65Xd+Tk0Dw7YxbR/RZJhY0k+mKkgs7sUOmOTyCXI1EYq1UZraYvQPJOjrsVh9dZp1S2KsXhhi2bwQo/0BFi8o0t3mZ/H8OhbOSLF+aZYHbq1hy4M13L4xwH03VXHbxho2rcwxOhimvmTS1hSguy3I9MEQG1YkuGdzFfffXM2qxVHaGxRCPheGJqDIIqosYPtlGmsyrFo2lxs2LOY7t67g+/fM5bt3zuaWTeMsn9vJaFeeReP1/OHVh/jiz0+z+8On2f/h0+z5YAt7/rKF3X95jH0fbGFy25NMbnuCQx8/ycTWLUxue5yj25/k2CfPcWTrE2XAtYV9f3mUXe8/zvb3Xub2G9YSsy0y8SjxcIjOlka8mkaxKkM2EUFTBRpq8uSzCQKWRiER5K9v/5zDn77MyR2/5Oye33Bm12uc+vIVzu5+g9M7f8OZr97g6x2vcWbvW5ze9Rbn9jo1xdO73uLcrje5dPAPXDjwRy5N/KkslP8jFyff5x9Ht/PNsa2cP/geZ/e8y/m973J21zuc2PEmEx//nCOfv8rkpy9x+JOXOLT95xz69GUmPvsV+7a/zORnrzD56StMfP4aE5+/wZEv3+H4nj9xfN+fObHvrxzf94Hj1jr8OacmPuXEge2cPPQpp4/+nQsnd3Ph5C4untjDqcN/58zRv3Pm8KecntjO6cltnDu8nVMHP+Ds5Fbe/dWTLBxtZqitipvWzuPgV+9z6fReLp89wDfnDvGPc4e5fOYQ509McOLQbs6d3M/lC4f454XDXL5wgP996Sj/vjDJvy9O8u/zB/nn2f384+wu/nl6FxeObnfg3uSHXD7xJRdP7eXoxC5OHt7DmWMHOHnwK85M7uDi1/s4f3KCA7u/5MDeXezcuZMPP/qM+x98inu/8wOeefp5Zo/PZP2aTcycsYRSfTcdnaOsWX8jm9bfwI033MKN11/HG794nMM73mb3p6/x3u9+xj133sSmdcv4xY9+wOIZfTx012buuvtGbrrjTjLVLaSraollagjHi4RiRabPmsunH3/A9q1/5tFHH2LRohnU1qQpFbKkI0Fmj/RfAVxXzpVz5Vw5/xOOafq7ZUXH5fFg2zZ+O0A0kmKwf4hQKIym68iqSjqbolgsIIguZFnC5XIhiA7o8ng8CKJAIhsnlk5Q4anEMBXqG4qEQxbJmI9wQCGbtmhtCTIyaDNnRpDZ00OMDweYNzPL2FCU2toQuuZGUdxUF/z0dYTobbeYPZqkvyfIUL+Pod4Es2cWmDFeRTYXJBDykUhH0C2ZcCJEvpgmlY4SDFn4bRPTVGhsLDkwRXRh6AJBWyYYNLB9OprqIRy20DURXfeQSIZIp2MEAxpBW6G26KetJcJAb5gZI3Fmj6UZ68sxa7CR1fOnc8OaVSyaMc6coT7mDvUw1F5ien8jqYhBTVWMwdYi18wqcffaZm5f1citK9v4zTObuWlZN7GID01RUCSRXDpFd1szt9+4ngfuvp5r183lxk2LuHbVXK5fMsbmxd2sHSkw1pxi6fxR1q9fwx333cO9jzzEgz94gPsevo2b7lrHxhuXcd3Ny7n+llVs2ryCDZtXMn/RDMbGh7ADFpomI6uCU2MI2CiqhCQJCIIHUXIjSm4MQ0OSBXRNwjJ1AraNrsk0NjbhD9hlubzL8ZKIbmRJRJZlfD6vU0sVK/H5vViWUYYjLtyeaQ7csjSaGmqdx3tcCKIbt7sSj+BCljzIogtVqsRQPY7A1nCSBz5LIV9IEU/G0UwL1bLw+vxYfhvLFyAUimL6TOyQv1xVDGLaFuFEhHQ+RShiE4mFCCciJLJJoukYyVyCQn2JbE2BTE2eXClPsbWG5v4OOoa7GJ47RufIAMXmFkx/EE038YiOFFqSVSpdLioqrqKy8ioqKqZRUVGBR6ggnrCpyoepa8hQLMUZmznIjbdv5qEfPsxzP3+J53/1Cs//6lWe//UvefH1V3nh9Zd59uUXueW+++mbPk6iqopYLkuqpoZUMU9daz31rfV097cxd94wa9bM5YbNy1m0ZDozZ/czMNRGc1sN+Zosps+p2giy6giry0klUdERVR1J0fH5bDTTi6ToqIaOIDmpDkmqoJD1EbVlKt3/i4qKqxBFF/l8Fk0VaWkoEQr68Xt9CB4Bt9tFpctZF3O5K/CILiex6bMIx+Okc2nimST52moyxSpiuSThRJxgOIgvYKMbBpqho+hOakyUJSRJQZIkZEUujxs4iSLHAWU7F7eiI0AXJcGRQwvOeqDw7f0F0fGHafr/B7kc4bTsvA9Zn0p4SbKMKJcXEGUFSVKQJclJOakKhunI9A1LJ5qO09jdTFNvKx0jvXSM9NDc30b39B66Z/QxY+ksBuYO0NDVyNjCMbqnD9A23E3LYBd1Xe2UulrpGhugpb+D2vZWmvu7ydbXEkomSOQyaKZTy5U1C8P0o+o+RMXEDifwhxN4ZBNB1tEtG820cQkKomrgkVU0y4+sGFP+MVFSUDVnSTKRiBMMBdEMHdu20XSNYCiMqmmIooQgSWiWTnVLHUPTB8g35qntqiNekySUjxEtJokWY0SqwyTrEkSLUQpN1eQaCuSbi9R21hLOxmjuamHthlW097YTSyfxh8KY4SDBRJj69iZa+topNNeRqStghsOYAT/eSBR/KEq+VM/Q+EzqWzqobWmmd6CPfLFAOpdFlBQ03Yume5FVE1E1ptxXquZ1ElhuCbdLmgJS01wCFZUilZWOa2ua+z/i9UrBSf3pXi/+8ufF+b4pe5QEGbeolJ9LwuVRECQdSdbLzyWWlxgl7GAIzTIxfD5nAECRHejkdlPh9uD1eplWKTKtwkVFpRuXW5iSl9AFbQAAIABJREFU2zvrixKucgqs4ltRvdupKbpEBUk1cbudv5+mexE8Eh5RZJrbRaXgrD9Oq/CgW34qBRGvL4BuavhtHTtgoZsqqiqiaQrhaIBAyI+iyVQVkySyCeyol1JDkbauRjr7WmnuaKa+rYVMTZ6a5noKjSU6B7uZOX8Wg9P7WbpmHiOz+rh61QIaOxqIZmMkq5KE4iFCyTCyJhOIhagqFVBNDbfgQlRUdK8fzbQRxPLiqKYhayoeWUBWZdTy8mEkFiUSi2OHwhheH5KmI2umA/A8AoKilEGYgstTiSB58HgqMXWdykrnc1wpyOheG1n3Ou4uw6S1tQVV1R25viAhyTp2IkU8l8eOhqlrbqK7f4CGtg7mLV1JTVMb1U1NzFi4iEXXrKFjYBBB0ijUNhBNpYlnqvAFQ9ghP8lMjGQmRCgSJJFMY9khvIEgVsARx5t2EFEzESWNcChONJYmnSkQDAUx/Qam7cUO+xgZGyBTFaeqmCCS8JPKBkikvFTXRyg1hJg7p5pVi9MsmxPkO9dneeDmPDevi/K92wtcv7qGa9d0MtYfYdGcPGuXZ/nhfXVseaCe1YsM7tlcx8ZVaW7eUMM1i9MM9ARpa47Q0hCkryvMojlpVi7J093hp5DVCfo8GIoLXRGQxUosVaSmKsb6lXO5/65NfP/Bm9m8aSEP37+Jxx5cydPfX89/PbGZR+5aw4alg9xzwyw+fOsRdry/hQNbn+HQtqeZ+PhJ9v31CfZ/8CST255lctuTHP74CSa3beHop09z7LNnOPrJMxz5+CmOf/wUR7Zu4cjWJ9n/wRN89vst/PnNn7Bp9RJiAYugT6cqFacmn8O2dGyfRcT24TVkMokozXU1+E2VdNjLL3/0CBOfvMSR7T/i9Fe/4MzOX3Fm5685teNVLu59m//L3nt2R3UebNufH0szu7fZe8+e3jQa9d4L6nQwzQbca2zc4hI77r0luCS37cQVt7g77oVumo3BdISQqALsxMn9/oDj/bAH8jx/IYtrrVnSkgbQaEYDc3Cex3nkx3eY3PEex396j+M7PuT4T+8xueMDTuz6hMkdHzK540NO7PLXFH/Z9xW/HviWn/d9zT9H13Jy9+dMfP8mBze+xuEtbzG+4RUOblrB2PoXObDuJcY2vc745r+x97vXGd3yNjvWvMq2lS+zc+2r7NvwBmPfv8/Yjx9zcNunHPzpMyZ2fsHRonPr8O61HNq9hkO713J8dCPHxjYyObGVYwe/59j4j5w8tJ3jY76P69jYZo6NbeDEge+YHF3LsX0rmTywnmP71vLan+9k3nATA215HrnzNxwZ3cyp47v45+Q+Th3ezbGxHzkyupUTEzv5x+Q+fj05yr9/HuOX43v416kD/O/Jvfzvyd38++Qu/r8Tu/jf49v495Et/GP0W07s+IjJnz7gyI4vGN/1HRP7dzJ5ZIzDozs5dnA3xw7u5sTRA5w8dpDD4/vZumUz336zlvc//Jb77nuW5597i5f++jaL5i1k2VXLWLRgCQ31rbQ0tnHB0ku56spl3HvPwzx4zz188taf2b7mTX5Y8w5f/P1N7rnzVpY/fAcbvnqdm65azNUXLeKF/3mcq6+/gfLaDuLpSiLpKuKZGpLZGmqb2njzrRV8/dVn3HX3HSxcOJu5s4cY6eukOpc+u6J49pw9Z8/Z899yjFC4V1F9wGXbNrbrkMmk6esfwXY8VFXDdV1yuQyGoSHJvjtJ03UCgSCOE0IQAkQ8l0jUQ1ZlgkIp+bIshqFQUR5j3sxuWutT1BZcWuodejstZg67jAzYTB0KM9zn0t5iEI2pyHKARFxnsC9Dd7vNrJE0584qMH0oypJFOeZMzzF/bhlzZxSIhhXMkIYbtclXZ+gdbKO6Nk8mFyHsGbhhi3QmRjYbR1EFVC1ANKLjuhrxhI2uBwlZOm5IxbZU7JBGrixBOunhOCplaYvu9iTd7XF620wGuh3OnV7OgpltzJ/Wy6ULZ3HejKnMmzrC/JEBLpjZxdXnDzKlpYKq8hT11QUaK3LMmtLM7N46Fo/UsPx303jurulcvagRUxXRJAlNUYk4FkM9rdx49YU8cu8tXHfVfK694lwuPm+EyxeN8JsFnVw2UmDJ1CauuGQJN916G/c+/hj3Pnof9z3ye+647wauv/kSlt10AdfdcjHX/vZirr5uMRddOZ+Z86bS0tZMVVXe925pMpblT6Uriu/SUmXFrwzKAooioagishJE1zVU1X9x5HkRJElClHwwpSgCmqr6F03xnVrBUkRJQJJ9YCbJQSTJh1iyLGKYKrGo51cZhQCSFEAqprd0OYipiqhKEF0JYuoCliWSiFokYjrZlE1FeRbL0olEHSqqCnjxGIblELLDhJwQsYRHNBEmknAIR0NEkhEKVTkf6MXCRGLu/1VfjJDIJomkoySzSbIVZeSqyqlqrKWxs4mhmf30z+invr2JsqpKLDuMLKsEBbEIswKIwjl4EYNUOkIkGqJQSFLfUEbfQBNXX38JDy1/iGdfeo7nVrzCc2+8wfNvvMFzr7/Cc6+/xqP/8yzX33Ebs8+fT2VzI+FUmnAiTiqfpbKmko7ednoHOpm3cITzlkxjyQUzueY3i5g7t5+6hnLSmQSWbaEZOmJRii0oGroZQtEtdMtGNUNIio4ZstENFdf1k3ua5sMgRZPRDRk3bGGFFCrKbNqbU0jS/yEYKCEac/E8B1UO0tlcTWU+jW2HUFUVURQJBEr9OpEQpDRYiiCIBIQgkiIjqwrxTI66tjbqW9uoqKugoipPIuERsgxMw/AXNnUZ09RxHAdTNzB1A1VV/SqkrPiJLVlGUiRkRT6zVCbLErIiIsoikqKgmyYhW/fHL2S5uAQoISn+Gp6g+Kma0zVGRTaKKTEZzdAJOTZy0Udl2hbxVIxYMkZVUzX17Q00dbfQOtBL9/RhuqYN0zowhZb+TjpGeuifM0zHSDd9swdoH+6kY6iL4XnTaR7opaqznYrWVhKVlaTr6qhobSZZXiAUiWE4DolsGtNx8JJJNMvyXwjrNrIewo2mkHQbUTURVQNNt1E0i5AbIRJNnoFZimacAXqKqiPrRXinKITDDq7noeg+fInGY+iWRSKdJZHNEo6nyFRU4aajpOvKKDRXUtNZT6o2TbI6TbwyTaIqTao+R2V7Oa199dR31lLTWkehsZKhuSM0dDfjJGPEc2mmzp7G3EXzydVUkc7nqWhowIlHiWdSOPEIVsxD81wMx0G3QsVkWhTL9chX1ZLMlOOEoximSXNLEx09nZi2jSyrRWBXXBgUZQKlIqlkFkHxq6VBwZfv+8L4Yj0w4Cd6AkVvVlCUkWTfpxWUVWTNpKq6knx5BarhIBWl8yWC7++SFJPSoOyvBIsKISdCSVBGkHXfzxX0K47RZBw9ZKGbBqXBgF+ZE0Xq6xuLNUaFkiLAEiXf63XaveW6cTTDJlD0fvkOLhnDDvsVxoB/OwRZwwnbxBIesqqRzGb956OiQL5U9GXr8WSMfEWGskKecCyG4zh0dLZRUV2JHXFxIh7ZQhktna04URsn6pKvKKerr4eWng4aujpo7O6kobOd2vYWmro6qW6op2uwg4UXzmHW/GFGZvXTO9xDobYSJ+KSyKQwTBNBErHCDqnyMkKxCJFUhGg2Q6mgnVm1DMoapeL/uyZ5ehBA1k3i6Qwhz8VLxMgUyrEjURQjdMYVGAwGCYoigiQQFP3nG0GUCAQlSgWRQFDGdDxEWaemphZBCmKHPayQ448PCCKCKFMiSqi6gSgJ/nOGJKMYBqFwDCeSQAm5VNQ30jMwzKwF52HZEVp6+jjv4kuprG/E9cKkcxHqm6roG+wllckQiydwohEiyTjRdAwrHMZ0bD+FJilouo3rJdBNC9dzCMcc3EiIWCLiA//iuqvlWJiOQTztUFYRoVAdpbzgkElKpKIButvi3HLj+WSSIg11YVpby0mmHSJRg3jSoq7Wpr1Zp6fNoqvZpKlap6FWZ6A3RXd7gu6uHM1NCVqbo/R0peloS9LemiKdCmEZMpoio6sKlqZQV5Hmqovmcv9tl7H689fYvPp93n/rT9yybDHPPHEzH771GH96Yhmv//X3vPDkzdx+1Qwev30Bq9+7n+3fLGfv2mfZs3o5u1f+kT2rnmbv6mc4sO5Z9q9Zztj6Zziw7mkOrn+Wie+eYXzdU4yvWc6BVU8wuvJRxtc/xe7Vz7Dl6+f5+9t/4bbrr6CpqoCtKySjHoVMhoqyLCFLJxJ2qCpkmTbYQy4ZJR62ycVdXnr6QUY3v87Y+j9xdMtLHN/6Bse3vsnxH9/k+La3ObHjPSZ3vMfJXR9xYufH/LznM07t/pTjuz/h1J7PmdzxESd2/Z1Te7/knwdX8+vBNZzc+TkTW97myPdvM/H9O0x8/w7jG19jYtMrHNz4KqPrX2Z805sc2LiCPeteZff6V9i/8XX2b3qbfRvfYv+mN9m1/g12b3yX/T98zOGdX3Bo11eM//QFh3Z+yeHdqzi0czXjO75hYuc3HNm7lqMHNnL80FaOT2xjcmIrJw9v5+jYFg6PbuLI/o1M7FrJkb1rOH5gPSfG1zM5vpmTh35g8sA6nnv8JhZNb2Gku5KX/3wvJ8aLSbDDuzh5aDsnDv3IicM/8euJvfx6Yg+/ntzHySM7+NeJ/fzz6HZ+PbKVf01u519HtvDrwbX8uu8rTux4nxM/vsWpnR9yav8qju5ey9Hxvfzzl0l+npzg2Pg+jo7t4ZcTR/jHyaMcmxhj10/b2blzD48+8if+8MSLrHjtY/7w5J+ZO2sOy666hnPnLKC7a4BpwzNZvOhCzl+4lN/dejdP/WE5H731HGs/f4lvPn2T5U8+zn133sZXH77Ejg0f8M6ry7nn1iv48/J7ueiyJTR19ZDOVxNJF/AS5YTCWbKFGh588BFeW/Ea51+4hDnnTuWB+25h0ZxhRno7yCTCZwHX2XP2nD1nz3/DMYxQr2FYWKEQ0ViCdCZDeaGSQkUNRsjGdR2y2TTZXBpJESkNlBAMlmKGLL/yI4qEbIt0LoWkSJQKQUqDQSJeFNNQcR0NywjgWCU0VjvMGsox1BtmwcwMl13YzKxpGWbPiNHQoOF6CpYpUlVhMmtaluG+MNOHoswcSbF4foIlC1KcOzPK/HPzNNZG8cIW0XgYxwsRcjXiCYeGpgKxuI1hKmiaQktrA14khK4JhF2FbMqhvCxBPh8hFJKxLB1DlzF0mUw2jhvWyWYcwp5MXY1LT0eKoSlJZgx6zBiIsHBWHYvn9LDs0vOYP9xb9G71MX+glTuuPpcFw81Mm9JKZ0s1NYU0HXUVzOppZd5AK1fOa+H2yzqY1pVh5kAj2VSUcMhGkUUSEZuh7kauvmQu99+5jBuvWcCVF03lovOGufT8aSyZ3c2c/kYuWDSTa5ddzV0PPMB9jz/IA4/fyz0P3cLNt1/JDTdfwrKbLuSa65dy9Q1LuezahcxdNEJnTyuFihyDAz1omkgul0CW/XphJBL2022iv3KoyCKapqAoMqquoMgSiipRUVmGIot+0ksWUFWp6M8qRZFlNFVFkoJn1hMtS0PTJTRNwjR0ZCmAJAlomnImAaaoArIcRBIFZKkUS/eXHDVVQFMFVCWIpgqEDAlXD1BIe+SSUcrLsmSzSZKpCK5nEYlGcVwPy7YxQ47v5Yo5hGM2XtTxL5EQYS9EOGITjjtEEy7huEMkGSWWjhJLJYil40SSURLZFIlcinx1nsauBkbm9DM8a5COKZ1UN9SSysRxwjqJRAjX1XHDFmHPJhZzGRzp5Zbbf8vjzzzBH557lj+98iJ/fn0Ff1qxgqf/+hqPPPMnrv3dzUyZPo1oJokTj5CrLKeysY6K2gqaOxqZOWeQ8xfPZNbsQTq76xgYbKe7p5V4Iko4bGNaPtAQpdP+Kc33MmkGuhkiGvWIRkxiEQtNFVEUGUVTsUwVRRb9Na6QjmboBIUAsiqiqBKqJhB1JXraMmhaCcFAKV7YRVNlhOA59Hc101xfg2FoaEUpeSAYLIKuAIFAsHgJUFpa6oMuVcO0XTL5PNUNjQzPmEl3Xw9t7U3U1VcRjbgk4hFc18YwZEIhswi45DPLm7IsF9NcCrLi1xj9OqKMokjIir9aphk64YiLZVoomoooSf+PlysoK4jKaUdXEQQpGqppEvJsKmorSZalqWysJl9ToLW7jebeduo6W8nWVNHY3UNTXx8tQ4M0T+mjdUovjd3NNE9ppXWgnfruJrpGemkZ8NcRu6cNUNHaSra2nkhZnkguS11XG0bYRVINNN0iFA5T21hHZU0l2fICiVQZuh2msrYBzXQRlRCSaqGatn8/yyq6aaFovvzeF+yrZ/xioqqh6gaK4VcrFUVFUSTfpWiF/KSaaRHLZSiva6KmuYWeaVMZmT+bTF2eeE2GaFWaTGM58coU6eoMqeossYokyeoUdV2VDMzsoXugGy8Zp9BQQ6GpmrqOBrxMnIrmWmJlGTKFAhUNDVQ1NRBOxtBsGz0UQrVMQtE4oqajGDam5RKUVCRZxwo5NLV3kcgWMENhRElB1UxCbhjNsrC9MKLqO6ZsN4Jlu0XvVRFWlBZBj+hL3X2nll9N9P1M8pm1wtO+qhJBJhQK8fRTT1BX34CqWwSCMpKsoRsWgmyg6g6ipBEUfEF7UJBRVOOMqy0gKBhmCEkziqAriSAqlAh+2lMzHARJPyO9P50wC0iqn9ISVEwrQjKTJyj6ybFSUUGQVBTdoFRUUHQbQdIJBCSCgoAZMtF0E81QyWWTSLJCICgWa7T+mIIZMlBNA80ycb0wLZ3ttPZ0kausxIvHiGezFOqqaOxopK6lgbLqCtqmdFPT2ky+toZkPkeuspJsRYHapgaa2pto6aqnrqWSqsZq2nvayFXk8RJRUvkymjpbsT0b3TQJSApBRUW3w6iWS6mkExBNAqJRrIn6tzEgKP6ao6T432NJPyPsDyo6QVlHMW3McJhoMo0TTaBZjg8IFf2MbP6006y0eL+WFr+/gigjiCJBwU/OlQgKgmwQEBTKK6oISLIvjJfEMylR3bQRNZNIIo0aCqGGQtQ2teJEEsiKge3FiGcz9A4MYtkh+ge7ufjKS6lvaSaTSxFJhEllo1TWlFHdUO0v1OoWdjhMIpkm7MVRNR0zZOK4FqatYTsWjU0NqJqKqqkYtolhW2i2iRU2SKTDFKpzhMMhdEPGMBVcT6erq55ozKGuvppEJoUVdrG9KCHbJpuJ0VgXp6LMIl9mk4wbZDI29TUJ2lrKaGrIUVsTp7UlQ119ipqaDNGIjmFIGLqGpqnomkRzQxV33XYNb728nA0r/8aWte+zYeW7vPXKH7j39iu4+uLpXHXBFP5wz3y+eu9evn77QR66cS4fvnAT6969iz2rl7Nv7dPsXvUke9YsZ++ap9m/5mnG1j3N/lVPMrr2jxxYt5yxdX9kfO0fGFv9BAdXPcHYykcYW/MY+9Y+zf4NL7Lx6xf58qMVvPL8M3Q21hC2NKKuTXtzEw01lYQdC9fS8VyL+spyYq6FY2qkoza3XHMJeza8ycSG5zmy8XmObXmZo5tf4vjWFZz86R0mt7/H5Pb3ObX77/yyz68i/mP/F/xj/1f8vPdLTu36lJ/3fMq/xlby69gqJn58n6PbPuDI929z9Ie3Obz1XSa+f4vxTa9waPMbHPn+bQ5veZuxDa9wcMMrjG14hQMbX+XglrcY+/5dDmx+m/0bVrB/09uM/fABY1s/4NCOTzmy+2sO/vQl4zu+ZOynrxnd9iUHtn3J+I5vOL5/LUf2r+P4+PecPPwjx8d/4MT41uLbHzi2fz2Hd6/i+Oh6ju1bz9GxdRzb/x3HxzZzfHQtE9v/zgO3LmGwPcecgTq++OB5Thz6iROHd/PL0T38fGwPJ4/s4teTe/n52C5+PrKbk4d/4pdDW/l5dD2/jK7m5/0rObn7cya3vceJrW9xcvvfOLn9PY7/9CEn937DqdF1nDq2j//910n+95+T/Hpign8cPcAvx8f556ljnDg6zs5t33Py2GE+++QzVn27nq1b9/CXv7zBJRdezJKF53PegsUMDkynr3eE3992J8uuuoobr7uJu++8nzdfe5W/rXiJ1197jbvvvI8H77qNrWvfYffGd9m+/j1Wf/E6b77yFHfefT3X3XwdhZoG3GSGcKKMTL6BZFkNl111PTPmLGBk1myWXrCYm6+7mLkj3cwZ6ScRcc4CrrPn7Dl7zp7/hhMKhXplRcWL+JH6SCJGVXUNZfkCtutRV1dHNpc/U0krDZZgWRaSJPl1NEXGDJmks5miF0NG1w2CwVLy+SS2LZNImJTlVLo7wgz0hmlpkOlstmmtDzF7ahlTuiNUVcdQ1AAxT6atMUR3m8mMgRjDfREWzMlx0XkZFs8vY86sDI0tCb9uZ+nYnk2+qpzK6gLhsM6C82ZjWArxZATHMciXpXBcg4hnkkmFScTDuJ4PJ0wziGnJmJaMbWukMlE0TaS8PEYsrtDcGKOjNcnUgSSDPTazh7JcsLCfwe5qLlt8LjO6O5jT182c/k4unjPIgqldzBroYnpvB8NdLfS3NTC1s5mRthpmduS48cI+uhqz1FRmaG2sJZNIUpbNo0giqajNorlD/Obyc7n+6gXc9tuLuPKiaVyyeCqXL5nB1RfNYf7MXq699nLuuf8eHnryUe57wk9v3fb7a7n2xotYduNFXH/LJSy7+WKuuelill52LgNTu8jlU7iOSdi1MEwFw1SRpQC6JmHoCpIkIgnif4BCcRlRUSXi8TjRSJiOrlZEMVBM69k4TugMqPKhl1x8X0CSBTKZNI5jY9sh4rEYqiaeEdfLsogiB1HUYi1R8WfHPUcnFnMxTAXTkFCUILJUiiIHcE2BQsYhn3TpaKmjLO1RyDrUVSXon9JBLpfB8cJopknIdnDCNrbr/6+4/zaM7Zp4MRsvZuPG/PWpWNIjlvCIJP3HfjwZI5FN0tDeRCIbJ57PkSjP0tDeyODUKbR1NlBTV05DU57BoTYqqvI4kTAVtZVceNnF3PPIA9zz2MPc9ej93PP4g9z96CP8/uGHueGO2xmZey6p8gqcWIRwIk6+qoyahgp6+proG2lncKSH1vZaGpuqSWc8fwlUU/z6jm76FTq5WKfTdUK2hWYayJqOqqpoqkTCkRnqzNNR7zK1t5xsykIUAmiaSCJhoekiTtjEi7qEHLuYohMRhAABoYRwSGZafzWGXoIQPAdZCiAKJYhCCWXZBIVCOeGwh67rBAWB0mApgWCAQKCU0lL/Egz6zxOlwQClwQBBwV/jMx3fhdfUVEdbRxv1jTV0Tuli6qzptHS0kMzGSKfiJBMxHNvANg1MQ0PXFP+iq/7Sp+KnuxRF9it2ioyi+J43URJ8sCWKvphdKNYXFRlBVpAV+QzwkhUNzbTIVJSTq6ogV1mgrKqc+rY6appraJ3STWt/Fz3TBugeGaBrpJ+e6QN0Te2lZ1ofU2YMMm3BdGafP5vuaT30zeqjfbiD9qFOBueMUN/ehpPIooQcYmU5crVVRDIZdNvx/2zVRLNCGCGb1s4uVNNG021UzfBrZlYY240h677rSdFUHDd8ZtlRUXwXmaKpaIaOYqqYIQPNUNEMfzlSlBSEIuRTLYtoMkFFQx2dQ30Mzp3FrEVzaZrSTKGlko6RHuI1WRJFwJWqTtM2pY1UVZp0TY6Klioqmysob6ygqqmetu5u4uU5ImVJGrqasVMR4vkkdjRMPJMglcvSP22I1indBBUN03GJpXPoIZegrCIqBrJiEokmkWUFOxwlmsoRCscQVY2gWFwyFCRf6q7oiKqfehIVg2gs4df6Aj7IDMoaJaVBSkqDxTRTsfIX8FM9gqgWYYp65v3SgICi6tQ11JFMZTBCDrbnFcGHiiCpuF4cQdQQVQPL9jAtFzccoUQQ/WXGoF85LBFkH45pOiVF0CKqJqpu+8L706uORZjjVxQl34OnGGeWGc8JipQGRWrr69AtC81yUA0H3XIJCiJBUfCBVrEGKQj+QqKgqCSzaXKVFXiJKFUNdTiRKJbt36ZsRYGymkqyFXnyNQUa2pto6G4lW11ObVsjVc211Hc1U6ivoq27nUJNBeU1BXIVWWrrK8lXl9E+pY1kPomXiONGo0RSKSKJJLYXIVOeo761kVSuDFE1EGQdJ5ogKBuUiDoB0SAgFuX8qkVAUBFkg1JJoVTya6RB6f9dozwNrAKS/3Or6RZq0VsVSaVQjGKCUdf8RJ6gFL+HQjEZJp8BmX5tVSEgacX6p0qpJBerqyKSZiIpGqWCv7apGCEERfPHBWTtzBqnf79qyJqFpOlolo3lusTTOWLpLLFEnEQqRjafw3DDxfSliWo6SKqFJOvYrk3IsTBNvfjvJh9MG5aFFXYxHRvbCxGLO9Q3ltHQVIEXd+nsbiMccTGdEG7MwQ7bKJpCMptCtUxiqRSWbZNORol6Fq0tBcKeihvWiSdCpNMe2UyEbNqmrMwlntDJ5hzKC3GikZD/d64soIj+MEEum2bh/Dn8z7OP8/GHK/j287f5buU7bFn/Me++/hRPPXoTi2c18eIfzuPb95axY80f2bHqGT564Sa2/P1B9q76A7tXL2fvmqfYv+4pRtc/zb7Vf2R07VOMrl3O6No/MrbuSQ6sfpSxVY9yaN0TTKx5nMNrnuDgyocZW/MoY+uXs2/tM/y48i98+v6rvPCnP1CbzxBxQtiGTk1FJf09XbimSdxzCLsWsbBN3HWxDRUvpDGjv53NX77EwY0vcmjDCxz67nmOb3qRo5te4viPKzi+7Q0mt7/LL3s/5ee9n/GP0W/4ZfQbTu35gn+Pfs2pHR/x855P+HnnxxzZ8hbjW95g7LuXGFv9HIc2vcyxH9/l8NZ3GN/0Goc2v/4fsLX+BcbW/5WxDS8xuv4FDqz/K6MbX+XAxtc5uGkF+zes4MD373Lop084vOMLDu/8komdXzPo1mI4AAAgAElEQVS2/SsO7viG0Z++5siurzi06ysmR9dzcmwtkwfWcXJ8M8fHt3B0dAvjuzdxcM9aDmz/lr0/fMbE3rVM7F3PkdHvmNi9lkM71zB5YBOnJjZzcOdKHrn9Ui6a08ali6awec3HTB7ezclDuzg2tp39P63n6NgPTE78wKF9Gzh2YCOTe77h5I5PObX7U37e8TGT2z5g8sd3ObXNB1zHf3yLo9s+4NS+bzmx/zsfmP18hCMT+zh1dIx/HB3j2Pg+jh8a45cTh5g8up9fToxz/MhBjowf4MDoOB9/+DlXXXo5V15yGfPmzKK/t5cFs2fyxsvPs+6bd/jig3e4+657uOfuB3jh+Vd48MEnufeu+3n9r0+z+/uP2LXpXXZvfo+d3/+dnVs+Z8VLj/HQI3dT19xOqqyC8qomyqvacBMFclUtVDV20js8jSuvuJQH77qOyxdPo6e5ls7WhrOA6+w5e86es+e/4SiK0qvpGpFEkkg0juOFKSsrJxpLoOv+ulY47CLLApIkEBDOKVbR/DpaMFiKYZlYloWiKcSTCXRdx9BkIp5JKmmSL7OoqjRoabZoa9Hon+IyNCXK1P4kvZ0u9XVREgmHfEWCqsooDfU2U9ocFs+rYcZIjLkzolx4XpoZIy4tjQ5l5VE0zZ9ct8IG0VSU9s4O0pkETjhEUCjBslSinkkkbGDbCtGwRthRyWRimGaQeNzEi5hYlkQyaVMoJEnEQ9iOSjJpUVFu09uVo78nymCvy8zBGEvObWbh7E7mTWth4dRWls6awqzeFq5aPI0Fwx3M7mtn1pR2ZvZ1MmNKO9N72xhpb2B6axm3XjzEoqkdNDRUk87ESaei2CETTVExVZ3OpkqGeuu46tI53HXrpdxx82VcceEMLlk8lasvmsuFi0a44pJF3PvgXTz42APc99iD3PP4ndxx340su/Eirrp2Mb+5bjG/uXEJV9+wlCuXLWbugmGqavJEoy66rqCogl89LCa1yvMZFDWIJPoXuQi3RDGIIklIcimeFybqRQiHXSQ5gCQHSKeilBeyqKp4JtUlSQEUJYgkBvwUmCoVq5AGiUS8mB4KIisBlGJCS1OCfkpL8T0fuhJEVQQsUyaRcNE1CUUJYKgBsnGVmrxFNq4z1FXHUFuW65d2ccXCRq48v4fF5/ZTURYlZMmomo6i6WhWCC+exHRc4vEYrhcmGg/jeiFcL4SXcPESLtG4//FoKkY05Se6IkkPLxXGS8aJJFPEM3kiqQTJXJpcoZzy6jxVdXlaulrp7OtmwdIFXHXjb7j+tt+y7LabWXTxxbRO6SVZVoYTi2JEPOLZHOW1FVTVFWhorqB/uJ2G5gpqmirJV6SJJ+NYtp8+kk7L1lUZ0wqhaToh28QLO0SjYTxHx7ZUZCmILAWxtAD15SZLZ1Zx5cJals4q58IFrbiOhCiUoGsioVCQ6poUja3lJNNRLDtEUBSK6asAAaGUsGvSWOWRTjpEI2F0TSIYOAdROAdTE2loqCUWi2FZFsFggNLAOcVLCYFg0PeSBQREWSIQ8NfQRNkXYZcGSwkEShGEAKqmEbL9ddN4KkWmLEdZZRWVtfX0DPRR31hHxLNxHYuQbWBZGpapYug6qqqhKiqaqmAYBpqmIssiuqagyD5MkyTJl8jLKqquIcsSSrGKKBfrk4qhEc+kqGlroKG7ncqmeqpa6qjvaqR9sIvpi2bRO32AwXOnMnDuMIPnDtM+1EnHcBctU9po6++itb+DmvZGImVJyhsq6RjuYdqCmaiug2Ka2PEkXjKF6TgIslT0oOmoqo6i+qt9oqQhaSaCaqCohp/GKibMFFVH1TUU1XeFKaqfLDrzOU1HNQ3/udC2UHWVRCqO6VrYXgxR1tAMA80Kka4qp3daPzPPm8uCSxYyZ/FMZp0/jYE5XXSMNJNrzBKvSZGozhCrzhArT5AuT5KqSJOpKaNjoIuq1hrcTIRURYbuwSm48SheOoadiOBl4iSzGdq7p1Db2IwbjpAuy2O5EUzHKzqRbN+FJvmwR5R0goJELpfBi8RRDQdZNc9UCksDAqWB4BnhekD0kzkBSSVwGhgFJdo7O5Bk3Yd5koIgSpQEfAD1n/qewjnFpb2A5IOzQFA8UxdUVBM3EsdwvDO/f1CQUTWTVCbvAxhB8lNHgSABQaBE9AHKOSV+JbG0uIAYFBQCwn8qiKWCiuV6PiAJiL4nKuBDGNOyz4A6/2v1U2mqphMQBQKCQECQKA0KvrQ+GMSyQ8WRBd8xZ1kmhm2QyKWobqoiXUiRq8oRyyRI55N4SY94NokdDZGpKKOpt5VEeY58XSU1rU10DPZR2VxDfWcDhboCdS2NNPd0kCjLoJoqRkgjW0jROqWZ6pY6zHAEWfPThaJqIMo6thfFiUQRZANZtRAlv5JYEtQoEVUCUoigZBIQNYxQlBJBLQInlYCoUipolARlZN0iKJ1eDvWBl2LahGyX1uY2NM3w03SKiuuFcSNRQpGIDyQFGUFRkVQf+vpfm+IDLVEl5MYQlGJKTFDPyPxLBZmg7EPMEkGmRFSKYwNFuKb5q4ynf52/qKmfSaMJsn9dQTX8YQhZQ5B9Kb6g6P7nRZ2gpCNIfuJWUDQM00RWFDRdRw+F0GwHLeSvnLqORTIVoaurgVyZRzjiYLshQo5BLOaSKy8rgjENSdMQFAXLVmmoizFtIE9LvUFFXqGpwaOqIkqhPMngQDepiMhIt8klS6qoqbLxIhaaVlxClgPoSgmeHSQe0cmmHFqbCjTWZxicUsec6S1cfkE/j929lHtunsdt1/Rzx7WdfPHmDWz57Hq2r3yEHSuXs+njB9j+lZ++2rlqOdtXPsm+dU+zd81yRtc+zYE1TzG69ikOrF3O2OpHGP3mfka/eZCJNY8xseZRxlc9zNi3DzL67QOMrXyYsdWPsXfts3z795f4nz8+xEhPG+XpFDE3RGU+T3WhAtcyiIdtbEvFNVXClo5raqQTHt1N1XzyxnLGNr7KoY0vcmTLqxzf8iYntr7B+Hd/5fj3r3Ni27v8suvv/Lz3M07t/ZJ/H1zFz3u/5Nc9f+fIxhc4uPZPjK5azuGNf2Vs/XMcXP8iB9f+mcObX+b4tr8xtuEVxje+wviGVxj77gXG1r3AxPrnGFv/P4xv/CsTm15mbMNfGdvyGoe2vs3BTa8z/sPbHPz+bxza9jFHdnzGxE+fM7b9cw5s+5yD279l/9bPObbrW47u/prJfd9yYmw1Jw6sYfLgBib2rmPH99+y/psPWfvNB+zY9BVjP63iyOg6ju5bz8E965jYvYYD21cyvnMt47vXs3/Havb99C3vvfIk1140wm3XnMf2DV9yZP+PHN73A+N7NnNo/0YmD2xg7/cfcnTHJxz78V1O/vQRJ3d+zM87PuTUtneZ3PIqk1te5sQPK/h5x0cc3/o+x3d8xuTY95w8vp/Jo+McGtvPqaMHmTy4m2MHdnLi0D7+OXmQnycP8o+TE5w8Ns6BfTs5PDHBV1+s5J477uaSJUuZM32Yvo5mrr18CT989wk/bfiQ79d9yoqX/8Jvb7yBhx58nMcff5Znlj/L15+8zU+b3mfPprfZt/lv7Nz4Dnu2fMLqrz/g2WeX09bZR1mhhkSmmmS2jmiqilR5C7mqFvqHhnnwrlu48+ZLuO2axfQ0V9FQVX4WcJ09Z8/Zc/b8NxxBKOkNigFs1yGZSlFdU008HsfzXMoLOVqa66itrS5W2lQsS0M8vZSn6/4KmaaiqAKFqjS6KRN2LRpqKjH1ANm0TllWoapKp6nBoqleY6AvQleHyYzhOC2NFrXVMfLlUZIpncaWJG3tUWaNpLlgQRmL58W5ZJHHBQs85s2M0VBrE4lpJJIeZsgXP4dsBytkUlNbQVAMYhgCYVuiIh8nnbCJegqeq5DJRkkkXcryUZJJE89TiUc1hgdbqavOUl8TI58LUZ436WhLM9KfZf6MJPNmxJjel2bejFb62qtYPLeP2X31PH77Uq4+r5fZU5qY2dvCzL5OZvZ2MqO7jRk9LczoaWbulHqumNfFgsEW5gxNoSyf9kW/nk1NdYFkPIEmiDRWZuhty3P5xSNce8Vsrr5sNpctncqli0e46oL5XH3FYn53+0088PgDPPjY/Tz4+J3cfu8NXHfTpVy97AKuuvY8rrlhCct+exFXLjufpZfNp7O/HcP0/ViqKqFoIpISRFaCaKqMqvlCeEWRzri2JEkqJmGCyHKAkKXR1zeArmuIYhDbMdF1Fc9ziScipNNJdN2//32fVgBDVzAMGVX1U1uWqWHoEoYuoypBRKEETSnFNoOoSgBdFtA1CVURUBUBXRPJl6X9KoYhkI47VOc06is0aitsOmpcli1q4LaLqrntoipuXlrNjUuaWHZBD/Om1pFN2yiGhGZoKLqJZtoYhoVp2XjRCLZr4kRDvqMr7lcY40mPWCKKlwjjpTy8pEsk5mGHXZywi+PFCMeSeNE4kWiceCZJdWMd3UP99E8bYurc6cw9bxHzFy+ho28A0/WwwmGcWIRINkGmsoxsRRnVTdW0djTS2d1M15QOEqkEmqEjKSKyrCKdTtuoGqah4jkabY15qso98kmVhgqH9roo7bUe1WUOhlJCzC5lbn+WGy9q5rbLWrj1smZuuKSbrrYcolSKpgp4nkJ9Q5qu3gqGprZQVpFClCVKAucQDjuIouivkQkB6ioTVJanzzjVTie56mvKae9owjSN/9QSiy+4S4M+ICsN+lDrNNwqLT2HkkDpGRjuw7QS/zrBAIJYgqZLGJaOaelEklGqG2rwIiGG+ttpbKkhU56jsqZAIh0nFLL89U87hGkavlNOl9B0yQe4ioQsK8Wkl1JcWxRRVJFQ2KS6pYJ0eYyq+jxVzRXEyxNkaspo6GylbaCbpt4Weqb10jejn5F5I/TNHmR4wQjTzp/ByMKp9M8ZonNqL11Tp9A7fYj+WdOoaKrF8lwkTcWOevQMD6IVlxBV00LRDRTdT2D5z5XKmSU4UdX85UdNR9Z8aHX6urKinFmLE1WlmNbSip/XiqJu03+MRjzMkIVu+E42Nx5F1g20UJhIpozq1gZaBzvpnzNI/5we+ud0cO7SAabOa6djsIrpC7pp7mskW19OoiqDnYoQTkaJZ2J0D3bTOdBNrrqcREUGNxPBSUfJVOapa23CTUax43ES5Xnf/5RI4UT8nxPHjSLJOrl8JabrFhMwalEELpNMpgkGZaLxGIphooVckmVlCIparB76kCkgCJwTLCamBB8Y6ZaDYYd9Ubsk+nBB07FsC1GRERSZoCyj6Saq4dfZgrKErGv+9RXZXwJW/HSYZjlF+bxGUNZQTbtYd1TPrHgGBemMLL60uFqoG86Z6qGfwhIpDfoSekHyQV04HCvW8RTOCfgps9JggNKAwDmBAAGhCN6CIoomE42HCTkami4iKwFkuQTT8p15oqwgyH411bBMJE2nsqaSvqlddAy2U9lQSbY6R3t/N4lchlQ+S766QLq8DDfuYYZtYrk4FY111DY3kqusJJxOUF5TScgL40Si6CELJ+JQqCvQ0NVIXUc9dR211LTVYLguomoWAZFMQFQRFRM3ksB0IqiWQ1AxfBgkqZRKBqISolS0CCoWpZLBOYJCqaRTKhavF5ApDSqcE5Q5JyAhqRo9vT0ERX8YICjriJJMW1sbjusV70cDVTeIxZMERJlzgn5KKygrqLqBG/XQQxZBMXgmiRUIKsX6qA+x/pO005E0039sigqlkooWcmhu7/A/Jqh+gkvQ0Q2beDyOIBsopuODLsVA1nVUzTyztBmUdAKyRkD2H2OB4m0NSnrxMaei2wbxZIxwxMVLhLGckF8vNTUiXoiwZ1CWj5BKR0llYkRiKvV1EWZMayGdMYnEQyiahKrJhMMGg33lLJ6T5pHf5XnmgWpuujzCDZfn6GmPkE2JVOVVzh2SWPHMIDdcWU82pfo1dlnANBWSsSADXQ6LZpczYzjPSH8FQ315Zo7k+e01Q1x+QS83XzeLx+9bzGN3X8Jjv1/ArVd1sOnTB9i16mG2f/UQ+9c9zd41T7Nv7dOMrn+W7V8/zo6VjzO6/ln2rXuGfaufYs/KJ9n17WOMrnqsCLfuZ3zVwxxc9QhjKx9m/1f3s++Lezjw7T2MfXs/B765j91fPcrGz57j3Ref4OarLqChqkA2EaGtqZ7KQg7HNkhGw0TDFumYRyYZwQsZxMI2g90d/PWpezj600ec3PEeP+/4kH/v/YIT297h0Hd/4dCGvzC5dQWndnzIP/Z+xont7/PrPh9uHf3uOcZXP8nEuj9yeMOfOLzpL0xsfJ4D619gbP2fGd/4F45v+xtHt77OxMaXOLj+eUZXPcPYuucZ3/A8+1f/mYmNLzOx+VXGi28PbnmD0U0r2L/pdca2vM34D+8y8eOHjH7/Efu2fMj4ji84vOdbjuxZyZFdX3F452cc3/sVk6OrOT66mqP71nBo3zoO7V7LgR1r2PvjasZ3rubgjpUcPbCJI6PfMTm+mcN7v2PnD9+wZ9u3HNq/kUOjmxnfu5EDu9bwyVvL+e1lM3jizqsZ3baSyYltHD7wPScmtnBy3ypO7PqMyR0fcXLXx5za8QHHt77J4U2vcGDVn5lY9wJHvvsLx7es4MSP73Nk20ecGP2O0Z2bGR/dw8ljhxk7sJfjE6OcnNjNqUN7ODGxl5+Pj3F0bCe/nJzg+PGDnJg8zLFDB/n6y5X8/tbfc/N1N3Lh+Yu4ZPG5PPbwPez68VsO7FzJ+K517NvxHV999jEPP/AIDz3wJH9+9kXef/tV1n61wgdbm95l98a/sXXtu7zzt1e57obrGBqZSVmhlmiyAi9eIJapJZqtJ5arZWi4jzVf/Y1nHr+NV59/hFmDHbTXVZwFXGfP2XP2nD3/DUcRlF5ZljFDFo5tMW3qIPl8Hs8L093TyfDwMLIsYYX8F7WiLBAMBn1HkyoX31coCfwfFE2goamCeNTCVEUiEY1CwaaiYJHNyDQ3R6iv02msU+ntCDNzaprGBotkXKW6YNLbFWX6cIrZ0yMsnZ9jybwsF85PcO0lWZaem+C8cwtMm1pFbUOaWMokk40TiTsYlkJTUyWZnIsZEsmWhensrCEdN8imDKKeTCyiUV6IY4YEkkmDXJlNOqVSW+3S3lpOS2OS1oYY1ZUWzQ0eUweyDPXGmDOSYKjbY/pAOQtndzKjv5FFM6cwp7eOW68c4Zrzu5g9pYbhzjqm9bQyvbeD2X2dzJrSwnnDzVw8p4vp3bXMmNLCjIFuysvLaGltIJ2KUVlZiWs56KJEbXmSoZ5qbvzNQq6+dAZXXzqbyy+cxdKFI9xy3ZXccMNVPPTIgzz0+MM8/OTd3PvgLVz724u55vqLuHrZBSy78QKu/+3FLLvpQi7/zQKmzu4nlorgeb7jSz3tK5L9BJckCciSiCQHEIT/iOVPDwn4QniFTDqBZZnF6ws4IbvoYJKQxNJiYktAloJ+YstUUZUgqiqgqEEsUyEZczF0Cd3wIZYiB3EsCdsoRVdK0eQA2pkFxSC6LPh1Rk0k7BjEwip1BZvqMpOW2gQzOjPctLiaW5fk+N0FeW6/sJw7Lqzk5qXV3HRxN0M9lUQiBmVlcUzzP0kXQ7cwQxam4/oVxrBfWYzEHWLxMJFYmFjCIxyxicZdnLCDE3YJR1xcL4wdjmJ7UaLJBMlshrKqCipqa6isr6W6sYFMeYF4OkMqlyGeSZLKZUmWZUnkMrR1t1JVV0Mym8F2HUzLJhpLoOgqhm6g6zKqrKFrOp7nkooZ9LekmD0lzcKpeZbOKXDFwmquW9LEsgs7mDNYRcYrpaZMYfGMSm6+qIGblxa449JabruijfPntROJGuiGjGlJlOc92rvyDI3U0zfUSDQV9SuGpSUEAiV+GkQSCARKiXkhqqqymIZGMFCKKPoQ1NIVOlubSSUSCEIQsZj+8uFV0E9xlQYIBgJn5POlpaWUBkuwbQsn7KAoiu/nCpQUK40lBIIl/otQSURSZJKpJJl0nGsvW0xFIUUsmaC2uYnu/h7aulvpntJJNpckmYyQSvpJyHDYQdeLMFf2oZeuq0RiLrmqLI29jUxdMMzU8wYZnNPL4Jxepi0cYdb50+mZ1kVjbzNtA+30TO9jaN40hudPY+aS2YzMH2JgzhD9c4bomj6FnlkD9M4apG2gh1xtDZmqSmK5HJbnEUunMMwQpusQjcWQVeU/snzFrwwqmr/WqGpGMYVlomm+7F7R9P/LqeUDLkVVkBQfsJwW98vFSqKsqqiaTjaXQ1RVRFUhmkrghG2ShSz1He3Ud7QTy2do6mmlorWafHOeuq5qarsKTD23h+G5PTRPqaVzuJlMbY5IWRw74RFKOETSEbxMDCfuUdVcj5dL4qQ8ImVx3HSMTKFAurycVC6HalqIqka6LE8ylcGNxhAEf41QVvxUi+V6iLKKqOpYroMgyoTDEZywixdLEApHkU2zWHkLY1ghVCOEJKmoikEgKPkwS/Rl4D09XaiqTkBSUU2jCM9kZF3DsB1U04cNAUlB1fwUm2oaqLqCKEt+XVFQKBVOVxll//qidgZGBQTFF82rRtHDpRQrjz5MOf1WEFUE8T+fKw2KqJpFyPaQRI1AUCAonhbM+zVjQZAICAG/OlcapDQoIikCvYOtTJ83wPDcfupaCzR1VtPQVqC9u5pCbYZ8ZY5YOk5Ncw2RVIzs/8/ee31JWSf6uzfnYg9dVW9OlVNX6q6uzjl30xmanHMwIIIIImYdw5hFUYI57NEZs6OOiRwFUUFEoHM3UXH2zG+fc66fc/EW7Dn/wl5816pFFVU09Nu9FtTD5/N8CpMEY2Fi6Rg1LRU0tlVR31pBJOknnh8nWRAjlUmQLEiRV5QmmowQzA3QPXkC/kiAdEmGeDpJRW0lnoCPitpqorE4oirh9nupbKxmxtI5tPZ24IuEUXQPomJdTaYJsoGomAiygW54UEwvpjeAS9LR3HZFT1ItHIJmQx7RxCEYOEQdZzbRZSe97ERXjiBnVyo1nJLMH1x2RdW+znK2bihma5kKoVDIrm9rJoKsZ9NWKqppkZcpxOsLoBiWXY0VbDfblZqhS1bQ3F4Uw43l8SNKdn1ZN+y/J1TTY4NP0f48BdlA090sv/46/OFcJNUilJtE9wQoLC2jpr4ZUTUxPUEsXwjd8tvJTM3Mfu1tP5xTzFaHFRnLY2J6NLx+A8OUsQyZgFcgERYoTMkUpmSqq2JkCr3csKyRziYf03sDXLekEq9PQTNU0vlBKktMpk8Ms2qph/e3FvDFm2m+eDPDXzbXML7q/+Kp+6t55LYorz5dxY0Lc4mHczA1F6rkQldyyORZTO4uZOrEIqZPKmX6xHJmTq7hpmXd3LN+Hktm17FoVhNvvvwQb227l9c23spDt/bw8LpJfPOXe/h5zyZO7tpI3/7N9O/bwuCBLfTv38qpvS9crSme2r2J07s3cWb3c/yy/XH6djxC3/aH6d/+MAM7HqH/m0fp3/EoA988ysCOR+j75o/0ff0AfV8/wJlvHuXgh0/w2VtP8OCGVRSm4vg0mXQyTmE6na0mevGYCkV5+eTFo4QDbuJhP8V5Uf7y2jMMHHmfyyc+5tfj73P5p79x6fgHjH37CqN7NzG09zkuHn2Tc9++zvmjdtJrcPcmRvY9S/+OJxjc8wxD+55j9OA2Rg9uYXDvZkYObGXkwItc+OFdxr59k4E9mxnY/TxDh15h7PAbnPv2DUYPvcbwt68x8u2bDB14hZEjbzF45B2Gj77D4LdvMXj4P+k7+BYDh//K4NEPGfv5C8Z+2cnoyR0M/vAFw8f/ztjxzzl78kvOnd7FuYG9XBw+zMXhIwye2MfJ77bzy/ffMHRiF/0ndnLy6Fec+WE7Z47v5viRrzn1wy6GTu5n+NR+Th3fTf/Jg1waPU7/TzvY9NBKZneW8fLGezjbf4Tfz/3MP8Z+5FLfbs6d+IKzP33OheOfcO7Inzl39G0uHn2HX79/mwtH3+HCkbc4e/TPjP34N8Z+3s7pY3v55fh3DPX/wuVLZ/nt17OcHx3kwtBpLg6d5NLwKS4Nn2Zs4Di/Xxrh13NDXDg7xOWL5/jsky954K77Wb1iNbesuIm1q1bw1J8e4fsDX/HLd18weuYgF0Z+4s+vv84jDz7BA/c9wuOPbeIv//lntj37IO+/8RSHvnmDozveZt83b/Pee39m+Q2L6erpIT9TQixRgj+cJhIvJjdRQW6yhPW33cLgyf189eGLvPvqUyyaOZHGqpJrgOvauXaunWvnf8MxDKPV7fWgaQb5eXl2BN7tQTcMSkpKyM3NRZJsAOK2LFyiE0WWME03oijicon2mzNDxeH4A6L4BxrrS6mvzhANSIT9OVRXhSksNEmnZepqPNRUmkybXER3Z4Rorkw8ptFcH2b2jCKWzy/ixiX5LJuXYfaUMEtnhZgzycfUngQNdREyhUFSBUECIVsaHgi6yY2HSaZySRfGSeUHaWgsoaAgRHFBkPykQSyikSkIkUx5SSY91NXGKCvzkUlatLdXUF6RpLk+QV11LiUlXlobIkzoyGVKV5SJbQEmtMZYPHs8XY2FLJ7eTm9LGdM7Kpg4vozKwjC9LSXMndBAV10J3U2V9DRWMLerihWzmpnVUcPk1lp6m6voaa6morSI4uJCIpEQgiAgCSJuXaUwFWJqTzX333Eda9fMY83K2dx0/WzuuO0m1qxYyv0P3MXDjz/EI089zCNP3sv6u1ex8tZl3LR6MbesXc6a9UtZu2EZN69ZxMLrZlBaXYRu2m/07XVEV1byrqEosi0Wl13IkhM5C69kWbgKtmTZXlFUVRlNs9NdsiQgSRKapiGJIrLkRBGdSKIDXZMwDRVTV3EbKppmJw9MUyEeCdsrlooLQ1fRNRGv24XXFNBUF5YuYCgihipg6hKaKmIadtrL41FoqS8mGRYpzvdRlAoyq7uK1fMruXMiuOIAACAASURBVH1+hnuWFnDf0mLuWpDh1vllzJtUSmNZgKKkQiIkEAlohPwmli6j6zKGZV69ub32ipUv4CYU9RNLhonGgwRCnizU8uL1erE8Jt5ggEAkSjgWJ5QbI5qIE0/nEUkkiOfnZ+FWjGA0gi8UJBAJY3p9SJpu14gUCVG0IZLXMvBZMl4jh5ICN93jSynP+PGZClGvxsS2GmZ2F3PL/DJWz8+wZmExty0tZd2iAtYtLGHl/AaKo//BnO48JjV7WDOvgLsWprhnUYo7Fhdx63Xjqa3OR9NFRGEcPp9Ea3OGnp5iZsxqpr6pGEkWr8rgHY5xiJKEU3CQk5NDwGNQXpqHqkiIooCu66iqTMjvpberg5LCQhtwCUIWcjmu/ngFXjldNjgVnCJOZw6C04XL5cyCrXH2a5xOnA4HDpf92OHKweEUUFV7abMgFaOyohRdV3GJLlRLo6SqkuaODmpbG2jubqWksoxg2I8/5CGZF8Mf9FBQmE9VQw2VTdV0Tumke+YEumZOYMKciXTP66ZrViddszqZtGAyE+f0MGneRHrnTqBrRgddMzrpmTOB7lkTGT95PO3TO2ib1knb1E7ap0+geXI3jV3tRFIJdK8XRTdQdbsSK6kKXo+FbmpomoGiqmiahnYlmaWoqKqOqmmo2SqioulXJfGSqvxbJVElnhtDyz5nmG4008L0efBF/eTmRwklQpg+N16/j5a2FvzxKImiAqbPn01Vay2tvV3UdTZQUF1AuipDx7RuKlpryCtPkyiNk6kqoLiuiOq2aipaKgjlRWid2EZ+cQHeZJBgKkwkPxdfPIQnGsKXG8YM+jD9XmRDQ5CkrIPIi6wb2UqXSiAYRdYtNN2DrJsIopytJNo1Q1k1EFU7zeb2enC6ROLxJJKq20MAsoxTFFBVA0FUECWZ6qrabJorWyuUFSyPB0FUUQ07eeUSFDTLTSK/AIdowzDD9KEoHlyCfW2dgsQ4lzP757EdTTkOEZdgp3sczqyI3iXbLiZBwSXafi2HqJDjsr1dsmIg69b/T1p/5WNeAVYul4hDEPH5wwRDETRDR5AEnC7JhjGiiigLCIoNx0KxMDVN5TR1VDJpXjczlkxlwuwuJszqpn3yeEqq05RWZ6hsKKOgPJ+SumLGT2qisqWMTHkBeSVJqprKSRfn0T6hmZbOWorK7Qp0SXUpBcUFJPNj1NSXMWFKN8lMmlh+iqKKCqxAAFk3EBUbtDpdIjkuF4IoI+smuteLoGqMc8lZUKWRI2jkiBouyV6ZNEwvldUN9nMuBVExMbxBNNNHWWUd3kAMwxtEULOAS1BxCXoWlGUrnS4Vh0smGLKF7oJ0peYp4bjiKHPKCLKdsjO8fhsiyXbN90ol0KUYOGUdSfdieEIYwQiBSBxJ9RDMTWF4g+QXlaFaXiTdQLO8pNIFaLppJx8tN8FoDH84Zq9qSipCdslUVOykoGp4bBm+rKFZPjTdQtJMFMNt++V0i1BuAl8oRKaklEDUR0nGoLw4gGnKmJZKKCCTiBnEIg4K812Mr5WY2+vh/lvL2PTHUt58qoi/bCrmmQermDUpxLobMjz9UAc3X1dJXkJA10UsS6ajOcLS2UnuXZvHy08W8+GLhXzzdjEfv1TMlkcKuefmMB++WMlrTxdxw7wIuYH/wG0IeHUHhUmTSV1ldI4vob62kO6uJu6/aw1fffw6R/d/zMGdf+WTd7fw0D0rWDqvk81Pr+Hlx2/ik1dv5+DHf+Ivm1ay78M/cmrvC5za8xx9ezczsH8LQwe3cnLXRk7t3swve57n513PcXrvc5zZ/TRndj7J6R2PcWbHw/R980cGtj/EwK7H6N/1NMN7n2Zw+6Mc//B2zvz9bk59fhenvrib/u0P0rfrWQ5+uok/rr+OmuI8wl6T4nSKipJCPIZKbtBHLBIkEY2Qyg3js3S8hkIq5Oaph29h7NjHnDv2Ab8ee48L373Hv858xdChlxjes5GBHY8zuPsZhvZuYvTAZkYPbGVo7ybGDm6mf9dTjOzdyPDejfZzhzYztG8zw/u30b/nBUb2v8LQ3hcZOfQSo4dfYfjQqwzse5GhvS/St+s5Tu/azODeFxncv40ze7bSt+9lBg69wciRtxn57i+Mfv8uw0ffZ+j7jxj68XPGTmzn3JkdnD3xNf3f/42hHz9h9MSXtkR+8BDnB7/lwsBhzvV/x+DPhxg6tZ8LfXu40LeX82d2M3B8O2d+2sN3+/7O6eN7ONd/lPNDPzDad4Rzg99zafQYF4e/45fvPmHt0k7mdJfx+V9e4EL/YS4PH+bXM7s4e/xTBo6+y+jRdxg59BoXf3yPCz9+yLnv3ufc9x9w4cePOPfj+4z99Dn9x3dx+qfvuHR2mF/PDfP7+SF+vzTK2FAfl88N8+vZQX4/N8DFoVP0n/yO387brzs/0sfZ0WHefPM97t5wL6tXrOKu2zfw/DObeO/P73JkzxeM/rKP833f8vOx/fzlz+/y2svv8NgjT3PdshvZ+vw23nr1Vf7y2ot8+u4rHNj5GZ9+/DZ337eOex/YwG0bbqGtq4toPEM4liEYzZCXqSY3WUpnzwQ+/egd9m9/j8/ee4U1Ny6mo7n2GuC6dq6da+fa+d9w/H5/ayAYIBjyUd9QjdvjJRQOUVZWQjyeSzDoIxD0kC4owO3xIoqurODZrtlIsorDacukgyEvPp8bj0cjHFDIS2g01cSoLosS9kvkJU062wvp7S6ioyWXkoxCOKhQkG/QMT7I0kUZVixOc8OCFLOnJJg5KcTKJXnMm5ZkYkea3gn1uD0abq9Bfl4SXddxe3Q8XhXLrSKIORQWxaisyKOttZKSojDRkIuiAh9lxVEScY1MgUVLU4y66ghlxQHq6osoLw3RVBelIO0mkTDobkswY3KK6b0pOpqjTOksZkJrKTO7a1k8pY7br5tMZ2MRsaCHRNTHhMZKmsvyqStJ0llbwNTWNDfObqStIsaUtnp6W2rtymJrLR0N1bQ21uL1WAiCgMuZg0dXKS/IZWp3BTcs6WHDukWsvmkWK1fM5cZl81i/diVPPvMof3rqYR564h7uvH8dq9ffwPU3L2Tl2qWsWrOYW9cvZeWa+Sy/aRYdExoJR712Ykqz4aS9WiiiqopdQ1Rs4KUqApJoJ7o01V4UUxT7sWUZKJKMZZhZAGb//JU0l6ZJaFl5vCK70DXp3+7bN0MV8Fn61WVEjynjMVyYhkA4ZGGoLnyWhFeXSOX6sXQRTbVriqYhEfRKFKa8xEIauSGDgFsj16vQXpPgxhml3Do/wz3Ly7lneTWrFtTTVO6ju9bN8sm5rF1UxYp5ddSVBclEdGJBDZ9Xx7IMTLeFYXowLS+m200g5CWaGySc6ycY9uILejG8Jm6vF8vtJRiNEoqEicQT5KbyCObm4g0G8YVC+CMRLI/vqhdJlBUEScYhuBDEHAzVgd/KoTimUZ1xM6k5wbKpxSyfns9NszOsnFdJT3OKuC+HhT15LJ5Wy8TxBdyxvJrbFqa5bWGGdQvSrF9cxM3zK2kpNZjV4uf6qUnmTwiwbkGSexcnuXtBitsXVzC1q4R4PIAkubAsifq6PLq7i5k9r4F587sJhKysQ0/MCuJzkGXFTpM4HBi6SEVZEkl0oKoS4XAYj8eN1zKprSyjrKwYp9ORTWk5cLmcCIIL5785tkLBEE6nE0VRsikv8Wp18QoEsx/bCS5RFHG67FSXKIrU1tYiyzZMDYdDRHIDJAviWH43oqqgWyZ5hcVU1jXSMH48Td3t1LU0UlRRQu/MKVTWV9M6sY36zkZq2hqpbW+gZVI7E+dOpnfeFHrm9NI9u4f2qR10zuikdXIrbVObmTCnm/FT22juHU/XTLuS2Dalk8qWWqIFKaL5KSyfz/ZgZeGUlq0eappGJpPOAmGNeCJp1+N0De2KDFvVstDLQFV1PB6PDbx0/d9SXXaSyzSsq24exTBwqRK61ySYDJCpTpMoSpIqzaeoppTyxgoae9pIlRcTTMUxQh6ssJ+2Se3UdtSTX1FAKD9GOB0nr7yQYH6EaEGcREk+kYIY3pjfdmgVpkgVZ4hkUphhfzaBGCeSnyCYiFJcWUYoHsMlKeiGx65jSTqW24+kmTglDY83aL/Jl3RcgoymWgii7Zga55KuLt8pqobH60fTTZwuyYZVqn0d3L4gPl8Yy/LgEiRi8RS64UFWDHKcAqphIUiqLWiXDSTNtNfpdMsGHLK9eugSVELhOKJiZVcL7TW9eCpNQXGZ7c1yiDagyqaEbEgl4XCK/+MCc0nZepuaBWPS/ySKHPbjWCyW/TyF7KKjQI7TXniUFTu5l8jPwyUr5Aj2cl8kESKWShJLJaloqqGurZHqljr769ndQNuUdrpn9jJ+YifVLbYnrqC8yPaiZVKUVBfR2tNATUslTR2NNHW3UF5bTVFVMRUN5bT3tFHXWktJVQkFJWlqGqtZsmwhuQUxrHCAaMpejPX4fXh9AfIzxTZsyl6HHKeApFrolt+u6blseDXOpVwVx48TFARRQ9HcCLJhQyrBFrnnCCo5ooonmIukevCHYpieIAXFZTb8snw4JNUWvztlGygKtnvLKaq0tvcgqtbV6qAgG/Y6paQjahaxVBrV8JIjSrYL68rXPgu4HJKBS3aTo+i4FAtR8yDpXnRvmESmklBeKYmianpmLaJ5wgxKappJFJTT1DWJhu5JdE2dTV1TO/5wLp5giNr6ehL5GXyhKJY/iuENImlu1Gxd1h+KoxpeFMNjQ163DysUwfQGsPw6pcU+MgUe4kkP6YyXOTOKmTopn5uuq+W6hXk8uKGKJ+6r4MHb0zz7QIq3Nhbx7tZaVi/xM21iLhM6cynNKHjdOViWiM9rUF+TZOmiahbPTXLv+gruuCWfbc80su7GPCaOd9PT7GVOr8WD6zPM6vUS9v8Bjy6SjFjcuHgyTz20mq3P3smC2V0UF+XR3trM5qcf5fCez/l21wfs+epNNj9zJxNaS5jcluL9l9bx/deb6D/wMid3beanb57l+NdP0ndgM337XmBg/2ZO795M/74X6D+wlV/2bOb49mc49s2T/LLrSfp2Psnpr/9E3/ZHOLPjIQZ2PsLAzkc49fXD9O96mtE9TzO041EGvnmQkd1/YvCb++j/6i7OfHUPp795lEN/38wbzz9KSTJC2GvSWFtDYX4Sv9uktChDZ/t4ivKTxEI+fJaOR1eIB92sWDKJYztfY+zoO/x6/D3OH/2A/x7Yybnv3mJk77MM7Hyc4d1PMbLvGUYPPs/Iga2MHdrK2LdbGNq7kcFdjzGy/1lGD2xmZP8LDO/fytDBVxg5/DpnD7/B2KGXGdz7Av27NtK3cyND+15gaN9mxg69ytCBVxjYv42BAy8y/O2rDBx4heHD/8ng4XcY+u49Rn74kLFjnzBy7GPOnviU0eOfMHbiM0aPf8HoiS8ZPfElZ09+zdipXZwbPMClke+5MHyUgZ8Pceb4Ps71H+L8ye2cP7WdkZNf0v/TV/Sd2McvP+5i9PQhLgwe5eLw91wa+Z5LYz/yj/Mn+MeFE/w6epRTRz7lvjWzmDehgu0fvMjF07s5f+JThr57l8Hv32PwyF85e+xDLp78gt/O7OTyqa+58NPfOPfjB5w78XfGft7J2b6j/HpuhPOjQ1y+NMY/Lo3xX7+e5fK5Ef55cZT/Oj/IPy4M8Y8Lg5wfOsnvl0a5fHGYseHTHDl4mCcf28TfPvyQ++66m1U3reS+u+5j26bN7P7mI4ZO7GLoxB6O7N/Fa6/+mW1b32Dbllf54wN/4t57HuSJxzby3NPPs+2FF/jbJx/yzjv/yW0bVrP+ztWs37CSnt4eQtE8fMEkvmCSeF4p4ViGsqpm7rjjdt7980s89vBd3Lh8AbVVZdcA17Vz7Vw7187/huP3u1sjERtojW9roqyinIrKGioqKsiNRZAVkVAoQDQWQ1E1BElAVczsP9it7HS6hCSL+H0Wsiqga06ScY3KMjfVZR7SSZNkzE5S5cUNZkypoG18nHDARSyq0dwUZsG8QpbMS7NyaTHzpsWY3pvLwplhFs2MMr4hyOxpTZSWxAgEdIJhP+l0HooikU4nKS/Px+PVcbs1MgURujpqSKf8pJMWJYUBijIBSgqDNNbFKCvWqK5yU1ioU1LkJS/lYUJHAY01YYoKfZSWhGhqSDBlYorerjy6W5LMnVzF9I5Klk1r4OFbp7BibjtdjeUU5icoSkaZ1FpPb0sNbdVF9DbmcfeKJu68roypTV4mNZUwqbmWGR22hH7S+AYmjm9GVez/7VcViUQ0TF1ZkrnTmlixfBK3rVnI6hVzWLZkGqtWLuWhh+/j0Sce5rFnHub+RzZw87pl3HL79axcu5SVa5dy0y0LWb1uETevXcTcxVNJZaKYloKq2WksNVtNNAwbTCqqhCC6kGQXimrDKkWxq4tejzcribfri6pqv3FTlCtJMBFRciLLAqGwH9OtIklOWyqvCmiaiKIKmIaE25Dwew102QZf4YifWG4AtyHg8+oYuoTbEPG5ZWJhHx5TwtRFDF3EMkW8lkgmaVBRGCLkUwn5FIoTJiUpi7DHRSqk0ljqY35PmutnVtPTmKKrxsPti9LcuSjJHYvyuGNpMWuXVLJiZhkTG6I0VBfg9ZlYloFh6rac2TKwLAvDMjHdJh6fXaczLQ+m5UG3PLj9Qby+EB5/AMvnvwoj5KwsWJTtFIYgSLgEF6LgwlAdtNfHmNWVy+JJCW6Zm2HlzATrF2ZYvzCf2xamWLcwnxtmFJKJ5LCg3c/tC/NZMaeK+vJc1swvZt38JHcszGfDsiJuXVhCV3WAKXUWty/KsGZ+IQt6/GxYnM9di/O4Y0kpqxc3U1edIpmIIkoOAgGFxuZ8pk+vZsacJuobSzBM1RbCO53kOG3YZHncOF3jcDpySOcnKS2O4XL+AUEUUGQZWXIRCXqprizF7/cgCv8zMnG1oujKweG0YZeiKLhc9nCBXYPMurqycm6n04EkKXb6S3AyoacLQXDiyFYeJUW2AbDLiaqrCKILWZUwTAPdsMGSoKgohoXlDxBPF1BcU01dexvd06dR19ZC57Rease3UN/eStuULrpm9NA+s4ee2VNp6W1nwtxeumf10Dmjh86ZHXRMb6Wus4aOaR30zOyltL4KXyyMLzeC5rZIFxahmQaaoWVBjI5pGtTW1dipQNO0025ZKbymX6nHGtmlQwu3x4vpttA0PVtB1HG7vfYKoqpjuD2EcxP4wrn4wrlobgtRVYmmEhRVFpLMJIgXxChvrCBdVkhdawOl9eXUtjcSL85HDXjQA170gBvdb+GOBPAlInhyI5ghH+5cP57cIFbUSyARxZsbxJcIE8lPkioppKqlCc3twxeNorndyLqBOxDA8gcwvF4kTUdQdUTFQNXdOAQV1fCgahaqZiAoCqpmUVxScVUAL8mqDZtkJStgl5EVBa/Xi2540HSTZF7GTkq5RMY5XVkQpqAZbhyijCApOAUZRTWzUnARpyjjErNCd5e9khgMRezfQ9IJRRKIkr3aZ6/xyVmfk4LHG8QlZmFKFuhckdE7/01Mn+OS7F8ryFmxuIpquLPpK4lIzI/D+QdkWSYYDF710kmqZgNNQ0dWNBLJPAzTi1Oyr4GgyFTUluCLGJgejWgqRkFFKYVV1ZTVVlPf3kxrbwfNEzspqa0hU1ZOZUMDNS2tFFVXkiopxB8NE07EsPwGsiVjBSz8UR/BWIR4QYrCqlKiqQQFJWlaOpooKi8klp+gpLaKotpKimvLKG+sIJyIIsoKwUCEUDiKS1CydUsBh8sGR7rlx+uLIMgWLknHIWpY/jCCrNsJK4eIQ1CwvCE78STqtuBfULP3Zca5FJySgaRaKJqJS7HrhJJuYXj8ePxhVN2NKOtX03GSZtnrmFck8IqdsDItC0ExyJSUoxluBFnPJsJsx1uOqNkATjZxSIbt+5I0HKKBUzZxyjou1YPsiWKF08SLa/HHCpHdEcxggvKGdqKZSnIzlTR2TqGkso7cVAFFpdXIuhtJM1EtH7o/hC8cw/KHEVUTWffYbi7dg2J4iOYVoXsCmG4/sq7iD3oJRDzkpoKk8t3UVPpI5DrJjTpIp0Wa6vx0tgQpLcyha7yPaRMjTOwM0NwYIp3vQ9NdWJaOYVi0ttYRjwcIBDQCAYFkQiadp5DO1ygs0IhFZVIJDyWFJpO786ktMwm4Hbh1maDPoKYqzeSeJiZ31zFvehtzZ3RTVZ6hvaWaVcun8/RDN7H58Zt4/J5ZbH70eu66qZePXlrLqf3bOH3ABjv9+1/i9O4X+Hn70wwe2Eb//q0M7N/K6T1bGDiwjdN7XuDMvk38svuZq96tMzufoH/H4wztfpKhPY8zsPNRznzzMIO7Hmdo9+MM73iU4a8f5PRntzPw5V30fbGBXz69lZOfrufnLx9i1wdP8vZLz9BYUUQyEqSsuIho0IehSaTjcaJBH4V5CcoK88kN+vBbOlGfwZzJLRz64hUu/PQRv/30IeeOvss/T3/JyKE3Gd67icFdT9C//WGG9jzF4L5NjB16ieH9Wzh7eBuD+zczfGATw/ueuwq4Rg5s5dzh1xjd/xKj+19ieJ8NxQb3bWPo4EsM79/G2OHXGT3yBkOHXqVvn319+g5sY+Dgywwdfouhw+8wdvRdxr5/m6Fv32Dg0Gv0ffsWYz99xNmfP2fsp79z4eRXnD3xFSPHP2Pk528437ePSyNHuTT8HRcHvuPsmYOM/bKf4RPbGTmxnXOndzFychcnf9jBmWO7uNB3mN+Gv+fy2I9cPnuMX8/+yO8XfubXsz/x29mf+HX0GH3Hv+GFR9dww+w2PnnzCcZObufMkU8YO7WDS327uHR6B7/37+Hy4D7On97L8M97GP55N6OnjzB6+gdGB37h0rlRfj1/jt8vneW/fj3Lb+eHuXxuhH+cHeT/vXyWf14a5l+XR/l//usc/7o8yn9fHuX82CAfvPsRzz39PL9dOMtzz2xk7S2refKxp3jkgUf4+6cfcWTfV+z55nN2bt/FO3/+iA8/+Bv33nk30yZP4f6772PTs1t46onNPPfsVt5/72O2vfQi9/1xA1tffoaXXn2eWXOmE4ok8YeS+EMpkgVl5OaVUVTRzIRJM7lp5Q0sW7aAyZO6aW2tvwa4rp1r59q5dv43HL/f35pMxslkisgvyKemto5UXoZ0fj7RaBBZkZBVCa/XkxVRi8jZOXZBkGhqakGUnITCPmRVQlGdhIMyqZiLtqYAnW25lBebVJSYVJR4qSjy0NkapyDfIOBXSKc9zJ5ZyLJFeSybH+PGxUkWzIozZ2ouS2ZFmNQZpaMlTVtLKXlJH4mEj3DIi8djkBvz0NleS1VVCbmxCIGASV7KT2VphLLCAOmkRibPorIsRkmRj4a6CFXlJqUlFul8g7LiEMUFHtqaopQXecmkvdTXJ2lqiDGhK0n3+CRTOwuZM6mGGZ2V3Lqkg7ndxczqqqWnuZKi/ATNlYVMGV/H5JYaprWUcPOC8UxqjbF6YTFP3lbBvdeX01MdYXJzOdPG19M7voHOpgbcpgdZVjFUhaqyQuorUiyb38X1i3tYs3IuK66bwaqVC7nv/g08/sxj/Omph3nkyftYe+cKVq1fwto7b2DV7cu4+dZF3HrbMlatWcR1N82jvaeFUMSPpkt2xVAT8XosZEVGURUMQ7MhlehCkpzIiitbPXTh8VjoqkZubgRVFTB0Gd2Q0VQFUXIiCM7/SW+pMl6Pma01CmhKVihvqSiKC8uUMXUJv89Ck1wEAlnPVcCDLDvxuHVUxYXbEDF0Cb/XJBYN2MktTSQaNklGdGrK/MRDGmG/SntdLmsWVrNmUT1T2jLE/Qp+w0FQzyEvbFBd6GfRlFJWL6ji1oVFbFhcyJ1LC7lrcYY7lhRz29I6li/oprGmAI8poBsyHo+Jamh4vX48Hi9urw/DctsuJcuLolsomoGsmsiKnl1cs5MbLpeAIIjIkoihOAm6Zby6i5BbJGQJJIMKtRmD3qYA87pjXDc5j+smJ1k5M836xeXcuqCQm+YWMLkpzMQakweWpdmwMJ9b5pczqyvDqtn5rJ8fZ93CFLcuKmFGe5yWQpnVM5OsnRtn7YIMty4qYv2SQu64vopbljbR0ZwhFvVgmQpuj0Rjc5quiWUsv34ycxf0kkpFEYQry4muf0tTOchxjsPpdKKpCgV5QWRhHG6PG1kWcblyMDWJxroqKivKcVsmPq+FILiyNycuwU5y2h/TlszLqoLjio/L6cgCLBcup9O+fqKEy+nEMk0EQcDhciK4HFRVVeISBRwOe+FRcLoQXLb/TxBERFFEVVXcbi+SoiIoMqqlEytK0TKhjYaOdlonTKR90mS6pk+ieUIjbb2NTJw7gakLZtE5vZveeVOYvGAyPXN6aZvRTtesTjpmdFLf2cj43naKK8tRdLuO5PUHMC0Lt8eD2+22lxw1A103iUSjqLq9fKloVwCXbvu3slVFVdeQNQ1ZVdFNw64tKlnPlmY7umRFQzdNfKEwkXg+xdV1TJg5i/beiQQTuRh+N9FkLvlF+XhCfkLxOImCPErrKkmVFuCJhbHCQcyQn2Aqgi8ewQj6MEIBzEAAdySAEfJhRfxYES+eWBhvbghfIowZ8pObn4c3EkLRjKwPTcUlilfF8KKi4xRt2GOYXgRRxSWqyLpFNJ5CUg1kxYYMlttvV/ScAjkuJzkOB+NcAg4xu1gnSVhWFhSJMqblu+q+EhSNcYKIICkkkulsZVBinMN1tTaYI9j+pRynYK/XibYLa5xLyC4uZiXfokogGCEcS9rASpDtdKVTvAqwXIKCwyFkFxuF7MqhSI5LzFYUbbjmFBUcLhE5WydVTZVUOkJRaRTDcOJ0/QGHYxwul51CFEQRUZHRNJ1EIoEkqxiWB1E18ISCBHJDNHXWUtdSRnF1IXlFSeKpGKUVxcxeMIfCyjIS17x87QAAIABJREFUhfmkS4pIFxeRLExRWFFMZWM11S315BcXkiouJJIXI5pKkC5OE07kEo5FyS8uIBiLEsqNEUnGqG1uIJafJF1egu4Porp9iLqB6nbbNTtRRZHsdU+HS8Yl2guD9sqhhlMyMKxAtkao4BA1JMVA1dy2qN2pkuO0X68ZXsY55exjWyA/zqlk/Vp2FfQK/BQlBUFWkbPpL5eo2GJ+SUExTFTDjay7bQeWpKO7fcQTSZZfvxxPMIqsWYiKhlNWEVUTl6jZgMul4pB0ZN2DU9ZwSQY5oopLzC4luhQcgoaouXEqFg7ZzMIwHYekI6hunKobwfCiuEP2Y9lAUNw4JQOXZCfEnNm0mKiYuGQdQTUJRhJEE/m4ZAOnfKXSaCLrFrrpxuP3YnlNgmGV4pIogZAbt18nFLGHb4J+jUBAx+uTicXchKM6Hq9df/Z4vBiWiabphCM+TFPDsFQCQQufX8Ub0PF4DcIhD/GYl3TKTWN9nFhUJeSTSEYcVJd4aK4J0lrnZcncKq5fUMmMnjgrlrawcGYl61dP5OVnV/Hp23ez46NH+X7HJn7et43Df3+Kk7s2c+bgKwweeoOBg68yeOgVzuzfxpk9mxg8sI2+fVsY2L+VwYMvc2r385ze8zxn9m7izJ5nGdj3HAP7nmVw30ZOb7eXEQd2Psbgjkfp+/ohznz1IEM7Hub0Zxs4/dkGfvnkNk58tIaf3r+Jnz9axY/vr+HU139i9/sP89eXnqG3rYlIwEPQaxHyufG7DcqLMngtnYjfQ3FBikQkQDTgIREOMGF8FZ+//Qz/1fcN/zj9JRd+/IjfT37Or8ffZeTACwzteoy+r+9ncM8TDB7cwvCBVxg7/Apnj7zM4AG7cjlyYDOjBzczvHcjI/ueZ3jfCwzueY7B/VsYPvQyY0fe4NzRt7nw49uMHHqVwb3P0793E2d2Pcvp3c/Sv38zgwe3MrD/BQb3b+HM3i3077OTXQMHX2H0+z8z+v1fGfnxPUaOfczY8S849/OXjJ34gtFjnzL446ecO7OLC/0HuTR4iAtn9nP29H5GTh1g5OQezp7ey+ipnQz/vJMzx3cwevIAo6cOcn7gMJeGf+DswHcMnz7EyJlvGT59mNH+o1wYPs5Y/2GOH/qMdddP47o5LXz2102M/rKXSyPf8dvQES6c2s2F0zu5dGYXvw1/x+jAcc4P/cLg6eOM9f/McP8vjA328et5O7n137+f41+Xz/KPi8P86+Io/7w0wr9+HeG3s2f4x8URfr80xL8un+XiuWG2vfAKL29+kX9e/pW33niL29eu5ZmnNvHYQ4/zl3fe58C+Q3z84Ve8/fbHfPjB3/j6849Ze/P1tDfWc9+Gdfz9o7/w0gvPs/n5rTy78QWefnYjDzx0Fy+/9jwffPw2y2+8jliyAG8ojj+cR15BBcF4EYmCGuL5lXR0T2TipF56JnSxYMHsa4Dr2rl2rp1r53/D8fvdrYlEjFRemmQ6TTKVT25uAr/HQ35enGQyiWZoGIaBpNgi40AoiKIaiJINShLJCKZpYLp1YjEPJUUeutui9LQFaapz092ZoL01REO1yaypRbTUB8kNuYhEZOrrvSxdnMeiOQFuWBRh5dII82b6WDzDx/LZUSa2h5nYVURNTZJIRKekJEFBJo7Pp9ExvpSZ09upKEsTiwcJBnUqyxPUVcUoKbAoLfTQXJ8kk2dSVmxRXWHR25MhGHZQkPFTUhiioTpKRYlFcZGHwoyPyvIQ45uiNNWFmDahiIXT61g4o4VZPXVMailkWlslExps11ZZOsbEpkomt1TTU1PAjTPrWDytiby4m7yYyMJJIbbcU81DK9Is7U2wbHojE1trKUgl8Lq9qKqCqclUFqdoqk6xbF4nNy3v5U8PruXWVQvZsOFmHnn0QZ7Y+DiPbXyY+x9ez21338Dau6/nhjULWX37ElbduoDVty7hhpvnMWPeFMqqigmEPKiaLWkPBLxYpoHH7bEhlywiSQ5kWUZVJWRZQFVEO82lSCiKjNfrRZYlW06viHaNUc66uhQBUbKra7ouY5oamiphaCKy7CQY9BEO+9BV29Elyy50TSaVjOP12NVSr8+Nx21gaC68loyhujA1CVMXMDUBt+EgHpIpSaqUpt14dIFMrsxtS2u4e2kJdy0r4/bFldw8t5zelhTpqIlfd5EXVqgrCdNak09nYx6Lptdww5wabp5fy03zG1g+p4kpXRX0NCaY2FpIXtyPqUrZ2qWCLMmomoaYBViipCAKV+bqRSRRQpYETMWBR88h5heoLnDTUZdi/tQ6ZnYV0VLmZnJTiO5aH62lFj21fhqLVRoKFaqTEg0ZncYSD3WFFi3lfupLvFSnnKyYGmfFjDQ3zixh5dwKbphdwY2zMqyaW8CKORlmdqcpyhWZ0hzilrkZ1i4oYu2iUtYtqeC262q4/eZueifUkIgHsQwVj0eldXwJHd2FTJpSzV13r6CqrgyPx7y6ZOh0CuRkK4UulwOnaxwuwQae6aQfTXYiSSKmYUPLYMBDIhamo72NQMBPNBJCEGy3lktw4BJdOJxOWzSfhVFOIbuw6MzBeQWAOZ1oup1ckmRbOu8SBJwuJw6nA9Hloqys7CqIEwS73hiJ5eLKprrs5JeL8ooKO3UiutANlVA8SDgRJL80TbQgRigZpaCylKqWKmqay2jtbaZ3ziSmLZrGlIXT6ZrRw8Q5k8lUZChrrCBRkiKal8AbCmB6fTZ80jVMtwevL0BJWTmJVB6KaiCrBoquoxs6qq5kq4V2skvRslBL0VB1AzUrhdey6TNZ1lEUDVnVUAwD1TAw3BaKoeKSJUTFwPQGiRUUkVdaTll9LRNnzaCurZ3cTCGhZJJMmQ07yptqiBeniWby0Hx+jKCfvNIM4fwkoVQcbyxCMBYjnEzijoQxgj7McBAzFMYdCRGIx5ENC384gifox/L60AwT3XKTX1iEalq4fSFcio7p9aMaFqKsIWsmPn8QUTOJpdL8wSXxHw6BcU7J9m25RHIc2e8Bp5McwYUr67JyiPbzDqcNOVyCgmK4bbdVVsjtyMIORbeyy4m2GF41LERVobq2BlXTkVUDSTUQRPV/Pm5WEC9KGsFgCNVw27VCSUJWFQLB8FWZuCDakMUlKjivpMVcIjkuAacg4cpWFHOcTkRZIBAyCcfdeMM6gbCB2ydSVZOmvCqB1y8iy3/A7dZRdRFBcuJ0/gFFcSCIDmRFQJBcWD43gbCPeEGU0rpCOic1MGV2A5OmVFBTn6CytphoKkZ1Qw35RRliqRT+SIhEQZJIMkaiIA930EduQZJALEwoHiGSzCWvOB9P0I/uNXEp9rVWTBPd6yeSTKL7g4iaheYJYXjDCIppe7QEnWQ8n2g0hiDp2YVEOwnllE1yJFsK73D9mxBetIFVjqAyzqmS45T5g0NCVE071eVUsuJ4mRyX9j9wLLs26XRJdhrPJeJwKThctoDfeUUkn/0ekK7UTgXdTkbpbrz+MKrlRVB0JFXHKWWhXFZSb6e4bAm+S9YRVYNxLglFNfD6QtnX2aDOmYViLsXIprzs1NmV+u0VUOWUNFTTiyDbCTWnaIM1WXfj8fnJTeXhlFTc3giy4bHBl2Yiaia6x015ZaW9nirLmG4Nf9AilOvD9Jt4gm5S+RFSeRE8boNg0ENefgxfwMLtNVA0ha6ubnRdR1EUDF3HsnQsj0405iMvHSYaswdSUokoRZkQHS0JejrSxHNVvNY4Gqp8LJpVxLSuCDfML+K2FWU8uL6C1ze28clbi3n/9ZvZ/MRCtj69gs/ee5Sju7dybM8Wftm3jb5DL3P6wMv0H3qdwcNvM3zkzwwcfJW+gy/Rf+hVhg5u5cy+zQx++zKDB15iYP+L9O3bwvChlzizdwsD+zczcvAF+vc9y8DeZzi980kGdj3J0K7HGNj+MIM7HqL/mwfp++pezvz9dvq/uJPBr+7h9Ofr+eXj1fz84c0ce381xz+7l33v389LT9zDDYvmU5CKkU7kksmLk4iESCdjeE2NgMckmRsmN+Qn7PcQC/sZ31DGmy/8kf975AC/n/qGi8c+4dIP73Hu8GuM7HvWXnHc8RDDe59k+PBLjBx6haGD2xg78jJj325j7NBmRg8+x8j+5xjZu5GRnU8xvOsphvY8x+ihLQwd3MzQ/i0M7H2ewX3PMbDrKQZ3PU7frscZ3LuRgb3PMLhvE0P7nmdw//MM7t9K397N9O3fwsChlxk88ibDR99i4Ns3GD76nwwfe4/zJz5j9PgnnD35JSM//o3BYx8zevJrhk7uYeTkLs6e3mcnuM58y8CJ3Qyd3MnQyZ2MnNpL34k99J84wMjpI5wfPMq5waP0/3yI0f4fuDT2M2cHjzHa/yPnho5zYegHLo0e46fDf+fOW2axfHYb3+78gMvnjvPr6I9cHvmOX4cOcKlvNxf793F26AQXz/Yx3H+c38720f/LD5wf7ee3iyP86/J5fr80zOWLQ/x+fpB/Xhrl94vDXD4/wOXzQ5wb6efcyAAjw2c49uMxHv/TJl5/6Q3+zz9/57VXX+O6JYt47NEn2fjU87yw6WXeefsT7rv3Sd56/W0O7/mCX37YzutbN7Jh9Soeu38dZ374hh8OfMnLWzbzp0ee5IGHH2HNulWsv2Mlf/zTHay8ZQUFxWUEI0kCkXzyCioI5aYprmgmVVhDbVMHjc1t9E7o4va1K68Brmvn2rl2rp3/DScc9rdmMmkSySRlFeUkU/lEo3FMXaOwII9wOIogCjhdLjtxIUt4PB4kRUGWJVRVxnKbmJaFogiEAipV5V6mTUjS1RqkrsaiucFNa73BtIlRJneFqK/ykoi46GiNsHBBkpuvi7HmxgQ3Lg5x87I4S+aEuH5+mBsXFbN8fjVzZ9VTWxcjne8hmfJTWZVmfHMJC+d10DuhmoaaGE0NReTlBcikfbQ35ZOflCgttCjJGJQWWdRV+qmpMOkYn6CoMEBJSYyyQi9d4/PJSxoUFXopLQlQXRWisz1FV1uGaRPKmDWxlq6WMjobSuluKGVGZx0TGsvpaa6ipaqY3qZKJtZnWD6lhoUTy5nWWU9+PEQ6L0I6V2bpxBhb7qnl9UdbWLuokqbyFH63RTgQQBQFPKZGYTLCxI5q1t08l9tWzeWP96xi/bobeeChu3ly4xM8/syjPPLkvdxxz83csn4xt2xYwvp7VrJ63ULW3LaQ61fOZt6SKYzvbiKeimJYil0v1CSi0TCGphMKhnC73QQDPiTJcdWlpcgCWhZ0yUr2pmYl87Izu7zovLqsqGkKkuTE47EQRSei5MKyNNxuHVl2oqoiui7b9xUXsuLC4zHxe7243boNwwwFVRHQNRcBj4LfLeO1FDymgFt3EfYJlBe4qSvzk4ia+D0K3XVh7lpWyV2LM9y9JMM9yzLctTifdYvLmdSaoTLfx8yOPMZX+CnLhEiENHL9EomQTHG+n46mCjqby6guCjKvJ82qhXVMb0sxpSVBa3WEsoIQuUENjylhqJKdSFMEUjEfmaSXwjw/NaVR6ssDzJuQZuXsUtYuquTOpdVsuK6VVYtbmdMZ5bqpSSY3qtw4M8nNM5PcNDPJ9VPjLJ+SZM74CJMbAnTWBGkq8VGUNMnL1ZnSFKSrQifld5CJKFRlPNSWBKgr8dFeG6O7OUl52ksiIFNb6GdWVxGLp5Rz49x6rp9bz203T2XihFqS6Xh2AEAgLz9EXUOKrgn/H3tv2eTWma/rvzj/U2fHlhYvLTGzWt2Smrnd3GaOmSG2Y8Y4zAwTTpxMkgmNQzM76JBDZopjaLuZjElmn/MNrv+LJXv2Z9jlX9UqSd1LS09LT3dV33Xf113EzXPqmb9oAtGCEHaHgdUqIopWNM2GJCv5sggLiipjd9gxbArRkJNQyIckCeQyRfg8LjJFBcSiYdIFKXxeL4piQug13YwQCpIVSz6KqKi66dSSzBbFaxB5q9WCxToaQTSdXFaLhdGWUYiSiCCJWEdbESzW62uSJAlFVRBFKy6fB6fbjSzLpuvMOppstgjDYUdSTFeXrEhomoTTa8cf9ZIpK6KoMktlayXBlA9n0EFpdTFjxo2heUo7E2ZNJloQI1mQIhSP4YsEMBx2bIaBbhh4vD5sdgNN11F1HUXPg+EVFVlRkBQZSZGx2Q0U1TzHsDvRbTZ03XTEuNxeZE3Nf99sTtMMB4bTgyPgxxMOoDgNdJdBojBJLB3DolgRJAXd4cEqaxQVF1NeW8vYGTMYP2cOtR3tTJk7i7qOJoqqS3FGArgiAZwBH754BHvAQ7gghTMUwJ+IUlZTSaKoCNXhxO7xIDtdKHYnim7kHUoqVlnNc4w0JFXH7vYSjqeQdBu6042g6FgkBWv+sEgmOF6QFOxOr+nYsZruKUm1Ick6FlFBVnQzDihJuNxerHmHjkVUsIgqgpSPBIoqkpqHhCs2BEkzmVeimmdgKfmooYqUd8UJebi8ydwyz7NYRUaLpsjmdHoIhSIIio7T5UXWdZxeP7JuZ3RehFNUG4KkYBUVhLzAYrrYFBRdz8cXzf3p8hj4AjrF5XEqagupqs1RWZPDF7STTHtpaS+lriGF3WnF5VVJFPgpLYtTlAmSzvgoSPspzPjIlYWpb0wwfmIJhTk/ibSbpvYM8xY1Mnt+I80dFZRUFFFWXUp9cz2FxTlC8Tj+aIBALIjm0HAFXORqivFGfRQUFxBJxSipLscTDOCPhHD6vMiagVXWTCFHMbBqZrOkpDlxuINmQ6CiIyk2E3QfjCAqRl700bHIZqTPIhmMsupYRP26E+uaS+qa8DXKqnCTVeImi2zeWmVGWZV8VPEamN7kbJmsrWv3zX1jEa491q7HQi2iimwz2W6i4sQi2RBVB4ruQdRcOL3hvCilYxFN/pcphqrm12XVjJTb7EiKhnAtIqoYjBIVRgtqPnKp/bdDz+9hOxZJQ9EdWEUZRdOJJ9OoukE8WWA6+VQdu9tDVXUt8XQGQbKZMU7FjlW2IaqG+TuVdze63F5sDgcunwu7x4HLa8fhseEP2HG5ZZxODa/XSVEmRa6kgGwuhSRLKKqK3W5HlgWcDols2klzfZxskZPCQgfZnItUyk9RUZSaigSzphQxY1IB6ZRGJKhSX+llUnuEqWNDzBwbYc2CKr755CH273mIE3sf4vgPT/D2K1tZPreBx+9dwXf//Aud+9/g7M8vcfbHF+g58BpdB95k8NhuBo7+ncGj79F74E16D79J98E36Nn/Er0HXqH34Gv07NtF//7XGDj0Gj2/vEj3Ly/Rve8FBva9QNfPT9Pz45Oc/eZhevc+Su+3D9L9zd107dlJ75476NlzO71f30HfV7fR9+UOur/YwtlP1nL6o1Wc/GA1xz/awI/vrOeNJ7ezct500rEgXqdB0O8mFQ1Rmi00I5hus1HR6zSIBX2E/S6yCR+v/eUernTu5crpz/n91D8Z2LeLnh//wuC+5+j78QkGfnycgZ+epne/Kc4NHXiFoYN559b+Fxg6+BzD+59neN9zDP3wJH3fP8zAT0/Ru/dxen58iv6fnqb7+8fp3vs4vd89Tv8Pj9P705MM7n+e/n3PMbD/eQYOvED/oRcZOPQ6/Qdep2vfq3Tv/ytd+9+g5/Ab9B1+g8Hj7zD0624unvpPhk/+gwtn9zBy5gu6j3xA36//ZOT8D1zo/pGLXfsY6vyF3lM/Mtj5CwPnfmHw/H4Guw4y0nuMU8d+pL/zCJcGf+PiwEm6zx6mu/MoI/2n6T57lNO/7meo9xQXe3/jyvBphnqO0fXb9+xYM5uF05o4tv8rrg6f4o8Lv/L7wD4udn7J8JmvGeo9yUj/OYb6z/CvK4NcGenmz6sj/HF5hD+vDPP//rjIcP95roz08a9LA/x+aYA/rw7z+6Vhero6uTjUz4WRAX7Y+zP33/0U77zxLv/3X//Fa6/+lXWrVvPS86/wwrOv8/ijz/PYIy+xfeu9vP/mLgZO/0Dvya/58O0X2br2FrauXsjF8/voO/0z77z5Eo889gibt29n7YZVPPPsQ7y06wmeeOoxWsdOJBwtxBNIEooVUVZdx/0PP0q2ooGOSTczprGFTbeu4LH7brshcN2YG3Njbsz/hKmoKG0uLskSiycoKa/E4w+i2xzYNJVxHa2UlZUjKzKCJFx3Trg9TsoqcjidCg67hihZcbpUfF6doF+hsdbP+NYAzQ1extS5mDYhwtxpCaZ0+Bnf4qc8p5NJCSycl2Td6jS3Lg2z+ZYYa5dEuWVhAbOnBpgzJciUsXGmTyqhtSlDpshBSTZMRUUhBQVeJo6tYc7Mdia0Z1m1pIUFs5tobiqhuiJCR3OSsqyNsoxOaUanJGujJKNRX+tjXHuG1uZSSsuitDelKc46ScRt1NaEqalw09jgpbnBz6SOYmZNrmNMRRFVuQRNlRlmTWxm/JhyJjRWMqGpmokNlYyrKmDNrAbmjytlcmMJk1pqGVORo7GqmNKCEFMailg/K8mr99by8n0TWTmzktLCGHbdhiyLxEN+yjNJpo1vYOXCcay7ZRLbNi3innu38fATD/LAY/fz2NP3cd9D29hx161s2LaUTduXs/3OVazdMp/1m+ezfNUMptzcRkVNDodLR1asqHmxStc1NFXFbreh6QqKaoLnzXiiiGHo2DQNRZFQVRGv154Xt0yhwO91oygiDoeeb2FUcNrtJrhetiIpArJiuqBMiL0piCmyBU0Tsds14rEwTocdu0NHU0VTOFMs2O0KPreG16kR9Dvxew18LolUSKGhzEtbQxFOQ6IgarB2ThV3Ly/nrmU57lhWxB1L09y+NMfmJbW0VgWZ1lHCLdMLWDsjyspZFSybXszEej8t5R4qivzE/AbFhQFqSqLMHpdl46Jabl9RzR3LS9mxrIxNSxpZOaeOqR1ZxjakqSx0UZu1MbXJx9JpaVbPrmb59BLWzs2xc2kJd60s497VlexYVsbWFa0smVHJwrF+Ns7P0VGtsX5unM1zQmyeG2XHgiTbF8bZsbCAbQuLWD+vmAWTi6kpjZBL+5jVGmBSrZvmUi/j6lLU5ryUJQ0SAZmoWyXuV6go9BJyysQ8NhJ+jWzMRXlhgMbaImqri/B6ndhsBpIko+kSmWyI8ROKmTqjjNnzW2kbX0kg5kPXdQRBJBIOEo8XoKhano9lQZBERFHA7XKQzaSoq6s1eViSiMvpJBqJkIpFCAcDaJqOrJgsN0EUTKaXKGLJxx5FSUKWZYqLc9fbE62CBcFiQbCaQpcoWNFtOqMFi8lAM2xYr0USRQFJtCJKFqzCaPMa+TVaRfM1BKuFwsI0iqoiiBKaruLzehg3biyirCDKEpqh4fAYlNZnKB9TilW2YJVFRE3B6fcSScbRDBuqzQSe291uDLsDTbehGzYUVUPWzENSVSRVRddteD0+BNl8LKsKsqahqjqqbiMSjaOqZnviNSdUrCBFrDCN5tBRdA1FtaHodrzRGOVj6qhpa6a+o5WS2goSxUmC8UD+NXVUm51gJILb5yOcTJGuKKeipYnmSVNonDyFtunTaJ8xner2dgqrqvCnUsQyBaSyWeKFRTiDQQLRCJrDZQLZVXs+tqUiCkpeJDIjaZZ8BNHh8SNrBoKsIuumA2a0pGCRTBaSajhNAcIqX+dgiXlIu0VQTcD4tVvxmiNHRrfbTXFM1hAVHVV3ICuaGQEU/u2+MtehIsq6eUiaCXAXZUZbRQRFRbEZCKLKKKuIIKkomnmeIMqIsoZuc5iNjbKKrNryjDAzainrBna3GbkTRfPapsgl5xvyHMi6zXyPJA1BUhAlCafLwObUcHkd2Owyul1GNyQqqksprczgDzuork9SU58knXURjGlU1BSQzgYpr4pQUupnypQMbe1xps0oZvLUHPMWNjJ+UhXJIg/hmJPm8WOo72ikrq2egtICspU5kpkU6eI0beMaKK/JEEkGqGutZOq8aZTUlFCQK8Lh86LaDGyGA4fHg2ozzM9E0rGINqyyE6tiR9Y9WCQdzXDj9AYwXB4cHj+SakM1zKig5vBiVQxGi6bIZRF1Rlv1vCPLhMyPEjRGCRpWUUOQbNddUVbZxihRYZSomM2a11xSosooq4xh91wH95vOLbMl0SrbkHUXVtlsRPz3PjCjjlbJbgpHioFFcSBqLmTdaUYFJQNBduQdZer1tUiaQSKVwOZwmKKnaApckmpgkTVT5MqLpqa7TMtHZbX8fY1EIkVVZQVz582npKQiHyV2oag2ovEUusOFYnOiGW4E2W7GYxUdWdWRdR1RUVFtBqquo2oKhsOGw20jkfARCUtUljqpLlMZ35GgIOkik4vjCzqIxv243QaGYcPlMHDYrAQ9/4e2WpVFN8eYMjbI2GYvrWM8TJtUyMpFjWy6dTzL55az8OYclcUOSrJOWhqidDQHaanzM3tSIS8+upLjP7xD1/Ev6Dr+GZ2H/8H5Y5/x6fvPccv8Nl5/YiNfvXMve3ffz6evb+HU98/Tc/Atug+9Q9+xD+g/9nf6D79H/6G/0X/oLQYOv0XXvpfpPbCL7n0v0/3LK3T/9DK9+19l+MibDB5+nb4Dr9J/4EW6f3ySgZ+fpuf7h+n57gF6v7uH3q9vo/uLrXR9voWuz7fQ+9UOer+6jb4vttLz2UbO/WMtZz5exemPVnLyg1Uc3b2ej57bwj2bVlCZK8Rt1/D7XFSUlTCmthqnTSPocRF0ugj53JRlCwl4HCT8Dp5/dDtDp77i8un/5I9THzN48DUG97/IyOGXGT74AsMHXmBw/0sMHHyZocOvc+HwqwztN3lbI4deYfjQiwwfeN7kh337CF177qFv78P0fvcQ3d8/QvfeR+n56Rn6fnmB7h+eoe/7x+j96Um69j5J1w9P0f3TM3T/8iy9+56nb//L9O7bRd/Bv9J38K+mE+7oWwwc+RuDx3cz/NsnDP/2GRfO7OHC2W8ZPv05gyf/SfexDxk49SVDnT+nmEI8AAAgAElEQVRwsWs/w+f203PqJ879+iNdZ/Yx1HWEnrMHOXdqP2d+3c9A10kGu09woe8kgz2/MtR3isGek/SdP07nb4cY7j/L7xe7+K8rvVwaPM2VkbOcPryHhdMb2b5uAZ3H93J1+AS/Dx7k4tkvGDm7h/6u4wz0dDLY18kfl/u5eqGfC0M9DPR20dt9notDfVy5MMifV4b5v1cu8vvlES5eGOLSxRGGh/q4fGGASyMD/POTz3jh2df47egxhoeHeeG5V9i8bjMP3vsI99/7NOvX3smKZVvYuf1uvv70XbqPf8HAqT38/NV73LVlDXdvWUnnoc/oOfkd33zxHo88eg8bt25kzYZb2PXXv/Dyq09y+113kiurIlFQTCBSgC9UQG1jC3fedz/lda2kS2poae3g+ace4pXn7rshcN2YG3Njbsz/hPF6vc2hcIiiTJZgKIHHF0ZWdBy6SmVlCeFIGKtoxkyuAalVVSGVilE/ppSmpgpqaotJJNwk4y6KCnXaGn20N/loqnPS0uBi4exS5kxLM6ndQ2udi3FtKca2hbh1dRGb16TYsCLBphUh1i6JMntKgBkTA0xu9zOxPUlzYyGZQj+5rJdo2EEs5qO2Jk1FSYJU3E1FsZe6Cj8lRR6qKmI01CUpSuuU5RyUZ3RqypzUV3moKLbR0hSlrjZORVmU4qyPMXVJchkPtTUx6mrDVJQ6mDA2xs1Tskwfn2NaRzllhTGqMlHmTypn9vgKJjRWMK6ujI76MqY35lg7q54FE8qY3lLB7HFNTGuvZ3JTNR21JbRUFjKnLcudK6rZPD/D1iWNrJ47hlwqQDKZQtUkasuztNZXM3/WeLaun8vtWxfw2MM7ePjR+3j8L0/w4OMP8MCjO7n93g2s27qc5bfOZ+2WZWzcsZIN2xaxZsNc5iyYQFNrJdF4AJ/PnXdRqaiqhN/vxm63m8KTKqBpIpouIysmn0vVZVRZQVXNyGE0GjS5XIqI3+ukoaYaRTajebIkIMsW4vEYsiwiyVZk2Yy0mS2LYt7VNQpdF9A1M94Y8HqwG6aIZugSNk1AUy04HSqRiBenoeBx2vA4ZdJRg+KEjdbqEMXpIH6PjZbqNEunlLFubim3LyvjrmUZ7lyW5bbldUyo9rBwUpbp40oZX+Pm9iVZ1s+Ks2NxETuXFLFlUQlLZ9ZQlYuQSbooTHioL4sxtTnO8umFrJuTZtOCEjYsbmTtohZWzW9m1dw6bp1Twu3Ly1g9M8Gdy7PctqiUHQuL2bk4x47Fpdy5zOSrbV1cxs0dKSbWeVk7q4C18ytoLFPYPC/G1nkRts4Ls21ehO0LouycH2Hb/Dhr5hQxsTFGXVmM9sYsq2dm2LaokE1zi9i2sJTN80tYOb2Iqa0F1GYDVBZ5aCp3Ultop60iTHtdkqaqJBNay6mryxGOBbHb7UiyjCRLBEJ2auviTJlawoLFzcxZ0EZJRQLF0BBFGV23Yxg2fL5wnsM1GlEWsYpWBMGKJImUlmQpLSm+ztcSRSu6rlFVVsK4jjYUVUMSRURJMt2dooAom7FEi8VsSFRVDcMw1yXk/3aYYlqewyVYEUSR0dbRKIqCTVcRBIu5nnwU0YxAmte/9jyz+dGKLMuEI1FzLZKcL50oIFOURRTNhkhFkVE1BUWX0J2qeR1JzrfgSTg9DhSbzGjRgiBKCJKCphmomv06vNwqSoyWJLP5zzBwuV1UV9chaSZUXVY1LJJkRlplFUnTURUDu8uF3e/FE4lQUJJlzNhWpi+YQ01LA56gD8PlxBsNY9VVZIdBMJWkuLqcxvGt1DY2kM7liKaS2FwOrLJIIBzEHwpjc7kxvD6i6SzpsirKxjTTcfNsxs2Zz7SlK5m+bBU1HePIVNXgCUcwPD6sssmkEiUdKd86qGgOJNlmMphk/bqgYBUUVJsDu8ONy+VDsdmx5gUp0+VlQ1L+7cgZJUhmxEvWsQoqwWjCFAxEM55mEU0+lili/Dt6Jsk6doeHQDBKPFFoOnoEyXQTKXreTWU6yyRFz0Pn7ciqiqiIWEQRWbFhESRkVaG6rhbD5ULVzeih3eUmmc4QCMew2Z3oNjvheOI6Q0/WDUTVjDZKskQoEsATcGF32wlEwwRjURw+Px5/iEAkhsvnR7HZEBQ5zyhTUTQZn9+H0+3AH/ERigaIpgIUFQepa0zR0FxIOuMnEjNwugUSCSe1dXFq66LEUwb+oEIq4yWWdJErjZNMxyipqiFTVUvzpEmUN9ZT29pILB0nEPNSUpUhU1aA069T0VCGK+BEMVQ0hxNR0ZFkDfna5ySqJpNK1BEkB4JkIMoGoyUj71IyzJZIWUE33Iiy+VjSnUiaC0V3MVrS8y2HGhZBvy4aWUSVmwSV0flWxWsOrtGChkWy5YUulVAsgaTZr3O3RlsVrKLZTDnKKufh86YAqthchJMZ0rkK3MEowXgaxe5G1BwIsoFFtGE4PKiGHUE1sHuCyJoDaz5WOMqqXV+DNR83tcoqus2ORTJjv5Ks4fYF8vtW+fetIJtrlmwmJ0yyIUg6qs2By+UlkUhRXlmDy+1HklWCkQiqbkc1HFhlGVHVEVQNUdZQNBVVl0gmfFRU5rA7ZAyHTDJpJxlXiYdtpBM2Jo9NMrlVZ/4ULzM6bMye5KOpLkgo5EDVrCiKFUO34rD9fxRE/jcdtQK3rwvz3L1pHtpeQHv1/2LxDBd3bapjyewYT9w7nvtva2PxzYXUlLloqArQ2hCmuSFIZZmTuoog33/+Mr/98i7dxz6l+/g3dJ/4lvPHvubs4c/59h+vcM+muTyybTbbFtVz/60dnPr+RfqPvcfQiY/oO/o+vUd203tkN0MnPmTo6HsMHXuXvkNvc37/Ljp/eonufa/SfzDfLHjsbUaOvsvg4TfoP/g6fftfYmDfs/T/8Dj93z9I3zd30rNnB+c+3UTX51vo+2obvV9uo2fPDro/38b5Tzdy7h+r6fxklXl8tIJzH63g192r+fCJ5dyzdi6ZZAiPXcfrcpCMx/C63Ng1hUQ4QNDjprmhlpJMmoDHScTvYMfGeRzY8ypXT3/Kn2f+ycDBv9K37wV6f3mW/l+eo/enZxg48CK9vzxH3y8vMHTgZYYPvMjwgVcYPvASQwdeZOinpxj44VEGvnmQ3j330PXVPfR+9xA93z9E9w+P0P3DU3R+/zQ9PzxN7/eP0P3DY3TtfYyBfc/Rf+Bleve9wsDBVxk8/BoDh95g8PBbDBx5m55Db9J/7G0Gj7/L0K8fMfzrP0zA/JlvuNK1l0vn9jB8+jM6j3xM14mv6Dv7E5f7jzF0/hA9pw9y/tQBus4cYuD8UU6f2MeJIz9y4sg+zp06zlD3SS72n2Ko7zcGe3/jz0vd/HG5hz+v9PP7pT5+v9TD5ZFzXOg/zZ9X+hjpP8kvX+9mwcwmdty6gK4Te7naf5iLnd9y4fxPDPWeoLf7DP09Z+g/d5ze878x2NfJ2VO/cr6zk57u8/x+eZg/Lw/zX1cu8Mfli1y9dIGrl0a4MDJAX9dZLg3303nmLAO9fVwc6qe/r5+/PPU8Tz7+HHfd8Qi33/Yo8+etZef2R3n68Wc4tv9zek58xuBvezi575+89+ojfPnB8wye2sPAqe/44esPuff+HSxbvZS1W1bx0mtP8uwLj3P/A/dy881zSaZLCCcy+MNpKmqbaWibSDJbQ668gRkzZ/L8kw/w3GO33xC4bsyNuTE35n/CGIaz2el0UlCQwjDcCKKMqtqIhYI0NdXj87kQJJFRFgujLQKKqmC3O5EkAX/IQyjiJpX0kS4IUJhy0tIUpLnBT1NdmPFtQWZMjLJmRTNTx0eZOcHL1HF+xrVHWDAvw6Z1aXasz7B1VZTbbk2yaKaHWRM9zJsRZkpHiLHNaWqqC4nFnIztqKegIEQ85qWhtohx7TXUVRfS1JAhEbVTkPDQ1lpCTU2cQEAiGpYoKbJRV+GiPKfR0RynsT5GRXmYspIgNVVhiotc5LJeysp8jGmIUFnpoa01ypxpFcybUc7E5hwN5YXUl0SZOyHHmnkNTKgzofLtNWk2zWtjVkuOSWNKmNxYxdTGaqY11zK5sYqJjeVMby5hw9w61s0upaM8wLTWOlprS8mmY/g8fmy6yvjWMUydMJZN65ayc+tynnn8Dp599lHufeAuHnr8AR576iHufmArW3auZOmqOaxcu5BVmxaxeuMSVm2cx7JVs5g4pZl4wo/NJqNpZouhzaaiqWZzoqapKIqI02nDMHQcDgNFk9BtMqomouXZXIGgF6fTkedtWfG57Xjdrnyc0YIsWfG4nYjSaCTRkj9PQFWkvABmRVWsaJpAIODCsMmoihWbImHYzFiiy6Hj0EUcNhG3W8fjdeC0q7gMCZ9TpDjlpKUqSnWJH7chEw44KCvw01ASYUprjhUzKti6sILbV1Zx6+xyFrX7uH1pJbMnlFCZcTFnXIqlk2LctqiQOxYXsmVRKfMmlTOxIcHNYzNUlycZ31rO4umVrJpTwcaFNcwem2Te1HrmTBnDwqkNLJqcY93sDJsWlbBubpa7lma4bVEJ9ywv564lOXYureD2ZRXsWFrKunmlTGzwMqcjxLo5RaxZUM34Oju3LU6yY2GCrfPjbJ0XY+sC83bDnAQzW8NMqo8ws72QcU1JZrcEuGNJijsWFXDP4gx3LIizdW6auWOTlMcEpjUFWTw5xIZZabbOL2XT0jFsWDGeDWtm09ReRyAWRVQ1BFkwRcq4ncmTy5h+czUzZzcyZeYYoskAFklEUTRkScXv9yPLOlarFYtlFKIs5QUks0jA73MTDnnzgpeALIuEgn4KUwlKijN43W5kSUKWRURZRhAlwuHQ9RY5QZSwCiKapiFIZmOjVRSug/klSUGSRASrCbcPhwKkC5J5IcyCpmnXRS7BakUSRSRJwGq1YLWYsHqrICBJColUCqfLQTIZx2534PN4sQqmKGe1WgiEQiZrTpEQrolyooQoi/jDPuKZKMGkF8OvM0oehaKqWK0yo0YLjBptZdRoK6OtVpPZ5DTbNSsrq5FVG6KsImsGss2BpBuoDjeiplNSVkVdSwvBdAHxXIZ0cYZMZZaiilLG3zyNhauXMnHmFAKJEA6fC83QscoiN1kFBFVB0Q3cAR9N4ztomzyBpo52ympr0J1OZN2EpwuSbnKBHB484RjZ6jqap8xk5oq1TFmygnmr1zNv5RomzJ5DKJk2QdiqnheN8s+/JmrJGrJqumauCXsWUSYcTSLmo4miopmuLcGEtIuyDZvdjVVS80KWarbL2Z1ImoEg6Qj5iKH1WhuhpF4XxgRRQZJ1U0jQHVhFBUu+xdAqXGtHlPPCo4TT5SYYCufddg6skgmYV1SVSCyAL+ChqKQIu8cgEPIhaRI2u4NEYQZfKIzb48Pl9WG9tv8ULS9uadgddqpqy8iVJ0llIwTjIRxeD+FEnHA8TjxdgC8cxuXzIesaDpcLVdORVQXdpuMPusiVFxFJhvGGPSSL4oRjHnJlcSprCmltr6CyppBw1IesCjg8dgyHjm5XSaSTOH0meNwT9JJIF5EuKaeufRwVjS20TJpMbVsL0cIC3KEAkYIY7oALb9iL5rCjGk5kxYyEKroLWTVjiaKkIOadSJJkEI4kKC6tMmHuwjXWlM4owfxM3b4oFsH8fCyCKfRcczFZRBVJNtszI/FCLJLOTYKCRTDbCa2CavK3ZANFc6IoOoFAEK/Xj8PhRBCkvKhsCkpmnFEwQfaiyc+yShqjBJXRog2L4sTwhLD7w0QKsgTjhegOP1V1jQRiCXIVtXgiBTgDMQTViScSxxdKoti96E4v/lAERbch6aZAN1qUEa/tO0nnJmvePSZda11U8mww832RFBtOl5dUOmO25Gp2DLcXUTVwujwYLoNkYRxv0EEk6SUc1glFrKRTKoUJCx0NKhuW5Vi5sIzJY0PU10aYPrmIuTNKmNQSZsG0IA9szfHcPRnuXefn9jVBVi0IUZYxMDSRgMdKZVahpVpg07IAD22P8tgODx+8GudvzwT5+PUsn+zK8cpDUXY9UclLj9ezamGcKeMCNFQatDV4mNAapK3BYGyjjYktMvMnB/j07zvZvWs7+758jSM/fsjPX7/P5x++xhsvP8TapVOY2VbCwgk5Xrh7AR+/vJmuQ+8wcOJjE3h+8iOGTnxA/7Hd9B1+m6Gj7zJ49F0GjrxL3+E36Dv4V0aOv8Pw0fe4+OsHXPh1NxdPvM+F4+/Sd+AVhg68RP9PTzG49yF6v7qD3i+30/XZJnq+2EbXF1vp2bOdrs+3cvqTdfR8tpnz/1hD1ye30Puft3D+oxWc/3gp5z9cwsn3l/HpM0t4/u6VlGVi+F12Ah435WWlBN0eDE0mHvLjcRgUJmOEvC5CXhexoJf5Mxt57+WdXP7tn1w5+SF9+1+jb98L9Pz8LEOHdjGw3wTAD+x/kb6fnmP44KsM73+VCwd3MbT/BUYOvsTQT0/Rv/chBr6+l+4vbuP8V3fS9c39nP3qXs7uuYfTXz1A9w/PMvjLX+jd+yjdPzzJwP4XGT5kOtm69+2i78AuU/Q7+FcGDr9F3+G36T38Hv1H32Xo+LuMnNjNhZP/4MKpz7jY+TUXO7/mctd3DJz6mvO/7uH8yb2c/+0HLvQeZajrCL1nDtN37ig9Zw8z2H2c878d5uTR/Rze/yNdZ04w1PMrlwbPcPViF1cudnFp5ByXL5zn0sg5/rzcy5+Xe/njUg8X+k5zcaiTKxe7GOn/jY/efY55E+p57uGt9J/ay7+GjnF18CR/Xunh6uUhRoZ6GBk4x8jAOS4M9dDbdYaTJ05yrvMsFwZ7uTzYzR8XBvjXlQv8eeUCf1we5srFIS4M9nHmt+P0dHdyabifKxeG6DxzhvvueoB77nqYJYs3cO89T7Fo/mq2bb6P1198jVMH99B99D8ZOPkVPSe+5Pzxzxk4ZQL4zx3bw/tvv8y6jbewcMUC5i2dzdadt/LXt17lsccfY/WadUTjRfhCKYLRDKWVTaRKakkXN1BZ28I9d93BFx+9zRsvPHZD4LoxN+bG3Jj/CeN0Opu9Ph+Njc1IksJoi4WgP4jX46FxTB0Ohw2LYOEmq8nDicXjJhzdriPLMk6ngddrIxqxkyty0twQoCzrJOoXGNucYPrEFC31biZ0BJnU4WXyWA8zpvlZvzbHxlVRNq2Ksm1NiG1ripjW4WDF3AjzpgUY3xKmqS5DLhsnHvdTnEvj99tJxlwUJn0kIi5KskHqazNEQjpl5XEa6tIUFDiIRlWyRXZKi2RqymyUZVVmTC2nqNBJbXWCytIgdTURykq8VFX4qar0Ul3lZVxHAeNaE8yZXs3U8SXUlMRpryulvSbDxDElTGvJMLkxw80dDWxePpU57ZVMaahg4phyJtQXM7GumAn1pYyrK2XymBxbl4xn4bgyJtSkmdRYzrS2BsqLCsikU4SDEXRVYWxjPdMmtLNm+Szuu30l9915Kw8+eAf3PnAndz94O48/9QA77riVdZuXsuSWOazauJgV6+exasNCVq6bx+wFE6msymHYFVRNwLCrGHYVXVORFQm7w0DXdbPp0KaiqDIOh4GmyWiqjKoI2HSVaDiI3W5DUUw2l65J+aihKYApyrUIooIkWZAlC7JqxeN24PW6804uK7om4XRohIJeVEVCVQVURUCRLeiahN2Wh8rbTHeXzVCw6xJeh0jYp1AU0xlTFiAZdeB2qJTnIrRWx+moLaQiE6Q2F2JyU5ZFM6qZ2pRiw/wqti6qYenMekqK/DTWplg6NceORRm2LSpm9dxqxtVG2Di7lPkTUjRUxZgzpZy1c4vZsric+ze0s235GNYtncDM9mKmNUVZPCHCkkkRFk8r4paZOVZNT3LLjCKWToyzfXE5t8zMsW5BA6vn1jGjNc6EBj8LJiTYtKCMW+eWsXBSgs0LUmxdWMDm+Wm2LsywbUmGjfMKWTm9iKYSF7Nbw6yZVcTsSVkWTUpx26IUO+YnuWtRlp0LUmyaU8jYMhsLx4bYOC/D6pkhbl9cyI5FpWxZ1sQdW+YzfUYHyWwBqmEgSAKSLFJUFKe+voBpM6qYM7+RaTMbaGwtw+V1YLFasDuciIKI2+3OR/1G51sUpf/WfmjB5bKRioeQxNEIwmhEcTQBn4fS4hxVleUUpgtMMVQSzRifrOTdViYYXhAlRElEUmRE2YxAqrqGJJjAeFXTkGUJq9WCIFkpKEgRiUVNQUwQiMViiJJ0XWBzOVwosmwKZRYLFqvFjEVardgddlRNQ1VkZFnG5/NhFcyfw+FwYNMNfF431RVlOF0uFEVBlERk2eRn6S4VZ8hGYWWSTHWKYNKNw6MyWvgPRFnkplGjsQoSdoebmywio60S1jxIfbRVMB1Kig3R5sAbSeINR8mWVbJ07a3MXbmE5ontFOTSaE4VxWZDstmob2tjwS0rWbB6Ga0T2wjGA+hOHUlTGS1YuWm0FVlRcQUCpEtLqWtvZ8r8+cSzOZonTiBVXILD40NQFARZMt9vzUBze/EnUkSLctS0T2LsjPnMXr6GxWs20jJxGt5YwmzQMxxmm6GYd7qICrJmxgeDoRiCoiGKal6g0vKtegoWUcrD4SWsViXvEtJwevxmDFH+N+dIEDVkWUcUVZwurwkbF5W8sCAj5F/fIilmc54kM1oyY2QW6Rp3S8budCJIEqFwBJthIOXZZ7KqYLMbhCI+GhpLaGyppn1iC4lMnExZEdFEmGAkgOHIF6TIsrkHNTPGKMkqcl7g0uxOvAE/4XiQeGGQeCqE3eXA6fOQzBQQL0wSTUUJhP3YPXaCsSAev9csDVAVstkEsXQIf9RPpCBCJBXH5rITTESJpSLEUiGKq9IkChO4Ax48gSBOnwvNoRMIhwglYig2Hc0wcPk9BFNRksU5/IkUqZIyErlScjX11LWPI5ktxvD6UJ0uVIcLxXAgqzYskumCkjUHgqwjKWYs0CqZ0HirqF4Hp18XM2UbNwkmK0vRXWa0T1BNaLxkwxeMEY0XIKo2YvE0FklDVOzXBS7T8WS6A2XNgaw58PrDON1eFixcTGlZJQ6Xi3AkhsvtR1YNCrOljBIVBMVszJQUk6PmdPuxXgPFC1qeA2bupdGyjqg6UG0edLcPmzuA4vDjiRQg2310TJ9L28SbqRjTRmVTO9UtHUQKMrRMnErFmBa80SQOXwybO4Sou1END6rhxO0P4fQEcfojGO4AFlEnnSmlvKqWNWs30D5+ErJhxx2IYFVtGE4fus1Ad2gk0h4qqhNEYgaTxheydmWGLavL2Lm2mI9en84LD9WwbmmMJXNTBHw3kU5KhNz/i7ri/2DVbJFn7o6w65Eof3s6yVvPlrF4lp9kRCHiE5jR4ebRncU8eUec955P8vZfArz7XITP3s3xjzdyfPl2Od/uruQffy1h1xNFbL81wvhWN811LmZNirBsdpJZk/3cujjBIzuL+fydsXzxThtffzCFHaszPHT7VO6/fTZL57YytaOaCU3FLJxazfbl7Xzw0jZ+/OhR9n74MAMnP2Hg10/oO/YxA8d303vob/QeeYeR4+9z4dh7jPz6PkNH32bo2N8YOPwGQ8ff4+Kpf3K1cw9Xzn7BxV93M3T0LYYOvczIvr8w+OMD9Hy5ja5Pt9D9+Va6P99K31fb6PliM+c+XU/XZ+vp+mQN3R+v5PwHSzj3/gJ6PlrK2d2LOLd7Aec+WMjZ3cv46rlF3LVqCuWZGKloCL/bSTIRJeBxEvZ78DhsxEN+ogEvY2qr8DoNAl47DZVx3nnhdgaPfsCVkx8ycGAXfT8/S/8vz3Px2JsMHXmToXxz4uC+lxg5+ApD+19i5ODLDPzyLP0/P8Pwz8/Q882D9H59L11f3kXv9w/R/e2DnPv6Ps7tuZvuvU+azYo/PUv/j0/S+/NzJs/ryBv0H3qd7n2v0XvgNfoOvGbGEw+9Sd/hv9F/5B36D7/F4JE3GTjyNsO/fsSlzi/4vfcHrvbs5WrvPka6DzLQdYC+cwfp69zPSO9Rek//Ql/nYQa6T9Bz9gi9nUc5cegXTh49yM/f7aH3/ElG+k9zZbiTi0NnuTRyjt8vdfPnlV7+uNLD1Ytd/H6xi8vD57g0cJYLg2cYGTjNQO9vDHYfZffrT7J4eiN/e/EBBjoP8eelLv643MO/rg7wr99H+OPyMCMD3Qz1dzHYe57fThxnsL+HPy4NcnW4m39dGuBfV0e4NNLH1Qv9/L9/XeTKhV4uDXVz+UIvl/Jxxq+/+ortm7azce0WVi7fyDNPvcz2LXdyx46HuXPb/bz96rP0nviSrqP/pO+3Lxk++y0Xz3/H0OmvOfj9J7z8wtMsWDyX7XfsYPai2SxdPY+HHruHnbfv5IGHHiSeKsIbShKIZIgXlhNJl1FY0khRSR23bd/BF//YzUfvvH5D4LoxN+bG3Jj/CVNQkLjZHwzgD4SRZQVFUQgFQqiqzfwHUBaxCFZustyEy+Wipqocp9OO3W4gCqYQEgjYKS4JUpQ2KM7a6GhKUFPqp6k2QUdTAWOqA5TlDMqKbYzrCDJ3dphbV6RYMc/P5lsSbFgeZvEsP/Om+rh1UZgFMyJMm5ijoS5DIhEkHPLi8RoUpsMUJt0UJRyUZYJkC72kU06Kc0FyWT/ppEEoKJFKaZSV2Kgq1amtMGhtCrNkYQtlJX7am1I01gWpKHFSW+WnosygssJBY52PaROLmDEpx4yJFTTVFdFQnmX2hDamt1UzrbWGpvIUbdUFrJzTwYrZbbRXJhlfk2ViQynjaooYW51mbF2GCbUZVkyrZf3cJsZVFTGutpQpzTVMbWskWxAnFAwQ8PnRJCv1FSXMntTCLQsnct/Opdyz8xYef/we7nvgLh589B7uvm87W3as5pa1C1lyy2xWb1zAirVzWbrqZuYvmUJ9YylenzPvxJLRbQq6TTHFKlVGliU01YTG2wwNRROx2TRUVUJVJXRFwKYpNKzX14cAACAASURBVNRXYxi6KUYpIqoqISsWJNEEfuu6mhc2DSTZgqIISLIFw6bmI4pWVNmKpopoqmgywBQRm01G1yTcLhs+tw2n3RS0NFXAsMkYhojbIREPyhREdKozTmpLg3hcKqmIi6njKpk1vpSbO4qZ2pqlva6YypIMYa+NbMJHQ0WSSS3lTOmoo7Yyy7wZ7Wxd1sa2pdXcuqCe6W0Zlk3OsmRchLVzy1k2LcOaWUWsn51g87wCti8uZsOCYm6d18CyyYWsnJZiyeQ4C8b52Ti/mI3zi1k5vYDlU4qY1x5jUo2TcXVhaouDNJTHGVMWoqUqzMTGBAsmZlk2vZzlM8rYtKSGtfNL2bCogvULS1i/oJilU7NUpuzUZ9ysnlnI+jkFrJxdzsb5JWxfVMTWBWm2zkuzbnaG2W1h5rb52DgnydrZRSyblmDnyjq2Lm1my+oZTJvWQlFxGqfHhSSLiJIV3ZBJJNxMm1rJzXPquHlOHdNuridbGkdW5evRPkmSUBQN6/U4oRUpLx4JVhHBasXjMshmUqiqhKaJ2BSRMTXVZFIFlBQX4/V6Tc6WoqCqKqIsISkympaHy4siiqJcd7iYLjAJWVQQBAFJlpBlyWxKFK2oqoaebwgTBAFRlLEIVlOIUmQ0RcXr9ZkOLNFcoyiabjBNM1teBUFA0zTS6YL8GizY7XacDieJeBSvx4XbacdQJeyqgEMTUGSTN6doCqImoHkUErkg1c1ZcpVJ3F4DQbBisQj8x2gLN1ms3DTKyqhRVkaNsnDTKIsJNbeI/J/RFkZZJUbJJnvKHQpQ2VTH8vWrWLFhFeOmTSCeTuHwOBEVFU8oSsukycxbsYRp82cyYcZESmsqMdx2s83Q4USzGTg8Xuw+P8lcMWUNY5i1dCnLN25g+fp1TJo5ndKaauwupyl2Kap5qCqi5kB1eHGH4mQq62mbNofyxlZap8ykpn0c8cIcLl8Y1eHMC06yyaISNRwuH6pqIEkalry7RVJsWEUZqyQjKBoWQcnD41VshgtJM+OONsOJoEnXRQtFtZkNh3kxS9UNrLKE9VqTnmi6eyz/3U1msyPrBrJitpgadidKXgxRbDqSajLWRFEkFPXR2FrOuEljaJtYT3lthoa2Wsa0NZArz5BMRwlFfai6hMtjEIgECUdiBENBcrkS5DxnzO31Y3d7CEQDBEJu2sa2EIyHKChOkcwmSOcKyJVnCKdCJHJhshUFeIJODKcdVVeIpaMksgVkKksYM66D0voaMtWVjOlop6K+jqLyYiLJKLF0gmAiisPnRLapyJqKJxRCsRk4XB6cXg/hZJRgLIqg6NicXmIFGbIVdSRLa6jrmMyYcZNpnz6bpgmTCSVTuIMRRM1kV6k2F6rhRtKcJk9KNhlVFskUoq6JWKNFkzl1kyAjyHZ0u88Eros6FslgtGTDKpvNgoKsY7N7uMkiMcpicqtuyjux/sMqm22Fovbfrq2g2T1Imt3kUWkOVN2OrNmxO31YZQ3VsKPqBr5ACH8wQrowZ5YK5EUuWbebcUhJRpBVXG4/7W3jkDQDzXDhcPsQFB3NcBFMZnEGEoSSWRyBOL5EEZnKWnI1Ywgms0QyZUSLKpAdfnRXCNnmwiJrODw+HG4foWQahy+MoBgk0lnzKMii2FwIqg3V4caqGmiGk1xJMd6Ak5LSKMVlUdxenYDPSmuDQWOlQlOVypgqmfpKiZKsgt343wRDTmprwsybWc7UNhd3bEzxzP3F3LExyP074qyYH6QoKVCUVBnf5GTn2hRP3JXh4Z1h3nm5mL/vqua+bRFWL7KzfK6LKS2jmNIyimVzDG5ZGGByh5OOZh+Tx4WYMSHA1HEBpk+IM77Fw8IZEbbdmuSh2xI8fncR21dnWb2ohMUzilg+q5p7N83mzWe38tnb93L825cY+PVDhk58zNl9b9J7bDfnD71H/9G/M3D8PYZPvEffkTcZPPI2F0+8z8jJ9+g/8iZDJ95m4MhbXDj1MZc6v+By59dcOWcKXCNHXmfglyfo//Yeur/aRvdX2zj/6Ra6PtvK+f/cwNlPVnP241V0friM8x8soevvCzn/3lw6/zaDzndupuvvczm7ewGdHyzk/IeLOLt7KXtfWsCWBQ1UZiJ47BpOm0o6EcHjNAh4HBSlkpRmCwm47WQKEvjdDvxuG8VpH28+fzddB//OlV8/ZGD/Lnp//AuD+15k+NAu+g+8ytCR1xk58lcGfnmB/p+fpW/f8wwf2EX/vhfo/elZ+vb+he5vHqXvu0fo+/5x+vc+Qfe3D9D1zX30fP8g/T8/y8BPT9H/83P0//gswwd3MXTYjGj2H3yV3gO76Nr3Ml2/vELXz6/Stf81zv3yKud/foW+Q68zePQthk+8z/DJDxk5/SlXe37kYvdeLpz/mcHOHzlz/Bu6Tv3EQNdhLvef4FLfMUZ6j9N9+jDnTh6g58wRzp48TNeZ45w5eoC+zmNcGj7HlQvdXBo+x+WR81waOsvl4U5+v9TFv6728X+v9vH7pW4uDXZyeeQcF4c6GRo4zVDfr/SfOcw7Lz/MijkdfPnJm1wa6uT3Sz38camHKxf7GR7o4vzpXxnuP8+l4W5GBroZ7jvH75cH+f1CL78Pd3N5pI+LQz38eXmIKxd6uHqhi99HuvnzYi9XRga4MNDNns8/Z/PaDTz56NMsmL+crZtv56477mPT+jtZtng9b776Mp3/P3vvGRzVnW57f7hVZyz17p1D55xzUCvnLCGBQBLKIEQyNja2wdgY4zwep3FOgMEEG8cJ50x0xjbZBmwyQpHsOFPn/f6s98OW8b3fb9WtOsVT9a/u3b1791arS1V7aa3f+uoDjB/9OyaP/QNTx/6OqWN/w9kj/8B/vf8GnnjsCWy4/16sf+Be3PPgPVh26zC27ngJm7a8iLvvWYtwPAWnLwKnL4Z4uhyeYAb+eCkSBTVo7+jBk48/gZeef/65/9fXZNfn+lyf63N9/i9MLJYcCUci5Av4SJZl8vm85HJ6SRJU0lSNWJYlA2Mgo9FAkXCIsukoyYJARiNLVpuZAkE3eTxmKi0NUUV5iIoK7dQ1O0GD3Tla0FtK9ZVeaq4NUHmxg0qLzdTfG6HlixO0YiRJNw2HaO0tKbplkZ+6Zmk00uejkV43tTe7qaUpQaXFYcqkghSOuMjrtVAy4aXK0hDVlAWpqshLZYVeqq2OUEGBm4pybkolVIpFFUomZMqlRSrOKlSQEmmwv4JKi91UkLFRVamdKorNVFSoUm2Fk+prXFRVZqbOdj91zIpRR0uEWmrDVJzxU3drHXU21VBjaZyaShNUU+Cn3vYKWtTbQqVJFy2YXUQdlVFqyPmoJuuj+gI/ddQkaWROMa3sLdefK4xTW2UhzWuspO5ZDRT2u8nrcZIkCWSzyFRZGKGl/S30yLoRemjdIlp72wA99MAaeujhe+nJ3z9Eq9feTCtuHaYlN/bRkpv7aNHyebRwWRcNDs+hljmV5Pc7SDPJJIssSRJHqiKSqkokSTxJkkCyLJKqKvq2zJGscKSpMqkmiSSZo0wqTHariUSJJUkWSBQ5UmWeJIkllmOI4wwk8CzJskyaphIv8cTzDAk8S4JgJJ5jiGfzSeAZspgVkkSWJJElQWBIllly2lXSFJZk0UAuh0QOm0w2i0Rmk0A2s0gWC0uRgEpFSQtVF3uoLGOjWNhK8YiLetqLaXBuCc1vSdFwVxWtXtZBTeUpKs2EqKokRdlkiMoL41SU8FPE66CAy0qVhTHqbCyk3llFNL+9ijrqczQ8J0W3LSintQvStHZBlO4citIdgxFaMxSltQtztHKwhAZb4rS6P0UPriin9moHreyJ0r2Lk7R+OEF3DSXo7oVFdEtPgm4dLKSB2YVUknRSUdJOrdUxaqkMU0t5mObUxamx1Et1ORc1l3mpqcJLrdV+mtccps7mBCW8MnktAhVGzNTd4KOBFh8Ntcdo2bwwreiO0oquKC2dF6OmEifNqfbQwjlhmt/oodZyL1UU2KmtNkWzG4qpprKAbE4LqRYzSbJIqiaRogkUi7mouTlLvb2l1DdQSd295VRTnyarQyUDw5CBNZLRyJLH4yGW44lhGDIaGTKyRrLabGQ0GsloZIhljORzO2lWayMpqkCSyJLXZaOSTJLKC7NUX1VOhQUFJEoyCaJADqeNVE0lA8sSY2SJYRhiWZZYVv9OypJEHG8knudJllUSBJEUVSFBEIhlWWJYhmRFJkmS9G2GIcZo0M+PNRLL8cTzPCmKQkaWI5bjiGWNxLIsOexOUlSVbDYbSZJILMMQwxhmjsGQJMnEGBlSNIXsVgt5bCq5TCLFPCqVpR1kUXgSBJY4gSdeEIkTBWI5I7ECS7KZJYtDIatNI02RiWWNJMsCKYpEHM8RwzCUl89QvoGlvHyG/iMvjxgjS/ksQzfkMXRD/g30G4OBOFUhh99H0WyaKhpqqaalnmweL5lsdpKsVhLMFnIE/FTd0khzejupa7CPIukYFRQXk9XlIEnTyCgIxHA8iSYz2Xx+8sYSVFBRRRUtrdTR109t3V3UOreD2jo7qaC0nMKpNLn9AeIVjXhZJU6UiFVM5PAFyBtNkzeZI2cwRiU1zVTW0EKhVIZcwQh5gxGSNAuxgkQMy5ORFcjICsTwAnG8RAaWIwPHEScpZOBEymd5MgoiOdxeYjie8jmBzDY72b1OEiWNWEEmA8cTy0nE8hKJokIML5CoasRLMhl54dfnFI3MditZXQ4KxiPkj4bI6faQ3e0mm9NFqtlMvKwQr4hkd1kpEA6QzWYmq81MFptCVqdMJZVpqm8ppdqmMqptqaaapkrKFKbIH/WSP+imSMxPnoCfvP4gxdJxSiSTFInFyRMMkMPjIpvLTlaXlfxhL8UzcSooK6SiykIqKi+kitoySmZj5Aw5KFEcovLGDGXKk+SPBUkxKRTNJsgb8ZMr5KNQJk3VbS2Uq6mk9p5eaunqoua5HVTd3EDljbWULMlRPJemUDpBvkiENJuDFLONWFElVpRJNtuI4SViOJEMnEiMUSZGUEl1+MkXz5ErkiZXrIC88SwF4lnyhGKkOTzkC8fI7Y+SYvWQYHYRK9mIlUykWtxkdniIFTUycDLlMwLlsSIZOInyWJ4MRomMopkMnEwMJxPDm8jAKZTPKpTPKZTPCJTPSPrrGJHyjCL9huEpnxHoBiNPjFGmPKNA+UaB8hiBbmA4MnAiGYwi3cDwlM9IlMcIxLAKiZKJDKxIjCCRgZNI0swkKmaSZDNxvEpGViJRs5CRl8nASWQURGJYgRhWIJvdSYJsolA0Tr5AkALBMImySk6vn/KNIuUZBWIEhYyCTGa7i8KJJDGcRHmsTPmsRHlGgYyCiYyCSnmsQIlUikwWK7G8SLysUT4r/LqMAhlmbhlOPxeOl4nleDJZTCQpErECR6wgECfxJCscmS0iBUMucrpV8vtN5PVZKBJxUSTioFzOSpm0QiUFRmptsFBLo5lKCkXKZSXyuznyugUqL7JTa52FmmskmtNsoo5mjvq7FCrL5ZHbcQPZLAYK+TUK+xUqL3JQa6Ob6qvMVFNppuY6B7U0OKi51kPV5W5Kx+0UCzko5DdRKm6likIHtTZGaU5TmlprIrR+VSf9853H6euPN9FXH2+i/f98mQ5+tJFO7X+Dxg+9TaNfvU1jX79NU0fepanDO2nyqx104cgOGj+4laYO7aBze7fQ139/mna/9xB9++kLNPnVDrp07A905fRf6btTf6Er375HFw+8RhMfP0ZjH26giQ/W0/iH62j0b3fS6f+8nc788SY6+d4InXpvhE69s4BO7Oqnk2/00omdXXR6x3w6taObTu/oplNv9tCJN3vo1DtDdPzNXvr2jSE6vPNGenb1XGqqyJDbqlEi7KfGmgoKejzkc9oo6HVTMhqhipJCsptU8rvt5HVYKOa30/OPr6GjH79OV46+T1ePvk3Th7bR+a+20/SBLTSxdyOd/2o7nf96J104uIMuHNxGl4++TVMHdtCFw2/R9P7tNL1/G13+egdNfPYcnf3no3Tmg4fp7AcP0pl/3EdnPnyYpva8SJNfPk+TX75I5/dupokvXqGJPa/Q1P6NNLX/VRrf+wpN7t9EY3s20rk9m2h0z0Ya37eJJg5spbH9W2j8wOs0eXAbnT/yBl345o80/e1/0eQ3f6XJ45/Q+PFP6NzxT2nsxB4aPbGXJk7upbETe+jst1/Q2WP7aOzkQZo88xWdHz9KF6eO0cVz39KV8yfp8tRxujJ9mq5ePE3fXRqlH66cox8vj9K/fxinf/8wST9/N0E//zBNVy6O0g9XJ+jKxVG6emmUrlw4Qz9ePEcXRr+hf77/Ot15Uz+9seUZ2vv5B3Rh8gxNjZ+mS9NjND12ms5PnKKrF0ZpeuIUnR87TVcvT9HFqTG6NDlK5ydO0/nxM3T1vL59efoM/Xx1kq5ePEc/XJmmK+cnaPfHH9PqW2+ne+9eTytvWk333LWOXnz+ZXrt1R308gsb6cjBL2jvx+/TyYN/pbEjf6Pxb/5GJw/+mT752y566bnnaNWtt9MDDz9Ma+5aSw/89kFa99Ba2vDwnfT8K4/TCy8+S5W19RSIpcnljZEnmKJ4toLCqTIqr26jG29eS8uW3Ur9fQu3/r++Jrs+1+f6XJ/r839hysvL611uL3hBgsvlRiwWAcfyEFgRmqLBaGTg83qgqiocdivi8ShYloHFKsNk4mF3ysgUhBCNqCgusGBkQSnmtIQxtyWMxiozGitNWDg/jZXLKrD61hKsWRnC6puCWHdrCvfeksGtSyIYnu/F3FYvlgymMK8tgOpKP8rKoijIxhGPBxDy21GcC2F2czFKC3yI+BTMasxiTmsh6moimNWSwdz2FNqavFgyXIb6ajsqS8xIhHkUZB2IRVTkUjZUljhRXWZHLs2iodaB8mIF9VVO1Fd7MLctifrKEJproygrCGJWbSE66nWgfHU2iIq4Hcu6KlGaccPvt6OiIIym0jjqsl4smBXHyoFyNBfacPfiWnSU2tBQ4Mbs6izm1pViXkMF5jVWoamyDOGAByzLQDNJiASseHDNALY8vxZbX74PTzy0AuvXLsD9992Gdetuwy2rlmLFykVYtKQPIzf2Y2hJF3oXzkHv8CzUNxXC6VSgyQLcLgcURY8DmjQJiixAkXVot8Vigs1igcVigiTxECUWkiJCmtm/prYcuYI0ZEmYaV/UuUqixIEXOYgzxwoEfBB4BppJhCix4HkdPi7wLBxWFXarBk0VYLWqMJkk2GwybFYZ4YAHimhAwKshGrbBaVPgdMgIeC1IxGzIJBXUlztRlraiosAOi8Yh4LFi+UAt7l1WgXuXV2F5XwX659ZgdkMxbuotw4O3zcPSgSb0thfgjoVlWL+4FGuHq3BjbzUWddaiubIAJakQWsozGOyoQv+sHIZmp7CiuwArB3K4cX4KdyzI4db+HBbOK0Ztzoo7+nN4cEUV7luSw3C7H6sHQnhgcQIbRrJYvyiLexdlcO/SUizrKUVNyozeJj8GWh24Z1kR7lwYx51DUawbTuDuhXHctSiFNYtKcOuCUox0F2F2fQxlWQ8Kk1ZUpE1oKnVhbl0QbZV+NJS4UFtoR3XOjWxARcChwGWW4bHJ8No12Ewq4ok0BhYsw+zZXWiob4GiqJBVBZKsguN5mC0ySsviaGsrQF9/GQYHKtE3WIOapizMThX5jAEGQx54kYPRyIEXJLAsr8f9jAYYjfngOD0KyLAGSJKASCQCu80CSeShKgI8Dgs6m8qxbkU3XnvuQay6eRlCwSBsNgskWYasqOA4PfbHMAw4joPJpKK+rgqiKIDnWdhsFricXpg0C6xWKywWG3hRd46JIg9N0yCKInien4lK/vo94zgOLMdBkkSwLAOO0+OzuWwGZeWVSGXS12KJRiMDo1Hfn2VZsDwHRVGgyBIcJgkRlwlFURe6WgvgtOoORP1zMMwwyZgZCD4743ZjYTcrKEiGkY17MLupGDUlIdSXJxEOOMGyDPIZA/JmHF36YnFDnhF5+Tq7MN9gRD7DIM+Qj3wjC9Vih8XlQ6q0FLFcBrFcBvGiBHLlaWhuKxx+D2pamrF45XIMLR9BIB4BI3A6pF0QZ1xVeuvfL9uSyYpwugDFtQ1onteF/qUr0D20EO3z56N3wRBi2QwUqxWsKMHA8TPNhjI42QRBtcHs8sEVSsLsCkDQTHB4vDOthrprS1I0yIoJRp4Dw/PXeFpWpwcOpxv5jAGaxa7HHgURNrsbkmaF1xeAYraAFQUUl5RDVM0wW2yQZBNEyQTNZIHD64FmM8PmtcIddCKaDSFdFEdNYwUyJSkUV5UgV1GE4opCJDIxhFI+JHNRBCJ+1DZUwum2QVEEFBalEAh54A04EU9HkMklEEtFUVCaQygWg93tgmI2wWx3wOHxIp3NIJXLIppKQDaZYHE6EMskkClKI5aJo7KpHvVtLWhqn43yumpkygoRTEUQy8Vh9VoRzcURTEXh8LkRSieQqyyFK+yDzeOEI+CDOxqGbLJC1CywePworW9Ez9LF6F+2DD2LRzB/yRIsXbUKyaJS+CJxyBYnGFHV2wIFFZxk0t1UnHIN4M5w+srnFDDCTMshb4aBlaCZHWAFEyTNpbcmyjYwot7sx0tmmOxuiJodRlHTOVisoDO0BFkHxvMKeFFFcWkNGE4BL1sgqFbkczrEPY+R9GUUwXAyssVlCCfTiCYLIGpWSJr12nGvtSrOOL3+96XHXWW9iICXYRQ0qGaPfm6CzvW61ojIzbQ2GmXkGXmwggqrww3JZJuBxAu4wcjDwErIM/IzDZ4C8jkeBo6fAdkLyDP+8p1XwHAybjCyyOeEGTC99OstK15731/Ok+EkGHgJRkHn3rGSBlZSwUt6w6ioaBAVneWWyYRRUpaEP+CA22OBzS7DbJNhtohwuixwu1VEo26kE36YNBGaKsJsElBWGkM64UQuE4DNIsJm1WAxiXDaBTgcClxuK2w2GdmUE9XlHlSX2VBTZkbXbB+62/xYu7IG61e3Y35HJcI+G4oyAdw4PAd/euNZ7N+9C5tf+h3+/pd38fqrT+O9zY/hv3Y8hCOfvI5P//gU3nxhFf7xxv04+eXrGD3wBqYPv43zR97G1JFduPDNO7h47F0c++xVHPj70/j9+gG0lftREbegqciD9go/nr9/EB+98zDOf/ueHrXbvxXT+17D5D8fxem3b8KxXYtw/K0hnHxrEKd39ePEjm6c2Dkfx3d04dtt83BsexdO7uzB8W1dOLFzPk5s68LJ7d36vm8M4OSuXpx6qx/H3xrCt7sW4Nh7t+HVB4ZQmvTBbVbQUF2KWMALr9OGkNeFoNeDqtIiBNxuuG1mZBJROMwqIl4bNqwZwuGPX8OVo+/jyjfvYPrQdkwdeA3T+zZiev8mTB7cgqlDO3Dx8Hu4dPhdTO3ZgvMHduLikXdw4dBOTO15GZO7n8XYx4/h3IeP4swHD+PMPx/A6EcP4uyHv8XY589hfM9mjH3+Mia+fBljnz+PyT0vY2Lvq/r77N+Myf0bMbl/M8b3bJq5vwnj+zZhbO9GjO/diPNfbcHUwa24cGg7zn+1A1Nf7cLkkb9g7JsPcPrIhzj21Uc4881ujB3fg7GTe3H+7AFcHD+My5NH8ePlU/jpyln8/N0p/OvqKH66cg4/XDiF7y+ewo/fjeKn78/hX9+fw89Xz+Jf353DT5fP4YdL5/Djd1O4enEUP34/gSuXx/Djd1O4cmkU0+Mn8NN3U/j5u3F8veevWLNiPm5bPh8f/tdbuDh9Bt9fHsfl6XMYPfk1LkyewsToUZz69mtMjZ3F9Pgops6dwfT4KM5PjuLC5FlMT5zClenTuDB2DBcmjuFfV6fwr+8vYu8XX2LVTbfi5mU3Ye0dd2L92rV4YMMjeOiBh/Hy8y/gi4//ghOHP8HJrz/GsYP/wFdf/hX7Pv8Qb+zYiTtX34P16+/Hk08+iycefwb33f8gnt/4Ih598l689NoTeO31lzB7TgdiyRyc3gjcwSTSBWXIFFZj9d0P43dPvIAHH3gUD2y43qJ4fa7P9bk+/yOGk6R6lhPAsixEUYbZpEKWJLBGnbXicjnhdrshSgKiAQ8aGuqgyCJiMReCIQs8LhlWK49Myo6ergI01dnROzeOea1+zG2xY6grgAWdcdy2vAp33VaINTdHsO6WGNbdHMftS+IYmGfBwLwABudn0TMvi7JCD2oqEygpiiOdisPltCIccCObCiGT8CIeVJGKmhELmFCa8yCX1NBUE0RdlQcVpWY01DhRXWZCQUpCdbkP9dUxlBR60N6UQF2lCwUpCS0NHnTM8mJumw/FBQI6ZicxpzWFrlkx1FeEUFYQRlNFGtWFMTSUJNFcEkdvYxojnSWIhywI+ayoKPBjVlkCHdVZtJSE0VLiQX9LAqsGS3DncClu7EqhvymCnoYiDLQ3on9OC7rbmuHzumE0GsBzBritPJ68dzFefXwVXnvxHrz41J14cP0SPHTfKqy5cwVuumUxhobno3fBXAyMzMPCZfPR1duE7t4mRGNOKKreVOjz+eDzuWHSRKiqBFHShQBZ1gUuVZWhKNJMq6Ggs7EUEeGwD26XFRazMsPa4iCJuqDwiyihmTVIIq9HzHgdLG+1aRBEIwSBgSKxMKsCrCYJmsJBlVk4HSq8bhMUmYPFLCEatKG4IAS7mYfPpcDn4uB156Oq1I6mGjeqchZU5bzwOiRokgCPw4R5rWVYu3wO7hiuxm2LWjA0rxG9DUE8uKIc991YjQ0rW7F2UQbrR2K4bySF+xdncf+yIty/og7L51ehvtCPWwYasP7GZqxa1Ig59Ql0NGVQnrajNGlFedqGjoY0mqrj6GoI486RGqwZrsBdi0px50gV1i4px10jxVg9UoW1N87C3cvqMDQng8KoCfNr7VizMI0V3T5sWJbEnYN+rO7z4+7+xTjftAAAIABJREFUIO7q8+KeRVHcPZLF2pEcRroyKE1o6Kz3oaPOhbVLinDbUAa3DyZxW38GK3qzWNyZRWdTHLMrvYh4TLBqEgIeDwoyhegfGMbCkZtx48q16B1YhoA/AkU1QVZVCBIPWZURiwdRVhbB/PllGByqwuBgNeZ2laK0MgFJFZBnzIeRYyApIoxG7pqAozO3DGCYfF3IVCTIsgy71aZzrywmmFQJQa8TfqeMZT11eOule/Hmxofx/FMPo6ykAB6vE2aTBlmSwHMsBJabEYZEqKqqg+RZDkaWAcsyUGUNiqKC53Xgu6RIYHkOFosJXr8XmqZBFmWIvP43iTUawbGsLp5JMhRZBc+zUFQFksjD63YimUiCMXLXBDGd06VHMQVB0AVBWYGmSjDJPPwOM7IhJ6qyLqhSPjweB4xsHgzMb8Aw+fpnYsgDY8gDy+SDM9wAiyYiE/XDa5WRCdrQWRPD8OwcaovCSEUDcFg0aKoMTuCRb9CFrRvydLHrN3k36Nv5efpzBiMMDI98A4MbGAN4WYLd40FxTTnaulrQMLce6aI03CEPAvEQ6tuaUN/ejOrmOgSiYRgFAUZhBgYuyPp9QQbDCxBEFaykQTTbkCquQGFlLcLZHNp7+9Hc2YXOwUH4oxEIih4nzGcFsKICVlR0iLis6S2JiglGQboWGzRw+sU/J6gzDZMCOFaCgdGjhclkeiaqyUJWNDCcAIYVwQsqBMUMXlbASTI4SW+ZjETjsLt9sDq84AQeoUQYpdWViGUyiKULYHa6ICoyrHYLTBYFwVgABWUFKKosQkVDBUprClFYkoHL7UUinUJBYRqJdASxZBB2twMWpxUOrxPeUAChSBjeYADegB9uvw8uvxtmhwXeYAgWmxXhRATuoB9muxOiyQxvLAp3JIhQNon2nvmYP7wI7T29aOvtRf+y5ahua0FhdTGKaopRWl+KZHEWokmFZrcjEIsgXpiGZjdDs1th9bnBijpPihXNYAQNksWFZFk1+m+8GQMrbsLcoSF0LlqCecMj6OhfAHckCc3uhtnphWSxg+E1MIKGfE6BgVfBiWYYeBl5vAoDZ7omcDGCBl6263FEQcMNnAJeserPc3rrpZFXZoQgGflGXcz5RUwyGpVrvC4DJyGfk66B5g2sou8/01KYZxSRxwhQrU5E0kXwRdOoampHQUU9HL4wvOE4rN4AWEmPWJpsTh3yzkrQrC4ImlV/X1aCUTTBKJrAiWYYOb31kZmJOjIzLZDMzGt10Uy+ts1wMhheF7YYowiGla9B8/M5UYfWs9KMkCfr4tf/FodlRUXngUkzzY+cDIbXj8nMiG8Mp7dIcrLePmoUFbCiDEGR9BZiRYbZrMFsUeB2WxAOWhAJW+F28gh4WWQSMpIxDfGYBdGwDZmUFxaLiJLCNOxmFh5bHpJhHhEfi0RIRtAtwOuU4LQpcNlVuJ0q/D4bvB4Tgj4F5cVO1Fb4UFXqQE9HHIv7s3j2d0uw6YW7ceetC1CYDKC3vRaf/+V1nNz/Z5w69Bfs/ehN/O6RtXjqsfvx+qan8fbmR/D8A4vx+3V9+NPmu3B89ysYP7gdE4fexNThtzF+8A1MH30HF779A0YPvYONT6xEfaETKb+CgEOCx6rBaRIQ89ngsyhoKvHi/ltm471Xb8cnuzbgwqEtmPjkSZx+fxVOv7UQx7Z348Qb83HyjR6c3N6NM2/04uTOHpzY3o3j2+bi5M4unNzZjePb5+Hk9m6c2t6NUzu7cXrXEM69txindg3ixK4+nHhrAU6+M4wjO5bgzadvRlHcg3jQi0TYj7jfg1wihpbGetjNJrhsdngcVrhsVixeOASnRYPfbcbKpZ3Y/Z8v4sq3f8D3J97H5IFtmNj7Mib3vISpfa9g6uBWTB3aifOHdmF671ac++xZTB/YitEvN+Hsp89h4rOnMf350zj/5dM4//lTmNr9e4x+9FtMfvaEDqD//BlM7NuIiS9fxdju5zD+5QuYPrgF5w9uw4UDW3Hh4DZc+Go7Jg9sxZndL2P0y1dxbs8rGN3zKsb2vqbHFA9u1dsn976Gib0bMb5vC87s2YbTX+7Aif3v4+RXH+DsN7tx+sgXOPH1bowe/wKXJo7g8uRRfH/hGH6+chL/30/j+Pf3E/j58ih+unIW//5+QmdnXR3FzzPrX1fP4ceLZ/Cv7ybw0/eT+Om7Cfz8/SR+vDqOi+dP4fKFMVyePI3vLk7gpx8m8OPlURzd+zfcvngOVi5owzcHP8T3589ievQYpsePYercUUyOHcbZ4wdx9vg3OH38GE4dP4qTxw5javwMJs6dwukTRzE5egLnz32rQ+0nTuDCxFl8fegwHrn/Ydy9eg1W3XwTHn3gAdx7zwb0zO3E+rvuxqcf/hWnj+zGmaOf4sSRL3Bo3+c4/PXX2LxpG5564hm88tJL2PzKC3j1hWfx7DNP4/fPP4MHHt2At/6wFdt2vojO7rlIZouRyJYgmipEOJZFJFGKoUW34Knfv4DPPvwHDnz2j+sC1/W5Ptfn+vxPGIvFUS9JClRVhSTJsFk1SKIIVTGDYVgEAiHYZlrJYkEPWprrYLeZ9P86qkZEQxoKC5zIpDTU1bgw0FuEmjI7ynMKOlo9aG+wYbA7g9tW1GHl4jTuub0QD6wpxrpbi7BiUQbLh0IY7gljqDeN9pY4CrNOFBcGEfA64LRZ4fM64HJa4HSoiIVtSIRMaKxPIhaU0FKfRkFSQ0drCrUVdszvzKKqzIKqMg2ZOIeGmhhyGQfaGqOoq3SgvMSMqlILaiqdqCjV0N8ZRHujB5WlDnS2JtEzO4XyQj+qcn7MqS/CrJpiNJbEsHB2BW4fakBF2o2KbBiZiBNNpRHMLk9hqK0Ws0pT6KhOoK+9FIVRE+bVurBuUQLP3VWDmzujGGrNoretEkuHuuH3uODxOqDJRgzNrcdbL6zDOxs3YNOzq/Hc47fi8YdvwoZ1y3HzLYuwePkCDA13Y2BRN/oXdaB3cBY6e+tRUhqBycRDUTgoighNUyHJPFRVhCyLkGUBmqZAUeQZcUuEKOqChShwEKVfWvHs6O6eA5vNAoFnIEsCVEUAxxsgCBx4gdFFLlXWnV8iD5NZhigZdbeXrHO0LJoIj9MEs8rBpHEwmXhoGgdVYWExc4iFLUhEHAi4RCSCMlJxDtXlGlobbGissaGuxIaAS4LTosBlk+G2iPC7LIj6bKgpTqJ3TgMaikO4fbgRdw+XYv2iDDYsLcY9w3H89pZSPLyiBPctSeOB5TncuySHVb1JrB4qwbrFpXhwRRnW3ViPtsYE5s5KY/lgLRZ2lqOlNo102Imo14LShBlVOT9SITNaquOY25hEZ0sKc+oTGOysxWB3HTpnFSPkUlCZ1rBmQRKrh9NYMMuCdYvjWD0YxJrBCNYMhHHXYBhrB0O4YzCKWwezaCm1ojnL4YGlCcypVnDnohTWLMzgjv4Y1gxlsLKvEIvmpdDdGEJPYxTFqQhyuSwWjSzH7avvx21r7sctq9ajb3Aplq+4E7nCciiqCSaTGaLEIRILIhJzYl53OXr6K9A/VIu+wRq0thfDG7DByBlhmHFoiaKoO5RmWFxGoxEsr99yHAuf34WWlllQVXVG8BRgs5ohcXmYXZfA9mdW4c+v34cdL23A079bi+6uVkSjAYRDIciyApNJBc8JujDEstDMKkRZAMuxYHkjeN4Ik2qGWTNDlkXY7TYkkhHYbBbIsg4M53kWTrsDsizPiFWGa46tbEEGmkkDP9OuKAg8yktL4XTYwM/wmARJBM8KMJlMOkyeE8ALAjSzCU6XDR6nBX6HFYXxINoqg7CZWDDGG8AYfgMje8M1YcuQr9/nmTxwht9A4gywqTwSXjNKYzbMKffhjgXVaK2MoKwoC5/bir6uDoSCXnh9zmsuuV/FLsOvi2GRxwjIyzciL5/VHV+MAayowOL0wB4MoLy2GsF4GAXlaXgjfgTjYTTMaUVFUy2qGmpR29wEi8MFXzSGospqhJNJCJo24/CSYBSVaxfwZrcPgWQOTfPmo7VLX2aXF6yggOUlXciaabgzsqLOPBJ10cwozMDljborxjBzTJvdCVUzgxcUcLwEUVJgZHmIkgZJNoHhdRGBFxSdIWa2wmS1IJKIQ9JURGMJxBMpqBYzCkoysLrM8IQ9aGhrQrqkGNmKcpidTmiaCYoqIluYhsPngtPvRSyTQqIgBV9Ybw/1eP0QVBEOrx3RVBhOnxPeaAieUAAOjxtujwcWuw0WpwOeaBiBWBCRVAJWtxu+SABOvxfuYBCuQADuYBBmlwP+ZBzuaATBTAq56mq09/RiaMVNmL90GeYuWoiB5YvR3jsPbd0dqJlVB080BMVmgy8SRqKoAKrVce13wEvajKtN06HsvAoDb4ZgcsHmTyBbXodMeQMyFXUormtB/ZxutMwfRFFtM8yeENyhNESTFwbBAqNogVE0IV9QYeBlXRQSTWA4FaxkBieawUtWsJIGo2BGvqDBIOiiZXPbHDTNmj0jcinXxCFOUsFJM8IWq7O18lgReTOOJmbGPZY/I2rlGyUwvIo8VoakWmHg1BlXlgRGMsMgmqDa/VDtPjCSCk42gRc1OF0+BEIRKCYn3KEE0iXlcATCcAYj+vmKmt54+Iu4xcm6a43TuWGsoOqtj4Iu6hlFHZjP8BIkk00Xpjj982U49ZqAxnAyGEEGPyPeeX0B5LO6m4sV9dcb+F+FXk5SwYq6eMxKKjhRAq8IkDQVssLDZJVhsQnwByUkkyr8Pg5FBWbMavKgudaF1hoLblqUws0jEay+MYrf3VOAW5f60T3HhepSF7x2Dh6HAr/DgKZyBo/eHcVLvy3CbcMuLJwj49YFPrTX8MhF/hdy8d+gIGFELCiiMOvC8EAlKkpcqCxxo6+rELNq/Vi2oBpDPXVoaShDXWUW7+98Goc+ewen9v8ZJ/e/j6+/eBv3rl2G5voSrLppAe5fM4L1K+fh5UcW4+iHL2Js3xacO7AF44e2Y/zQDkwd3oXxr3fh9P438MF7z6CzKY2oR4bTIsOiiXBYNDjMKjSJR8TvhNsiI+AQUJ1x4Ll7e3F29wsY//gJjP3nWpzatQTHtvXg2PYunHqrD6ffnI9vX+/URawduoh1amcnTu3swYmd3TOP9+DUjvk4+UYvju/sw9ifVuLsu8tw9t0FOPfeQpx6ewhHdyzA3zevRVttIQIeF4IeB+bNbkVNRTly6RTMioywPwCv0waX1YRowAuHyQS/x4p5bWXY8cJaXDryDn4+82dMHdqO6QObcGH/Rlw6sAUT+7Zg+uA2THyxEZcPbsGFA5tx4cAWTH75Eqa+eA4Tnz2B8U8fw+Snj2Pqk8cw/vGjGPvot5j47HFMfPY4xj59AtMHN2F632aM7XkVk/v1xsTzX+3A5IGtGNv7Gs58/grOfvEqxvZuxsT+rZg6uA1j+7ZgbP9rGD+wGWN7N2Jsz6sY2/Mixr94CWN7t2L84C5MHX4PZw/9EWcO/wPfHvwIJw9/gdNH9mLy9Nc4f+4wfrx8Ev/9w1n867vT+O8fzuKnS/r693dj+OnyaXx3/hiuTB/HT1dG8dPVMfx0dQw/Xj6H//7xou7S+n4aP1yZwE8/TOLq5VFcuXgO318exw9XJvDj1fEZ9tZZ7Pv4XSzrr8VDaxdi4tQBXJ46gasXz+Dy+VO4OHkU3184junx45g8dxoXps7hzIkjmBo7gemxU7gwcQaXps7g8uRpjJ/9BhfPHcP5sVP4YvcXePLRp3D7zbfhrjtux203L8MtN46gt6MdXe1NeH3TCzh66FN8c+gTfHv0IL7+6gi2v74Lb257A/t2f4QvPv4T3tn2HF588l48//uH8Pwrv8fTLz+Bx55ej3fe34y1d61GaWUNIvEcCorrEE0WI1lYjZ7+pXjumWdx5MCnOHts33WB6/pcn+tzff4njMcTqLfb3JAkZQYaL0DgZZhMVhiNHARRhihL0Exm2M0KBvvmwuezwWmT4LDKCPkd8HkkzO/MoL3ZgeoyFdk4j9oSE5YM5jAykMSKRVksXxjHHcvTWLsig7tWJrDmxjj6O5xY1BfHUFcUg/PTaKyLobI8jWDQAb/bCYtZhd2uwG5X4HGa4PebkIk5kUtqqK/yIBNTUJJRUVGkoTgjYvGCSjTXOVBZoqK4wIpswob6yjA6miNorLKhstiEqjIzGhuCKC+zoaXeh45WL4Y6U+hrz6ChPIza8hg6WwqwpK8eLeUJdNUV4JaBJnRUxdFWmUVjWRzNZQk0F4cx3FGHtrIU5tZksLizCo3lKYQCLgTdKupzFtzeG8Sme6vx3J21GOnIoGtWLTwOO0yqiFQ0iKU99dj14mrseGE1Xnvubvx2w1K8+NRarL19CItHOtHT347ewdnoHWzH4PBsDAy2oqWtDJGoHWaTqMcRVQGyLMDhtMLpsuqNhiILUeIgy8KM6CVAM4mwWDUIAg9J0l/ncdvg8bmgyDJEwQiTSYIk6c4tXmDBcwYIPAuzIiMS9kMUOCiiEZKkL4fTDE3i4XfbEPCY4LLxiIRssJt5WDQOmsbD7zcj6FGRCNkQ9vForPGgvkpFW7MZ82Y5MbvOgsYyG2wmFhG/BQvnFOGWgRp0tpQgHnDCZVGRCjrRUh5FY0UMI51VuG2oCnePlGL9SAYblmZwz3Aa9y6rwt3LG7B0Tgj3Lc7inoUZ3Le4AA8sL8TapeWY11aAxhofRvrKccuiFgzNa0BBzIOIV0NVgROdrUVoq8ugqsCL8qQNubAJMbeAsFuBy6rAphjht/OoL7KjrzWK5b2FWNIdx5pFOawdTuKu4TTWDOewZjiDNQsSuH0gi+H2OBpzIu4cCGHNgijaKxXcMZDAbYOluLW/BMOzY5hVHUBXQxR1JT50tzfilpWrsObO+7D+3kexbsMTWH3Xw1i89A4MDCzF4mW3IJkqgM3uhGY2geVZ+IIutLSVoruvHP0La9E/2IC5XVWoqiu45sRjjPl6Y6Uqg+OMM2B5RncrGXQXl81mQTDkg8Nmh91uB8cZoakyfC4nLCqLJX31ePOltXjr1bux5dm12PTC/WhpKIfNaoKmqeAFvdBAnYk1GzkGkiRBlkVIigxBEMBxHBRJgd8fgMmkwmoxwed2wO1ywGo1wWY3waQIsJjM4DgWJpNpJiqoRx7dHhd4QZhxZumClixKkETx2j4sq7vTfAG/Dr5nBXBGDooiIZtKIBryIuxxIukzY15tAA6LAIk3wsjmwcjcAIMhT1/5N4Az3ACeyYPA5EETGTg0AbmwA4U+GfVxGQPNURQl3fA6HQgHvCgpLoDDoqGxqQZ2u/Xaz5xnyNejiYwB+QZd0PqPfOP/GWnM0yOOBiODPCMLxshBks3gJBWugA9mlwWyVYZiU5EsLkDn0AD6Rxaisb0Vit2OQCKFgopKZMvLUFReDbvbB0m16NB4UQIvq+A1K0xuL5zBCFS7E7JsgcMThKhYdDi5bAbDSxBVTY8+srqLlxV/EboEGDh+pn1Ph79bbQ4YOQEWh1MXxVh+phlRgJGVwAoSBEWG1WlDIBpCuigLp88NI8/BarfB4/XBatdQVl2CdGEKFpcVvrAHBaVZmO1WaCYTzBYTBEmA2WaCalXh8Tnh8TvhCbrgDnhhcTjByxIEUYbT74Un5IPT74dsscBssSKezsBks8Pp9cMdjsLm8yCeTSOczcAXiUBQzbB4fHBHI0iVliCQjsHu9cHq9SCUTiJWWAhnKApvNI3a9rnoXboUS1bfhv5lIxheuQx9ixehrK4eVm8AvGIGL5nAK2YIigWcpEKzuGcaAU0wCqYZ8cUEVjSDlS3gZSd42Q5OdUG2ByDb/JBtPpjdYfgSOSSKq2DxxmH1xeAOJcHJlmuuJwOnw+DzWW1GOFP1aKKowvDLPoIFDKc76cwWx0w8T0A+p0DVbAhFE+jpGYSq2fSmS1bUXWDXBCZlxgmlQFCsYDgT8owKDPyvjYu/il/ir49xvwLnRdWEZUsXY9OmjRBEDYrNB1c0DWe0AA3z+hAvrkaiuAbZ0hooFhdUs2smpqmLVPmcBCNvmnFvqbpAJyjXHFb5M3HCfFa8Jmr9cg66A0wCO+P6MnLyNUeiHjmUwPA8OF4Cy8kwCgp4RYWoKlBMMoJhKzJpC6JhFnXVDtRVaqgqMWLFcBB3rYrgpkVO/HZdGC/9Lo4XH0li8+NxvP77KP64JYe/7SzCn7ZG8bc3cnh0XQzVBfloqbKjLMNg/U0+/H1rHF/9ZxCH/yuAQ/8Zx0fbXdjzThCH/pzFvj+WYe+f6/Hn1xsx0u9FQ7UXJQUOxEMKUjEZ5TkRzRUyOhrMqCwRUVZgxsN39+HE/p04vncnjn7+Gvb+7WG89MQytDRmUF0WxoZVnfjLzgfx7sZ78PF7v8OZL1/Dub2vY+zA6xg7uA1nD+zA8S+3Yd/fXsU9K3tRWRCGx6rAqopQJRaqwuvNyyIHRWBh0XgEXDbUlqeRi9gwMi+HF9e249i7t+PUrsU4trUTx7fOxck3enB6Vx9O7ZiP0zt7MbqrH6d3zMfpnd04ub0L37w2B99snYOTb/TgzFsDOL6zF6feHMTpt4dx9g8rMfan23FqVx/Ovj2AU2/34/ibC7Dv7Qcx0tOKdCSI5roq5LIJpGJRZNJJWGQVbqt9xsllRcQXgNNqQjISQEN1Fi8/dhumDr2F746/h0tHdmFy7yZc2P8qLhzYjKkDWzB1YCvO79uKs5++gKn9WzG9bzMmdr+A8d1PYfLTx3Hu499i8uPfYfyTxzC9+0mMfvg7THz6e4x9+hTGvngOE/texfS+zZjavwWT+zdj8sBWTO7fjvNfv4mLR9/G1KEdmDy4DaNfbsTp3S/j7BevYGzPRozteQXje1/B1IEtmD70Os4f2oqpA1sxdnAbzh3YhfHDf8aZI3/F6cMf4cTXn2Hs2D6c+WYvLo1/g+8vHMfVyW/w46Vj+PHScfx0+QR+vHACP106jZ+vjuLK1DH8eOk0frpyCj9dHcUPV0bxr6uj+PfVCfx8dRw/XhnDv65O4OerE/j+8jkdTH95FFfOj+H7y+P46bsJXL14DlenT+P7iyfxwZ82YaS7AhufuAeXJ77B95dO4eqlU/ju/DFcGD2IS9Mn8N2lcVw5P4bzEydx+fxpXJw8iQvjJzB26iCmzx7B+bPfYPrMt7gwcRbHjnyN5596DkuHR3DbypsxPNCLW5YtwKrlS9Azpw23rliCN7e/jm+OfI3jx4/h89178Kc//hWfffB3nDyyG8cPfYAP/rwNb25+Bk89chfeenszHnnsHvz2idV49w+vYcN961BSWoFIshDRZBkiiRKUVjajvrEN772zCyeOfoGTRz65LnBdn+tzfa7P/4SRJKnebDbDbFKhCCz6e2Yj6PfBanWBYQxgGAYMozNmTLKI/p7Z8LksiIVsKCuOwOvS4HObkUtZ0NMRQvdsLxqrvagrd6Ol1omVyyqxdEECi/vcWLU0iEXdJty6JIjFfQ4s7vdiXosdfXOjqK1wo6oyirLiGJLJAHxOGyyqiKJcBD6fBV6vBrdTgtduQEOFCZ2tYZRnRcyqdWBWnRPN1TbUlpvQWG1BYVZCYdaBgqQN7U0B9LaH0FztQk2pitYGF+qrnGhrCaAka0JrUwh9HVl0t2bQ3lCMylwC7bVFqC/2Y25tDCv6atHdWICe5jIMtNejtSKN9qoMZpUl0F6VQ0NRHCMd5eiqS6G+LAufz4mg34myTAizyqPoro1iyZwEbuorwdKh2YhHo7BaTAi5rVjeV43Nj63A1mfvwAtPrcazj92O52cErgcfuAPDizvRNzQH8/tnYWDBLAwMtSKbC8Hp1GA2SUgkYlAVCZoqIxT0weN2wmRSIYg8JFmELAkwaQpURYTFrMDlckAUeYSCXmimX51YssBBFDhoqgiO11lMHG+85uDSRTMjRImFInOwWlRYLSoiYT/SqRjMKg+XlUXEpyASsCAdccFp5eHzagiFrCjKBpEMqSjJmtHeaMe8NjvmtFkxq15De4MD2YQdFlVATc6JuxYV4J5Fadw+XIKR+Q2IhzzIxEIY7ipBccoMv0NBOuhGfUkQK3rLsG5ZLdbf2Ip1Nw1gpLMadw4V4/7FWdy7OIf7RlK4Z2EUaxelsbA7i4ZKDzpas1g62IKlA63oaavAyqFqrF1cgVsHi3FLbwHWDpfinpFi3LmwFLcvqMCNwx3oaKtBLuZDwmeC386jMGpHecqKxmI7Ouv9GGgLY3heGsNzMxjpTGPR3BR6WxNoKXdjYFYYi2aHMdJdir62LAZm5dBaEUVJ0o9EwIKCTBR98ztw112rsWHDI3jgkWfx4CMv4OFHX8Ld65/E4mWrsHhkBYaHRzCvswcOhxOaJkGUeEgKh8raNLr7qtDTX47BBTXo7a1Ga1sxnG5Nd2vl62wpq0VFMBgAw7B6Yx3LwsjkgzUawHEMvD4nrHYTOE5nXwkCB6vVCkWWkAo58ND6Fdjx4gZ88O7T+PCPr+Ctbc9gaKAToXAAiiaD53UXmKqawHG6KMXzLBRFgZHTOVgcz0LgeEiCCJHX2W4Oiwa3y4ZMMopZrU2wmTRUlFWC54zgON1VyLIM7FYbFEWG0WiEwAvgORayLCKZTCAUCsHI/tIOKYJl9Wgiy3NQZN3FWFFWingkjHQsDL/LikzYgY7aMMwKAyNzAxjjb2Bk8mEw5MFoyIeRMYDJ/w9d4DLmQxMZeCwyCiJuNBeH0FPjx+xKD5JhFyyKiJDfA1UW4XM5UVaWRSIZhMOhO9N+EY05QW8LzGfYGfeW7uzSXV4s/iPfgHzGgN8YdNEr3/D/s/fe31HW+fv/b9+VzMzd2/Q+k9577w0ChACB0KtdQbFiwa67lrUgIiBdRF1Xt7m2FVR6kRoSCCEQqoru7ufz+fnx/eGO2ff7X9jD85zXyZw7d5nMzJmT+zrX9bgExrgkfuMYiTcKDkTV1yanAAAgAElEQVRFRlRkTJ+bkppK6tobaelsZ/LsWYTTk4iWSUFlNWl5hXRM6SaRnklGXiaaZaBZJqbfjaxrCIqCJGuY/hBufwjN8iKpFqKkoZteW6AS7WZFO24o4RRlUgQJQVRwCRKBUBCf34uqaXh9AVTTwCnJSKqCoimoukooFqGgrJDqpioq68upa6sjozCHWFY6gizhcArIqkJuUR6Z+bkkctNwB0ziGWHSsxMEgj48PjdurxvLY6EZCqZHJ5IM4w25sfweVNPAdBv4An4MjxenIuEOBHGHQ/hiUTKLColkpGIFAwRTk8SzM8ksyiWUjJKeX0goLY1oRia+WAJ/Ik4gHkYz3Pj8AfwRu1nRJeuY3giK4cMIRsgrr2FCzwwWLrmTW+99gIV3L6V7/mLq2idg+aO4VAPLG0J3+5AVE7cnaItbsokge2wHkmTilC1ckhuXbOFSPChmAFFxo5h+HIoH0QjiDadj+pOIRgCX5kXUvSSzCpE0r71NsRlqLkkfEbnsiKJDtuOM6VmFI2KjQV1dA5JqjYhPOoKoIYgqltuLPMLlcroU3N4QwWgSSbNwKgZO1cQhaAiyZfO+JN3mco0IXy6X7QqznWH6SDuj3eQpyDqFRSV4fSHy8osxLR8uSSNF1Oz4pGpiBaKImg9R9+Ic4YXJhhdRNdG9QQTdi0u28MfTUD0hQvEMUnOKSeYWkVtSRSQrBysYQfWEcAdiyIaPYDSTtKwiTH8E0xfG8ocx3AEMdwDZcCPrFobHi26ZmG6LcDSEN+DHEwjgCXpIpAUpKIpzz93jeWFFK889WsYzD+Tx+6eKWP9KBR+8XcefNlTx6dYqPttSwqeby/nukxm8vzKTzb9PZ8NLSf60LptPt+bw2hOpTO9QmNjq4Y65CTa/WsMn6wr45v0sdn2Yyv6PU9n3xwQHP45x8OMIhz6JcuCTTP66IY8n7okwpcNDbblFSb5BYbbCpDaL3y7P45P1Vfx1Sykfra9hzYtV/GXzWP68sYM/b57Om882svn1Su69pZR5sxuZNbWc995exvdfrebAF29zfOc7nPxmDf3freXs/g3079nMVx+/yZsvPMDNM8aSFjYJeg0MRSTgNVClMSiyC01yoUh2s67XVPGYCgXZqeSmhsgIurh7Yjp/fr6VExttEevkpi5ObplG/9bp9L/bzfH1XXYEcdMUTmyYzIlNkzm2cRLHNk7ixJZuerf10L9tNv3b59G7bQ692xdz4S/LOPXeDPq29XB861SObOhh77YHmdJWTnoixKQJ7USCHtIScUJBL8lIiKDHQ9jvw6MrFORkEgv5iQTc1Ffk88wDC+nfvZUfjn3I0N4NDHy7ktM7XmHwu9cZ/O5N+r95k8Fv13B+7wYu7NvI8N71XPhuNee/Xcn5r19h4KvnGPryec5++TxnPn+aM58/y5kvnuPMV89x5uuXGfhuFRf2beTigU22I2z/Rob2bebMrnWc2bWW09++xeCutxj8diXndr3F4K7VDI6IW+d2r+LCgfVcOLCBob1rGT64ifMHNnF6/3uc3P8xu//xETs++5hjB3dw9vgehvoPcW34FD9f7efH4aP8fOUkv1zp48eLx/jnlV5+udLP//vlAv/n+nn+/dMQ/7p+jn9fH+JfPw7yrx8H+fcPQ/zz2iD//mmIX36wnVpXL53m6sUzDJ8/xfC5Pi4O9XF+8CTfH9zN0JnjDA+d4PyZg/xh88vcPWcsq196jNMndnNh4AgDvfsZ6N3HmVMHuXDuFEMDfQwNnOLa8GmuDffz0+UzXDp7jEtnj3Ht/CnO9R7n8vmznDvTz5uvrmTx/PksvesO3n5zFetWr+L5FY+xeOY0Ptiynk1r1/L5p59z9PvjfPThJ/z9r3/h0J4vGTi2k3MndvDph2+zYeVzbHrrtxzY9ylr17/Bq289z/YP1jNv7kwK8osoLaujoKSejOwSJk6ey6SuHv708Qf0n9jD2f69NwSuG3NjbsyN+W8Yj8fTaFmWfcMpi9x1+0IK8/ORJRXHSIzJ6XTicKSgKgLFBem0t9SSiPrIy0tgmCI+t0IsbFFS4GZsc8LmTSTdVJXG6GjJY2xjjJmTk9w5P5075qWyYEY6daU6LdV+WutC1FZEyUw1KCtOY1xbHblZacSCPgJejYLcGMmEm7ycCFkZfnIzJcY1+ulsi9BW56euTKeyxKKi2KC1xqKl1kNhnkJddYzG6hjdE9LoaPRTW27RWGXR1uilud5PS32ItsZU5syoYnJ7NlPH19BaU0xrdQGtVbm0VmYwpbWQ7vZSuttLmdRUTHtVNl3N5XTWljCpsZSOmmLGVmSxdE4rE6qzaKouIhj04PXoFGaFGF9fRFdjBdPa6pgzeRzFeVmEQiEUWSQz7mXFkol8tPZBNr95P2tfX876VSt448V7ef7Jm7nz9h5mzZ3EpKmtzJg1kemzOiguzSAeD2IYEpruQtPtWKLbbWJadhRRVSU0XUbTZVRVRNdl3JaGpsl43Dq6JlJfU040ErCjiqqIIkkosoihKyiyC1URkCUBRRVQFAlDl9B0EcutohvSKNBe10TCAYO0mEFetptk0qIgL42C3CSJmElObphEzCIeNinM8dLeFKK5Xqe7K0pLo4fWxjB11Qn8HoW0mJtbugt4aF4Byxfks2xuEWOr02mtLWTW9E5am0porE5SV5ZGTXEu2YkQmVE/xVkxutrrmdjSwKTGXJbOquKhxU08vLCMh+fl8/DcTB6Zn8Oiydl0tWbRVp/NzK42aooy6RlbxMOLa3loQSUPzK3gwTn5PDInh0fn5rBiQQH3L6hibGM+hdkhqvMj1BTHGVuXxc3TK7l1WjG3Tyvklin5TGtN0lGXoKEkSkV+iLxUH2lhg8y4m/SoRW5qkPKCDEoLs4mHAmQkkzQ3NHHz4sU8/sSzPLrityx/4mUef+p1lq9YyYOPvsKiW+9n8c1LmTN7Ad3d0ygrKyE/Px9dU7EsDU0TKS3PYXJ3HVOnVzF9ZjU9c+rpmlJDZVUeoiSOiNO2aJOIRzEMC2Eknmj/tJ1ckiLh8VhIkg1WlyX7fVdkCdNQqa/K46Xn7uP9DS/x+R/e5qNNr/LKs/czb9YUotEo8UQCRZMRRSeSZDsERVFEdAmUlRYjyyqCS0AQHZi6gWnoSJKAIsn4vBblZcWUFWUyf85MdFkgPy8HUXIhCA5URUIUHUiiC6/HgyAIqLKKLIp4vR4isSjZOXmIkvKfawsiqqqjqDq6ruPzWeQXZNNUV01pQQ5Rn0XEp9NRn4mlO3E6f0OK4/8bdW+JghPRYccWFVnEY6gYioDfUqguzqAqO8jkukwmtRTQVF9BTWUZlmkiCSK6qmG5DUzT5t4psoilK+iahKrKaJqCommomoGmGbhcLlJSUkhxuGyBy+HiNw7HKKg+xeGyBTCnHWNMcTi5yWHv53QJKLpMND1BQWUZeZWFtE7qoLSuGsVjEU1LklmQSUNHA2k5GQQTEYKJIIbXRHNr+IP+EXeWjEuWkQwNXyRiQ7MNA0FRUTQNb9CLL+xDUEVSRBeiqqB7LTwBDyWVRZRUFKPpJpbPh6QqGB43vrCXsupiMvMycAe8BCJhYhnp1I1to7KlkaLaSmIZWQSiMURdRbNMVNPCCngoqy0mkhpEUpxouoKqKbg9JpbXQrM0dI+J5fPg9VsYXgvL5yW7IA/d7cHyeTH9XtxBP8FYiGhmGpGMdLyxKPHsDLLLCskozieclormsQinphJKpBJOZuINRQkn4owb305aWoLm5kam9fQgKzqyopOekYtu+ewYm2Jh+CIkcovpnLGA+x57ipZJU1n2+JO0dnXT1NlJaX0DmieAYngRNQ+CascJRc2DpHsRVDehWCqBYJK09LzRfZyyiaB4cKlenIobQfHilOzjZNOPN5Ju/0427XiibKJaARyCMQpQd4xECB2igah5cLgUnJKBorlH3E2/wtO1UU6VLVDZri2HqOKQJByiLYw5RHXUoZUiqjYPTPgPm82Gx6ujbipR89hOqv8RExQ1Ny7FGGVapYgKLsGGt3sDUVyCinPEVfWrk8wpazh+5WGNXM+lGAiKl0hGPmYwTnp+mS2CybaLTdL9toPO9OIOx7CCMeJZRZTVt1NeN5ac0lrGTp5BZlEpyZwsFt+xmNaOVh5/6glq6huoqq+nrrmRcDxE19R2br9jKl2TcqmpNm2g+3iL2VMiTB/vZeniLG6ZHWLB9BBLFyd45dlO7l0cY8niCI/cncmT98Z5fGmUOZNjzJ+ez5SOBDM73bz+XCHPP5zg8Xui3H+rh8eW+HjhQT9bX83ij6uifPeHQja/ksqym4N0tuo0VJuMbQ4xsTXMgu4sHl9WzBP35XH/LWFeebKQe29N595bs1ixLJfXnirj90+W8NaLjax/vYUlt1UxaXw2G95YyrGdqxjYu4W+Pe8ysP9dTu/dTO+u9Xzz59d547llLJ7RSWVhOn5TQZcFFNmF12OiKjZrU5acyCPfx7os4bY0VMVFyG+RmQiTEzOY2xRj+5PtHFo/k5MbpnNyoy1kndzUxYmNEzmxoYtTm7vp2zKN3s1TOL6xiyPrOzm8bgKnts2g//359L03l1Pb5tD33hx6351D3/b5HN8ylZPvTqPv/Vmc3DKb3RtuY+HkKjJjAeqqygj5LHIy00lPS1JdVkrI47HjipZByOcmJzNJZjJCXUUu998xh4OfbeKH43/i/P4tDO1ew/ndq2wG1961DOxazbnd62yBac8GLuzbwIU96xj4xyuc/fI5Tn/xFKc/e4K+z57gzJfPMvj1C5zb+TsufPcy5775PYO73uDS/k0M7d3E4J53GNz9Nme+fZPT367kzLerGNj5BkO7VjL47UpO73iDMzteZ2Dnawx++waDu99icNdahvauZWjPO1w8tIXzh7YyfOwTevd/zN4df2Tvzr9y8si3XOg/yPCZQ1w9f4KfL5/mh+Hj/POHfn651s+/fjrDv386x/+9fpF/XR/m//x8gf/78xD//mmQf18f4p8/nOHnK302j+tyPz9dO80/fzzH1Yv9XBg8yUDf91wePs1A72E7SjjUR9/JI5wb6OXS+V4unDlG7/c72L7uRZbMm8DWNb/l6vljnD55gKGBowwNHONM71HOnT7F1YsDXLlwiitDvfx06TTXL/Xzw3A/P17q58JgLz9fG2bodD9rV61h6R2389jDD/PUo0+w8vdv8NqLL7F25Ssc3beDr//+CVvWb+SjDz/h07/+na/+/idOHvqCoZNfM3DkMz7a/AovPbGU3Z9vZ7BvD5u3rGbLe++wceNqZs+eTn5+IcnUbDJySskvrqOorInauja2btpA3/H9nDm5/4bAdWNuzI25Mf8NY5qeRkMzUSQZj6ExeUIb6ck0u21NUuybZMGF03UTHq9B0GdSlJ+Fz61gWRKBgEYsYhAOW0SCCrVVaRQVRsjLiZCeDFBamEp3ZxWdY+MsubmEuxaX0D0hg7qKKAXpFi21mYxrraS9qYyG+lJKivMoLcohLyNGWUEqpQVJ4lGNkuJ0knGN0kI3NeUWE5uD3Dy7muoSNzlpChXFHlpqvJTka1SURxjfXsC0jmx6JqbSWGnSVO2hscZNe5OXCWMTjG1OMGNqGfN66mmvy6CxKp+26lzaa7JoKk1jWlsxLWWZVOfFmT2+hGkthUyoyWTCSDPixMZSWsqzWDipmu7mQjqq82kozyMUsIiF3dSVZDGpsZKu5hpmdrbR1dFCTUUZqqpiGBqF2RG2rbqX7asfZNvaJ9m4+hlefWEZb77yIMvvn89tt8zglltn0zNrEpOntjFufANuj4bfZ6EbEoYpjwpQsiyiaSq6rqHIArqhoOkKmi6h6RKmoaGqMrphr3g8gtuyYd2KIqFqMn6fB8PQUGQRWXHZj1UBbSSSoBsyhqmgagKa7sLQJfxemexUk4y4QlqqScAn43ZLhCMmOfkhyiuTZKd7KM2PMLO7nM6OMOPHBmlpiFCcp1JWaJFMmISDFi2VWdwzp4o7ewpYNreEae1ZTKwMsGRRBwtmT6KsLIPJY7NYMq+WJfPa6Z7QzPj2dmKhMMlwjGQoRn5ajPqSDFprcpg1qYrbZzdxz/wGli1oYMncFuZ01TBjUi0NFXnMmFDHskUtPLyokocXVnL/nFLum5nDI/PzWT6/gIfm5XPn7BqKMr1U5HrpaU6le2wBNfkWy+YU8si8fJbPz2b5/Bzun1fALdOKmNJaSEVBKvkZSRJhP3npMfIyUynOz6a8tJCigkLGj5vIww+v4PEVv+Xhx17gocde4rGnVvHQE6t46NE3ePjR17jltvtYtPA2uiZPIxqOEQgEsCyDWCyGJLqQRBcer0ZTSwndMxromVlLz+xaps6ooXVsKR6fistli1uiKOBwjBnlb9mRPxFRdOFyOUfdRbIi4xRciK6RJTltccdt0FZbwkvP38/7m3/PX7e/yYcbX+L5FUt44J5b7OiqIiMrAqLkRBIlRFFGFiVb8NFVO8IouhAkB7qqoesGguBEFkX7s2uoeNw6yUQMQxWpqamyP5uiE1V0ockCqmLfbImSC0kUUQQnpq6Sm5NNeXnZSPuiSDweRdNspqDN4LLdaMFQmGQySTIWIWjppMXcTO/IxdLGILjGIEsuZFm0Y5tOe5u93Ynb0jA1mYBHIzstQlbUQ27UJC8jTGtLE7V1tSONljYYXzdkRCEFUXDa55UE++93jRlhm2nImo4gS7aQqAgIojAiWsncNMbBmDFjGJPiGG1gtNsYRRxOaWSJtgjmsEUvpyjgj/upbK2mdfJEJvRMpWl8B5GMNMKZEXLKcsipyCWnPJf88mLS8jLIKsgknhYnIy+NWHoUza0hqiKyruMN2QJRIiOVwrICkplxktkJTL9OVkEqyewYusfA8pvobpXU9CSWxyCRkSAQCZKZn0VuUR55Jdn4wl4iyQiW30ckI5VkbjaRjHRKa2oIxqMkcjJJZmXZ0UhJRNUlIskwbr8bWZUIBny0tjbjCXrR3DrekA/D4yY1MxVv0Ic76CerqJDs4iJCiQSybmD5/Rg+H6bfjzcWxRePEEpL4I0FCacnyCsvwvTbzixJddv8KtWNbHjwBEIouhu3L0QskU48kUFaejbRWBqK7sYfiqEZblyiiqCYaFaQaFoOZXWNTJ+/iO55i5i+cBEtEyeTXVZFTkkV7lAqujuCZoVHRSlJ95JXXElWVhGhcAJBMkdB8E5Jxym7cUoWTtkacWVZiKoPl+LBqXpwyRai4sGhWMhmYKRV0fxfLYsO0cClmAiK2wbdy8Z/mgxHAez/efyrwDXGJTNGUEbh9KYngKy5cQiaLUqNtg3+p3kwRVBGIfajjYkj3Db7vP8Bxf8qrjlEZST6qo6A5UeO+V/PaeR5OuX/tBpKKmNcImMEGZdolyX8ek379RsR3yQbGu/S7NdLc0cQVB+BZC4ZpTUU1zdSP3YCjeMmUNXYSnpuMYFYKuX1TQST6YRTM6htbiUQieD2WfiDXnLy0sjNtZ3UgaCO3y+QltQozvfR3lJEdVmC9uYCWptzqS0PUlXqJz/TS1rCIuB1EfQ4yEqTSYulkJnUiYdE0qJO8tMdTG3VWfVsMc8+EGXeVC/t9RYttT6aa320N8SY0J5Oca6P9KRFMuEjPeGhIDdKfl4qhYXZNNUVMLunkWlT6xjblkpDlYfZ04pY/ftbObF7HWcPbObU7s0c+3YTp/Zu48uPVvLyU0uZN72D3PQIbk1EVVzoqogqCqiKSCTsR1UE0uIRZMmJqgooghNVdJKajKPJAqYmEgt7KEjz05QX4Om5RRzaOI9jm6ZxckMXfZu7OLlxIr0bJ9G7sYsT67s4/W7PiJOri5NbpnBy61ROvDudk9tnc/K9ORzbPINT22fTv30up7bN4tS2GZz+YBb922fRu202ezcu4vHbx1NTnE15US7piQh+tx19LyzIITs9jXg4hM/SiQR8pMbDJKIBUmNe7lo0gyNfbePykT9y6fsPGNq3gQu73+LC3rcZPrieC/vWMvTdWwzsfJ3+nW8wtGs1g9+8Sd/fn6fv709x+ounGfj8CQY+f4qz/3iBc1+/xODXL9scrq9+y8A/XuDCt29yYc86zu16i3PfvMnQHrulcWjPaga+W8ngd29wZsernP1mJWe/WcngrjcZ3LuaoQMbuHBwM8MHN3N+3yYuHt7G2QNbGTr8AWcP/YFDO96l78BfOf39F5w7+Q2Xzuzn6rnD/HD+ONcv9/Lz1X7+9eNZfvnpLL/8eI7/89MwP189w/XLp/j5yil+vtrHL9dO8/OVPn68eJKfr57mnz8McP1KHz9dPsVPV/q5MHCU/pP7uTB4gkvnjnP+zBEGTx/lTO9RhgdPcPVCL0P9h+k/uouvP/0D6199nMXT6/nbh29zpnc/5wcOc234OFeGTnH+dC/XLw9x/dogV4b7GD5nc8CuDvXyrx+G+PHiaX65NsyJI0dYu2oN9929hPvvuZfHH3qUla++xoY177Djsz/Te3gXf/ngHb7+4i+8/96HfPbp5+z55ktOHvycweNfMHDk7xz+7iMeXTaP/V9v58LAXj784B22f7CFV175HU8//TjjxndQ29hGSVUz8cxicorqqKhuZemSe/ni0z/z3def3RC4bsyNuTE35r9hVFVtVGUFVVbQZYmJHa3oqjrSsOay40WCE0UTCQQ9+LwaiXgITXFimiKRoEE04sXQZSJBjc7x5XR3VtJSm01LXS7j2yqpqchifFsG83sKmNdTSVtDHkW5CWrLspk0vp5xrVVMmlDPuHF1lBTkkJkWpb4ijxmTW5k4rpKaykzKStIoyItSlB+ioTaV2ooorfXplOSb1FWGaa7xM7E9QW6GRklRhKqyEBObE4yt99Na56O5Wmd8a5DmOi/jmmN0d+bw8L3dTGguoqY0i6aaQrqai2irTGdcTTZjq3OoL82isTSL9qocpjTlcu/cWiY35NDdVkprVS7TW4qZN76S8dW5dDaU0VJVSHZqgLqybCY0ltPVWElXUxUzJ7Yysa2ezIxUPB4PPq+XudMn8M7v7+LDd1bw3oYXWLvySV55bhlPPXYLyx+8mZ6eCUya3M7U6Z20tFXT0FCF12Ng6DKGIaOpIorsxDA0ZEnAsnTcbhN9hLslKwKqJmKYKqap4XHr5OdlkZmZHBWvFEVCkl2oikQsGkRWXOjGr4B6FXXkHF6fgder4fUYtvilSyQTQdJiBuUFXooLA0SiBhmpQYJ+mXBEIzvHT32d/c94Z0s+LXUB2pp8TBwbp6E6TGO1n4qyAJYl4TUUchJ+mquyGF+fxYSGJOOrAiydmcv9t3cxaUIjmZlBmmvTWTyjmVtmdTBv1nQmdkymtrqFivJmaqon0NrSTWfnHLq6FjFz1l3MmbuEO+54hNtvWcbti+5kwex5jGtsoKqklJtnT+bOee3cN7+WBxZW8PCCUu6bkcGyOQU8sLCS+xZU0tWUT1FS4dbuPJYvrGRuZzEtZUGWzsjlgZnpPDAzjQdnZ/DgvALumd/EzEktNNZUkpOeTnFeFjWVJaQmYhTmFzJv7kIeevBxHnvseR567EUeXvF7lj/xBsufWsUjT63h/sfe4I67lnPrLXcztXs6FRVVeDxeLMPE0DU7bmoYaLJCKOyjoChJ15Qqpk6vomdWLdNn1TFxSjUlZVm4BAculxNBFFBVFVkWR91agiAguoTRGKFpmsiKbLcdSi4k0WZyiZIDSRLweAza6st46dn72L7xZT7a/DJ/2Pg7Vr3yOPcvuYVYNIQsS8QTYQzTdk8ZhoEsiaNRx+bmelRVxuEaM+oMU2SRnMwMPF4Pmi7hsVRisSC64iIeC2FpIqYqoIgpyJIDVXKiyE5kUUASXMiSC0OXqawoITs7HUkSkSSRQMCPphvouj5yLRFVlTBNk3gsjs9jEvTopEcM5k8txlJvQhRSbHHLMdKk6EpBkV12fNPpQHY50BWR7PQEyaiPkqwIBaluIkGV9LQE5kgrpN3eeJN9EyjZDjlFkUbcdCmjDY0u0YVLFBEkAY9HIxmziIY9iLKAqhmMcaaMCFxOnE6ZlBSRm8a4RmKNrhFxy0WKw24ttJcLp+jEIblQPSbJ3BwqWlpontRNfccE8irKSOZnkFORS3pROtGcJJH0OHnlFUTSE2SX5lBQlUd+eQbpuUlCcS+pGTHSslKJZ8Soa6ujflwDhVX5lNcXksgMIhsuPAGN/LIscovTiaQGySxMI5oaITM/m7L6GgqrCgjFg4TiQQrKC6htriaciCGoCpKmoloGimVgBQIj4pSGqMmoloYnGCAUC+MNuElkJImkRjF8BpHUGJ6Qj8LKUsZ1dVJcWU5pXTlZxYVklxYRTkvFG42NcLAsvOEo/miY3OJC/JEYiunGH4ng9odwSTqSZOGSjZH4oIWoelHNEKLqRVA8uP1x4mk5uH0RQtEkLllDkHUkWUfWLdyeIE5RR9IsFCuA7gnhi2YQzy4ho7CC1LxycstqScstIxDPwgzEUM0QmjuIN5yBrPpsAL1iIaru0Sjjf5aBontwiBoOUbeXpI00XdotgK5fuVSijksycUi2S8ul2O2LKa6RKKFijgpGKYLtxPrV0TXGqY7sZwtUYwSZFJctNgWjSXTLj6hZGB4/wVAUXyiKQ/qVZ6WPgOYVwpHkyPF2Q6MgG7hGzukQ7fbCFFEdPTZFsoHvvzYn2qwsGeev/CzxV/7b/xC9RAWnqJIi/iqyKTb7TdRwKbrdhihqI4KhMfqeCbI5CtV3KSai5kY2fCimF9n0IhteJN2DFYggGR50bwB3MIxmWWiWiWHoeDwWgaAX3VCxLJV4zKSsOEZRYZT0VC/Z6UFysoLk5YRJTXWTiJkEfRpey4XbcOE1FTxulaDfwONWiYV0nlg+n6U3l/LI3XncPifGxDYvLXU+xremUlXiZvL4fG5ZOJnuyW0UFuRTUJBPXX0VGQIAACAASURBVF0NUyePY/aMKUye0kln50SWLr2TWTOnUl1dQmlBiPvv6OC7v73Cka9XcWrXevr2bOLE7u2sf3UFa197ltlTx5ERD+AxZUxNwlBEFMmJKovIkvC/lq6ISIIDWXEhuVKQBAe6LOExVExNxG9phDwy6X6FWTVhXrstl0+frebgqhZOrOvg6NpxnFjfwbF1Yzn5zgT6tkyhf+t0jm/o5MTGTo5vnMSxzd0ce3cWp96by+kPFnJq2yxObp3OqXd76Ns2g953ezj9/lxObJ3FoS2LeO7eyeSnRshOS5CTnsRrauiahFtXyIxHyc/OIuA2yM1IJR7yETBV8jNi3L5gBl988BbD33/E5SN/YGjvBi7uW8fw/vWc37fOdlrteJ3+f7zKwM7XOb1zJWd3rqL/899x5qvfMvDVi5z+7BlOf/48/Z89y9mvnufc1y8y+I/fce7rFzm34wWGdr7G+d2rObdnNcN71zO0+20Gvl3JwK5VDO5Zw4UDGzi/fyPDBzZxfu96BvesZWj/O5zbv4HzBzYxfGgL5/Zs5vz+LZw/8C5ndm/i9O536P12I317tnH6wEdcOPYZF099w6WB/Vw9f5Rrwye5dqmfn38c4Jef7BbFf/84ZDu1rvTyy9VefrpyguuXe7l+uZcfLhzjlyu9/OuHPpvZdfEYV88f48LAEc72H+bC4DGunDtB37HdnB84zpneIxz7fi8Xh05wcfAoF88d4syJ3ezb+TFP3DeH+VMaOXFoBz9f7ePHSye5erGPC2f7uHrpHFeH+/nx4ml+uNjHT8MnuX6xl58un+ba0Cl+uTbMoX37eOv11dy35D7uvu0Onnrsada9tZa3Xn2Lv330PmePfceZw3/lXN8+tm/byp8+/gt//dOf+H7P55w/+TVDJ3YwcPRL9u38IwMndnD+9C5e/f1TvPb6i9x55yLuW3YnM+fOpay6ntTMIjJzK8jIKae6cSLNrRP5/Ysvsm7V6zcErhtzY27MjflvGFUUG3VVQ5XtVVpShCAIuFwigiAhSTIejwev34NhKlhuCY9bx22peC0Fv0e1b+gUFwW5IVobspkysZKO5lzmTK/n5vkTmTezja7xxXRPqmDerA5qK/PIy4hTVZpDeUkOjY1lzOoZR319CZWV+RTnZ1CUl87Y1hrqa3OoqcykpjqLooIYeTke8rJMGuvSaK5LparET325h45GPxPbY7Q1plJfE6drXBbTJ+bQVBOiqkRhUluAyR0huicmmTw+jYVz67j/rh6aKrOY2FpDS3Ue09qL6WzIoaE4SWtFFh2NJXQ1VzKto46ZE+tZNK2ZGWMLeenhTrpbspnWUsS4yizaKnKYUFfC2JpCxtUUMbGhjMkt1czsaGTRlHHMntRGW0M12VkZmKZOJOijo7GILW/czftvP8zmt5/l7TdW8NyTd7P8gQWseOIe5s6fSmt7LVXVZaSnRQlH/FimimUZaKqIpomomu2QcVum3Z6oK1imPtJ6KGK6dTRdRtck4rEQFRXlNhNIs50zsiohKy5Mw45QSbITw9RQFPvcmi5hmQqmpRAIW1geDcOQUWQnAb9CXrZFaaGXzDSLRNTE5xYJBTXS0i3aWvIpzLaorwzTUhekvcnP5AkJeqaUUFMeoLbCj98voiguTFXCb2qkRvxEvQZZMY2e9iSLu0uYPbWBzvEtZGZlkp1dRHt7D61tc+iadg89cx6jZ94zzJz/PNNmP8OshS8we9ELdE57hBnzn2HanCfpmfc03TMeY/b8Z5m3+Fk6Ji1h7sIVzFuwlFmzFnP7wkXcPm8qS2bVct+cEu6ans8dPQXM6MgjJyJz+7QiHllUxiMLi1k0pZjG0hD3zirmgbnZ3Du7gLtnlXL77CoWzRxL57h2CnPziIWC5GamUZCfw9y5c3ngocd59Inf8cjjL/PIitd49Km3ePSptTy0YjUPrniD+x55iduXrqBz4hQKCooJB0NoimxHBSUZTbHfV4/bjdtjUdtQwbjxFXRNLaO7p4ppM+uZPL2W9gmV+AImrpFoosvlQFYVRFmxnVuiC03R/4eTy2ZjCYIdBxTEFASXLYJJsguvz4vHbVBekOSFJ5ewec3v+HjLq2xf9wxPPnQzDyy9Db/Pg6bJhEN+UlNTkUUZTbOh8rJsu8Pmz55BMBjEKTjsc484mrKzMkgk4rhNmXjUQ3paHJ9bozAvE7cm4dZEFPEmwiEfsuRElEaEO5cTSXCgqRLxRAzN0BAEJ5bbxO/3YRrG6LVN00BRREJBP8X5eXg9Fl5TIjtpsaC7ErfmsBlczhRczptISbkJp+MmUsb8BqfjN2iSiCSmYKoihdlpZCX8lGaFyEvo5GVFyM/PscVBwYnD4UBwpSCJTnTFhdPhwOFKGYl4jxnlGTqdY0bjkIKUgtsSiIRUQmEdt0dD1WUEQcQlKDicEikOkZscIjelCNzkcPEbRwo3OVyMSRFtTpfDRYog4hIkbnIKpDhd/MbpJEWUUSw/VjhGRkEJFc2tNE6cRP34Duo6xpJZVEB6QS7BZJxIRhrR9DiFFfk0jK2krr2M/NIsIskQ7oCb3NIC6sbWU91aRXFtIdlFSXKKkuQWp+INa1S3FJNZGCeaGSWZnSCZnSQQDWP4TAyfhSfkQ/MaRJMx0nKysMIBkllpZORm4g2HSc3KJbOwkEAsguX1ortNoqlRLI9JMBaisqmK8qYy8qtyKKwuILMwi5zSIsrr6qhuaWT2rfPpmjmVxUvuoqimmrKGejyhKLJu2QKLrCFpJqJmIig6Xl8Iw/LiFBScTlsMERVb6HJJI0v8VRyxkPUAqhVCVN0IsoGkWgiKgeEOoOgenKLNp7JbDQ1ckoWgmAiaB9WKoLojWP4EVjBJWl4p/lg6yexiDH8SwxNFNnzE0nMxvWFE1bIbBUUdh2QLWprhI0XQR9xZGk5ZJ5GRjeUL2jFCUcMh/CpyGaMuJ8PjxyFqWG4/gmxQVlU7EjH8T2NiiqCNMrkcgjbqxhoVwQTbYZXiUhAkHX8gRFV1LYFwYhTy/j/dWYKojbiwVATFIJ7MtF1bgg1wtwUrFYcoE4wmbMFLkHFK2v9ybLlEGwjvlOyYokvWRp1fLkHFISsj8UW72VMQNQy3H1k3ESUNUTNxKZrNrZNFRElGVlRcojhSvqAhqgaq6UFQZRRNRTdsVmUo5EfWROLJCBmZSTweCY9HwOd1EvQ6CQacGJYTyxKIxTQK8gOkJS3SU33EwyYFuVHiYYlgMIXUuIvMVJm6ch8ZSYGgP4VQQCAYcBH0SWSlu5nZXcz0CVEmtQVorvHQWh+kuS5EdamfyROK+PTjt/nyb1tZt/ol3njxGe5fegePLb+Hz//0Njs/X8vLz9/H/AVTqK0tIjXmozgrwkuPzuPg529y4rt1fP/1GvZ+tpZvP9/CK88+xNQJLeQkIwTcOqYuYxoKfp+FJDpG3Kd2DFGRBQSXA0l0UF9dgSLb3E5JTEESHSiyC7/bwGOpeHSZkEcnJ6gwMU/nzduyOPxmO0ffbuHI6haOru3gyNo2jq9t4/i6cZzY0EHvpk76353CwHszOL19Fr3bZ9O7fQ69783m+OYeTm6ZRt+2GfS/N4O+7TM49e50+rbNoG/bLA5vnsdTNzeQFTaJeE2CHhNDkfDoCslYkHjITzIaIuS1SESCpMbCBNw6yYifmZPH8tqT93F61/tcPfYHBves4dyetxjev5ELBzZyfv96zu99h7PfrOLigU1cPPQ+g3ve4fzut7m07x0u7lvPxb1rGNrxGme//C1nv3yOga+esxsV//E8A18/x9mvX6T/q5c4+83rDO1Zw7k9Gxg+tJ0rxz/m4vfvc2H/Fob2rOf8nrWc3f02Z3e/zdC+9Qwf2srFw9u4cuQDLh56n4sH3+fS9x9x7uCHDB58n9P7P2Tg4Mf0H/iYc0c/ZfjUDi4PHOCHCyf4Yfg4P13u44eLvVy/copfrp3hnz8M8su1Af714xl+vnaKX6728/OVftvRdfkEv1y2Ra6fL/dy/fIJfrzUyw8XT3H90hmunD/B5XMnGTp9iEtDJznTe5RD+3bTd+J7BvoP89OlE1wb+p7jB/7Bnh2f8PRDC/lg06tcGTrOtUsnuTh4nB+vDPLLj8P8dOUsv1w9y89X+rl45iA/XTzFz1cHGDx1mJ8un+fY4UOse2sd99xxF8vvf5hXX36VrZvfY8OajXz96V8ZPP4tF058zrEDX/CHD97n3Xe3s3Xrdt7bup6TB79g6OROzvd+zfDp7xju38n5U/9g3dqXeeLp+3n1jedYveZleub0kF9SQTK7kLyiatKyiimr7aCorJmOsRNY/sADNwSuG3NjbsyN+W8YVVQbddVAVw3cmkF2ViaKrCC4nLgEEU3TCATD6KZOJBLCJTrQFAVNdpKa8ODzqBiqzWKqrkjS0pRBTWWCaZ2lNFancvstU5k+pYGZ3Y10dtTQ0lBGQU6c0rw0WpuqKSzMpLq6hNa2WmrrSqkoz6ajpZJJ45upqykgLydMVUU2xYUx8rMsasp9lOXrtNZG6WxJpShLprHcYtr4JM21XhqqA0yZkM2sriwmtURpqvLSXu+msz1AU43JtImpzOsp5MnH5rNwRgdtNQW0VBcwqbmYsVWZtFRkUp6bRnVxLi015Uyb0M6CmVO4df4sbl+4kJ7OVh69o427e4p5dGE5c9pSmdqUQ1dTCWOrCpjUVElHbSmTGsuZN6GGu2eOo6ejkbFNtfg8Foaukoz66ahL548bHmTL6kd4582nee2lh1mz8mkevn8x9y27mclTOujsbCErK040EsDrNUgmwhimgtuj2/FDQ0ZVFRRFsZsRNR1Dt5sQFWVEBFNEvKbC9CkTSCQSaKqMocsj8UQBTbWdMLLkRJKdqJqIoonohoTbq2NZKpZbRdEEQhEfiurE41HJiCs0VIcpLQ6RiMpkpVp4TIFwyCAjzU1hno+2hixmT6tgQnuU8WPjtDdHGN+WS1mJh4ryAF6vTDxskpsRJBn0EnIbhNwaGVE3bXWF1FSUUlBYRln5WGoa5zF5xjNMnfU8sxe9Ss/83zFpxpO0dy2noX0p5fU3U1g1n9yyWWQXdZNdPJXckm4Ky3soqeqhun4xda23UdN6C20T7mTy9LvpnnUv8xc/yZwFDzJz2kLmd09lQlMBHfU5ZMctKtIlls0tYunMAu6dVcKiqRU0lQa5raeY26blc/PUIuZ0ltIzsYaxjVXUlleQFk9QUlTI7JkzuP/BR1i+4rc8+NhLPPLkGzz29NuseOYdHnlqHQ+tWMN9y1/nzmXPMaXnNjqnzKe2phm36cFnuVEVBUUSMXUDt2nhdrsJhSLE43EKitLonFzN1OnVTJtZTc/serqm1VNUmmWztUbELVuokhBEwYavSyKGYeF02u4sSRIRRdvdZe+fYotcIyKUYRh43BYlOVGef+Ju3lv/Mp99sJp/fLyK1S8v54lH7iUc9qOqEm63SVpqKqJLQBDs9kZRdCKKDurrqkZA8GMQBVtcs4H0GuFwGNOU8VgyHo+Bx7DB85Zqt3QpYgqxSABZEkYcaK7RmGY8GiEnO3PUZSpJIoZloqvayDXsa1luN+mpaSQTCTweD0GfSW7CzexJhajSb3A6bcC803kTDudvbMHLYW+TXSkoYgpuTSQtYFCcGqCrNp3FXUVUF0cozM8gLRlFkaURF5cDRRaQJSfCyOvqcgm2I9bpQBJFHM6UUbHL4XLgcjqQJSeRkEJ6qhdFFxFlu8UwRRAZ47BdWykOcRROPyZFGFm2q8vpEnG67H1ESbNFsTEObkoRcDhFRNlAc3vxx9PILauiYcJExnVPY8KMGdSNa6GyuYbs4jxS89KIpEfIq8yltq2KyvoS8styyCnNIa8yn6KaYjxhL7GM2Ei0MUxxbRHtU5qpaqsgv6qQ9NwMDK9OKBYiEPUTSsQIxsMopt1yaHq96EELK+AnGI8Ty8rEH09Q0VhPR/dU5t1+B10zZ1LT0kB2YR6BWIjMvHR65nczdmoLDR3VRNIi+CNhDI+XeHoqmUV5JHNzqWxto75jPAuXLGH2rbfS1TOL5o4JpOXmEU3NQLN8CKqJqOgIioFlBXEKOi7Jhq3brXp2LE+QVETZFlME0UDWvEiqB8UIIKhuBNV2fAmygUuyH7sUu0FR0tzoVgBRMRFlw27/E3UE1Y2ke3HKBpLhx6V7Mb0x0rOKCUQzMLwRdE8I2fAhKCZOyUI1AgiiToqgjLqtXLItIomaDX93Cootqo24v1TTg6iY+AJxXLJJIJyOU9SxvKFRh5ZD1P9X+2GK6z8C069Orl/jh05pJCI4wsgSZB2XrI1GKlNEHd30YnlDo7ysFFFFVEwE2UR3hzA8ETR3CFn34ZJMQvE40UQqLkmzxSxBwymqtstrJBopKiaSauGU1NGI5a/inUO0n9evTYiSoiLrJophIisasqrbbD5ZwjAFDF3BHInZq7qGpKkohoHH7yYnL0JJSZy8HB81VXHqauJkZZlkZFlUV3iZOt7Lgul+7lkQ5rElWTy+rJCOtji52W6KCwOUFfspKgzQ1phPSZ5BR7OP+dPD3Nxjsvp3RTx4q5uVz+Sw5rclLFsU4PmHS1g8M05HU4Sm2gjNtQGaa33UV+jUlWu01AWpLfdTVxFn49vPcei77Rz69kNefu4BvvrTel773WO8+uLD/PX9+/h0+yJuXVBNVXmc7knl3Dy7lXWv3M/Rnevp3/Meh3ds4tMP3mDDmy/wyH23UFuej9dUMVUZQ1UxNMV2ackSmiohulKQXPb316/fYaLgxBxp4ZUlwUYhaBKWJmOoMpYhE/EZxH0mZakmd7QG+frFJo681cThVY0cXdc+InCN5di6cfRu7OLUlin0b5nC6a3d9G7u5sSW6Zza1mM3JW7t4cTm7tHGxdPbZ9oi15Zp9G7t5sTGKRzeMINXljRQlPRSmpNOzO8l7PcQ8JhEA14iAT/JWJC0eASfqZEeDxMJeIj6LBorCnj2wVs5+sV6Ln+/zW463L2Gob0bOLdvExcPbuXc7rUMffs2579bw/CBbQzt3cyF/ZsY/GYVA1+vZGjnGwx88TwDXz7H4FfPMfDVC7bI9fVLnNv5EkPfvMbZb17l9I5XOLdnHYN71o+c/x0Gdq3h3J53GNq1hvN71nJh33ouHNjM8KFtnD+0nfMHt3Px0AdcPvwhlw5/yKUjn3Dh6J85f/QvnDv6KedOfEHfwb9w/uQOLvfv5vLAXq6cO8gPw0f56VIvPwwf5+erffz7+nn+de2sHVm80s8/r/Xzz2tn7PXDGX6+0svPl05w/eJxfrp0kuuXT/LjxWNcu3CUHy/1jji9znD1Yh/XLvVzpu97jh/ey/EjB+g7eYjhocNcOrOfU0d2MnBiFyf2/JkH7+zmwM4/8uPV0/x4bYjr14b41/VhfrjYz+Vzx7h+6RSXB49wdeg414ZOcerIfobP9nO27xTvbtnOQ/c9wCMPLOeJx59m88at/OG9D/nbHz/k+z2fce74F+zd8QkvvfAcjz+2gqnd01m1ciV/+3g7u778Ayf3fcpw37dcOr2Ts8e/4Kmn7+W53z3E66ue4e11L3LXstspra0nLbuQtKxi0jKKKKtqJyO3goKCalqbO28IXDfmxtyYG/PfMKaqNvrdbizDTTgQwOv1E/R5CHoNVE3B4/GgGxaCJCIrGi5RRlHs+E8k5CE9GSAa9ZCfG6eyNE5tdSpNdWm0N2QztimfSROqmDa5kc6OKqZMaqW0OJOSvARVJbmUl+Ty/7P3nt9V1oka9qf3DMl+en92b2k7vfdeSCEQSAhdpagICqgIKIp1nLFXbIP0Yh/LjOOZ4lhGBUGQjiABQhHRUeec9/v1fng2mXn/hbP4rbUXcWcl2e6HFZJr3/d1d7TWMaG/m8lTeqmqKqWtqYr6miL6e1rp7qxkfEc5nW0VdLYVUlth01Zn0FFv0lZjMaE1TmetQ3eDzZTeBO2NLpN7cpg7tZg5AymG+nLpaHLp7YzQ1Ramuc5meGKK6+e1sGzxEEM99XQ1FtHVUMTEtjK66ktpqy5k9rRBVt1+F3euvo/n1m7ixZe288IL23jk0Re4975HWbN6NUvmDvLQshZeurORX99Yxw1Ty5jSVsS0vlb6miqZ2FzCinnjmTexluHuVvrHt2CoCn7XxtXGcfsNfby77U52rHuAzese5oWn1rB987Pce/fNXLdgmJ6eZpqbKwmFHFzHICcrRiQcwO+3CQQcbEvHMlU0VcSyPKhlGZ4k/vKrrJouoeky4ZBLeXkxjmN7r8yqPhRVQNMldN1zaiiyVz1QNRF/wCIYcXBcnUDQwnY8cbZpqcQTNsWlcSqKVHraotRWRijNd8iKqkRDCgUpm9bmXJrrkrQ3ZTNraglDA9lM7M2mvSlKfU2EsrIAiYRJfirEtAlVzB6op7+jgrL8GKWpLLKTKVpa+umZeD3dk5YxaXgNk6ffz8CM++jov5WKxmsoKB8iu2A8sexaElkV5ORUkZtbTTCcTzReRDiSTzCUj+PPwQ3mEQ4XE4pUkJPfRn5xK7UN/bSPn8OkqUuYPmcVs65azeyr72Bg8jxKCgopyg5SlmPRUR1ksKuAyZ1l9LZV01iVoq+1lMHxlczorWHOpAZ6WsqpLi9kfFsri2+4ibvW/Ia77nmUlXc+wu33PM2dD7zAnQ+sY8U9L7NqzcusuOcl5l6/msa2SVTXd5OTKsMfiFKQX4Rr+zF1w7uWmopp6Ni2iaKphMNhSkrz6O2vZ3BqPdNntzBnXifDM5vpG2jECZre8qkvvZwYDCCrntz8MgSSJBFFEoiEHQxTQZB8CJKAIPgQJRFJEpBlGdMyiUdj+G2TxpoC7rvzJnZsfIJ3tz7NH3Y8wdaXfsOGF5+gtqoM17GIx6OUlZYgixKiMC69gigiyT4GJvWTzIojSj5UWUGWJExTIxoJEg4FCPlVKgqjpHKjlOZGKMyJE7AUgraGrQnYhoypyyiKD0nKQNNEZMVHJOynoCAXSZbTlUsRyzQwDS0N2gQcx0I3dcrKSjEMFUNXiLgajWUxpk8sxrFkBGEcopCBII7zVhSFTARfBqoiIfvGIYsZ+A2JwrhDY3GUmZ35LBquoqM2l5b6SvJT2VimjiR4tUbH1klEg2iKL52kE7zao6YhSd7bPl8Ggs/zG4qiiCzLSGIGtimjqD4MU/E8aZJ3XTIlGUFWECUvtZXpk8aqih7YEslMy+k9b9dlQb3yH6J6kUxBRjEcCqqqaenro3NgIl2T+5g0c4iB2cN0TZlIRVMtpY2llDeWU1RRRF1rHUU1hen7KsgtTZFTlKK4tox4KkEsN0ZTZxNN3W3MueE6Fi6/mfEDvVQ1VlFQXkAylUNRRRGhRJC84hT+aJBoKk52aYpYKjddT0yQU5TCDofIr6hiYNZsZl9/A4tX3MbCW5Zw9fXzWbhsIVddP5v6jjqciIPh2rihCJYbwA6E8Ue99ULJdEgUFJJMFVHZ2EbP4HS6Jg8xff51TJk9hwnD06ht7yBVWkE0Kx/dDqHbAQTFA0ea5cGhUCRGLJ6FrHjQJVPW0xJ3LyXlgR4HWXPSIMZFVGyv7piux43J0SUdSbXJvFyjU0yyU4VkSjqS6uAGE96qomwhqhaS5iBpLrIZwPBHPfgmKV6qL+26uuy4upyWuiyA93xX/wZSPklPQyUTSXcQZCsNkYz02uF/iuK1sXph5uX7JC2duPI+rzD2dTVk3Uux+SQD0w5h+SPe/3da+H5ZeH+5+umEswkkU2h2gMqGVronDmK4ERTDj+XGCGelKKioJp6bj+mGUE3/2PMpSDq6FcAna4TCUXyyiqCqKJqBaVuUlhXiuC66aaCaFrKuols6hqVRVODS1JCioixALC5S31hILMshErdIZJk0NYfp7U4ybXIOC2bnsODqIlqa/TQ0mKy+OZ9X1haz9Ylc3n6pgpcfreCGa2JUlqpUlAVpbYzS2RqjvTFEb0uQa6fF+M2KFM//Ops/bSnjrzvyefOFBB+/XsBnvy/jnZdLeeqeAq4ZCjLYm6Slzk9rvUN/p58l87O5+9Z8nnqgnd/e2c6MiXGWL+riv9+8g1c33MyCq1rZ8OyN/PruOSxfOoUVSzpZeHUJM6dUsvaxm/nHn19m14eb2fPhJnb+ZRMf/XETr6x/ktuWLGByX0f6BUkJNb2WfBlWKaqAJIpYpoZrGaiSgChlpP/NELxUl+JDlDLQdC+Bq8sCkYCDY6jeC56JIMVZAfrLLZ6+oYL37q9l74vj+fqlnnQ9cRL710/k8OYhDm/0bke3DPPN9ul8s30m+9ZP4cCmIfZvHOTAxiEOb57BoU1TOLp1Koe2DHFw81SObBniyNapHN44hf1bZvHk0iY6a1I0VhUSDwXwWzrxcADXUgm6NrGQS3YsRCLsJzseJi8rQSRg01xbxt23XMtHbz7J9wff4NSXmzi7dwfnv36D0d2vcPar7Yzu2sjIJ89y6pNnOfWPFxndtZmTn77IyCfP8O2HD/PtXx9i5MNHGPnwYU7+9UFOfvgbRj56zFta/Ox5Rj5Zy/GPnubwnx9l5IuXGd2zhXO7N3Fm1zoPcO3awOkvN3Fq5wZGvtjIqZ1bOP3lFs7tfZWze17j3Fdv8N2+Nzn31euc//pdTu97i5G9b3Jy37uc2Pc+3379AacOfcjZo59w7vjnfHdqDz+eP8CP5w/z08Vv+OnScf51aYRfLp3ilx8uryae5F+XTvKv77/lf38c4Zfvj/PLxW/4nx+/5ZdL3vt/+f44P5w7wMXRA1w6f4zvRw/zw7mjXDp3hIujhzlxdDfHjx7g8IHdnDy2m9ETexg9vptzx3dxcWQXW1/8DatumsGB3R9y6bvTXLowypmTxxg5cZDRU0c5f/oI508e4McLx/nnxW+5ePY4F86c5Pzpb/nTH/7I6ttWsnrFalbcvIJNL2/kb3/5kPfffZf3JEvqXgAAIABJREFU336Dj//7bV7f9jtuvmkhixcvYvltK9i8eRubNmxi88tr+fufXuXzv/+eTz98jTdffY4lt87ljvtvYt3Wx3ji2XtYfe9KGju66JgwiVRRNVm5pRRVNJOdqiEvv5ryypYrgOvKuXKunCvn/8Lx63pHWVEhkXCUWCyJIilYqk4s7BJ0DUqK83FsF0EQMEwbUVUxdBtZVnFcm7y8ONUVRbS1NZCfF6W6Iof2phLKi+OM76yhq6OCqVM6mD7Uy4TuNno7GuntaqC7s4XpUycxeWIPbW0t1NZVUFtdQk9nMxP7OqmtKqG2Mo/+vkb6eupprc+iqzXGxPYgfW0hpvfnMnl8Fh11Nj2NDr0tQTobbK4aLGPR7ApmTEjS0xymu9lPe6NDe2OEtgaXubPqWbNqHtMHmuhtKKK/tYLBrhomtlXR21hGZ10xk/s6WbXyTp5+cj2PP7Gep57ZxBNPbWTZsjUMTb2KCROGuOnGW7nr1hu469o61q6sZNvDXSwaLmBKRwk99YXMnVjDzbNbGWqvYP60icyc0kfIHyDstwmav+Lpe+bw/isP8vYrz/Dy87/h5ece4ImH7+Keu25l3typdI9voqgoh2QiimlquLaG37WxTN0Td1sGoaCLrilomoymymia98OqrilpubdXV/S7NvmFKVRN9sCW6gm1VVX2FhNVeUw4rygSgZBNMGITCOo0NJR47i9LJxQwyMvxU5Bv0deVRU1FgGRUIzdhEQnIFOa6NNRkU1sdo605l97uQgb640wdKKCiRGfC+GzqaqKUVcSJxm2aa/NYOLuN6f01dDYUUpTKp3P8LKbNuotrrn+IqbPvY2DGalq6l1JYPoNkXhe5+W3k5DeQyCohkSggGIoTCSeIhGIE/CHCoSghfxi/EyQUiuH3RzB0m4ATIeCPEfDHCfijJBM51FbX0N3ZQ0/PVCYP3sC0Gavo7V9AZXk9ZflZlOcFqSyI0FieoDwVIz8epKowQWtVHnP6K5kzqZTJnWVM6e9i6dKl3HXnA6y84yFWrn6cO+5ey533r2P1fS+x6u6XuPWuF7l19Tpuuf0l5sy/k6zsMhwriGlaBJwAjmXhmg6WpmNqOpqaFrUrCqqmISsy2dkJ6urzmTSl1ltOnNPK9NmtTJ7WRF1TKZIsefVESUTRVAzTGqsjipKEKAmIQiaWLlBWEkNRRG9AQvJ8e4KUftVekrxVTdvGMhRaastYdct8Xt30FB+88SLvbH+CJ3+7nI0vPk5jXRWWZRAMBAiFQ2PrjJqmeEuKsozf7xKLRRBlIf14BEIBl/bmBnJyEoQCMiWpIJGQTn7cT2VJPpGgiWvJWLpELOLHMVUUOdNLhUkiqixgahIB1xpbhlQkCdcxsXUt7Q3U0FRPqH8ZAOckXOryTWZOyGdKdwpVGucl3qQMJMlHpu+/EHyZXoIrcxxS5q/QJB+uLlCWE6Q618/E2jDzB0rorE8xvq2J3JwcVFlLp7QyEIRMgo6JY8pIku/fMEvITKcttXRiLD3gIfjGnjdB8AY9ZFFAV1XCAYVY1EKUBATl8nWUEWQ5ndqSkFUV1bSQZPX/5+TKGPN2CWRkCmOgSxBVRNUgEM+mrL6exu42mno66Jrcz8Ds6UyePUzvtEm093dR21JPeWMV+ZVF5JUXeMmt8gLyyopIFqaIpbKI5iVJ5GcTz01SVFPBvKVLWXLXHay87176JveTVZBFWb0Hxqqaa4hkRSiqKaKssZysolx018IK2KimiaCpCLKM4Xcprqmje3CItv6JTJ+/gCV33MFt99zFklW30N7bSWFZIdF4FNsNYJiu51WSdURVR7NcNMtF1mw0O0g4K5/88jrKm9ooq2+koXM89V29jB8Ypry+lZ7Jw4Sy8iiuasQJxgiEEl51TfWAjqzZiIqNG0yg6s5YcklUTErLqlHG7rORZK9eqGjOWCLp31L3tKtK0UlkFyDIOqJokF9U6YEn0URSPE+WqHheL1ExMA2b4sISZMVEFDVcf2RMyJ4pqQiykZbA6971FTUyRGVMvu4TjTFHVqaokSn8G4r95wqid9P+434PZGWK/64QXk6RjRNUZNXCTNcffZJXJ3QCUXQr5MndFc8X9m/IZyLrNrJmY/nDGHYQ3QmhuREMfxx/NIdQIpfCijryy6vILSknnF1AIJaLYUdQjAC6HUIxbCTdQdItz4emWSiqgWo6qKaF4ThYrok/4mDaKm2tMYaH8hmcnEf3+AStrXEqqyPUNyVpbUvQ0RGiuyvMlEkJ2lpccnIVSktUli0qZN2j1bz2XClbn67g9htitNVKpLJE8vMciguD1FTY9LQFmd7nsvK6JE+vyeH154p484VC1t4b4oMd5Xz0Rjl/3V7Af28t5JXnKrl6ik1ng0NXY5jWOovh/hi3L63hjqWlLLomi/kzCpk5OcW0SXksmNPI1P4Clt/Yxw3XddHeUkBPRxk97cXcOLeHLWtvZ/ffNnLgsx188bdNfP7nLXz+wUb++s46nnz4LoYH+shKhDE1bzBG11QUSfLWYmUBTfF+flBkD3gZmoyhKkiiN0SiqTKO4dUYFdmrK5qGhmtqBGwDQxHRlQyClkJ9vs1ji+r500NdfPREJwfX9XN0/SQOrO/jyIZJHFw/wKENgxzeMJnDGydzbMtUvtk6zPFXZrJv/SBfb5jCwY2T/2NlcYhjW6ZydMs0Dm6eytGt0zl0+b+3zmTj3RPpayyhqiSPkGt7CWDXxDVUsmJR/JZJ0LEJOhZhv01ZUSEhv0VxXoKbr5/Np394iYuH3mV07+tcPPQep796jTO7t3Duq62M7tzImX+8zOlPnufk357g5N+f45u/Pc63f32Ub/58Pyf+8hCn/v4Ep/7+OCf/+hAjHz7MyCfPMLpzPaO7NzK6czOjuzZy6vOXObN7B6d3v8rpLzczsnM933zyIiOfv+zBrZ0bGd2zjfN73+T83jcY3bOd0S+3c2bXNs7ufpXTu3cwuvd1zn39e87sfZMTX73FyP4/cWzv+5w6+DfOHv2Y0aOfeAmuM1/z4/kj/PO7E/z4/XF+/u5bfr50ip8ufssv33/LPy8c46eL3/Dz99/yy6WT/PLjKf73n2f45dJJ/ufHkTH49eOFo1wcPcilc8e4NHqYS2cP8sOFw/zzwjFOnzjAiWP72Lfnc0ZPHuDsiX2cPb6bcyd28cPpPRzd+zHP/HYV9626lpFjezl8YD8njx/h5LEDjBw/xIkj+zh7Yj//uniKi+dO8ON3I3x/7hQXznzLvt1fcs8dd7Lq1ttYvvRWfv/m2/z1z3/nvXfe4/133uL9d97gxWceYeXyxTz88K95bu3TbN68iRde/B0PP/wwTz/5COteeIKXf/cUK1YvZtGyq1l6+3yeXHs3Tz5/Pw898QBt47soKq+moraVnFQ5eQVVpEobyS+so7d36hXAdeVcOVfOlfN/4ciyr0NVJE9kbdrYto1t+LEMi6DrkBUPEXBNZFkgM9NLe9TX1aDpGqZpEAwGSSSjlJQWUFpaQDIrTDRiU1uVT3lJFq1NpbQ1l9HWUkNFeT7N9WUMTGhj+tQBZs0aoru7ndqaMhoaqigvKyIWCdLZ3kQ8FiQ76dLSWMSE7lI6GgJ0tYSY0hOnv8PPpHY/Q+Oz6GkK0NXg0FnvML7RZM7EOAtnFTCp3c+E1jCDfQm6W1w6m8NMm1zM0sUTue7qCUxoK6OrvoT+tjqm9TQwobmcnvpiuuqLaKupYN4183ns8d/x2OMbeODB57h1+T1MmTITx/GgRCgYZXL/FBbPncbSWY2svb2NZ2+v54GbarluUhY3DZcw2JKkuy6fqwe76WlrIBwMEQk4JAIZbHriet7b/iAfvLeRresf59nH7+TJx+7j3jUrmTNnMrW15cTjEYJ+l0g4SGlxEeFQAN2QKS0twjR1ggGvjuVVEj2f1mXApWmKl1gxVUIhP9FYyANZqoBja94PurrsJb40Of1xEqYhE88Jk5sKk0haTJ48nmjIRFUFcuIW1WUhyopcGmuixCMy2dl+4jGLVG6IaEglGbcoK8kiO6HT3BimpytAb2eE1oYIPV1R2tuzCEc1crICNNUW01xXTldbO1fPXsicuWsYmH4vE4bvp7V/JSW1V5FX0kcyt5F4ooJkspBIOItINEkkHCUcjBAORQiHokRCUQL+IH5/EL8b8G5+P47txzRtbNPBNG0sy/u7beom4VCAsqIUDbXldLV1U1fbTXPzRCZPGqavu4eBngbaaivpaKqnub6GptoaqkpLSGUlKMgKM6G7jVtvvoW77nmYFXc8wvJVj7PyzrWsvu93rL7vZVbeu47la15g+ernuWX1Wq5b/CDzF95NU9sUIuEsAm6AWCxCViLmudVUDVX2xOieQ8qDRJIkoeoKeXkhJk1pZHhGE/Oum8Dsa7qYOrOBvkn1nh/Ntj1vnqoRioSRJDkNTi7LzTMxVJHSogSxmJO+P520kkREWUBOu7lUVcZ2HCxdpam6gjtuW8gbm5/mL288z0fvPM/7rz3Ni0/eTUdrDY5tkpOdTXFRIaqioCoigaCddvll4vf7cV0XQcpAEkVkSSQWcmmoqySZDFFSHKCiOEBhyiSVbTNr+hRKCrPw2xK2nkkoYOCYMqqSgZyeqFcVkUTEZXxHK4qcFiKrMoGAi2OoKLK3BJpK5WJZBq5rk5Mdp7owwkC9w6p55UzpzCboqki+XyFKGQi+dIor00twKYIPU5XRFR9+U6KmMElzSYRZXVncOL2KgfEVTOobT35uDrKoIisaqqp6z2XGOCJ+HVXOTMMs76aqGqFQKF1R9CHLCpZhoWsagpiJpMj4xEx8Ph+iT0BTBExDRpJFNENDVhUEWcYnSWRKKpKiouo6oqQhazq65dWy3IAfXTfHEnw+QUQQPNgliCrjBBlBUDHtIJFkDgUVZbT0dNDY205bfw+149sZPzTAxBlDDMwcomewn4rmarIKcymqKCGem01RVRkldeXkV5WQXZpHVnEKfyKCFQrSNL6dGfPnsvDWJSxcvoxrl93IhOGJVDVWkp2fpK6zjoauWiJZYcLxIIZroGgKmZKATxJQNQVFMxAVFVFRsQNB8krKqG5pY3DOHObeeCOLV9zGdTfdyKThIcqrKoklstBNG9000HUbSTUQJQ1JtdAMF1m3UXQbxbAJxOM40Th2IEI0J0VBWRWJvCJyiispqqrDDESJJPOI5RTiBOLYbsyr2lkBHH8En2SgWwFk1UaSvNVCn6QhiBq+dMJJVkx8clp+ruiIko4gXK79qYiigS9dD5Q1ZwyEGVbAA0aXxeuihqJayJKOT1T/DagED2BliApuMIHhhMcAlSCqZAqevD1D1PAJalpSr3mPQ1TH0mWe08pE1WwPuKU9WboVGgNyomYhXE6NXa4gppNfGWmIdrnqKCrG2OP/z9VESbWQNAtRvVwrNBDUy0uKl6uJHgTT7ACK6WI4QZxwAisYR7VC2MEYgVg2TiiO5kYIJfNwwwkC0Sx0I4Ci26i6hWLYmLaJbqpohkYgpJLKD+D6BRxXJBq3CUcdUoVRKmsSdLZHuX5+IxXlDqGwimkJNNaFmTGYZKBLZ9mCHFpqJFJZAjlxlXhYIy/HT1V5kM4WPzdek8UTawrY/FgZr66t5vlfF/HwnSlumG2z/IYY185wWTAzwNVDDuNbXKqK/ZQXuDSUB3j2t4vY8btVvL5xDb9dM5ff3rOYrrZKKstyqakspKGhhgkTxjM4pY/O9lom9bYyZ1ofLz+5hn0fv8LhL37Pwc/f4uM/buadHc/w53c38cxDq1k0fyYl+dmEHBNNFXEMb3BEVzWUdNXbqyGK6cVXGUkQMA0NVVEwDQ3TNDF0DdexMAxPb6BpHgizTA2/bZCXFcPUBKIBk8biMA8trGPXi8PsWTfI4Y2D7H+pl4PrJ3J44wCHN3v3Hd0whaObp3Bsy1SObRvm6NZhDmwe5uCWqRzeOsQ322ZwdPsMjm6Z5sGuHTM5un0637wyi0ObBzmyYQr7N83k0SVt1BVFyc+KUF9VRl5WFL+l4egyQdfE0GWCju2tK1o65cWFRIMOqWSIxfOm8/amRzi1+zVO7trOyZ2bGdm1iZGdmxndvY1Tn2/g1KfrGf1iEyOf/I7Tn63jzBe/48w/XuL0P55j9LMXGfl4LSOfPs+pj59l5ONnOP35S4x+uYlze7dw7sttnPlyE6d3buTkrm2c2vMqZ77azpmvdnBmzw5Gv3qF81+/6cGrfW8wunsHIzs3MvLFek59uYUzu3cw+tVbnN7zJqNf/57Rfb9nZO/v+Xbvu4wc+DOnDv2dc4c/4tzRT7lwYicXT+7hh9ED/PT9EX6+eJwfLxzl5wvf8NN3J/j5+xP8eP4gP3/3Df/6/iT/+8/T/L+/jPK/P53ll0tn+OXHM/zPT6P8z4+n+Pn7E5w7c5BTJ77m7KmD/HD+GD9eOMylc4e4MHKAw/t2MXL8a/Z/9Q/Onz7AuRN7OXdiF+dHdvPPs/s4d+ogX3/xNx6883oeWrOEg7s/5ezIN5w7fZzvRr/lzMnDnP5mP9+fPs4PZ7/l54tejfHHCyMc3r+Xhx94kFW3rmT50lt49+13+PyzL/nDu3/k048+5vevv8FDDzzAY4/8hheee4w/vrWJP7y5kVe3buTBBx9k1e138OsHH2DFquUsvHEeVy0YZukdN3Dvb1fy4GOrWfPgSmqa6ykqryY3v4TsvDJyi2rILaqnrKKV7t7BK4Dryrlyrpwr5//CkX3jOlxTIyc7jqYZnlTe8WObDo5pE3RskjGX/Fw/uuojFLQoLEhhmia5OVkEAgHC4RiBUIhAIEBObi6OY1KUn0NZSR6tzZV0tjdQXV1CdUWKhtoS2pqqaKitpK+ngba2ajrbamlsqCCVyiUvN0leboLsRIiKojA9nSV0t8WZ0ObQ1WDSVqvS1ajR3Wwy0B5mqDvG5M4g3fU2kztDXDstjxkTwkxsc+hqtOlpDdJW7zA0sYCrZ9Zwy7IhBifUM76xlMnjm+lpqqa3sYje+nwGWkrpbSylva6caVOncs+ax7hzzaMMTb2avNxCLMvFsmxkWUbTNBzLZUJ3L4sXzOGG2X0smtbIr5eO5/HlzTx8cz03DOYz1F5IZ10xVaUFJKIx8hJxSnNM3tt0OztevJPXNj/Fm9uf45WNT/PSc09y67KFzJgxQDIewu+aOI5DwG+TTMRwbM+9FY0EsEydwsI8EokEpmlgGAqGoaDpEoYhY5pe4st1DBLxMH7XRNVEdE2irroE01BQFQFVETANxRPNmwp+v4k/oBNPOjQ0l1BZnkfQVQm6CmX5NnlJhdrabFI5LrkJk2RMJzvLoSA/QFdnOcmkQ0FhhMoKh66OEN3jw0zqy2Z8exZtrUn8AZlgwCYaCZOTk09P32xmXXM3k2fcS/fgGuq7biavfAaxnHYC0VJShVUEA3GC/gihYBS/GyCZzCYUihIMhAgEgoSCYULBCKFQBL/rLQ+aholl2OiqgWWYaIqOpuqoqoZp2ui6jq5quLZDIh4hHg4RCcYoLqxkaHAW8+YuYtq0WfT39NHd0UlzfQNFBYWkclO0NLey6IabWL3mYZYtf5Bbbn+cFWteYOWdL7Hyrpe49c6XuHX1C9x+73puvvN5Zi+4nWuuX8nEwfnkFVQTTxYQCsVwHD+O5WBbaUiZBlyqrKDr5pgoXVYlKqsK6e6tYmi4iWnTm5g2q4WpM5oZmNpIVV0BsiIiS3J6IVFOg7F/y+a9VcUMsuIuRQURNF0cq5/opo6mK0hy2rcii2iaQjAQIBhwqK8q5ZYbr2bHusf5/IOtfPrHl/jr75/lD6+tZdrkLuLhMNFohM7ODjRNR1EEVFVBlj0PlutY1NfWIcq+dEVSJOxodLXWUVwQpTClU11mUVNm09yQZGp/C13NxVQX6lTnq2SHMskJq7jqrwjYMqYi4hoq8ZCfm264DtNQsS2VSNhPJOQBLsexKCjIJxaLY1gWfr9FyDaozLOY1RFn1YIaBrsLCAcsL8EljPPcW+I4hExPMK+KmfgtE0ORSEb9FGUFaC8LM7cnh2smFNBVn2Lp4uvJyc7F1A1vEODyAq2QSSKoE/NLyFJGWjKfOZbYEtLAyRPUK2PXS9HSgMwnIPq8tJogZCLLMqqmIaQTcKqmIojp9cR0hTFDFBFVBUFRyZRlVN1E0TSSWTEKi/Ooq69Etw1EWWGcIJCZIZLh80CZatgk81KkykopqCgjv7qUvNIyUhXl1HS00NLXTWt/N2UNtURys8gtzaegqoicshSJkjxSlSXkV5Xgj4eQNBlBEpANhfK6Cnqn9nH98ptYuHwJy+++g6Urb2XWgjm0drdSVlNKW3czoWgA229iuDqGYxOOhZFkBTHtdJMUyatiShKippPITVFSW0VHTzdDc+ZQXF3L9LnzKamqJZadQ35hMT5ZRfzPlJOiIusWimGiWg6iriPICoYdxLCD2P4IidwCnEAEzXRIpoqJZBeSnSqhsrYJJ5xE1C5XEM1/i9DFy54uFUFUkDQTWTcwLX8aKGlI6aU/UVK9BJ4oI0oqPlEag2GKaiJInljdJ2kI6ZEBn6B4YEtQPXAlqmSI8lhCK0NUyBBUJMXAJ3hvZ4gKguiltDzApaSF7emFRFEhEE6MwScvXWWNgaZMyVtRzBC9505UTWTDTS9T+lENP4KSlrynRe+y4kErXzrh5SW/tLE0mihpCIqCqHoJQkHRUQwLQfXUB4Kkep9TvryqqOKTVHyKlzyTFBNR0VEtB9WwEDUDyw0SCPiJRCJYtoumm5iuH80wCQQCaIaO5dhk5WShaDKqKqLqCrKqoKgqmqWimxKuKxGNmGiaSCwWJhxxSSYtEnGFaCSTZGwcWXGVWMTAbwnkZVtUlEapLvNz9fQiupotrpmexdTeAFUFmeQm/ous6K/IjmeSnZDIikpkxQSKUja1FVHWP/8Aax9ezmcfbODorrc5/MXvOfbluxze9Uf+9t4OVi2/iYm9HUzo7SC/MJ9EMkoqL8bcWRN5a+taPvngVfZ/9ge+/se7/OPPr/H2K8/xl3c3sW7tQ6xYdj0dzTUeeFIlLF1DljLTLwwInsNQkj3P6pgnUESRvRRXfiqFoeteKly9nO4SMHQ5nQ43MVSFWDSEpclEAg6WLhK0ZEqyAwzWhvnL0zM5sGUOhzYPemBr4wCHN03k4PpJHN08lcMbhzi0cQqHN0/hyOYhjmwd5uDmaRzYPJVDm6ZweNNUjmwe5simIY5uGeLYtmGObBvmyJYpHNw4iX0v9rPzhSlsWDOJ0qRJS10lNy9ZRGVpESHXoiAnia17ibWsZJyw3yYW8lNXVU4yHiYrEmDezCk88+vljH71Dqf3vM7o3tcZ3b2Ds1+9wvl9r3F+z6uc+nw9Z3dt5dyXOxjducmT0H++gTOfref0Zy9z5vOXGN21kbM71zO682VO79zgfczuDZzfvZ3R3Zs9kfyXOxjdvYMzu7dyZvdmTu7axJk9OxjZuYWRnVs4tWsbI7u2cXrPq5zd9wan9rzK2a/f5Pz+tzm3/x3Ofv02Fw6+x5n973Fy3x84ffgjznzzORe+3cX3I7u5cOILLpzYxfdnvhqrKf54wRPH/3ThOD+eP8KP5w/x04VvvATXDyfHUls/XTzBz5e+5Z/fH+fSuSNcOH2Q86cP8c3Bz7n03XF+uvgtP108wY8XjvLDuUOcO7mPUyf28u2RL7lwej/nTu7j/Ld7uHDqKy6e+ooLo4f57sxhPv7zq9y6cJgHb1/M/l1/59SJQ4yeOsKxg19y7uRhzhw/xIlDe/nl4ij/vHCGn747xdmRY2x6eR23L1/F4muv5/ln1vLhXz7mxWdfZO0zL/DcMy9zx6rVPPfc42zf9DQff7CF/Z+9xe6P3uB3a3/L6jtXsHzFMpbcehOzFszghhXXsnDFPO5+aAXL71jIHfcuo769hfbuCZRX1ZOTV0JOfgWFJY0UFjfQ1X0FcF05V86Vc+X8nzi67OsIB22ikaCXPpC9akzADRL0B7F0C79lEXAMLEMmLydKfl42jm0TDAZRFI28vEIM0yYc96bDHb+fYCBINBKiuDiPiopiysryKS/Npaejkd7xTVSUFzNxQjt9E9poba2jqbGaUNihoa6C/PwEuckw9ZU5dLWm6GoO0N9iMNBuMbHVoKfFojh7HF2NQSZ3uUxq99PdYDFrUpxFsyuYMyWf/jaX6f1Jetoc+jsiDE8uYP7Vjcy/qpvxLeW01xYysbOBvrZaehuLmNhUyFB7ORMaS5jc1cgNNyzl2mtvYXz3FGbMmkdOXgGW7WLqBoX5BQQDLpXlVVSUVdDT3s5QdzuDnfXM6Crm0eUTuOe6Ctbe0cVdC1uZPrGBvGSM4oICyoryaKuO8YdNd7DjxTt5a/szvLXjeV585tese+lZ7rnrNqZM6SErGSERDxOPR6moqMAwvVRWKOgnHHIpyM/HtAxi0TCpVC6JeAS/30RPryvquoxlqARdC8cyUBXPr+XBLBVd837Y1VQRQ1cwDZVwyCEccfE7CpGQRnNTHg3VSeIRA9eWyU0olOSbFBdGKc6PkJ2wyElaRMMq8ahBIsshEtOpro3S1hZiYn+ctlY/AxNyKCs2qK/PQVZ8ZCWzKC1vpb33RvqG7qZ3yr00dt5CSd01RHM7iOfUE4rk4ndCOI4f1w1gWy6u6xKORAmHo7huCNcO4Dgufr/3fsfxYxo2uqqlV/x0dN3wan6qjqboqKp3M3XDG0vQTAzDJBoMEwqEyc8rpL25g6lDs5gyOJ2uzvGUFpeQyslmYOJkli69jTvu+i3Lbv0N1934IAuXPcbSVc+xdMVabln1PEuWP8WSFc9w023PcOMtj9E3eR7RWD6hUJLi4ioCbjgN2EwMw/BAm6ajqAqqLKEq3nXWDWMswVVYnKKmroDBaS1MGa5n7vwJzJjTyeBwM109NQSjfs/XJIqC+veGAAAgAElEQVTouoHrup4oXpbwiUJ6KdFH0FWpqcohJzuIJPk8EJP2bilpqOXJ2r2qquu6OI5JeVGKFcvmsum5B/nkvXV88OojfPDG46x/ZjVLF80mKxknGg5SXV6KoWneL1CK5P3iJGVgmTqJRMJbMpMEXEOlsTKHvvYKelpyaKk1mdgZoL8rSHdblMUL+lk0t4V5gyGWzIjTWuqju8ahJPEryvNcQqZI0NGJBl26OjtQNRXTVHAdz0tn64pXBRxbc5RRVQlXF6ktsJnRmcvy+S2014RQpF8hCBke4BJ9nmQ+MwPB9yt0TfJWIhWJoGNQGA/QXhrkmp5sZvak6G4pZdmNi6irrUeVFU9sn4aKkujDr0s0lGdhGSI+3zh8adjoLSt618uXTtGJooCsepJ6y7HTy4veL59COl1h2yaCKCJKAprugRKf4K1einIadAmZyLpGpuJBgkzJAwqqqZFfmqK6qYqi8iLC0RDZ2VkEggEkWUHVDHyCiKTp+ENRNL+fWG4uoUSCQDJBOCebZHEhoewkqu2QW1JETWMt1a01BLKiuLEo4exs/NGw54qSJXySB7oCsQBVjTVEkgmqGuuZOmsGC5YsZvFtt7F4+XIW3baMm1bewjUL51LTVE19cy3JnDiGqSPLCpquIasSmqF5vjgxE0H04ZMlZFVHtW1kyyGRX0gsr4BkQRENHd3kFZejGQ6CpCLKugd5JAVJ1r10m6IjSzqiYqCoJpYdwPUHyUsVohsOsmogyBqq6RCKJTGdILLhoAfCaHYAzfIj6Raq6XgATfRuPsH7Goqq4xMkBEFKV0/ltEdLwSeIqJqJqHoATFY0TNePlJbde1BLxifICKJCpiB5QCv9+TNEb10zU5LJFBXG+dIjBKKUfr/q1VPTAMwnSAji5beVMX+X44Y8qCTp+ASVDOHy3xvVS2alnV8+KZ1MEzXvOXCCyKZFqrgcNxwnVVyJboeI5+QTjOcSzysgWVCMPxwjFIsRT2ZjmAaGa2E6JqqhI6oKkiIjqCqSoiGKKpKsIcgKPlnxnhtVRVQ1TMePrFrYTgBF0VAUEVWXUTUZf8DCMFVUNV2312RUTULTVFRNQdUlVF1G0SQ0Q8F2LFRVQdEUNEPCtBUcVx0bbTFMhWTCobQ4RjAgkUwY5GXb+G0fkYBAe2MW+Xk2iZhJwBFw7f8iHBCIRyQiAZGgIxEMyESCXq3fdTVKCrNJFYRYsngmj/1mObs+fpOvP32XT//7Vf777c289/oGXt/yAm9s+x2PPriG2bOGKS1JkZMdJzc3Rl9XHfevXsQfX3uBL/7yBrv//jZffPg2b2x9nlc3PsHTj9zB4gXDTOxrJRpysDQZTRZQ04u1iup9TzYMBTld6RbTgMtLcWUip/8dUFUFwzCIx+OEw0FMQ6WstAjL9KBXNBLBNi10TcEydcJ+l5CrEg8aJIMGtXl+nr99Avu2LeDQ1mEObezn4MaJHNwwgYMbBzi4YZAjmzyP1pFNgxzeNMVzcb1yNQe2zOTIthkc2TaDYztmc2zrTI5t9ZJch7YMc2zbMIc2DXBo4yCHtszi1QcHKYmqFOVEyU6EcU2VvKw4flMj6BqYmkh2PEJ2PELEb1NaUEhhXg5hx6SruZqVi6/h2OdvM/Llq5zavZ2RnZs5u2cHZ/e8wtk9rzH65TbO7t7G6S82MbprK6NfbmV012bOfrnJA1efrefsF5s4++VmzuzcwLk92xndtYWRz18au+/Mzg2c3rmV0T2vcnbfa5zb+xrn9r3O2b2v892Bt/nuwLt8f+RPXDr6Zy4e/hPn97/Dhf3vcm7/O5z7+m2+O/QHzh16j9F973DmwHuc2v9HTh74c1qm/gUXTnzBd99+znff7uT7M1/xw7n9XBr9moun93Np9DA/nPXWEb8b2cvPF4/y03eH+PniEX65dJR//fANP188xj8veGL6S6OH+eH8YX68cJRzI1/z44Uj/HjhG8+X9d1RLp09wHen93L+1NccPfAF505+zYXThzh/ci/nTu5l9PguLp49wk/fn+TSd0d5/60NrFk2j/tXLuLgV58yOnKUs6eOcHbkMJfOHufSuRP8dH6En747wy+XRvl+9ASffvQR9999PzcsWMiTjz3Oq9vfZPuW11i/bisvrF3PS88/z/vvbuUv723g0M63ObX/fU7s+SOHd73Hg/ffxk3LbmDxskUsvOVablx5HYtWLuCeh2/nyed+y6NP3UdbdxdV9U1U17WSkyolJ7+CVFEdOfnVFJY2XAFcV86Vc+VcOf8Xjiz7OjRN8db4VA3XMcmKh9E1i0gkQsD1k52VIBL0Ew4FicZDlJUWEA25WJbhvXJqmJQUlxIIRrH9IYKhCIlEguzsJHV1ddTX15NMxqiuLKW8JJ/OzibKywppa6unvLyArGSEQNDGdQ0aGqupqiomJxmgvjLGrKn19Hcm6G22GewJ0ddi0NnoUJIn0tXkp7/dor/FZEZ/iKndfgbHR5nUHmBSu8uMgSz62xymT8plwdW1LLquk9nDbbTVFTHc38r4xgomNFcxsaWMaeOrmdJWzlBXDXNnDjE0PItkIoWm2URi2QwOX8XgtHnEs1LEYkkCfpeAP0g0HKW8KJ/uxhomNpdzy1VdLJvZwuSWFDPGF3PzVe0smTtAaWEK27RwdJn+lgJ2PH8br6y7l1c3Pcb2jc/y1CN38djD93L7imX09XYSi4UIhQI4jkkg4GLoMrFYhHA4jG54KSjLNtA1iZycJIWFhYTDIUxTwTRFYlE/ftfA77cwVK+KaGgijqlg6BKGLuH3awQCKraj4rc1AgGdSNgimXTIy3EZmNhCVtwgFrNJJFwmTaxjaKCSWFwnJ6mRFTdIxg3KyuL09NVRUp6krCJOXUOErq4wXZ1+JvUnmNQbp6zUxjBFYtEYM2bfxMD0NfRPv5+mntsorp5FXtF4oskyguEcgpEsHDfk1Q4DHuSyLAe/349teyArEomQjMeJx2Ik40lCrp+AbWOqGrqmoGsqmqYhy6qXflE8p5WuaWng5dUvNE3D0DUS4QSO5RKPJqksr6K4qIyCgkIaG5uYN/867rvvt9xx1yMsWno/1y6+l/mLH2Duwl+zcNkTLLr1KW65/TluWfUCS297hmtvfJDWrunUN/WRl19OMBjGsQIYhoWpesmyaDSBYRgYloluaCiajKIoaJo3V68oCqIkoWgyA4MTaO+uZGh6M8PTW5i3oJ+BoQYGhpoor8nHMHUv9SMJaJqGbdkosjy2gOUTM1EVH1XlcQrzA+i65CW6JA+OSJIvLZcXx9Jfqirjui6GrtJcX8MtN17D1nUP8Y8/ruNvbz7BB288wVtbHmL+nEmkUjkYhpcodExr7BoYhjYmenf9rpfqkQR0WaShKofh/jp6O3LobfczqTvEYF+QCeOjPPHQEmYMxlk0K8DKuTnM6Y9y1YQYFdmZ5CUswq5E0K8TCtjEY9G010rFMDQURcLWFSLhoAcKda+Wk4j6SfgVJtTHmN6Ry6rr2qkrDSCLv0IQxyEKv/Iqir7Lf2agiJlokg9DkQlYGkXJAFf3V3F1Xxaz+gppryugp6OFUCDgPY+ChODLSC8xeh9bkPQT8cuIYiaZmWmIJgpjlUVR9MCHz5eRBlpp8OXLHEt9eQuXIrqhI0oioiQhiGIaknnXS9d1T1ivagiKBz4y0iDEJ3oJL58iIWgSlt/GDbmM726jp6eD0vJCsrMT6LqCppteCknXsQJBdNuP7vqxwiHsaASfrKEaNqFYkmRWDtmpHGRDxSfJSKqRBi8iPjHt/BJ8CKKMqumIsoQoS8iqgmrqRLOSFFZW0dg1noGZs5g0YzqzrpvP9bcsYemqFfROnkh9cwPRRBTLtdBtHUEWEBUZQZbSNw8YCbIyBpgEWUG3/Jj+MIYbQrODaFYQWTHRDBPdsFBUPQ31JGRFQxDldALLk/lLio6smfhkFZ+k4A+EKCgsxbQDSHraFaZ4SSRRVFFUy5O9C57c/7ILTRDlsT8lSRlbu8wQZcKRBJF4AkGQ0q6s9BKmmAZYgkSGICJraeAlSGOJrnGCyDhBRFZ0xgne11M1w/vcl31rguClu8TLj0MhI/14Mn1i+v5/g6x/ryhq6YSYnHZweUkqUUrXLBWvYpkpq14yS/VSZ6Kooxg2hhvCH4mTnV+EPxymsb2N9p4eKurqGJgxgxuXr6Spq5u27h5KqiqI58QxHdu7DpIHtzIlCZ8spxNfCqZloireCze6IaJrAqqSgWmJWJaAaWUQcH1EgpkE/eNIhMcR8v8/hALjiAZ/RSSUSTwkEQ6IBPwyflfGtjNJxHzUVBg01EUIhjQc1yAYMIlGDMqKwlQUB4kEBaJ+HzkJkYIsnUhAwLHGEbAzKMgyCPszCdoZhPyZBGwB1xIJBxQcW8IxRWxbJhC0CIR0rrvuKu5YcSNPPXIfw5N6qCzJp72lifFdXTS3NNBQV0lZSR4FBQnKihJMndTKw/ct4/031/HF39/gk7+8wqd/eZutv3uWJx68h8ceuJ27VyykrbGccMDA0CUUWUCVfMiSB9o9sOV9L5ZkH4LoLbiKYwmuDM/FpSr/8f3G8zEqspf6rq2pQlUk/I7r1cEVCVVWMDUVv6Xjmt73yHjIpiovxszWCH97dohDW4c5vHkSRzZP4pvNAxzdOsihjZM5kq4mHtkyzNGtnjz+8NZpHNk+myPbZnFsx2zv7e2zOLLNA1yHNw96Pq6tgxzZOMihTTPZuW0pvTVZtNaVUZCXxG+qVFcU4xoqyWiIoGuSiITJScTJz80iOx4jPztB2LVob6xg1ZJ5fPL2i4zs2s7Il9s5tWsrZ3bv4Py+N7l44F0u7H+X775++9+ga+cmRnf9f+y99XeU9773/ZznPrslM5fLXOOWibsnxIkgwd2huEuFCm2p7wr1dtfx2q5SgToVWijFSQjBJUSg7d7nPvd6fn09P1xXwj73n7AX37VmjYSZTK5JQr6veb9fn01c/NWpIO7ZwoU92zi3eyPn99jprQt7N3HpwFa6DrxF18G/03PwXS4feJfOQx/QefgDuo99Qk/rp/Qc+5QrrZ/RfewTett20Ht8J91tO+k8sp3LR7Zz+egnXD76OZdbd3Dp6A662r6k98Q39HR8Q1f7t1w+sYuujl841/Yjl07tofP0Xi522Oc9Fw5x9dIhrl46yB8XD3P14iH+7DrGP7qPcvXSAf7sOsof3W38o/cE/+w5xR9dx/mz+5pvq+fiUbovHOP3rhP82XWKP7pO8Ud3O3/2nOBqZyuXzx/lVPt+Lp4+xOVzx+i92Np/v997T/HP3y/Q232Sk+2H2PHBNh67ZwVvPPcIh/fuovPsEbovHOO/ek/zZ+9Z/tFzlv995QL//ftFui+e5kRbK2+8toGl8xfy5PqnefWlDTy9/kVeeP41PnzvE959axs/fvsRX3/+Bif2b+fckR2cO/wlZw9/zZefbGLe/FlMnzmFhcsXsvL2pSy/czEr7lzEX5+8hxdfeZTJMyaSU1xMalY+admFZORVkJJeRiKtmNSskuuA6/q6vq6v6+vfYcmy3ChJEookozjn0UgIXbXTEJkZabS0DCUYDNq1PJ+PaMxOaRmmhWl6yMvLo7SskuycPHz+AB6PTnZWKuFwiFAoQigUJhIOU1pSQiAQJDcvk5LSQopKCkmkREkkhwmHfaQlQgwaVE5KIkx6aoTyogSVJUHqqyLUlgcZVBWkulSnuixMcY5KQ6VFQ6WHygKJUQ1+Jg4NMbY5wujGEGMGh5g9IYuxzQGmj0tj1pQili5oYfzIBoY1DGRYQxWN1ZXUlBQwoqGSyS11TBhayU2TRzBxwgQyM3PRNQ+SqNkVItXEF4zQ1DySBUvXUF5ZR2lJJamJDKrLyhk3uJaZQ8u5e9FoJg4uYWhVIaMaypgxtpFJIxtJS0QxDIO05BDLZw7mvdfW8Pc37uaDbet5c+PTvPD0Wl558RHW3XULE8a0kJGeQiDgJRELEgr6CQa8hMNhfD4vuibhD3hQVAHTVIlEgvj9Hnxek0DAQ1ZWgkDAwvSojmdLRlcF4iEDS0/CNEVMj4JhiJQUpRMKGYT8OvG4l0hYJyXZQ2VJgsKcANGwTiSkkpvlozTfS0mBl8qB6aSlWORmRxg+rIqGplISqX7S0vxU1yQYPDhGfX2Aurog1VURKsrDeCwXgUCYOfNvY8LMhxg5+RGqm5eTkj0Yrz+dcDiNaCxBIBDB6wsRDMWxvEFCoQg+b4iszDzCwQjJsQipKVEqinMYObiKhpoiBjdU0VA7kMbaCuoqSxg+tIGhQ5ooLasgHI7i9XrxWd7+lI2iKE7KyHZdaarcP70wGAwSCUcoK6tiztxFPPToc6y5+wkWr3qIBcseYfy025m39K/MWfwQi1avZ/6K9ay4/UWWrF7P1Fm3Mqh5MmkZxfj9MbzeIB7Th6H1JcYsDM1CUVQ7uaVraLqOqitIsoikyFiWheEx+t1bPr9G0+AKxoyvZdykOqbNaGLS9EZGjKlkcEsF8UTw2oZEURBECUkQ8Hk9dqJIFvH5PAQDMoOb8khONhFFN16vB8s0bd+WrNg1MNmFoffVIm045PEYlOTnsmbFPF56ci0/73iDHz95gW8/eoavP36Zpx69k4b6avw+Dz6vQcDn7YdbycnJKIpdMbNBkyPOlwXys8IMqUmlOM+kqd7HqGFRhg8JUl9tMm1CMdPHpzB9hM7qWWlMGRFk5pgYlYU6KRGF9LhOPGJQmJtOWiJip85UW8ivaxLJ8TAZ6akEQkE8XgvN0CkpzKUw3ceExgxG16Xw4OrRFGV5kIUbcYsDkMQkZLctnHe7b0AS3Ri6jM/UMFWJgEcjPxFgXH06Nw1PZe7YAhrKU6gszycY8CHJMqJoT0IUhCRElw3KNNlNNGAiyS6SXDfaQEtw43bbCTpJkpwpli779VIVR8ZvVxRtj5lob0r7wJgoOgMF+iCXLe8XZak/IeSSZLvWpZnIuge3rCIpCrIqYnpkDEvB8poEgx7isSBFxXkMHlxNXX0l8VgIy2egmwY+f9BOkwluBEUlKcmNyyUgiDKa5vkXqb3kyOzFfpm9y93n/LKTSC7BjVuyj1Mf6HFJMprpQdMNBFXBF45SWlvH8AmTaBo1mtFTplEwcCDTbppNfmkxGXnZ+CIRFI/HSfhoCJKErPf5pVTcoohbEnHLil0JdcCX7cJS+4FTkij1gy5NN23wIwqIqoZh+lA0wz5mioZh2gBGlFU7JeXAOpdbRJQUUtOykFQbMLkEtw32FPVaGkuQHZBmgypRUpA0HdPndxJddmJLUjTckoyi6ZgerwPRdGRdR9V1kvqf+zWA6BLtY6+oZv9xVzXDSXNJCIoNrVxumQGC/VokCaLj55Ls+4sqiu7DG4ghG15E1XTAloJbVhngQLekfvh27XvM7aTLhL46o6KjmhayqiDJArKmYPosQtE4GfnFjJg0jarBQ2kZP4V5q1Yza8liWsZPYvCI0cTTMtFMC0mWUVQJw3ARi7qIhf6T1OiN5Ke7yMsYQF5GEgXZAxhcIzNzYpDxIy0WzUph5dwMbpoY5JkHK7h3VSbr76ng+YcGsmyml+Uzooxt8jJn2kBamuNMGhXm9qVxnn+okAdvL6WqPIzPkslK9zGsKZehDQkmjclkwvAEDRUDmNyiU5ozgJzUAUwc6mH6SJlnH6xiaLXAtFEqs8dr1BX9hfKcv1CZfwMDSxQyMkyCEQ1fQMewFEyPSsBrEo0E8Hl1wiGLnNx0YvEQidQgDfUljBxSxarFM3hv6/Ps+/4jjvzyCb/t+phdX7zDtg3P8MITD/D4A2tYsWAaw5qriQRNDF1C1ewEluy8kSA7kEoQk/qn6AqSA9EFp5aoSAhOekuW3YiSC0WR7cm7Th3asjyUlJTYQ2ic6biaJKLKCh5NIeQ18FsKAa9OPOyhpjiHxoIQL6+p55e/DefYprG0bx3NiW1jaN86nrYt42y31paJtG2ewLHN4zi+bTwdb0/h+DvTObplIse3TebE21M58fZU2rZN5tCGMdemKG4dz7HXh3N00zgOvrWU5dMaaGmsJDsjQcCjE/SamKrUL5j3e3QClkF2egqp8QjZ6alEA17K8jO4+5ZFfLLtaS4c/JhzBz/m4uFPOL//PToPvEfPke1cPPAhPYc+5tJvWzm3dwNnfn6Fc3te48LejVzat5lLezbSuXcLXfu20vnbVjr3v8Xlg29y+dA7XP7tLS799i5d+23AZVcf36fnyEd0HfqAS/vf5fKBv3P5yHZ6j++g5/gX9LR/QeeR7XS3fU738R30tn1Fb9uXdB37nO7WHXS3fk738S/oPfEN3ce/ort9F5fbv6f39I/8fv4Xuk/9RO+Zn+k6+QNXzv7I1Qt7+UfnIa5c2M8/e1r5R3crf3S18s/edv7Re4I/e07yZ/dJ/tHdwdXLjkz+chtXOo/Sc/EYf/ac5OolO+H1R1crVztbuXhyD5fPHeFU+37OdBzk/OkjdJ1rpftiG793dfBHzxn+64+L/Hn1HL1dZ7l0rp1vPnmb156+j8fuXc6pw9/zZ1cH/331LP/nz4sOVGun98IJ/rx6iUuXzrHjs53cfsttPLX+ed54fRuPPvIsd995P8889Rzf7PiYAz9/yoGf3qft1484efBTzh/9mta9n/D5h29w05zpjBgzktFjR7N4+UIWrJzDwpvnc+u9y3ji2XuZPmcKRRXl5JdUEE3JIreknuZhk6mqbiIvp+g64Lq+rq/r6/r6d1hut9yoKBqybE/S81omHk3Fo6lEIh4iIQ/5hbmkpmWQkZGJaeoE/CE8VgDd8OIPRAgFY0RjyXgsH6qmEQj4yM/PJSUlhbq6BhKJDGKxONWVVYTDIWLJUeLJCaLxCD6fD8tjEA75KC/JYVBDJYUF2cRiQbJTw+RlBxhUncGQxjxK8kNUlsUpK/JTmqfRXBclIzmJikIP41syGdeSxpC6MMPqw0wYnkpLQ5BJoxJMH5/F/Fn1LF44ldtuvYu1dz3A3fc8zC23rGP2rIU0Nw1j9LAWJo4Zx02z5lM7qIVQKI7fF0CVNacqphCPpTFt1jJW3PIwQ4aMZuzoCQweNITq8oGMrClm7YLxTG+pZmRdKS21xYwbXM30sUNpqCwmNSWBx+Mh5pO5f8UIPnxlBR9vuIuPtjzGltee5Kkn7uK+u1excN50Sorz8fss/D6TgN+DqSuUFhbh8Zi2+NXxZ+mqiMfU8ftMohE/Ab9JQX4WpWWFZGamY5o6uiajSi6ilkLMr+LRZSyPiqoJ6JpEwCvjteyKYUrcIB5RyEw1GNqQTVGOl8z0INGITlamh8EN6WRlGOQXxElP8ZEc08nMClJWnkssZlFbk05jQ4RhQ2PU1frIz9PIzrKIRWygM3HyIibPeJDRUx6irH4ekZQyfMEEXl+YaCSFQDCC1xcgGIo5cCtONJaMz+cjEY7S3FDDmJFNjGqpZeLYwcycOoY5syazcO5Mli1ZyIL5N7Fk4Vxuv/Vmli1bwpIlS5gyeQb1gwaTm1fkJJI0dFXDa5m2jF9RHQBoEA4EqaqqZf7C5ay7/ynuefAFbr5zPQtWPcbqO55jwconmT7/QeYsfZy5yx5j+oJ1zFpwH1WDJpKcUojfH8cw/fh9YQzDi2l60DQ7VaSpsuMBM+yUlqZhGLoNk5xNgyTLmB4vsqIgiiIej86gxlLGTaxn3KQqJk+3pyaOnlDJyLGVNA2tIBC2EEQ3srPhdgsSott2YNnv0rtQlAEUFwYYODCEaVyrwwmCu7+iKMuS7WlRJGRF7E936ZrK0MZ6Ft00mQ0v3M+Xf3+KHz95hp8+e5avPv4bLz/3IGNGDiUzI43CghzqqqvQNLX/a5JlEUFyk5+f72y6JAxVIjvNx+CaOMW5XkqLdIY1J1M70EtFoc6UkblMn1hKVbHCoDIXVaUKRel/ISdxI/HAABIhkZDHRUFmjNRYyPndZdcqy8tK8DrH1efz4fNZyLJIOOQnPW4ysiaZ5tIQCyaVkBaXEIQbcLsGOMmtG3G7BiC6b0QUBmAoMprkxtREQpZKfrKXISVe5o5IsGBCEU1VWdRVFhPyWSiKQiKRsCuKzmOJgotgwEvQq+H1qAiSy9lUKuiagiC6nSSXvfH0BQL9kvn+CqkzBdN2ddkDAGxBvcuZumjXTPsu9113SyJCf3LHTvgIkkA0YlJZkkI85nUqmUkosgvLo5KeHmXshJGUlOVx65rFpGUkY3k1olEf8XgQWZG50ZVEkttFktvFgKQkG264XSS5XAxIcjPAleRAFpkBSW6SXILzb2zokyQKCIKMS5D7gYvLLeF2i3h9gX7wJcgagqKjml4Uw0NWfj45JWWk5uTS2NJCUVUleSXF6N4AseQUBE1DNUwHEErIuoZqGoiy5DymnZ5y9yXmRAGXdC1h5RYFJ1kn2Ikw0f55kmQ7SeV20leSIiOIdkJNNzX7fm65vwosKM5jCy6C4RCKpv2PBJd92QZcgiKjagaKojnXVdyyDb4ERcXlfB5NNzFML6np6URjCfyBELJqJ7P6Ulh9MNHldpPkFjA9frvCKEq228tJgMmKhkuwwZgoaf0JrwGCTJLbfixBso+9YvnJLCiloLyOQDwdbygZ2fDaEntJQ9YNG6b2TeZ07ifJmlOZtQdb9EEVWbaPn6QpGB6TpqHDKa2po6S6lvzygYRiyeiWF8XQsHwaNVXJLJqVzdMPVfLy+hreWF/J55uq+HRzJe+9UsrHb5Tw5nMZfPB6FUtmmDy5NsGXW4t465ksnr0vi3Uro2zfWMSOTRl8/fZAnnuglOVzShk9JMYdy0t4cl06779ayH0r45Tm/Ce56QblxQlqy6PUlciMbR7A43fF2fRUKju2lfLhq5ncu8zD7JED2PhENs+ti7N9YxFvvZjO31/J4aNNOXy+pYgdb1Xx7oZGFswvIrcwSGpGgJSUELG4H/ldw70AACAASURBVL9Hx+/1EQr5CUVMsnOjJFK8ZGdHGTG0gtdeeJCfvnqPw3u+4NAvOzmy90t++PLvvPzMw7z6wqPs3L6ZN994jqnjWoiFfZi6PSCmz6coSQKy+9rl/jc//vWy0FdRdPffJkouJNllOxJlxXE5Xquve0wdWbKVBn0QTZPsvyES0TCF2RmkxcMkR33kpcWoyouycEiQb54axuGNYzm+eSytG0dwfOtY2rdO4PiW8Zx8ayodb07hxLbJtG6dyLFtk2l9czrHtk2ibdtkOt6cyrHN42l1Koxt2ybRvnUybVvG0rFlLK0bx3H07XmsnddMYWaE9OQQKdEQAcsgHvFjmR48mkpKNITPUKgoLSARDVKUm0VWWgpFuSk8cs8qdrzzEt3tu+hs/Ypzh7ZzZt87Nnz67R0u7NnMpb1vcP7nV+ncv9WGW7+8xvmfX+X87tc5/9NLXNr9Bhd2v8qFvZvpPPgunfvfoevwe/Qe+YieQx/Ttf8dOve/TdehD+g9+gk9hz+m98jHdB39mN/bdtDb+jm9bTu40v4lncc+74dZXW2f0X30c3qPf2Envlq303lkOz1tn9NzfCfd7V/S0/EtPSe+o6fjG7rbv+XKye/pOfEtXSe+pvP41/xx7mf+OLuHK2f28McFWwJ/5eIBrl48yNWLR7jaeYTucwfpOX+QKxcP8XvnMaeueJg/ulr5s7ud3y/ZlcZ/dLfy56VDXD2/l87Tv3Hx1EEunDlC17k2rnaf5s/u01y+cII/es/zX3908t//6OJE22HOnO7gwpnj7PhwM4/dvZgn1i3nxOGf6b3Qyn/1nuXKhRN0n2+n6/wpzp1p58yZDvbs2cvdd93L2jvvZd29D/PXB5/l+Wdf5c0t7/Ltzk9pP/QNR/d8wqlDOzl18HNOH9zJbz+8x51rFjBq1HAGVlUyb8FMHlx3C089cx9Lbp7DmnUrWP/cAyxZcRMD62vJyi8iPauA5IxiSsoH0dw0lJqK6xXF6+v6ur6ur3+LJctyY5/YWpFFW7zttfAYMoV5YTLTvOiGiNudhCSJeEwFVZURRBXDtEhJzcRj+bACQXTTh8cKkJmZTSKRSmpKOsFgBJ8vQCwWJxyKkJKSgj8UIis7F9Nw0i2GTlpylOKiXNJS42SkRcnPilBVGmdoYz6D6zOZOaWBluYictJ1ivM91JdbjGqK0VhpMKI+wMxJZYwakqClMUJTtY8hg5IZMijO+OFpTJtYyOTxNaxevZplS+9i7pxbmbfgNibPWMWcRXewcOkalq1cy7Jb7mPWvNvJK2oiGs/AY/qRZQN/MEpRWR0Ll69l+k0rGTVyPPVVFbTU11KWl83AvEwWTmxhfGMZLTXFDK0uY0hNMWOaK7l96RwWzZlOwG9PX8xKtnh23TQ+fuNmPtp0Dx9teZzXnn+Yv95/C6uWzmb4sEFkZ6VheQwMXcYwFSyvjs/rwTRsP0hebgaaKuAxVRLJYYoKsggGLGLxEF5LIyszzZ56pMtoqkDUEijN9OP1uLAMmVDQwvJoeL0KfkvC55FITTbIzvASDkjUlFvkpqukJQyiQYWsdC/lRX4qij1UV0SJxnT8XpFAUCEtPYTPJ1BaEqJlSAojhsYpLdHIzlQpL0vGH9TQVJHa2iHMmPsg0+evp7RmIrHUIoLhZLy+QH/t0Ov14/UFSKRnEQyGiYRCpCSiVJYXMX7UcGZPn8JNM6cwZcoYZkydyIolS1m5fCUrlq9gyaKlLF28lJXLV7B86TKWLF7E8uXLWbp0OQsWLmHe/CWMGz/ZqTla9kRKVUNVZbwei9raRpavvpMHHnmW2+95imW3rmfByvUsuvlJps5/kPkrnmTGgr8yZ+l6xk5eTd3gycQS+cRTsjGtEIZh4TFMPIaJaRhomoaq2y4wTXPcLpqJotkJKUWypeL29CrJTjdphr1plCVkWaCsIp/xE5uYPHUQk6bVMXl6A+Mm1TByXBWDh5dRUJKBLAuOGL5v89JXO7FTPpLsIjPDpGlQhKxsH7LkRtdNJxnkdmCKYE/p0zS8Xq+zERURBAFNU4kGvMyZNp6nH1nDZ289xs87nuGXHS/w9UfP88rzDzJ65FBqaqqIxkLk5eU43ivFgXb2xik1LQWf10BVJAIegbJ8H03VUbLSBcrKdBoHBWistago0Zg4PIMJo3KoH6gwolln1GAfE5q9TB3ioblUZGC+TE2hTH2Jl7z0kO2ZUSRUVSQ5HmbYkKH4fRbxeJRwOIis2oDIb4kMr01haHUqk4ZmkAgrtljebdcUBfcNCO4bkFw24JLEJAxFxNIV4gEvVQXJjG9IMH9sGpOaEwyvL2BMSzOJ5ASSpCC63U5iYkB/1VES3UT8JoNqivCYWj84zM3JIjc3t/+1cgsuFEm1a+GBQD+wkhxfTl/y0K4nOtVTwYXgVE0FUXB8Xm4HfgmOxN5OMbkFCbcsIEguZCkJRXY7aTKBeMRHVoqP3KwIlldHs0x0r47HZ5CSEmPR4tmsXbuKzMyEDUJV1QYpSS6SktwMcLn7oZfL5Zy7BRtuuWS7KucSuNEt/I90l51sUhFErf+66/+q+LncEm6nduiSJJIEN6Iioxg6ps+Lbnjw+YN2rVdTbXm4JmMF/BheC1npg8aG45qyYZdbFOx0lyQ6kxZ122cl2Uk4VZeRNBGXKPQDqXA4jOXzXgOJ/XVS97VUmmQDNDt5pdkpLs10Ul+KMwxAstNssn2bx/IhKCqCZNcuRVmxRfSS7V8TJclOESuqLWNXVFySSJJ4rWY4QBBxOce3L51m3y7gFkTyC0qcr1uy7+d2keR2M0AQnecj/Y/X5Ua3mwGCG5es4tJMwqlZDGoZS0pOMYUVtdQPHUEsK4eS6jr88RRUzUIzvWjOYANFEe2JfbqC16ejqfb3rqSIyKrAsJZmVI9GIBQkHA1heHQUVbV9epaO6ZHxGDeSm6FQXaExaVSYpx8o4+2Xynj1iWw2PpPF+2+U89qTRcwaZ7Fgmo/nH8xjy3OlPHJXFo3VIkPqXLz9UjEfbahg1ZwgQ+p06sospo4O8dCtaXy8uZrH7kqnqvAGinI0ygr81FdYLJsV56VHsvhsYwHfvJvHD++n8vNHGfzwfg67P6jgs42lfLGtiF3vVfLtu6V88U45H23M55OtZbz5Ujm3LM9gUKOH4spkRoxrYvGCqdTXlDCspYHsnDSSE0ESqUGKi1JpGVbBkgXj2Pb6E+zd9SFH9uzg8O7P+fWHT/li+zY2vvQErz77AB++/SIvPrWOe+9YQs3AArym0i+Ml2U3kmxXniXZ1V9Nl2XZSX+6+hOjoiQ4sFHth1uC8/+AKLoQJZfjc3QjS240VUSW3EhiUj/YUhXJTnApkjOdUaUoN5PMRJSA3yQ17CcvEWRyfYLNd9ay9+WR/fXCE9vG0b5lvO3e2jSWoxvGcmzzOI5tHUvbtkl0vDubtrdmcmzzZNq2TOTo5rG2e+vtqZx4ewon351B+7bxtG8cS8eWSXR8uJhn105gUGU28aBBSixEeiJGyG+/OajIboKO4iEa9BH0mkQCPpLDYdLCXtbdvoBdn77BhaNfcO7gh5z77V3O7t3KxX1vcXHfW7ZH6xc7sdV1+G0u/raFy/u3cW7P65z98VUu/vw6nXs20vXrRi7useuJPYfepnP/W3QdeJuug3+3a4qHP6TryId0H9tO77Ht9Bz5iO6j2+k+9imXD2+n89DHdB/9jM5jn9PTtpPu1h1cOb6TnmM7uHx4Oz2tO+hu3WEDsLav6D7+Jb0nvqL35Lf0nviGK6e+4+rpXfx+5nuunvqBrhPfcuX0D/Se+o7eE9/xx+mf6OnYRdeJ7+g5/RNXzv3G1fMHuHLpID3nD9hy+s4DXL10mN87j/JHZ6ud2upu58qlY/x5udWW2XfspuvUT5w/uY+TrXvputRK59mjdF9qp+tiO51njvHf/+zk//s/V/nH75f46fuvOHvyBN2XznDq+G9s/ttjPHT7fLa+9BinW3/lyqUOrlw6w5WuM1y5fI6ey+c5dbKNw4cOcseaO3js0adY/9gLPPXkRpYuXsNzT/+N7e+9ye6v32b/9+/Svn87bb9t59DPH/H6Sw8zc+Z4Jk+eQGVlKS8/+yjHDnzL+++9wm1rF3P7vct4/Kl7uO+hNTQOG0x2QTHpOUVk55WSl1vEjGkzKSkpuw64rq/r6/q6vv4dlqVbjaqsYThCZr/fj6qo+EydWMQgGjJJTYkSiXrxWjqqJmKZHlvarZtEwsmkJDIwTAvD4yUaTSYaSyaenEY0lkI4HCMSjhIJhzGdyUaBUJBQKITP8mKZHsKhAE2NtRQU5pCVmU5WVoKqskzqKlIY3VLG4EG5NNdlMrQxl/wsi/rKAEOrPYxrijC8RmPV3IFMG19CY02Qhmo/zXUhmmqTaa6OMGlUFqOHZzFiaAUL5y/hplkruGnWKsaNX0jZwBZGjJnJyHGTGTV+GgXF1WTnlZOSko/li6CpFsFgMoNHzKSyfiT5+RXk5xdSV1nG6IZKJg2rZ3T9QCYNq2ZEVRHDa8oYXF1Ec2UhIxsqmDtlBHetXkzToFq8lkUiHiYv1cuWZxbx/isr2LHtXj578wlee+F+Hn/kdm5bOZ+6qnIiYT9ey8Ay7cqVbsiYhn3Z0Psuizb48qkMLCskEvRi6DKWR8PvN9BU0U5rGW5KsnwUZ3rxemV8PhVNtWXzAa9MwCeSnWqRm+4lOaqSGrdoaQyTl+UlHtXJz/KSSFZYPLuOicPTKc71YJouLEMhEvMRjXuoqU6hsT7C0OYoDXVBKsuDJOIiqWl+VFVG0wxKS2uYdtNaqgbNID27lHA8FZ8vRCAQsmuJ3iDJiXRCoTDJiWQKcjMYM7yZKZNGM33yBG6aMZ1ZM6cya+Y0Zs6YwsplS1i1cjXLlq5i+bJVrFyxmhUrVrFs2QpWrFjNypWrWLFiJcuXr2TJ0uUsXbKKRYuXM2zUOKLRdAryy6muaSA/v4xhI8ax6pb7WbP2GVbc9gTzVjzG5Ln3MXrG3YycehezljzKsHGraGqZx6Ah04knCjHNALruwePxYhgmhmFhaB5bEq8qGJqOqijOJk/FNO2khqbZ0Kuv6qGqsl0RlEUUVUfR9P701ohRdYwaX83k6YOYMmMQk6cPYsyEapqGllPfWI7Pb9jVRkmwK2uijCIpBIPB/ql8lplEU1OcpsYEhsfeKPdVT/pqb5LipIp0vd/BZb97LyHLEn5T5a5blvP4/bfywcb72f/VC3z34bPsfPdpNr50P5PHt1BWWkgsGqKooLD/3X+7nminC/w+k5rqaoIBL/kZPuorkxnfkkNFscbwYSGaG4OMHh6iskzjsYcWsGR+HRNHR5kyKsjEUQGWzcxj3rgwC6ekMaYxzOiGKLPH5lORF0BTBXRDtieImgqqqtoJA01j4vgJ6LqOJItYhkheukkiJFFb7CcS0BzAlYQgDkAVXQjuG/sBlyIOwNIVLE0m5tMpTDGZOiSLmcPTGdeUTnVJCtUVhWSlpKJKfR6tG+2T60YE9wDbYyMmkRLz4fPpGIaOILjxee10n+wk7fq8OLppkJGR5UzaE5zpl3a1VlVVO6knSk76y0ngyc5kRtGFINoTG0XBrjja0xrdTsrLhjeCdC1RJIp2cjfo0wn6dAyPjm5ZKB7bVaUbCv6gh1hyiKKSHIaOqMUbUDEtG9qKkkySK4mkpCSSXG4GDBjAjUk3kJR0IzcmDWDAABcDXEkkuZL6E15JLsGGYEkSA5JsR5fwL84qTTft6Xmigsut9Nf6BFHG5RaRZA1Nt/7FSSUxsKoSSVZtp53XQNIc+bymOm6ta1VKURKRRIFYctyuCkq2VFuSZFRZQ5RdVFWXoxoqoqIgyTa4EmUZWVavVRBFmYKCAkzdQJIEB8i5cblc9scl+V8SZDaglBUNXddJz8xAkCVcioKi6ngDYRQnESUqGoKqIMoKkqohqSqiIjvTBRW7himrDpDrE8vL/wMe9iXT+tJa7n8BWEn/UqFMEmWSBDdut/P8BTduQex/jdyiYE/clGwxvSDrqJoH3QpQXN3ITUtWM3TMBEoH1nLTgiUUFBeTV1RCblEpZZXVFJUUMWLMaEzLg8fjQVJELJ+Bx2Pg8dpJS0l2o+l2ytWWw4tommCfdBemKRAKyURDfyE9+X9RnCuRnfofZCb+k0T0/yXsH0B2hkpehpv05P8kPeEi7kwtrK1QqavQyM5UyM3wUFUaYVhjKtUlNzB3SojRg4OMacmlqT6bpvosGqv8zJuayr23ZvDgmhTuWRXk7VeK2PpsFu+8WMybL5Rx97IMRjTIDK11M6xBZ87UHFYuruXetWMZ2ZJBWVmA2poYo8eWs27tTN54ZQ3TpzcxqDGP2rpcKgbmsGDORF565kE+efdl9u36kMO7P+Xw7s/Yu2s7X3ywhef+ejeP3n8Ln7/3Krs+28hTf13DkOaBhIIePJqEx2PgtUwsj2FDcsGuVwuinQi1E62Kndbqn6TrxrI8yKKE4BYcQG6DL3dfBdoBXZLQJ59PsgX0zu/zSCiMrLjRZaHfzxUP+UhNDpEcCTBwYAVDG+uJ+3Uy/C7WTs1g94tjOLRhLG2bxnLwlaEcfqWF45vGONMVx9K22T4d3TCW1m2TOLptEoc2TKB921TatoyndcsUDm8cx/E3J9Px1mQ63p7MiU3jaNs4iePvr+Tjl9cwcXg18aAHn6mSmhIjLR4hGvLafjCPScAyiEUD5GdnEPSaFGbnkBr2s3z+BD5553nOH/6Cs/s/4uy+dzm//z0uHfyQc7++w+ndGzj300uc+/Flzv70Ghd/3UTnb1u5+Otmzv74Kud/eo3OvVs4v2cT5/ds4MK+zXQfepfuI+/TfcAGW1ePfUTngfe4fORDOg++Z09oPPw+PUc+5krrDrqOfEZ3685+sNXT/iXdrZ9x5fgOuo/t4OqJr+g+/rXt32r/mp72rx2o9Q29J22AdfXk9/Sc+I7Lbd9w9cyPXDn5Pb0nv6an4zt6T3xr36/jG7o7dtF96gd6z/zM1fO/0Ht2Nz1n9tB7/leunNtH97n99F7YT++Fg1w+/RtXLh6i9+w+ek7voefUj1w58xM9Z3bTeWYfZ9r3cfHsMTrPHOPSuTZ6Ojv4R+8pjh/Zz/Gj+zjVfoD2Y79ytuMo3RdPcPncMVoP/shLT67jwTXzefu1J+i9cJwrF9v5/fIpfu85xz9+7+b8mRPs++0XVi9bwoP3P8Stq+9myqRl3Lz6AW5bvYbPP9jKz9/+nf0/vs/Jg5/Suvcjfv76XdbeuYwJE0cyY/okViydw/qH7+D9t19j52dv8tAjt3Hr3Qu5+fa5rLhtAVWDaimsHEg8NYNEehbpGdm0DBnCuDEjrgOu6+v6ur6ur3+H5feHGz2mnZzx+fx4PB78lkVKLEzQ7yEzIw2f18Dr0/H7LHsDpHvwWgGisWRMj79/2p0/EMYXCBAIhohGE+TnF5Gensmg+kbSUjPtpI7Pj2EY9khqZ1MdjYbJykwlLT2VREqMcEgnLytCYU6AgmwfWQmdqrI4gxtyKci2GDkkRmWBwtCaAA3lXlrqYkwcU0FjfYLm+ijN9XEaq8PMnlTMxFEpjBiSQUVpHjNnLGDKpMUMb5nFzFmrycutprSilpbRY6ioriMYihEIxYnEMvEHouiGF28gQV3TFGLxXLIysqgrL2HS8GYmDqlmfONAxtQVM3FIFcNrSxndUMmw+nIG15YzormKO25ZxOK5Mxjc2EA8nkws5GNgXozNzy1lx9Y7+Ordh/lk26O8+tz9rH/4NlYsnE59dSXpKTF8Xg/xaBBDV5w//kV0XcEyVQxDxNQEPJaMZakEfCaRiB+vpRGPBfFaGqYmYRkKySGZUYMySQ7LRMI+dE3E1GzxrdcrkZHpIzmq9Ce1Kgoj5GVohH0q0bBGclijsSrBrDG5tNSHiPlvJOCVnYmLFnl5YZobUxk1IoWWockMqo9TWBQgFjMwDQVDN7BMH8nxTOIp+UTjeZSW1uD3B/H5fPgDQXz+MMFIMqFInEjIT1FeJqNHNDFj6gRumjmFmTOmMHPGDGbNmMmC+UuYNXse02bMZ9SY6QxpmcCMmQtYvuxWli67maVLV7Ji+c0sX76SZctXsnTZKuYvWMKSJTezcNGtjJ80n7nzbmPZirtZuvIuFiy+nflL7mX2ogeZt/wJ5i1/nKlz72PczLtpGb+ayTPXMLBuDJnZlYQCaXitMKbhw+8L4rW8mIaBqqiYHgtdM9FUFV1VbIedYaKqKoZu4DENx/el2tMTNQVD19BU27sly7Y8XJQVDEOlsDiVSVOamDClhsnT6pg+256aOGpcNeVV2WRlJ5AVO72jOukIUZIwTQtN1xBFAVVxkZWhMHFCOuGohKw6nqi+ioqTCvIHAiiKiqxISJKM7NRXJEFGliW8hsq86eO5/7b5/P3Vu9n35Qvs+fJVvvn4ZT7c9gwzJ48kFg4Qi4ewTA+GYfQL6zXNTi0FAz5y87IIhQIkR0wykjXGDEmnIFemoTFAeYWXQbUBSosMbppey7RJFQxrjlNTKlFVppCXJlCW7aa2yCQllERKWKQoQyc/zUTTrtUhNU1BVSQk0Y0si0TDEXs6rCRimSopUQ8+j0RZfhCPIfQnuETJjewegCy5EFw3ILsHYGkypiphGTKxgM7oQflMbkxhxtAEEwZnMKyhiLGjWigpKCIcjthAyu1UFJMccCa4kEU3muTGMmVURXZglrsfJvbVDkXZTncpmnpt8p4gIIl24k+WJYLBAJIs2Y/xf6Uy+jaxomgDHKnv/k6FURScpIYkOgmkPtAlO8fLSQ05CSRJ0zG9HiKxMJozCMHyaYSiFrFEiHgihqZrRGIh0tKTiUTCKJpMSmqcQMhrV2ZF+/FcLhdJLjcuVxJuQbSrjC472eVRZZqamnELgl1jdLscn5eEyy3bFcA+MbpLdK4rjk/KToBdc11JzmZdtYXlTh1REETndtEW08sSoqIiO/BLEO1ph6qqYloG/qAf02MSjSfb4n1JxO2ktnRTRxRtICQpNiR0uQbg7nOOufpeFwlBsuGxDRZtH5koyrafSpFtf5iq9lcr7c8j4hJFBFlEUhVERb5Wf5QUR8SuOQ4sB3rJTjXQgZbXUmqSU5m0oZbLfe3cPh4KLiEJl9vVD7dcgtBfKXWJggPEnPSdKOEPhLCsALJhYfqCBGJx8ovLWXXrGgqLCyirqaVp5GjySspJzcxk4vTp5BcXk5qawO8VyM1wk538FwoyXMSCfyHou5HcTIu4/39RlHEDjRUSGeH/h6j3Pwh7/4OQdQN+bxI+S8Cju4hFVGLBJGIBgdRklVBAxO+X8VkaPp9CasJHMKgRCxvEIhqRkEI4pJKabJCRUElEVUryTEY2p1M7MEFdVS6RsEY4IJGRrBMLDyAj+QbyM5JoqA4yfVw26x+Yznub7mDLS6t57vEVTB07kDEtJdSUh5gxrZqGxiKyC/2UV/hYuiifZ/7awurlgxjcmMzgpjQmjR/IfXfP5bUXH+Cjt+1JiK17dnLslx0c3P0p+374hM8/3MBLT9/PHctnc/ct83n8oTW8/sJDLF8wibysOIZuT4Q1dQNdUTAUeyqtXT8cgCQIdjq4f8DIvzj8BCfpKbgQ/2VCqw25++qI7msOLzEJVREJBi1Mw65/p6eloGsKkuzC0jV0WSRgGVSUFFJSlItHlwn6LbJS44QsjaqCdBaNTOfLZ0ZwaMMo2jaNpXXTaI5vGs3xjaNo2ziKI6+1cOT1EbRusquL7Vsn0Lp5XP/kxONvTnQmKk6l491pnHLOT785leNbp9Dx/jK2/20VY5vKKc5OJeDR8HlUfKZGwKPj0SXCIR+moZCZFifst0iOBCjIySQR8jJv5kg2vnA35w99xqUjn3Pp8HbOH/jAPt/7Fqd3b7AriXs2cHa3fX7x102c+2UDZ398jfM/b3BE85u58MsGLuzbQudvb3N5/5t0/baNy/u3cfmgnQa7+NvbdB58j4sH37PF8q2f03Nsh5PS+tS+3LaTS4c/oevY5/Qc/4LuY1/Q3fY1vSe+5eqpH+g98R1d7d9w9cS39J7axdWT39PbvosrHbvo7dhFb8f3XD3zE7+f+pYrp/qA2JdcOfGFXXVs/5buU9/Tc+p7ujq+o6fje7rav+dyxw9cPbeX3rO/cvX8Pn6/sJ8r5/bTe+5Xejp+5PLxr+hs/4LO4zs5fehTTh39mpNHvqfj2G5OHdvNhY59XLl0lNPH97Lvl+85efw3ei+10Xn2IBdP7ed8x6+caf+Fi6f28/O3H/Lkfct45Pa57N/9JX90nuT3zlP0Xuyg9/J5Lp7r4OiRg9y++hYefeQx7rt3PTfNXMnECXNZNH8lr77wEq+/9BQ7P97Ijzs289PXb/L+W39j7V0rmD17Im9teZlnn3yIdWtX8eLTD3H04Ld8+P4rrF4zi1W3zWLFLXOpbawlpyCfeHIKaemZpKWlUVJcQElJznXAdX1dX9fX9fXvsHIychrT0zMxTQvTMPFZFkGfRWo8Qnp6glg0jNfS8Vg6Ho8HzfTg9fqxPAEsTwDT8OG1goRCUfyBMJbPTzAYoHJgNeFwnJSUDArySwgFYwQDUbxeP4bHxO1299duvF6LWDSIz+shIy1KTWUW9VVpjBqcRcugGCMb0xnekExpnp/BNUFGNYdorgwxvC5ES22AhnKd5poIzYNiVFd4qasMUV/lY8HMMqaOz2Hk0EKGDxtJy7ApDB0yjebmGQwfMZusjDKKisqprK0jHIlhevx4/UEsXwhF1XCLCobuJzd3IGWlVQxpbGDyqCFMHFrH1BGNjG8YyKSmamoKMqgvLWBYTRlN1SUMqi5hzsxJrL1jFXetuZnG+lr8gQCmKlGQ6uWFh27isy1r+XTbOr75YD1vbXqap/66hnkzxlJSkEtqPGq/6+j3Ypo6hqFiqJLjzFKJ4JBtuwAAIABJREFUhH0EfAYeU8HrVQmHTIIBlXDYJJGIoGkSXo9GOKBTUxqmusAiHtEJBgxUxU3Aq2KaIj6vm4oSHznpOkGfPVExJ8NPPKoTC5ukp1pEgzLl+ToThiRTWaiTlW4SCtnTGeMxkyFNKYwaHmdwU5CamjDpaTr+gIyq239sG7pBfl4x6VmFROJphMPJeH0hkhOphMJRgtEYgUAYr+UjLRFn9IjBTJs8hrlzZjB/7k3MmzOTObPnMm/uIpYsvoXZc1ZRXduCzx9H1Xz26HgrSFlpDXPmLWf5yttZvuIWli5bzeIlKxkxchzl5fVMm7aABYtuZ/nKdaxcfR/LV97DspX3sHDJWsZPv42p8x5iyryHmTr3HibPuoXBI6bjDSSIxLMIhVOxLD9ew4theOxpiLoHVVXRVRVN1VBVDVXR0TUDTdXRVR1NsTcklmXi9XrwGCa6rmFZJj6fhWVZWF4vmq6jKDKiqOC1AgTDFsNGVDNmQg2Tpg1i8owGJk4fxOgJNTQNq6C8Mh9Vt9NVdg3RTojYYmYdQbA/FvC5GTc6nYEDLXx+1XYKibacvO9nT1UUTPNadVKWRFRJRHI2RbJsV/SGDSpnzdKpvPXiGvZ/9QI/ff4iX3zwApteeYDZM0aRSA4xbtwI2ysmi2iqnVbzeDzoukpyPMyQoY1YloXHo5Ke7KFuYIxQyEVGhkpahk4k7CIny+SOW2czfkwVlWV+aiss6soMSnINCtJc1BVZ5CRUCjKDDCwI0DAwDU0TUVQZVbXdVpoq47Us8vML8HjsyqUqy3g0BZ9HxWsIVJfF8JgCgnsAojAAl/sGZNnVn4SQBJc9iVFy4/doJAdN6gqCzB2e4M65Jdw0Jp9RzaWUFGSTnpKCbti/00TB7aTAriXDNE1BkwU8uoQqO14iwYEgjoPL7bYTWKLgACi36GxMXfbGVXKgljMtU3QSXH2i+j5QJslOPUkS7NtE+3tElETcoguX6EaQbehluwXl/qqdJNlASpTlfieVW5Sc2p0NUGXVrpkZHgNJsWGcFfTiD1pk5aQTCHmJpcQoG1hEOB5F0zX7eYnCtdqq5CLJfaMNo9wiI4Y0MWpkiwO3HMdXUhJJjsPr2snNAJfL8XrJJLllBrhlXG6lf7qgW1BxC4rtg5IVx73V59+SbB+ZA4f6JOl91cQ+yCUoMqIsIyp2AkvVDEQnjaWbBi5RwO2k7lyiXXN0uVy4BQF3f/1L7D9ukqwiSKIDtByQLdmPLyg26BJlyfZTKTb8klUZWZWRVJnUjHRMy0LRFLuCqdpgTlQ1u5apyUgO4BJkW2wvyqozDdKuG0uKbCcBZQXZmWjplmVcDvwSJGfypWinvtyC1J/0cjmAK8kt2MdJsadiCqKMKEm4JBFZN/B4vQSCfnwBP75QEF84Qnp2LkNGjiSvqJjRY0YyYXQFrz43j4fubObxdS3Mn5HPxOExnlg3kpWzsrjtJosP/pbLFxsLeOf5HDY+WcZrT01k1OAsKksipCUrDK4NMnO0xj3Lwzy8JsLjd6Vz86Is0hM64ZBCdpaforwAFSUhslLdFGa6KctNYta4ZMY16Uwbm+ChNeWsW5nK7UtSGFJ9Ay0NHkqKPWSk3siIJoM1SwvZ9MICXnv+FnZ88BS7PlvPr18/zL6v7uSH7XPZvmksLz46hHvvaGDc2ExqavxMmRRh+fx0nlhXwRP3Dea+tROZMrGCpx5dzfdfbOPwL59y6KfPOLr7S479spPDuz9jz3fbee/N1/jo3Y189O4bbHn1SaaNbWbKuKEMqi4lOy2O31LxWhqWx8Dvs+w3DmSF5EjYSVHJtki+r3IuiP3A2ob7DlB16s22J1BAFBwfl5PykkU3miKhKTKGIqPIAj6viaGrGLo9WVdVJPw+29OamZIgFvJTUVzAkMZ6wn4fQUuntCCX/MwEWXE/pckSL9xcxe4XhtG+ZSzHN46k7fUWjr0+nOObx9C6cRTHNozmyBsjOLZpNMc3j+PEmxM5sW0ibVsncPD1UZx4cwod70zj5N9ncOb92Zz+YDan355Ox5tTaH9rJt+9voTbF06gKCtBcthPTmYqQb8XS9fwmteS79Gwn0jIR25aClVFReSmJjNy8EBefeoOOva8x/kDH3B+/7ucP/AeFw9+wJmfN3J698tc+OVVLuzdxMX9b9K5/00uH9jG5X12JfHiLxs4v/sN+/zn17mwbyOXft3M+T0b6Ny3je4D79Bz+D0uH3jPlswf+YDLR7dz+eindB/bSfexL+g6upOLhz6lp/UL273VupPu41/S1f4VvW3fOBVDp3p4/Bs6W7+iu912b/V27KKnYxdXTv/An2d38+e5H7lyehd/nP7ehlztO+lq20l3+w662nbS0/4tXSe+offkLrqdGmPPie+cx/qWztavuNT6NZfbv+VS+y66Tv5I1/Fv6Wr7gsttO7jc9gUX277m8N4dtB34mgsnf+Fyx8/0nPmFy6d+4dSxH7lw6lfOtv9E55m9XD6zl86Tu+ns2M2F9t1cPr2fCyf3cfTXnTz/11U8dMc8ju75kn/2nqfn0mk6L5zkwtkTnOxo4+EHHuSWlat5aN16Hlj3GId+O8BLzz7HI/c/wmOPPMrLL6znjb89zt+ee5hbV89nwdwpvPHyXzm6/ztWLJnLsgUz2PLasxw7+BXH9n/JK39bx213zeWe+5czeuIIsvPzyc8vICUtlcrKSqqrB1JXVXEdcF1f19f1dX39O6zy8qrG8vIKkuOpRCNx4snJJGJR0hL/P3vv/R1Vve//r3vO/RwlM7P77D29ZjKZSe+9NxJaekIg9N67Yu/t2BsWinTBgigoRUVRFFRQSEIACx3Ec/+Hx/eHPeD9/gt38Vprr0ymZ2b2TN7PeT4fzxB+vxe3y4HLacdw6ARDJuDW70vG7fJh6E68ngC64cbp8mE4POiGk5SUZMpLK/G4g+h2F26XH6fDg9PhxuV0oWgqNqvpsPB6PYRDPkJBLz6vg4K8KM1N+bTUpjGxLZ/xrZn0jo3RVOGjNNfO+NEhqoskmsoCjKpyMmmsl+6RTmb05tA1JsqohjAN1X7aRqXQPS5KX3cB/X3j6GifSPPI8dQ39FBX30dZ+ViC/jRycguorK4mkhLDMNxodgNFNcxIjyDjdvsoKiwnP6+I+toapva00j+unolja+lsrKC7qZrRVUU0lOTQXFlMU1UJY1saWLVyCQ8/uJrVKxdTWlJIamoUp12itiTKc/f1sfONpXy08W6+/PDf7HnvLda8+CCrFs0iFgnjdTrQNRVD19DtKrpdwe00cDo0fB6DcNhDKODE5zMI+OwE/SoBv4bXo6Np5iLfrorkpHtpa4zTUhWgotCPYbfic+uEw25cLpG8NIW2Rj/xFI14iouUoExa1I7XrxEK6ORlGtQW+Rhb46G6UCEjRSHgkwmGPBiGjdKSAGNbwnS3RWhu9FFY4CI7y08goCPJNgzDjsvlprikinAkjs8fxuMOmBB5txevL4QvEMbjdFCQHaOztZlJE7qY1N/LlMn9zJg2jTlz5jF75gKmTlvMlJl3UVjagqg4EUUJUZRNNo0oI4kaeXmlzJ69lOkzllBe1UJbxySmz1jMnLkrWbj4XpYseYCFi+9jybIHWZT4ffGSh5k2+z6mzHqQnkmrqKgZRyyeh9sbxOX24fX6sWuGGUVUVFTVjqraUWQ7kiSj627smgtd8xAMpBONFZKbX0soOYvcvArSMouIxnPIyCokMysfj8uH1+vF7XbjdHnQdA1ZMTldsqSiKDKFpel0j2+gb1IjE6Y20dvfSMf4KsZ1VpCVl0IkNZxgOdnM9jlBMKHighlTFAQBTbWRn6PR1Z6K12dFVhK8IZsNURDRdbvZnCiICRFKRZYTLVkJqLnVakHXdZx2hfGdo5g/tZU3n5zD8QOvcWjX8xz44GU+37uWZQsnkZMRo7KiFJfTlXBTCSiagtNt/u73OSmvyCcQ9OL2OvG6RTLTDXw+mfQMO+npOunpbjLTHIxuzqGm0k91uYOGKjtjG7xMbIvR0eCms85DQ4mXoiwPo2vjlOX6cDu1BKxfRFVMNo2myui6TjweveXq8jgVkgM6AbdMdWkKivS3CGW13pkAvt+JNWmEKXIJSWiSDacmE/YY1OYHWNCTycyONNrrM+kcXUVRXibZmRkoqunWExIxR9uIO5FsFmxWs5nS53FhqCJpsQiyLPwNiLdZkWUFi9ViNhVaTWeNzZJoSUw0JJoRRNOBZLOZwuNNccyaECxNHpclsZlCiyjK2BJiliBasYgCVtGKTRRwuTw4nO6/xTHBdN3ZEjB7W+L2BFFMCGTWRBNiQqy56XwSRERJRlRkZFVC1hUUQ0VSRFS7im5o+ANewtEQySl+ysuzCQV1RElEEGWcDgOfz41qVxIuJ/PvTUpKsLwsFu5MMn9abTfjcxZGWCxYLDaSkqyme2qElTtHWE3Xl1U04fAJ8etmu6QpdEkmeN1msiQVzcB683TBdFXd3G46tKw2m/lYSHJC9BOQZAWrKCCKEoZuNwUrm4At8XjaBBGbICPJCcEp4dgyOWACVklGlE2xSZSURFOigqhICIqMrKrYZBlRUxAl2RSnpJubjEUU0B0qiiabl5cUk+Mnm42ZN3liNsF0comiiCjLyKpmCpqS+Vqw2iwIghkTFRPMNkEUTUehJGCVrKiakohDm5czOYECsmK298mKhKqZkWxRFhBk8zyyJqE7bPgDGjlZAcqKfDRUB6kqNWgbFaMk36AkT6Gm2E59yQg2PF/GwS357N+cycdr83h0WYSeMX4aKx3UFIo0lfyTNx6L8t2HRRzblcWRXQVseamQxdOSGVWXTnVZhMaaMG2NbiZ3GDy8LJlNLxax4fk0Pnwzg11vZLJrXT5fbMvl6/dz2b8tl13vlPLEgwV0t6s891g+O98uYc+mSvZtH8Wuja18vKWH3Zu72Lu1iz2b23hvXRMfbhzD8gWZdLdHuGtFE2tfm8MnO1awd/tKvvr4KQ7vfY0vP1nLtwe2MPzjZwwc/ZRT3+9l4Pv9/Pj1Xr77YjdffrqTnVvfZvvWdezcvp6VS2bRWFtKUW4GqZEgbpeOqgjIkhW7pqDrJsNQtAnIooDH5UCWZRwOHVG0Jgo9Rtxydd0Ulu12OzYx0ZQtSaa7K/Feo6lmyYoo2v5md9msOO12FEnAoatoqoyqiEiiBUUW8Xtc5GZk43W78HvdZGem09xUR0ooiN9jEPJ5GdvcRPfoBhqK0pnZksKnzzbz02tNDK4bxZkNrZzd2MnghlYG1o9lYL0pbA1v7mR4UxfDW7o5u62Hc++OZ2hzJ8Nbezm3o4+zOyby685JnNvZz/CWXk5v6mZ463h+2DyDe2ePoqIwHa9TIznowdAVDFXG5bQjS1YcDhWXUyMc8JEVi5IWSSYzmkJJbir/fmQxhz56hd9/2MqFn7Zy8fi7XPpxOxe+38zFYxv47cjrXDi6lgvfb+D89+s5f+RNfvvqJX7/4kV+//oNEzb/7VoufreeS8c2cuHoBi79sIXLx7Zx5aftXL3ZyHjifa6e+shsQxz6jBvD+7kxdJBrgwe4cfpzbpz53GxMHNpnNiSePsBfZw/x5/AXt7abwtb//PoVN85+yf+cPcR/zh3izzMHuHH2IP85e5CrQ59x48xB/jy9lxunP+U/Z/ZxY/gz/vPrIf7nt8P857ev+M/ZL7gx/LkJqh/ez59D+8zt9AGuDR3g0sBnXB46yJXTB/hz+AuuDu7jzzNfJAD2X3Hu5Jf8Ovg15059yYXTX3P17Fdc/fUwl84c5o+hQ/xx+isunTnM5bNfc+Xc11wc/oqLZ77j/PAxrvx2gsu/n2Dop4M8/8g8XnpkMdfPD3Hj6gUuX/iVX88N8ccfv7JmzVssXbCUZx57kScfeZqhn79j4IcvePv1l5g7ZyEzp8/m7lUrmLdgJtNn9LN44RTOnfqCMycP8cYrz7BozjSefnQVX+/fyh+DX3Pw43U8/vhS5i6YwLj2kWRkZ5GXV0B2Tha5ubmMbm6mvvo2ZP723J7bc3v+T4zL5asPhZJxuTwEgmEiKamEgkEK8vNIS0tJiCwKLpebQDCCy+3H7QkRS83AHwiQn1+Ix+PD6fQkBC4XAV+Iutom4rFMDN2N0+HFrjlITg7j9jjQDZWA30swFCQcCZGaGsHv8+B2G6SnhcjJ9NE6soDGyhCdYzJprvZQmu9gTH2AzpE+GsoM6kt8dI0MMqU9RH9rMotmVDBlfBbjmgK01HloHxWhfXSU6ZMb6OnsoKW5h6bGXgqLWqiobCUezyM1mk5JaSntnR2kpWejG24ikSiSpCYatGTcLi+ZmfnU1DRRmJfPpM4x9I2uobelkp6mSjrqK2itLWFMdTG1xTlUFucyZ+Yknnn6IVavWsS0qROoqarG7/PiNmTG1Wex5okZbHttHu+9tYTdmx7moy2v8sbzDzF1Qjd5WZm4DB2HpuH1OtA1DU2VCAX9OB0afo8Th6GQHHSRlh4iLeYjLeYhnOwk4Hdj6Cp2Tcat26gojFCQ4aSmOEhTVZywV6A830PAJxL0SdSXBqgsdJGR6qSiKEBtRYDMNAOXS8HvUakp9TCzt5BRNX5K8hz43BKaXcDplokkq7Q0J9PRGqR9XIjmJj+5OQbhkIbXZ0eUrNh1jVg8g4KCctwJYSs5ORW3J4A3kEwoHEXXddJSQ7SPrqF/fBvTpk5kxvSpzJk1m/lzFzB92iwmTZrDnAUPklfUhGr4EQUVUZLMaJUgYhNEBJuEy+EhJSWdrq6pTJq6hNlz72LhwntZtOQ+lix7iKXLHmLx0oTIteReFi++l+UrHmHRkgdYuPgRevoWEkrOwO0KYNd01IRbS1EVJElBlh04nGHSM8vJK2yktHw0LaMn0d07nzHjZtI3cRXd41fQOX4lHd2L6epdSFv3XHr6FtA3YSET+hczsqmbrKwiIpF0XG4/ql3DrusJSLpMZlYqo1sr6eqtZnx/LZOnNtPZW8PYjnJqGwooKslB0SQMXceuJR4HUcRmExLRM1OY8bjuoLcrnawsGbfHbooViTYzRTHjkm63E1lR8Ye96IYdRZFNN1CCvWW1WtF1B7oiUV9dwswJo3jnxRV8/+mrfPHBM3yy7Wk+2PYiyxdOITc7TkFBPl6Pz+S1yAJ23Y4v4EeUrPj8DmbPn0o8K4474CY11UFpaRivT6CwyEVGlp3C4jBpcYOe7gpGNkUZWe9ldJOf2goXI+uC1BYbNBQ7KcrUyYjaqSkOUpHnxbCLiAngsqaI2GUJ3a6iKgr1DbVodhWP1yDo18jJ8BLxq+RluJGEO7Am/d2eaLXcicVyJ0LSHQiWJCRbEnZZxGlXCbl1mktTmTo2zvTWNDqbchhdX0pORozkUDIOhwtBEBOi1p0ISSNuXack2nAaDnS7QnZWHIfDZLWZooIZZbNYTd6RzWY6razWpESMyGZycmzm+RRZMfla/yt+ZLMlYki2/xVVFAV03YEkyQiiKW5odoVgOIKQgKurqmq6OxJRyZuMrr8dXeZPp9NhvrZsFtMBIou39r+bbCzT/WNNRP8kbKLNFLsUAbuumIc1GbshkZMTITcngNOhYTidON1OMrPTKasqJ5aeisNpEEkJEQz6CIeDCXej7ZbAd9M9ZbEmJdo/RSwWCxaLhSTLCJKSLFiSEjG8JBtJSYkWSetNCLtgcqxsViwWK7YE48tiNZ1ZlgS7zCbcbKC0JY63YLFaUVTVvG6rgMVqMVtLJbMVMylxHovVFN/M50ZMxI9NIcsqmM4qVVNR5SRUVUIW7sTQ/omh/ROH/R847HdgtwsoqikYiTcdWLccWQKiJKCogik4SSI2QTKZY4qCIJki2c0opKIl+HqyiKSYgpmoykiyKXyaMVXzdmyigChLGC6DYNiPy2uQGvNSUpRKJNlBJMUsI3B7bITDCpVlUXTVQjio43HZCPltOBx3EgomUV7qo7E+lYK8AMX5ISrLopSVJFNaGKQ4L0BRYTJFBQFqyqKU5hnUFd/JgskuHlqey7wpabQ2+ekcE+DeJXk8dXc+a54oZPdbmRzaUcS7r6Tx7us1tNYLNFRo9I5NZXJHkEVT/Lz4QJz31+Tw+bYsvtqRxlfvxfnqvSKeu8/F5hdcfPd+jCO7MvlkSwGP3J3M+C4rrzyTye6NJWx9LZv1L+Sw+dViNr9WwprnKlk6L4eFc0qZMbmQnu4Mpvbn8dA949nz/vMc/XIDxw9v5sTXmzlxaDPHD+3g1JGPOX1sHwPffcKp7/YweHQfp47t4/g3n3Hw423s2LyGrw++z2cfb2HT2ud5cPVCmurLCPhcGJqGXVOQZDM2aLKwTPFJkgRkwXSkyom2XcFmQRBGINqsSKLVBPonItqizYqiqAl+n5jYX6wJkSvpVnz5VtOiYEEUbGiyjNvpIDUawed143QaKIoNWbLiczmJp0Txu72EA358XjeVFcWkxaPodplI0E9tZTnT+8YyqaOF/KCNzQ81c/T1UQyuH82ZzZ2c2djBmc0dDG/qYmB9OwMb2hnY0GY6tza2c2ZLF+e29TC4sY3hLb2c2dbD8PY+zu3o5/TWXk4nBK7BTV38uL6X51e2UZYXJRrwEvK58DoN/E4HXqcjgUoQcRkqAa+LgMdJWjRCUXY2pXkZ3L98JtvfuJ9z32/i/I9b+OOH7Vz8aRu/H9nA70c2cPHYBn4/8gYXjq7lj+/e4PfDL/P71y9z/qtXOH/4Lc4fWccfh9/ijyPrOH90IxePbeLqzzu5/MNOLv+4g6snPuDayY+5PrCXawOf8GeCt/XX0D6un/qMawOfcX1wH1dP7eXKyU+4MriHqwOfcuXUHm6c3s9fpz/n6qm9/Dm0j+vD+/hreD//Gf6M60Mf8+fgHv4c3MON03u5PvgJfw7t4frQXv4c2stfpz/lr6FPuTH4aYLvtZ+rg/u5fOpTLpz42LyNk3u5NrCfqwP7uHxyD1cH93NtYD9XBj7j2vABrg4f5Prpz7k2dIBrp02B7drZr/hj8BDDJz/nzMkv+WPoENfPfsWfvx7m2rmvufLrt1w++y1Xf/uOK+e+5dpv33Px3Pdc+vUnLv32M7+d/oFLv5/kym+nOPLlB7z9/H3seOd1zgz+wsU/znL+j3OcOTPIs8++wPy5C1m2cCWvvfI2J3/4hjO/HGLgxDe88PxLzJyxgNmz5zJrznSmT5/A6hWzOHtiP7+d+pKtG15hzswpvPzMvXz2/hrOHN/Hdwc38eYbj/HAQ8uYM28yff09hJNTSInFiabGqKqsoLL8NmT+9tye23N7/k+My+Wq9weC6LqDYDBESiRKwOcjKzVGbjxAikcjNeggLz2VtJQIsZQU0lNTyYzFCQX8hIIhdN2F1xckFI7g8frxegM4nW4chgvd7kLXnBgOJ16vB4/HSVpaKpGUCNFolEDASzDox+1x4g+48ft0QgGJ7LhBab6bkXUx0lNlKkp8tNT5qC5WGV3rozhToaPRw5haJz3jYvS2xmltCtM5KsSoehdtY6JM6Cli7qxuKkoryc2tpLGpi4L8WkpKqmkZNZr+SZPJLyigs6ebeFoGdrsTTTPMb95tJgNH0wzy88qoqxtFSWEJPWPqmdxWT3dzBT3NNbTXl9PeUMHIikIqi7Lp627lqScf4MGHlrNk6QzG97VTUJCHz+smPSXArL56dq29h3fXLGXHm0v5ZNszfPLum7z8zD1M6eskJysdr8dJLDWG02GgSSJ2Wcbp1HE5deyabALiXZq5YM8MEgk5CIc96HbZ/OZSE8iIOMjP8JKbFSQlZOB1yvhcAmV5btKjCqOqQ9SXOvG5raTHPJTke8jJ0IinqKSEdaIRnZw0jYJMg7wsD8khjUBAx+fTiKY4ycp0UVfronWMh9HNfkqKnaRGVZJDBqpmxeG0k5qaQk1tPZFIBl5PkEAwQiyWjtvlx+Hw4nI6yMuO0VCdT9e4eqZN6mb69MnMmDGdObPnMXfOAib0z2b6rFWM65yHP5SJKGoIomwu0ETZZOboBqIgo6oahuFg7LhuFi19kKXLH2HpkgdZuuxhlix9kAWL7mfRwnuYNWclCxfdw6LF97F02QMJAexhJk9bTiAUx645kCUFUZRRVQceb5iiokba2qYzoX8pEyatYMrM+5g4eSUTJ6+itXMBTaNnUN80nZr6fqrq+qhvmsjosZNo65hBR/cs2tun0zt+Pv0T5tM3YRY9PdMY09pLcWk1Pl8yuuHAMOw0NJUxtq2C8RPrGN9fx8TJDbR1VjKmvYpwipdAyI8gCrjdLtNlJSRYUwG/uVixJiFJd1BU4KSx1kswJGO3q+YiRkpEE2UzNqbpdgTZRkl1Pg63HUmyIQjSLT6e1WJFVcwGtKqSPGb2jebtZ1dydP8b7N/xJO9teISPd7zAkw8vJS0tmbS0GKqiItisKLKMoij4Aj5UTSQzK4WakZXkluaTmhUjJdVFVpYbr08kGreTErMTieoEfBLVlVGyszUKchSK8+2kxyxkxAUyUq2UZKvkpWukpWg0VoRprY/jcysoioQkW4nHU3AadkQxCVmWaWpqwOl24DA0XA6BgkwXaRGDtBQ7knAzSnjHraiiKU7dgWBNQrTcia5IuHSVoNtOZ1M+45ujTByTRtfIXOrKsolHggR9fpwOJ4bdwGa545bAJQpJyJIZQ7RZkxAFC8GAm8yMGEoirme6xpKQFTHhzrJgFUYkjv+7qe9v95YtIe5Y/lebX6JJUxLxBQIIkunG0jT9luPLJpoCi1UyF7k2UTDLDRLOLUEQsImmwPX3ceZlhQTs3ibYEotga8Lharsl3lgSp1sTTsKbBQY2mwVBtGITbVgSjW2KIuJwSqiqeT8kRULRFHSnjj/oSXwWOImnhvG4HYiSFU0zn2NVkfB6nThdOg6HhtthN91TNhtup8t83CwWrBYTrG2xJCUaRW1IooAky0hyPv7cAAAgAElEQVSijKwo2ARbolFUQlMMBEFBsMkJF6SYcGCJWK0m08rkeNmwSpIZ/xNlLILpQkuySVgSjrubMcskS1KCzWXFYknCkmQxP1cEC5Jsw+9zUJjvJ+Cx0lThYcnMGHcvzGLl3BTmT/Uyod1OxygvdeV2CrNtZKRaiIb+QVa6SEZcwGn8E5fzDjTNar6WhSSTy5d4vEVFQFIEJFk0NzERMU2cbrVZECQrkmxFVUQU2Ty/ooqomohmyBhOFbsu4fVpJIc1gn6V5GQXoZBBZppMeYmHkbVhYuEkqop1Wmo0Fs8qpLM1xrjRUeqr/RTmG6SlGqSlOsnPCVCY76c030N5gU5VkUj3WDeTe1IZ15RM26g4YxuTqS01qC2V6GzWmDMxQF+LlWWTZVbNEHnunmTuWxji7gVZjB/jobnKRUuVxKLJHl56MMqWlzPYvT6Tdc+42PaKn72b83npiXT62kawYqbG3s2FHNyWx66NFUzo1mke6WDV0gL+/XApK+bGmNAVomNMkPGdKfS0helsTaepMZOOtgoWLhjPfatnsHPzcxz/agc/f7WTU998wM9fv8fPX73H4JE9DH63l8HvP+PUkT0c/eI9fvrmY3746iM+37ON3TvW8tmH7/Duhpd44cnVzJvew/jOJkoLM02nvF1Fk6REs65wy1kl2KyJSLoVTZHNIg+buZ8qshkf/JtBKJr7ry0JURATjb3mPnDz+mTJLP+Qbp5XsJr7h2TD5dDxu1w4DQ2vx0VaajKhgJtQ0E8sFiKeEiHo9ZIej5GTlYGhKdgTfFCf10HI5ybkc9PT1kws5CakW5nfmsqxtzo5uW40pzd1cGZTO0Mb2ji5bhwDGzoYfKeDgfXjGNhwk9XVbjq6tnRwblsfZ7b1cmZbIqq4vZfhbeM5u7WHM1t6GNg6kR3PTqY43UtWPBm3oZIVi+HUFJx2jaDfRTQSIBzwkBIJ4HUZlBcXUZCZTsTnZOHsPl58dAFnv9/KpeM7uHh8J5ePb+fSsY1c+mEjF46+w+Uf1/HHd2/x27ev88eR1zj/7Rv8/tXr/H74LX4/spYLR9/h0g+buPTTu1w8tpXLP77L5R93cuXHd7l24j2unPiAqyd3c/mX97ly8kOunPyIa6f2cP3kHi6d+JDLP3/InwmB6sbwp/w1vJfrAx/xP6c/4capj/lz8GOuD3zM9YHd/DX4MdcHPuLG4G7+Z2gPfw1+wp+Du7kx+Al/Dn7CtYE9XB/az5+n93NtaD83hg6Y/K2hfVwb3MeVAXO7fvogVwf3c/XUPq4N7ufq4D5T2EocvjxwgEuDB7g6eIDLA/v56+whrg0f4vzgIc78coizp77mt+Fv+eP0YS6dPsT1c4e59tsRblw8yZ/nT3L9wiku/X6Sy38McOXCMBd+H2Jw4Ed+OfEdv545xbkzA5z/fZi9H73LlvVvsvuDHfxy/EcGB05y9uwwb72xjtmz5rNw/hL+/cyLnPzpKGdPHebkT4f4ePcndHdPZs78RSxbsZSVS+eyYc3jnD3xGb+f+pxD+7bz8H2reG/Tq+z78E2Of/Meh/auZfU9s7j/waX09I6hubmOWDyVsvIKsnPyGDWqhZaR9bcFrttze27P7fm/MLFYRn1KNI7D4cXjcpMRTaG2KJuephpWzZ3K/Uvnc//yJdy7fDmrly3noXvv4d4Vy3n+ySeZN3Ma0/snkJuZQ3IkNeECC+F0uvH5AoRCYdwOFy7Dic9nfhvvcOgkR0LE4ql4vW6Sw368XjeGQ8XrsZOXk0xDdTrNdZm01GfQXJ9JbqaD1lFpNFa5qCvWaKnxkp+h0NXkZ0y9j/7uPEY3RSgr0GltDjK+I0bHuDgzpzUxbmwDqdEMXK4g/kCUeDyLOfPm0T9lChMm9tLaPpbGUSPx+QPougNVtZvQVUlGljScDi/hUBpNjW1UlFXT2VJN35gKeprL6WysZEx1MW2NFdSV5lNfXsxdKxbw6ON3cc/981m4dDLtnaPIy8vF7/OS4ncxr7+Jz3c8yYfr72Pzq8vYueFJtq17kbdfeZylC2aSk51B2O8lJZKCbjf5F7qmoikCul3FYeg4dAWnIRMN64T9dgJumayYC7c9CY9TISvmpSgzQHbcTWlRCgG/WZOtayIuPYmCDJn2Ri+5cYl41EE0YicnwyA73U5htpOQT6AgXae62EdOmhu/V8Xt1XC7VTIzk4mm2Ckv9TGmJcC4MT7qqr1kZTpITXGh2QUk2UIo5CctPU5aRg4+X5hAIJn0jCzS0jIIeH2EAwEKcjMYPbKCzjFVdLfVM3NaHzNnTGPWrDksWrychYvvYsqMFcxb/CgtrTPxh9MRBRVBNB0ksqwQCARRZDuCTUaW7TidXppbWlm28mGWr3qMu+56ihUrn2DFiidYvPQBliUcXPMWrmb+ontZtPg+5i24h+UrH6Wnbw5Ohx9F1vF5UiguaWRc61QmTlrI5CkrGD9+Ib3jF9DaNovmUZOoqm6ltr6TotJRFBQ3U1Q6msrqVuqb2qiobKK6eiS19WMZ29rHpMnzmTVrKXNmL2fOvOXMnbecOXNXMGf+cnp6p1JV00RpeRGt7fV09NTS11/P+Il1dE+oo7Wzlsy8KMHkAHIC2i4kBAarYMHtchIIBMwIlc1sTmxsiJKTZUdW7kQUBTPCJ5mRRJPJZLo1/MluGtqq8Yc9f0PmE8KHTbDhcJiQ4fzMGLMndfDE3dP54v1n+GzbY2x6dRV7dj7LU48sJjc3jazsdOyaHVmyJRokZXLyctB1hYzMCJOn95FXlk8gGsQfNohEVDxeG76QTDjFTiCsEPBJFOY6KC5wkp8tUVFiUFFsUF/torHKQWOlTkm2SkGWmzH1USaOy8bnERAkM5rn8jgJ+L04nBqyIhCJhNENOw5dIugRKMl2kJvmIi3Fic16Z4JHY7q4BNsIJMmCbcS/sFlHINpGYJdF3LpKyKOTH1XpaUpmZlcWkztKaK4tJCXkIysjC1lScOgGNusIrJZ/IVpGYLXcgSwlWsysI5AlAbsqkRYN4jDsiecwIX7cihtaEiLNiIQ4Y4pLkiybUbNEVNGScHhZrTfB8pZEcYDp1rHarIiCaMYcrYnYX8LlJwgJwcuWiCFaLQlBxxTYZFn+X8Ka7dZ9sAnmAtlqsyTirqbbS5JsiQWzcOu1JYgCwk0nmCiYty/YsApWBFH+mwtmTfrbeSZYUTQZQbShyAK6JiFLNiTJmnhN2TB0hYDfhd9nEI/6qSrOJSXowul04HE70TQJu6qZsSpZSAgFIoaumYt/RUg0nZqsIZtNxGYREAUJu6bjcTvQdQWHw4FmGMiahiSpiIqGrBkIkoak6QiqjqCoCIqKqOgIio6oGUiaHVFVTRebJGEVhYQ4JiQe/5t8MwuiaMGu/QtDG0FhtkbXGC+zJ8WY3ufjsXsKeHRVFo/cVUF1kYWVC2vpGJ1Md2uUGf0lzJpSRmGOSm2Fi3GjssjPUqksDZMSlkgJi2TEbeRnWomn/IvkwJ2Eff/A7/4nftc/8Dv/i0jgH4R9/yTs/S9Sgv9FNPgPosH/JhK8g6D7HwTd/4XP+V+49H+gq//E40pCkf6JbPsnmvxPDPWfFGWPoLJgBPVlCs1VdiZ3R1k8O5ue1iBVZQYFuXbysp1kpBnEUuykp+rkZTspL7TT1qhw1xw3Lz9awEuPl7JiQR4ttS5qCv9FZ9MIHl0R542nc9j+ag7vv1nK8/cl8/H6UnatLeGFh/PpGeNlcm8G0/vSmN5l56WH09n8Ujofvp3O3q3ZfLwph02vFPDkA1lMm+ikvMzC6BYfj68u5aUnirl3SRptY7xEUgRKyyKUlXmoLvdTXBQiI8NHLOYiPd1NRXkajz6wgFefv5cPtjzP57vW8f2BzQwd+ZDTR3YzcPhDBg5/wM9fbuPUN+8z/P0efjz0IYf2bObzj9/hk51vsnnts7z96qO8u/F5vvhkPW8+dx9LZvcwvq2R6rI8YtEAToeO3W5HUxUkwRRjZVm8JUqJt2LGN4Upc99VVQVNUxJtxSZHUddVM24sWBAFAVVWUBUpcT1JiX32ZtOthKKYrbOybMPlNHC7nERCYdJicVxOg7TUFAryMvF5XXg8OsnhoOnA93sJB7y4dBWP005ywIPbqeHUFGLhIKMa66gozMWni9Rn6ex7vpVf1o7m5HoTKn9mczenN3UxuLGdoU1tDG1s5fTmNoY3d5iA+S3dnN3ea55ncxfDW3o5u62P01u7Gdo6nuEtPZzZPp7hd6eyf800WspSSY/4CTjsxCLJODQZVRGwKwJOXSYWCVFWUoDHqeN1GoQ8LsI+F1MmjOPxe2dy/sRurp36iAs/bePy8a1c+H4DF49t5MIP73Dph3X8fmQNv3+3hovH1nHh2Fr+OLyG89++xeVjG7h4dB0Xjm0wHVxHN3L56GYuH93E1aObuPDdOi4de4eLxzZx6ceNXPxxE5dPbOfaL+9x/ecPuHJ8B9d+3snVn9/lyvEdXDmxk8vH3+XK8W3cOPk+1068x/VfPuTaz7u4dnIX137ZxY2hPfw1+DH/Of0Z/zn9aUIc28v1AdP19efwQf46+yU3zhzi+tAXXBvcz/XBA1wZ2MfVgQNcGdjP1YRz68rJT7k2cICrQwe5OnSAK4P7TVFr6HN++/kzzv9ygPMnD3J1+BDXznzN74Nf8evgN/w29C3nhr7ht9NHOD/8PdfO/8LFc8cZ/OUYX3/xGQc/+4j9n+5m/6e7+fLzz9i/bw87d25l65Z32LZtKwcPfMG+z77kvfd2s23zdtaueZnd77/LzydOcOrUSd58Yz3zZs9n4byFPP3Es3x5YD+DPx/h5InveePNdxjbNoWpMxcye+4cnnzsQZ56dBW7drzOuV8OMvDTPh59YDnb1z/PV/u28N3BLby76VlmzOlgXHs9jY1lNDfXk5ERo6a2iqycbEpKyykvr7wtcN2e23N7bs//hfH5QvXxeAZBf4i8rHzmTp3K8w/fz32L57Ns/jwWzJzJ/FmzWDR3Lgtnz2LO1EnMmz6VxbOmc9/ypaxauJDVSxZz98rFTOhtJTMjis/jxeX04Xb5CIfClJSU4HI6cTgMHE6dYMhLJJpMNGrGIe2ahsNQyM0KU1OZQfuYIlYt6aVtdBEluW6aq0N0j0qms8XPmDo3DZUe0lMsjKv3094cpHVUKhUlbkqLfJQXOxlZH6B1bAYzZ3YQS03BYXhwOU2eUk19HZOmTWF8fz+dXW30Texh8tSJVNdUY9d1BEHAMHRKysopKqknL7eKkqJ6WkZ2UVfdQPfoWqa21TJ+VCXdTdW01pUztr6MMfXVzJ01hYceWcHDjy9l1T3TWbx8Cl3j24inpaNIEvFkN1M6KvjonQfZumYVa/69kO3rnmbbuld46J7F9HaMIxIMkBZNwef1oGtawrVlAmbtmoquKbgNjVBAJTXZiaZY8RoSxVk+qosjxIIieXGdaEAmPdVFasSOx2M33V12ibBPoLMxRDzw//A4LBTn+YglKxTleWmqSyE/y0lumsHiqXX0t+eRne4iEDAIhtw4HQoen0ZGuoOaKjcNdXaa6t2Ul/hJTdFxGOa3yIZDITc3g+KSQtIyskhPy8Hl9BGLpREMhigvLqAwL42RDaWM7xxJT1sDU/rGMm/WVGbNmM6ihQtZtmI1S1fcz7wlDzNv8aN09y8mmlaALNmRJAVJVlE1A6c7SCAYIy29gOycUiKRNDIycmge00HzqHb6J81h6bKHWLbscZYufZB581Yxb8E9zJqzitnz7mLO/NW0d06hb+Isoqn5JCdn0tDYyfTpq5gz7yG6uufT3TOL/glz6e6cwsQJs+lon0xLSydjx/XQ0tLOuLaJVFWPYuTIDioqG8nIzCEtPZN4WgbpGVnkFRQzprWHKVPm0DdhBjPnLGXBktUsXHI38xetYv7CFUyfNZe2jlGMGVdJ78QG+qc2M35iDR09tWRkRwhHwzhcLkRBREy4a8SEg8vj8dyKq6mSSDzqpLw0gN8nYhOSkBJxKJvNSigYwpYAj6uaQm5JOg3tVcSzUkzmTkLMEESTF+T1+tBUheSgh5a6YlbMauXznU/y0Tv3sOX1lXyw6Ukef2gxxcXZlJeXEk2JmaB62QQch5JDeDwOAkEXfRO7qGmpI5YVIxpzU1QYIBxSiMY14pkGgbBMMKhSXxNi0sRy6qrctDR4aahyMropwKgGD+0tQSrydHLSHFQWeugem4PXIyDJNkRJIBwOmtFN0QTPO50ONMVCcYZET4ODvpEeupqzyIy5E6KWCYW3We9EsI3A7XZgG3FHQvyyYFdEwj43qQEX5ekqc7symNeby6S2YrpbGwgFPDgNpwlst5mLSqvlDlRFxGYdgc02wuR8We7E63Fh11SCXgc+lwNFlk3AuM2GJEu3xKabAHmb1XQhCf8/gUlMCEdWs51PEG5FjG5C52VZQRAls0zglkBlctFMd5bp4JFlKXG8mGDamW4OKQGkNt1ZiXhdQqjSdO3v+yGYcaew343ToSUaAEeY3CbBkrgtM+5mClimi0RWNPPvtpqtbpb/JdKJkoCiKIiJBboiCUiCNXHYgs9jx+2QSQnqpAZVIj47HkNBlgQUWcSuWHE7dDyGit9joCsyLqeBbtcIBjzEYyGiqUHCIR/RsAevy8DrcuJ2KsSTnZQXhMnPChBP8eP1OYhEk3E5NHRVRFU1JFlFsWvIqsnNk2QJWbVjk1RssoZNsSMoKr5gGEV3YFM0RMVA0RxImh1FMxAVDVFRcblcBAJBs6BCUVA1AcOwoesjcBr/wuv+b6IpCnZtBG6HBYeehMtpwelIwuEYgcO4A6/zn5QW+ElLEYhHFbIz3MRSVCpKnExoj9PXnkFthZ+lsyuYPbmAuxaVc9+SAt58roUXH6/jtSer2fJaHW89W8n6F6p59K4cVs1N5tkHcnn+oVzuWRimv01hxbwCmqsVSnKTGFljMKZB5InVOTx5dyarF2UyuStCc62DylKD/GwHGWl2crKc5Od6yc1yUJDjojjXSVWxnTl9IZ66y8PX75Wx881aFs/OZGSNwsRxEltfzuPzrbl880EmR3Zl8tV7cb7emckHb4T4ZGMej6xIprZsBB2jQ9y7JJ3nHsxn66tFfLQ+lz0bC9j5Zj5vv5DNgyujjGvWKCiQGdeaRXl1hIqKZBpqIzTWJ5OTbeD3y3i9CpGIk/R0L0UFUWprchjTUsq0/lEsX9jH0w8t4vuD2/n5m12cPPwBp77+gMHDHzL4zS4Gv/mIU4c/4OdDOxn45gOOf7mdowc2c/izrXz07mvsfOc5Ptj0DBtef4gXn1zOw6tn8MS9s+hrraO+Kp/C3DTcLrspytpV7HYNVVXNxtSb7/EJ15aiSImSBvMzNiszA0WRiETCqKrZcqiqKlICAi9Jwi32oNvjICU5lBDbTaFdVWQkySzmkCQxEZG3oakKDsOBqmikxdLwebx43W7smoTLpWPoCn6/WQikqxK6JhL2e/C4dPxuJ05DIZ4coqa0mLHNjbSOHkluegrZYTuvLKni+NpWhrd08uuOfn7dMZGz2/s4s62H01s6GN7ayektnZzd2mXytTZ3c2ZrF2e2djO8rZtft/cyvLmbUxs7GNjUfUvwGt4+hW/Xz2BaWwlVhZn4XTpp0Qh2WcCuCuiqhKFJuB0a1VXluA0Nt6ERCfhIDngYM7KCh++exQ8HN3Ht1C7+OLqO80fX8ft367j802Yu/rCeSz+s5fzRt/jj+7c4//3bXDy2jt8Ov875I2u5eGQtv339KuePvMnFoxs4/906/vjmTc4ffpuL367lwjdrOH94DZd/2MClH9Zx9adNXPpho9mw+NN2rvy4lcs/bebqiW0JiH1C8Dq+nWsn3uPy8Q/489Rurv68iyu/fMjln3dx9eRHXPllF1dPmVHDqwOfcvnkXi798sn/z6H15+kvuTr4OdeHvuDG8CH+HP6Sa6e/4OrQQa4MHuDq4EGuDx7kyqkDXBo4wO8/7+fywEGuDH3OteFDnP1pL2eP7+PM8QP8MfA1Fwa/5PzQIc4NfMHgiS84O3CES78Pcm7wBEe/Pcjm9a/x0otP8cKzj/Pm6y+w7u3XWPvGy7yz7nXeevM1Nqx/i23bNvLOO+t49dXXefTRf3PffU9y96oHuH/1St5++d9s2rCWb779nm1b3+PulXezYukKnn7qRd7b9h6DJ39m/4EvWb7qMca2zaB/8lymzZjOvLmzmDixm+XLZvHhu2/w/Vcf8v7m1/nu852cOLKbA5+s57FHF9M3ZSzj2uspLcukrq6C/IJsiksKSEuPUVlVSXll9W2B6/bcnttze/4vTCiUUp+VmUPr6DZ6uiYwqX8ykyb209hYT3vraLrbG5gxsZlXn3+Ata8+wVuvPc7rzz3M2pef5IUn7+GBFUt4cNUiXnrmHt586UFefHo1MyZ1kRlPx+cNJ1hDQQyHF8NwYdcdhMJhQqEA0WgMp9NFcihIXk6UwrwINRVpjB6Zy7iRuVQVJ9MzJp9ZEyqZMC5G7+gg5XkSRbkqsXASbSNT6B4Xo6bCTVWpl/xcF4V5TqorA3R3VdLZMRrDcOB0enE6vCQnp9DV00n/1Il09/XQ29vNlGmTWLBoHt293TSObCA5OURhUSGtHb3UNvRSXjGOsrJm6mrHUl/dSH9HM3PGt9A9soL2unJa60rpGlXDwjnTeOrp+3jsqRXc+9AcVq6exvzFk+if0kcsloaqiKSneFgwpYk1z8xjy+ur+WjLU2xc8zgvPHk/jz6wgobqCpL9fkK+AC6HA7fLgdfjwOt24HXrhP0+Qj43QbdKWUEUh92GrknmP5qKFa9hoSxbpb0hmYo8J6X5PrIygridduyKSMAtUJOv09kUQdf+H6kRg6y4TiyskJth0DY2l8aGHGrLAzRV+SgvcJOTGcDnMfC4dXxulVBYJTNTp7zMoKnJR3NjiOx0B5kZAeLxCLIsk5oaprqqhJaWZppHjaW0pJry8moqKqvJy8uhICeNztYG5s4Yz/jOJiZ2NTNtQiuzp01izowpLFq4gBXL72bJ0ruYv/RhZi98jBnzHqamsZOikjoaRrbT1NJBU0snlTUtxNLzaWrppLxyJNHUNFwOJx6fF1lRUVWN3Lwipk9bzJIlD7FoyX3MmLWCmXPuYuqMZYwa04c/GCeWWkhzSx+TJi+nu2cRY8ZMY8zYSfT2TGfmzAXMn7eEyf3T6e2eQEN9C4WFZZRX1ZGRmUs8PZvUtGyys/OJJEeJRKL4A0EiKcnE4qmkp2dQUFxCQUEZNbVNjBzVTmfvVKbOXMScBStYvHQVc+bNpb2rhZ7eWvr6G+mb1ERnbzUNzaU43QbhaDKappKTnY0iS4nIiZBox0qIGNYkDNVGTqaX9FQdWbrzVizRZPgIeJxOPC47XreG129Q2VxEXWsZscyoyelJLKwEQcJqE4jG4jgMg/TUZCZ0tjClrYxPNj7Ani0PsOnV5Xz87os89cgqKiuKiafFSItnJBZNApomU15RjNNlx+PWWLh4NhVNdaRmxcjKSyYvz0corJCaZieWYRAMyXg9EoX5OvV1UfJzNIryVApyJWoqvGTFk2iq9NE5Ko+KwgiN1XFaGuJEwjqaXUYUbWiaknAlKKiqhsvtxq2PYHFvkEdnOnlgmod7ZleTm+5FsN6B1TriVkTRar0TmzACiyXRpGizYJcFQj4XAYfMmDIfsztitNUEmd3fwsz+LnIzzdebpmmkp0WRJStWy79ISrqTpKQ7sNruRLDemYgLWfG4naiyjWjIj8ftMh1kN11b1qQE/HmE2ax48zibKVTdcnEk3FpyQhSTZRFNM519FmtSwlklINjERMui7VaU8abAJYgJd5jVhjXhCjFLG8zWRNONZcbv/obQJ2KMtxhd5nVqqhmLUjQNq81yywlmMvJM19JNAVYQrKiabkYabzZJJhyJQsIhditOJVhRRBuyaEMSraiyFZchEHBJBJ02/C4ZTTbdXoYqYKg2SvLTSA268DgUNNmKItuwJ0DaDl0mOegkIyNCajRAUV6czjFV1JZkUlEQpn9cHvP6q+kalUt7UzYlOUFKijJoa8yjuymTsEvAYRfJS3PQUuSkINlKbszA7bSjKKrJ6pNN0UuzOxAUExwvKXYk2Y5mN5BUU+CyGwa6oaPZDTS7E83uwu70oNoNJFVD0jQUXUfVTVeYrBrImgNF01E03bxuWUJVzZIKURQSTaJm0YIkjkC3W9HtVjQ5CYf637js/03Q+98U5Y6gpsRCTekIGsr+xaQOjflTwqyYG+X+FQUsmJ7Msw/n886rVWx9o44Hlqfx8KoyFkxLYdncXBZMz+Cp+0t57qF8HlqZzeSeIKUFBgU5bmJRBxkZbnJzfRQUBMnL8VOY76eyNERtZZSRtX6evreSt5/KY8MLFYwf6yc7XWDZnCLee7ORTzYUs+edQnatLWLLK1lsejmXTa8U8dJjmUzp1gn7/5tgQKK7I4eFM0PctzyDeVN8LJ8dZNE0P1O6vTRUquRlyqTHdXKzvVSVJ1NYEKa6PIPWMeX0dNQwaXwzSxdM5K5Fk3jlmdW8/uL97N6+hl3bXuXwp5s5+e1HnPp2F6e+3cXAtx8x+P1uBo/sZujbjzl9ZM8t59bAtx/yy+H3+fHQB2x7+2n27niDne88x+6tz/HFrlfY8vpqVsxtY0JbFR2jqynNTyca8uJy2HE5DRyGHbumoKkKbpcTNfFc3nRXSaIpdjkcuilISTJ+rxu/24PH7cJh2M2WVlVGkhPNuoIZVXS73abwpcn4fWaZjygkIdisaJpZzKHIMpqiYFdl3E4DVZEIh/zEoskEfD7iqTEy09LISI+bzDw9gUFQFTRFxOXUSQn78XkcOO0qyWEfAY+TaMhPXWUpWWkpRIJeslN9LO0p4KMnGvh5QzfDidjh2W09nNvWw/DmToY2dXJ6cxenN7UxtKcgkDQAACAASURBVKmD4U2dnN3SxbktnZzZ0sHwli7ObevlzNZuBjZ3M7RlPKc39zC0ZQI/bpzCismVZEZ8BD06KQEfDk0mM56KbpdxGOb7s8/rxuc2iIb9pIZDxCMhmuuKeWDVLLaueZgLJ97l/LF1XDj2DhePbeTSj5u4emIzV45v4sqJzVw6sYWrP2/lyvEt/x97790c1bln4VbN3Dk2qMPOvTvnVg6tnLNQQgghCSFyxgYbDCZnMBhs4xwwWQmJbJucHQ9J5Ggf22TsmfvH/QrP/aMbznyGKX5Vu7ZU1b1b1aVd3e9613oWTy528eRiD08vdfH44jYeXtjKo4sdPL7YwcML23j0z0i74oOfN/Hol6381d/Nk/4Onl7piYpZvTy5tItHF3v445/buH++i0f9fTy8tJOHF7t5eKmLhxf7eNi/m6fXv+HptX38dfPbaAvjdzy5/i1/3TrCs1vHeHLzKI+uH+HJzeP8dTfShvg/977n73vf89fd7/nvuz/wP7/+wN93z/D09mme3TnD07uneXLrFE9unOLRjRPcv36cXy8d5bcrR/n92jEe3zrJ41sneHr7NH9eP8mDGye5f+MYv145wr+un+Jm/yl+u3WBb3Z3sWHdCtaunMOWL9/nmz0dfLe/myMHd7FvXyffHujlyOH99PV10reri+3bN/PppxvYf2APy5ctZ82a91iwYAkL583lg1VL2Pr5e3Rs28Thg4dYNH8hC+cuZO6c5Wzd1MG1q1dZ++4njJv4NpOmLKCtfSKjx45hyrSJTJjUzuvTxzFxXCsbP1nN+e/3c/mXb/jl9E42frGSSdPaGDyskrr6MtJTYyktzSMvP4uamgrKygooLsqltbnhpcD1cl7Oy3k5/xemurqxsqZmCOUV1VRVllM1KJ/B9cVUD8qguDCOtqZMZk0so3vLcvbv/IjdXR/RvXk9nZveZee29Wz78h22fL6aTZ8tp3PzWnZ8tYqtn63kvdULKS8rIz4+Favdh27zoOsONIsdRbHgtDtxOt1RwLyNlGQvGel+htRmMbgulcIsJzlpOq+NLWVcSy7jWzKoL9UpzlZJjjcQ54uhusxNVbGVknwnxXkeyot91FYFGTI4lfbh1eRlZ2Ox2LHZ3bjdflJTw4wcPYqx48fSPmYk48aNYeLkCUyaMpna+jqahzcztGUYVbX1hDPyycqpJzunnrzcQVRVNlFTXsOYljqmtNXTXl9Ka3URLdUFtDdWse7dJbyz9m1WrJ7OkhVTWbh0Eq/NGMnoMSOpqqpG1xRykv1MH1XOlk/m0LdpOTs3LqNv64d8sn45S+fPpKy4EL/bi0O347DZcTl17FYdv8tO0GMnLuAlLugmJc6Kyy4gS0YS4gLoqogqmvE5JEpzvOSmCYxoiGd4XRy5aRrhOCvJISsZCSJtNX5c+qskJ3vxe2X87hjSk6wU5njISFVJSbJSXREkJ8NKXEgiLmTD79Fx2CV8HpnUJBvZmQ4yM1RKShxkhDUG1+bjcevIkoQkybg9HgqLiigtraR28FBaWkbTNGw4dbW11FaV01hbzIjmaqZNaGFUWw1j2+qZOLqJN6ZNZtYb03lr1mzeeuttZkyfzbiJb9E0fDqlle3klzYRn1JAYko+VnssgmzHZI64KtrbJ1BdMxSP24MkCpHFQdQNIssyXk+ImbOWMXPWCl57YxGtIyaRmlFCSlopjU0TGDd2HsPbZtHSPIX6unZamscxaeIMJk96nWHNbVRWVJOTlUdJSTnx8YmEgnEEQ7H4fAFsdjuyLCHLKrpuRdN0TEZTNE4WE2lJVGRURScYjMcXjCMtLYf6Ia20tI+hZfgoGpsHM6ylglGjKxg9bhCjx9fS2FyGJ2jH7nbgDXoQRDNOuyMSPTNGwNCKqvwvwWEAHpdMfEjH61IwGgYSEzPghTvGZB6IJoskxHrITI8nNSueksF5lAwpxO52EIqNj3JdIofBYMBi1RHMRjx2naHVJUxsLWHf5gV8u30hm9+fTs+mFWxYt5CGhmoSEuNxuz3RhZgJt8tBdU0FDocFn0uhvqGM0uoqXEEPwQQnHp+Azy/j8goEYlVsDhMOh0g4VaWowENqokBmqkp2ukxpgZ38TImW6iBzJtdTWZhISZ6f4Y05BP0qshqJ4IiiGVkUEWUJVdXwBwPYtVeZPcLCe9MU3pmqsnhyFjlpbkyGVyIuK0NE3IqJeRWD4RViBv4DQ8wAzMaBqKIJp1XDqws0lXiZMyaDaW0ZDK0M01RXTsDjwuP2Iokymiq+iChGIoaR6KNh4D8wxkQEM8FkwmwaiN9lw2FVsVnVaCQxCnw2GDGZBr5gcEWOCEjd47SiiBG2jtHwaqTlzKKgKNIL9lmkZMCEKEYivEajEUVVohD5SKOeJAkvIk7PIfcRAeq5CBUVsczmaEtpxCVmjIqqzxsWI22O5n83tpnM0SIDAzGGARgNkfvPaH5+zYjjy2KxRlxhpucRRzMmY0wkUmWOQZIirhWz2YhsNmGRRASzEdEUgyoaCLotBJwashCDIhiwKibivTqxXitepwWrakYUYpBEA6LZgKZIKJKAYIo83u/WcVlFEv0WKnNDFCbbyYoXGFEbR1OJm8pMmSktadQXOMlPtTIoW2Xu2DBDi5ykBwQaCzQ+n53O+ikpVKYZCTkFvDYzfo8FXZfRLQoWq4qiSWi6isWiIisKFl1Dt+nYHFY0i4zTZSUlNRFVseBwONEslkhMTVXRLCqarmG1W3G6XagWK7Kmo+p2bC4PkqYjaRqqpqNYdBTVgqyqyIqKqmiIgoggCVisVmQ10pIqKxqqZsPpsmO16Vh0BbtDR7fJWCwiuiaQlZWAw27C43wVv/s/Cfr+H/zeV/H5zMQGzAS8Awn4jBQVuEhNFQj6Y7DbB6JpAk6HFUWNuHx1q4CqG7FYRDTNhCYPRFUHolteJeD+DzKS/0HQ/1/ouhGr9VWSQv9JZuJ/EE78DzIS/4OMxP8kPfG/SEv4L/IyzJTkW0lL0shK95OXl0h+dix5WQ4qin3UViYxdWw5E0eWMK6tjAkja5nz+giWz53I5+vepuurNXy5fiFH+jbyw8FOfj7SzY+Huvnn8T5+ONjJ+eO7+OfxPs4d380/j+3i6o/fce3Hb7n+07fc/Okbbv54gLvnDnHv/CFu//Qtd34+wK2fv+HmT3u5eKKLb7o/5Kv3F/L+O3PY9NEK9m1fw4GOVWxYPoEZY+oYVl9EbUUeKYl+rJqKFo3QOu02dFVDU9XIZ9b/iiN63S5URUERZQSTCZMQcU1KokjA68VsjIhTpmikWJTESDmIEHmM2RyJLOoWCzabDVEwEev3YBYijlBJEFBkEbst0ths11VsFhVdk4kN+vA67QR9HlxOG5kZaeTn5WDVJVTZiM2qoIgmrKqCVVdJio8lLughLTkOn9uO3aIQToqjsqSAxvpqfE4bOWkh8uI0Fo9MZvvcPH74pJ7bnS3c6RzGne1N3NreFHVstfHrzhZ+62nh1+5W/uhr57fuZu52NnF353Du9bRxb+dwru1o5ecv6rmybRg3Otu43DGaT5Y0EXLJOKwSbpsFVTThcdjQNQldkfF5XQT8Xpw2jaDHTazXS3JckJLcVN5Z9DqfrZnJ/av7eXCpkwcXI02If13r5e/ru/j7+h6eXu3j2Y19PLu+lyeXe3l0oZsnF3t4crmbJ/2R+OGDCzt4drmHJ/2dPI4KXPd/2cyTC9t5fH4Hj/s7eXa1j/+5sY+/r+/l2ZU9PLvcy9OoW+vp1b08urIz0sJ4uYcnl/fw+HIf9y/28bB/Fw8v7+HBlb086N/HgysHeHjlAI+ufhN1bZ3iyc0TPLt7mr/vneXZ3TP8de97/rrzPX/f+4Fnd87w7M7ZFwLXX3dP8/T2Ke5fPcn96ye4f+0ED2+e4ffrx/nt6hHuXz/Kw5vHeHj9KA+uHeHJreM8uHGUR7fP8uuNs1z88RB7er6ga8v77N35BccOdXP0yB4OHOjl2JHdnDqxn6NH93D86F4OH9xD365Opk+fyqBBVUyeOInqqmoqK0rJysqhqqKK7Mws2oYO4YOV8+nc+B59HV/x9swprFi0mObGsSyct5rvz5xjZPsURrS/xuQp8xkzdipjx43lnVULWb5kOpMmtTJmzDDGjhnGto3vcuZoB8e+28r69xbQNmYIjS3VlJcXkJGWSG5OmIzMVLKykklLjSc3O0xhXsZLgevlvJyX83L+L0w4nFuZlJRJXkEBtbUlDKpJo7Y6lcryJMpLk2iqCzNzYhkfrhrLzi2r6d2+nt0dH9G34wN6t6yjb8cGerauZ1fXh/TueJ/OzWvp+notHV+tZcO7SykpLkHV3OiOEILsQJIjnCtV1dF1K36Pk3BqAsGAlaLCJNpbixlcnUBWqkJFvou2wXEMqwkyqimFoYN8FGepFGRrVBV7aagOUFnqJCdDJyPNSmaawqByP3XVqdTXFBMbCGLTnQSCcZSVV1BdV0v7yNGMHT+OwUPqGT9hAhMmjqe1fRQtw4cztKWFmoYGElPTkRUbmZm15BcMo7a6jbqa4RTllzJ5ZBNThtcxaXgNY4aWM665ilnTx7N27XxWvDOD5WteZ/6yicxZOIbZ8ybSMKQOn89PYlyA5uo83l8ylk/fmcKX695k2yeL2fLFO3zy/kqmTxpFbXUVbqcLl82Gz+1EkQV0iw2LquGyWbFpMtlpfnLS3OiKGS0aXVREAZsqUZgRJDGoER9rJz6kkJOqUpqtMrIhmeJMhaZKNwVhDd0qEgxasVsMJMcpFOUEKS2IJ5ykk5FipyTfQX1NBjXVWYRTvfi9KnEhKymJdlKSdRKTNPLzXeTlewn4ZZzOyOJNklUUzUZxeR3F5UPwh1LIySuhtraJ+PhUBtfXkZuZTl1VPsOHDWJMWy3tzZWMH9nApLEtvPnaFOa8NZe3Zs1l1lvzmDt3KUuXrmH5yg0UFNUjqV5Moo4sWTAZxReOE0EQGdLQQllp5QvWTkTUicS4FEXBYrEydsxkpr42n8LieuLiMmgePo1RY+bS3PI6jQ0TaGuZzOuvvcWsN2cza+ZsRo0eS0VFFbl5uaSmphEXG4fPG8Rud2KxWKI77aaoiDQw6kB57pp57ooxo6oqVpseFQRETCYBVbPicPsIZ+WQlJLC4MYyWtpKGTW6klHjBjFseCnZ+SmouoYn4I+AuGUVIbp4MRie842EKDfLhKqaSU704ffomM0R2LYx2nxnEszRtjQhwtgSzIQLUqlurSAhLwWjZMYsCv9L4Io0ymmaBdEcYZhUFmYyprGQvq/m0fvlHDo/e5uuLxexftVMJowbgdvrRpFVJFFElkVSUxIYO3YkDrsFhz6AkuJk0jJTCMT5CSY4SErSiY3XcPkEEpJ1HG4TTqdIbXUaLc3ZFOQ6KMzRKc7XKSmwMKTKzqgGP5Obs6gpSqCiOInaijCxAQtWq4LZbERVRVRVRJIlZEXFarfisLzKkglO1k8TeGeKxOxRAZKDYhQIPxCT8bko9QqCOQbjgFcxxAxANA5ElwWcVhW/Q6a13MPiSZnMHpND86BU6isLiA14UCQFn9f/wvU1MOYfGAe+ysAXAPtXiBn4CqIQbag0GdAVkdiAi8SEIAZDTLQxMRo7jDq0nv8viaKEyWAi5Lbgt4tIggGj4VVsmoTNImLXzLhtEooQg8k44EVLotEY5W89F6wMEWeVJAlRwSsmClSPMLKMhkiDoznK0zJEizYiYtRzsPy/WVsmk+lFrPH5z6IYiVuZogKa2RwR0wSzEU3TopDrSJzUGH1exEliQpPMKJIZTTJH3ysDitmIKjznCcWgKgIZKXGkxHuxKEb8Dg2nZsZtEXBYpCjYPwZZMiCYBqCJBtwWAbdFQhNicGkDyIxXKc90kx5SyEvQqAg7KEgSqM0ReH2og9mtdl4b4mLKEDdTG0I0Zousfj2H2S1uZg4L0lKk8Habj5WjvTRl/IMJdQFGVflIDUq4bSJOq5nkJC+hkJvYkIfEOC8JITeZGbGUFqUydmQDlaUZ1JWlU1EaJjvJQ1F6iMKwj/xkN+lxdoozg9SXpZOV4iMvI56EoBO/Wych1ovbZcOqK9isKkG/E01XsGgRUUxRNSy6LSqUKTgcdtw+L5rFgqZZsNqseH1uLFYdi25BtajYXDYUi4qiKciaiqypKC8OBcWqImsSiiZH4nCSEVkWsFgVxOjvkmSOcNIkA7IqIikCshKDzS5js0nYbTI2q4TdLuN2qzidCg6ngssl4fZEik2CXo2AVyErzcfU8UNZvfwN3p45iqXzJ7F0/iTWLn2Nd5ZM5b2VM+nbtoHezevYvW09J/d/zU+HttN/qo+r3+/j7HfbuPr9Pq6d3ceNnw5w/fv9XD61m6tn9nPl9H6unj3Ate+/5fyxPi6c2MU/j+/in0d38svhbr4/sJ1zR3fyy5EuLp/u5caPe7n2/S4uHOvi4olOfjn0NT988wXff/s1uzav4NM101k1fyKL3mhnyVvtrF04jg+WjmfBjGaGDMqisjCd1KQQPpcdTZPQFAVVVrBoCrpmQVNkRMEUvUcMCOYIAN7vcWO32lAEBU2JRA7tdieSrCJL8ouo4nMHqMlkQBQjsVmP24komtFUCZfdhiKLiELEaWkWDLicDlRJJCEuiMtpQ1EkFEXA6bBFvlOoClZNIz7ow+dx4A+4CQYDFORl4nJacTl1ZMmE3aZhs6r4vE68bhsBt4OEkJ+gx4nLpuG2WRg7so2A20FZQQYJHo2huTbmD/Oze1E+17cO425nC/c6m7m9Ywj3uobxa3cr93paI+fuFn7tbuFudwu3O4dyq3MYd3qG82tfOze7R3KtYzh3etu51TOS/o4x9H46jawUNy6rQmFODhZZxGaR8TrthHxeCgtyCAYijnaP006s143HrhN068yb3sa7i8Zz59w+/rzUw8NLndw/38GTKz38dT3Kx7rax183D/DXzQP8HRWoHl/ayeP+bh73d/HwYgdPrvbw9Eo3jy518Pj8Dp5e6OTRxe08u9LF0/4unl7p4b9vHOB/bn/LXzcP8Ki/j8f9vTzu38Xjy7t52L+TPy928Me5Dh5d6uVB/24eXOjlYf8eHl/Zw+Nr+3hy/Rue3jjEk+vf8OTKAZ7dOMh/3z3D33fO8Pe9s/x19yx/3fuBp3dO8+zOWf66fZand87y970feHzzNA+vH+fJrRM8uXWCxzdPcP/qcX67dJjf+g/xryuH+ePqYR7dOsG5Uzv41+XveHDtGA9vHOfB9aP8ceUQD26f5pfTe+jZ9jH79nzJ6WN9nDi6l1OnDnL61FFOnfqOI4f6OH3yACeP7+PooT18981Odu3qYEhDHcmJCRTmFzC4roGykjJyc/OprqolKSGZ3Jw8SgrzWTh7Gl9/tJJ1K2fw6XsreOuN+TQ3TWD8hLepqGymtGQYlRXDaW4ezdTJE9jX/TmnD25m+6a1TJo4nNHjhjNxchuff7KCrzeuZfqb46htKKGiupisjBRyc9IJh+NJiA8QTkskPZxEVkYKeVnhlwLXy3k5L+fl/F+Y+PjkysSkVJLDmfiDXopLM8jOCpCbGUdVaTojmvIZ35LD5+um0rN1DR1fr2bXjo/o3vweO7e9z+6uj9m59QP29nxGX+dHdG1ZT9fXa+jetJ5tX61n5bIFxCdnI9uSMCt+BNmO2+UnKTmM1aqjqQKJcQEywiEqy8I0NeRRUeQnP6wzckgaE5qTGDE4wIghiVQX2yjPs1OUZ6ck187olgwGV8dRNyiRzFSNskIPpUUehjWVkZoUS3J8ArpmxWZ3Ulk9iLqGwTQ0NjCkaRiNw5pobW9nxMh2hg1vo37wEKpq66hvHIrL40eSLGRlDyY7ZzBlpY2UlzVQWVZN+9AaJrfUML65nKntNUyf2Mq6dYtZvXY2S9+ZxpLVU5i7aBxvLxzP62+OJb8wh+KiAjJS4xnVWMaaue3s2rSIg30fsGvzSjZ/upxlC2cysm0YOVlZuO12/G4XFkVBFgUkQUZXInEGn0MmJ9WK22FEkU1YVRFVFpEFEz67REFGAKfVjK4raJqIVZfxOAVSAgNpKNEZURfEYRmIw6njdCrEB20kxlsJelXCyV7iY21kprnJDuuE/DJxsXYKC1JJTrCTEXaTmqySl2slnKaSlWUnHHZhtUmR+nJRRFY04pMyKK4cSmpWBUOaxtE0fAKTpr1NfkE1utVHVlYBSUlJ5OdmU1lWREN9FcOGVNE2rI6J40bz5oyZzH17IfPmL2HevKXMX7CURYve4a05i1F1D4KsYxakCIdLECItf5JCXV0DackpWDU5AtSNxp4igHUBu9WBrtnIzCyitLSBseNnMazldYYOncDIEZN5c8bbzJ45j5kz32bypNdpaR5BXn4BqWnpxMfH4nA6sFisL9xNEUbV8+ubI/wfWUFVVDTNgt3pRrfa0XUdWZajkRABo9H8gnkkSgqyKpEajqN5eAVt7eWMHlPJ8JFlVNcX4g/60GyRBWpcfAin04EgSFFAuBFRFCONdSYjukXF67aTGU5EVQWMxoHExESb+MwR8SECKRYxGM0omkRxXR7lw8rwpMQiKDIxxoFRMSTCbIoxmHC5XAhGAxZZIDHopqU2l8/XTGPLhjf44t1pfP3R22xY+zYz35hMXEIsiixj0VQUWSY1JZFQKEAw4CHep5ESp5KbHyY7L53UsJeighCxsTJOr0B8koW4RDter0ptTRaj2stJT7OQm2GhKNdOZqqZvDQDw8osDC/3UluYQF5miIqSZOJirSiqgKQIWCwykiQiKjKiIiOrEm7rAFZO9vDBDJV3p6ksHB8gI17EbIxEEQ0xr7xwW+m6ijEmws1SBCM2VcJhkfHbJYaVuVkyKYO543KZ2FLM0NoSYgMebBYrXrcXkzGGmIH/iICcBw4gZuBzceu5ePacrTMAXVNw2lQcdgsWixpp/nvO3DJF3n9JNCMKhoiYoCm4LSZSQnYUMeLUUsWBBF1m8lNUGkr8ZCRZkcRXEKIMLMNzEL3pfwHjX7Dbou1sz5lcpn9HWZ9HPMWomGo2R6JwgiBgjnJ7IvdWhK1liDq7vF4viqqgaQpm0RS9ByMir2COOLWeO74kyRwRU41mBMGMJgrYLRqqaEIRTEhCNJYomFEFI0r0epJoxunU0aSBWFUDumxGNA7EoUn4HTIW6RWs4n+R6DGS7BlIsttMc3kSQ4oCFCQYqc2WaSmx0V7uoTbXSXmaxLgqK2+N8DGjUWPb4iQ6F/jYMMXP4lEhVo5LYMmIOKYNEvloRojP30zgjQadkSUD+WJmPF2LU/lkegLzhrtoLdGpzLAyKNdHVpKd/HQ/RRk+ClPc1BXEMnFoLrPaC5g/rpy3xlSybGoViyaUsGZqFZsWDGH74ka6ljbx/mulbF3cSMeKVj56azCfLGhj8ZR6xtRlMKoug8osHxVZTiqz3NQXBUhPsJKX4iEt1onPLpMYcBD0aCTHusgOxxL02vC7LfidFvxunZQEDykJXpLi3MSH7AT8OskJHlITXKQmewgF7WSmJxAf58PntRJOiyU5yUteViw5mSHyc+JJjLWSleohnOwlIaiTmuAkPdFJdpqXksJkyosSqRsUZvTwMqZPrGfWtGZmTRvOsvmTWDRvMnNmjGR0axlvTBrCnBmtfLjqTdYtmcbCGW1s+3gRx/d8yf7ODRzo/JDT323hxL6vOdr7OT8f3s75Y91cOrGbnw93cu5oF+eP9XDuSDf/PNzBpeM7uXCshyun93Dt7H6untlL/8ldXDjWzaVjvVw8vouLJ3Zz/lgvPx/u5PvvdvDToQ5+ObSDXw5u4+fvtnJm72ec2fspR3vXsW/bEnZvXkjvxoV8s2M5+7cv5OOVY/hq3VTeXTSSGeOqGd9SwqxJQ1jwRgszxtcxqqmI5toC0pMCZKYl4HHb8ThtOBw2nA4bdpuOx2lDtyhIghiJlEYFrrSkePxuB26XA4uqocoaVksE/G6xWHA4vUiCHBWUjf/eSBFMqJoFi8WCVbeiSBJejwuXy4GmKthtOmnhpGhrpkBsbCyyJEbKGCQBTZUiIqmqEhsK4bDa8LhsVJYVY9WfX1dDt6i4XE5URUKWBXSLis2qYdFEdE0kPj5IwONCk8xYFJGg14VNlSgvyiMp6KS5LJHXqj10zcnmhw3l3NoxjNs7hnJrx2BubqvnbmcTtzqbudPZwp2uZn7rGc6vPSO4u3MEd3ta+bWvnV93jeZe3xju9o7i3q5xXOuZzA/bp7F/40zKcxNw6jIZKclYZImE2GDEaabK+LxOVEVA10Q8DhsuXSPkdeJzasycPJQFrw/lYM+H3O/fxf0Lndy/sIMHF7bzqL+Lp1d3Rs+9PLnSy+PL3Ty53B0Fy2/nwbnt/HluK/cv7uDplW6eXO7iaX8PTy718NfVXTy92svTqzt53N/D4yu7+bN/J/cv9PCvXzp4cKmHR/27eHJ5F4/6e3hwoZsHl3by6PJunlzez6NLe3jav5sn/X08uryHx1f28eTK/og4dmkXT/r389fN4/x994eIoHXvR/767Sf+399/4dnd73l292ee3f2RZ7e/5+H10/x28RB/XDnM/WtHeXTjBI9vnuHRjdM8unmCJ7dO8uDGEX6/cogHN45y//oR7l89wq8Xv+XPa4f5/coRjuzZyOLZY+nt+JxDh3Zx5OBejh07wMGDuzh75ghnzhyhu3sL27Z8xt5dnXTu2MT2LZ+zcvkCysuKCQX9BAM+MjMzyUpPIyscZlBlFTlZORQWFJGTnU9+XjZL581gx1dr+XLDUrZv3siQ+hZKS5ooKR1GRmYVxSVNNAwezprlC+g/s5vfrxzi/A+7Wb74TcaMbWXU2DbGjGtl9PhhTJzaTsvwIQxpGERuVhqpSXGkJMeRGB+gpDibnOw0cjJTKcx56eB6OS/n5byc/xMTDocr8wrycfmC2N1evD4nqSlxVJTmba7FSgAAIABJREFUkp8Vz/DGQhbMHsnWr1bRsWU9XVvfY/vGtXRvXkfn5nX07viQ3h0b6Nn+Hnu6PqZ3xwa2f7GSrZ8sZuMnS3jz9eGUlOXjCaQgyG50q5vikjJsdjeyJBIMuPG47SQkuBhcX0htdTpFeV5aG3JprExifEsGIwbHUl1kpzxHpyjHTlqSTEmug9Yh6VSVhchKsxFOslBREqS8JJHRI5uJjYvF6fRis7rweAIUlpZQ29BIxaBqisvLqaoZzJBhzQxrbaWxtZn6xiEUFZcSTs9EllVkSSUrq5bUtDKKi+ooLKggLzuX+vJcJrTWMq65gvGt1Sxd8AYbPl7BynffZMk7U5m/YgJzFo3l7YUTGD22iYKCHGxWnZDHzsjBeax5exgdn8xi58Zl7PxyMR+teJ2l816jaUgNAZ+PuIAfr8f1ghujSjKKYEaRzWSl2MlKsSLLBnSLilU1o6tmvHaJ9AQPHrsJnzsCglVkAU0ViQu6yElzUVMcxKG/gs/rwu124fM7ycxKJjHRR2Kcm4Q4B7FBC9npHlISHXg8FvxeC5npIVITXeTlecnPczK0MUx1dQper4iumxAEA2ZTJA6laRqCIBNjFokxSai6G39sGrWDRzN0+BRaR71O8/AplFQ1kVcymPKqRiprmiivGEJmRgHlZTXk55cyqLqRtpGTaWgYztBhIyivqKWqsg67PYDZpGI2iy9cJkajGU2z0DC4kbzsTFx2PbpjHWHRaJqCKIo4bE58niCjRr3GqDFzaWyczNCh45g2dRZvzJjDjOmzmDBhKsOa2yktG0RmVh7Jyam4XG5kWY64sgxGNM1CQUEJJaVVJCWnRyKJqoqmyFiVyK58KBRPzeBmqqobyMktwCxImEUTollEluVobFJFUVT8ficVFZm0tpXS1l5G+6hKGocVk5qVjKJbkXQdQRKJiwtEIywR54sgmpHkiNhlEsyoiojdqmJRBIzPXTzRnf0IoDjidrNabRhNJuJS/dSPrCKrIgfRpmMSJQxGA5IkYbHoUREvwoMRBROqaCLe76Q0O8iaeSPY8clMNr43jc/fe5Pure+zasVcSsuLCMWGkGUZVZWxWVVcbhuJSXHoagzJIYWMzHgSU4P4Yy2kpeqE0+14fQqJKVYSk924XAqpKVYaBydRnO+iMN9DSYGL0gIrjZVWxtW7GVMToiLLS1qChZryJGIDKlZbRMxSNQlFUZA0C4Iio1oUPNZXWDbOykczVNZNFVk7I5G0WOMLget5JDHC3/pHVNwyI0QdXG6LQsAh01bpZ8nkTKa2plNXnEplcRaJsX7cTgeCKRKzMxoGIEpGYgYMjLq3IoB5k3EgmhKJIz6Hpwc9DpITQ2hqtBlTiLKrzAZMBgOS2YCmmFEVAbtVQVeN6KoJVTZjMg5EMQ+kIGynMsNEY6mFsmydoHsguiYimmNetBgaTJHmw5joYTZHwPEmowGjwRCBu5sjsHtZFiPClhBhPEVcWZF4m1kwI8vSC/eV2SS+4Go9X2xLioxZiLh9Xohn0XZPk+nfh1kwYDLGIJlMqLKIKppw2zTcNg2/24Fdl1FFE7oso4lGdMmEZI5BlkykpwSpKEimqiRMvM+GVTHi0gbSXBVPS5mDhlyJ2S1u3ns9jfYSmSn1Nua1udg0P4vZLR5aS61Mqg8wtdHDpFqVXe/ksWOBh4+mu1nWLrJxTiKfT0/ljXorqycl8NVb6SwYamHeMANb5wbYuyKdnYuT+WCymw+nh5haIzO+1sWcVh8TKu2MKLQxotzP5PoE5rZnsmpCAV+9PYje5UPZs6Kevctq6FvWyJ4VQ/luVQ2HVlVxeHkxR1eVcGJ1GUeWFXJ0ZTFHV1Wwf0kp362uZ++qJrqWNrJpfj0fzarkyznlbJpfzYYZ+ax7rZA5bRnMbM1k9es1LJlYxWvN2bQPimNUbTJjalOZNDSDKUPTGTs4zLS2QuZOquHtSVW0D05nfHMu86bWs2xGA+sXtjF9dDFTRpQweWQFr42rYeaUIcyd3sDqeW2sWzSGdxeOZu2CEXzx7kQ2LBvFyjnNLH+rmS/XTmbZrCY+W/M6X707lXUL29m4bjqHutby8bLJfNu5nsO9Gzi660v2bVvP2f1fcO7oNi6d6OHSiZ1cPN7D+WMdXDndw7WzffSf7ObCsR1cPr2Ty6d6uXpqN5ePdXHpZDeXT+7i0ok+Lp/s4+rpXVw+2cul4130H+2h/0Qfl0/t5srJXVw5uZurp3Zz/nAH5w538PPBTn78bhOHutdztHcDvxzezPkj2/nl4FaO7fyQ7/d+xKnelRzaPpdDHXP5dttb7N86m80fTObjVWP4Yu1kPntnEnOn1jGprZRh1RlMG1NLS10+1aWZ1FbkUluRS2LQQcjnIj7WR8DvwueNfM9xO13YrTZURUBVIuKSLEaEJk0WyMlIizqgdNx2Gw6rjqbK2G0RJqckmhDMZiQx8nxFEtEUEU2VIq49SSLo9RP0h9B1PeL6kiIlDKoq43DqCIIRVVHICKfj9bix2zTiYv2oiozNZiU2FMTrtKOIJmRZRJYkHA47omAiGPCg6xZE0YxgNqAoESFNlozoFpn0jBQCPj9+twuHTcVt13FadWIDTnx2hbwUL62FHj57PY1zn9dyc1sTt3c0cWtbI3c6mrjT0cTtroio9fuudn7b2c6vfaO40dXCre7h3Osbw52+0dzaOZLbO8dwe9ckLu+exZm+lfR++gaDCpPxu3TyszMijlDZjNNhQ5YEPA47uiajqQLxoQAuq4rXacXn1hnekMfSN5vo/XIJv1/o4cHFTh5d6uTBhe08vtLNsxu9PL7Wy9Nru3h6PRIbfHypl4cXuyIRxUvdPO3v4uHFHTzu7+JJf1cEHt+/k4cXO3hwsSPi6urv5O8be3jU38WDC508vLiTR/29/P7PHTy4EDnun9/Bn+d2cP9cB/fPdfLofA9P+7v585ct/PnPHdw/t40H57bx57lN/PnLFu7/s5Mn1w7x1+2z/H33J/6/B5f4694vPLv3E3/d+4lnd3/mye3veXbnRx7f+YFHt8/y6M5Z7t88zbO7P/L0zg88u/sjT26f4cH14/zr6mH+uH6MP2+c4I/rR7l34Tv+uHKYX68co2PjGkYMLWf+nKkc/KaH48f3cejbXRw40MO3B7o4+G03H328ntqaCpYuW8B7761hwwfvsmzpAvJyM4iN9eN2O3A6bOTkZBFOSyIxIURjfR1pqYmUFBfj8wfISE9l8vjhfPbeYjq+WMPmL9azetl8igqK8PsSyckqp6KsidaWUXz54WruXTrEb/3fcuv8fg7t/Zp5cyYyemwLTS21NLfXM2FaO/UN1ZSWFFBRXhJ53UQ/hTkZDKkvJSscT352mIDP9VLgejkv5+W8nP8LEw6HK0sqKnF6A9hdHuxOB16PE5/bRl52KuXFmTTWl7J66Qw6t77Hli/eYfvGtWzasISOr9fSuelddmxcQ/fmdWz7ciVbP1vG5o/f5pM1k1k8u5XWYYWUV2YSGxfCZveQlBymvLKCgD8Wq9VOQlw8oaCH7IwguTl+Cgtiycv0Ul8Rpro4hdEtJbQ3ZlKV76Ag00pakkhWWKeuMsDI5hzKigIkJWrEx8kU5AVobCghJSUJi27D6wnhcQfx+2IJp2eTlVtATm4Rg6rrKS2toaikiqaWETQ0DaOispqMrDxU1YIkKVgsDsIZg8jKqSecVkTAF0dyYjKjWgYzpb2ByW3VLJrzOhs2rOKDj5eycs10Fi2fyPzlE5i9cByvvdHOyJFN5OZkYrWoxLotvD2pjs3vTaHz01kc3vkufZuWseWjZcybOZm25iHkZWXisNnxOKI7pKIQgcAKIromERewIQgGBDHiZJBEM1bVSDjRg98pUpwTIpxox6YasSgmgn6dhJCV+JCduKCP7JwsqqoGkVeQT1o4iXA4mcREPyWl+SQm+vD7NFJTfHhdKl6PDZtVwePS8blV8nK85OW4SEi0Y7GakBUTimJCUxV0zYrb7UaR5BeujQjU2kiM0YjBKCIIFjSbB4c7jrikLHKLaglnFlIxqIn6oZMorx5JVd0YmtunM7TtdVpGvUlN4wTqmiaRklZCMJiOIDswmZUXkSqTyYTJaEQUJZwuH35fHE67F1WxRLgkohiNKKrk5xUzcuRUWlrfoKFxKu0jpjFu7DSmTJ3BpClv0DpiHIOqG8jLLyY1LQOfP4SqWlAUBavViixKaIpKRkYurW0Tqa4fTs3gVuwOD3arFY/TgUPXcdnspKVm0NQylvJBTSQkp2OxRCDkoll48TcJgoQoCmRkJzK0pZTW9hJGjK6kua2cwvJMNLsFg2DGJMlR4UHGZDC+4DIJkvgC5q0oErpFRZGEiHvI8Gq0iW9gVGCIRBUHDhwYibHIZkrq8qloLiMuO4yoa4iSQoxxYFSIEKIimowiS5jMA7EoZrLDieSHPcyeVMW2j2bw5bopbHhnGp99sJA1q+cSzkzC5/NitVpwOGzoVgWHXSMrMw1FiiHgEmlsHERRWT5xiTYG1yeTkKjg9plJy3QRiLOhWwUqSpMYUhegKFcnPaySna6RkWakKN3AoByJklSJ7CSdtASNmoo04kI23B4dWVew2jV0mwVF1/HHhrBYNQLuV1k60cknM52smyqzfIqfWOcAjIaIs8pgeIWYmAEv4oSGmAEYo0KUVZVwWRT8doWmsiCvtYVpq0ujNDeBqrJ8nFEwsyzLlJUXYYh5lRjDQMxG0wvRzGiIgOsNMQOiApcBWTRi0xQ8dhVdjSxWTcYYzGYjRlPkrMkCVouAppqRZBN2q4jPJRH0yNgVA5Lhv8gMmRlVodBerTKi1kNBSgwuSwwpARVNNGK1qNEyAjMGwwBiDDFRELUZkyEScVIU5UVk0R2NNwmCKSJyGSNga7M5EhvUdQuqqiAIZowGU+Qaz92BQiSOaxKiXC5jJHr1b0aXMeLkMsegqTKyeSCa+VUswgDs4gDinQLZiR6c8isEbQJBp4rPpuLVBTJCduI8GnZdIjFkp7Y4npaaMCPr0mmtSqYwUWBCg4MvFqaxcqKXj2f52bk8lo5FiexYkErXomQ+nxFk5lAvddkKo2scLBhl5fM5yXwwxcsXMwO8Py3AuNKBzG6289WsVNaOCzG5SuSTN5PZMT+FL2cG2TIvxPZ5Pj6e6mJymYnRFTZGletMrHKyuD2RL98qZ8vb5XQtrGDf8gqOrK7kyIpSjq4o4uCSAo4uL+LEyiKOLSvm0NJyjq4s4bsleRxdlsvRFXkcWZbL4SXZHFqcxaElORxcksPRpdkcWpLLN0sL2b84n10Lc9i/NJe+BVnsXZzF3sXZ7FlSRM+iIroWFdO5qIqORaVsXVDMtoXldC4dRM/yKroWl9GxrJqNi6r5eulgti0fTOe7I+hcP5od74yi76PX6HxvCj2fvEHHhzP4eu1ktm2YTudnM9n51UwOdy3lYNcyDnUt5XjfOxzZuZxvdiziYPdiDnYu53jvas4e2MCNH3q5drabc0c28fO3n3Pt+51cPdXN1dM9XDm1k8sne/jp2830n+ji8olOrpzq5crJXVw+3svlEz1cPtnF9bN9XDvTy5VT3fz07ddcOdXN1dO9XDnZxeWTPVw+2c3l0z1cO9PL5ZOd9J/spP/EDq6c6OTKiQ6unerk8rHN3P5xN3d/2sX1k1u58N0nnO5bx9GepZzatYxjPas5s+8T9m9ZzeYPZrN/27sc7ljNt5tnsW/jNPo+m8LGte18tnoU6xY08/naSayY08rMiQ0UZvioK0unYVA2+dmJFOSkUFacQ152GnmZaYT8LkJ+FwGvA5fTSsjnjjQiywouhxPdIqOrMnGhAD6vm1DQS3ZmGilJcaSnJJGekkxacgKpKUlkhFOJC/qIjwuQnRUmNuQjITZIfNBHUmIsWZlpFOblExsbi9PhID42AbfTQ3JyKh6XG0mSUBQp2mxrRjLFYFVlEuPjsepWJFHA5bKjKiKqIuJ22Ql6PTh0DU2VX3y2uJx2nI7nG0gmzKZInNLjdiFLkZixbok4qCXRiMtmIeB24Lbr6LIZh0Um5FSpznTz/uR0LmwcxpVNQ7i9dQh3O4ZG3FydEdD8rz3t3O0azu3OVu70tPH73nH8a+8E7u2dyO/fTePe3inc2TWZX/dP486hJZzZ9xGdn85jdEs1Aa+V/KwsdEVGkc1YdQVZMuO269htFnRNxuOwYbdohHweYv1uKgsTWb9oLO8vHsftn7t4dK2Ph5f7eHRlN4+u7eHZ7e94eucQT28f4vH1Azy7cYBnNw/y981v+fvmfp5d2cWzy938fb2Pv6708NeVHp5e7uXZlT4e9XfxuL+LBxe28/DiNh5c2M6fF7bz5/ntPLzYzf1znVFhaxsP+zt4cGkHf5zfyp/ntvLHz5v5149f8+jiNh5e2MyD85t4cP5rHp//mgfnN/Lg5608vriTZ9cP8/T6CZ7cOs2jm2d5fOssT+7+yNPbP/Do+lnu3/iBB7d+4um9czy6/SMPb33P42h08fGtMzy6cZIH149z//oxHtw6xR83TvD7jeP86/px/rx2nD+un+STdxdQX5XH3FmT+WZ/D2dPHeTUqW84dWIfx47u4btvujmwt4sVq5ZSU1tJSXEeY8aMZvDgeoY1DyEuLoDLFXExOp12EhISiIuLIy0thaK8fEKhAElJCXi9blJSEqiqKmXm9HF89f5Svu3bzpqV83ht8ihSE0PEBmPJyymjrqaez99fwe9Xj/Gvy99x59IB7pz7hh+P7OCNN0YxevwwWkc30DpiMGWlhVRVlpCVkUJqSjz5+elkpCRQUhgmLyuZtKRYEhMDLwWul/NyXs7L+b8wvlCo0heKxe7w4HR5cbvdxMUHyUhJpKK8iOzMFJoaypk8roEtX66lY9M6tn6xiu2fr3ohcHV8/Q6dX61m88eL+PK911g9t45F0yuY0F5KXXUOGRnx+P1u8vLyqRxUR25BMUF/AE2VkUQjNqtGbNBKQqxCUW6Agmw/hVk+wnEWastSaarNJC/dSlxAoCjPQ3VFLI218dQPSiMvy0lZSRz5uW5qqsLU1pbj9fpwOL04XX5cbj+h2CS8vlgcTi8+b4iMzFxaWtvJzy8nK7eEcFY2ZZW1eLxBZDnCMHE5g6SEK8nIaCQ9XILX7SclIZ7GQaVMHjGEkc0VfPzRGtauX8jqdW+xaPU05i+byFvzRzFr3ljaRg6melApbocdTRZJDjmYN7mR77pW8f3BT9izZSndG5fy4ao5LJs/i8qSAjJT0gj6A3gcTiyqhk234nRYcdss6LIRXZGjC8+Y6C6sgNcuoUsxaNKrhDwyfruBhIBKaqKb2IBGODVAaVkRJaUVhBJi8XhceLwOHE4LTocFl0vD7bKhaiJ2m4rVpmKzy8TFefB67DhdOimpIdIz3QRjZRwuGYvFHBEvnDqKIuLzOMnPSSclIZaAx4vZaMQQ87ylLdKUFhMT88JFZDAYMAsKJrNIZk4JxeUN5BXVUl3XTlHZUJKzyimpaqV6yFjSsitx+5Kx24OIohWjSYpEraIxPUmSEMwyycl5lJY1k5CYi8XiwqI7EEQVq9VOekYuLa3TaG57i6FN02hpnkR72ySmTJnJmDFTaG0ZRXFJJWmpWYRCcRExyfy8kt0ccTVpERZKXGwSTa3jqBk8gkF1zSQnZ+CwO3DYbNh1K06rnXA4h7qGNgpLa0jPyEFRNKwWHUmSMJsjwpvFYsEf8lBZnUPjsELaR5fS0lZKQ1MZqZkp6DYrqlXHLApYrVaMZhMG47+FQ6PJhMFkQFFlBEFAFE2oioDZFPOile95a57FoqKokcY9RRVJSA1S21ZBTlUeosOKxW1HUgQU1YzZNBDJZESWBBTBiEU2I0smdEUgMy2O/DQPb4wtYcenb/DZ2ols+2w+275cxVefvUN5RSHhcJiszHR0XUPVRDSLhMupYzIPwOPRePOtqeQXZROMs5GebiEuXsLuFvAFFZxeEadLIiFeo646REmBk1BQID1VIT1ZIC9soiLbzNCKIOlxKpnJNgpy/KSmurA7ZSRNRdFkJFVBs1nx+JxIiojfbeL1VjfvTk9kyTgbM5o9+GwDX0DmIyJXhMMVEzMAg+FVRMGEKBj+f/be+yuqQ+H+ft+1vs8ThWlnejnTewWGmQFmaEMRpIgggohiRY0NCyoiiC3Nm2J6V2OJiTEx0dijphhTTDH2Fks0ptx7v8/7H3zeH4abe/+GZ7nXOou1+OGs4bAG5uyz92ejUykRdWriYQ8TRuczZ0IBsyaUU12cS0NtGrvNgslo+GvFMnOuLLKzMoZWtuTfNcUM0D5jcMmzR6DXCOT6LbgsalRKKSqlDEGQD9cUZei0SvQaGT6PHZVajt0spbbERjKcTVVCxKJ8iHyvkhn1Il01auoS/4fucW684v9L52g3YbscnXIESqUUmXyYNSYd+R+Gk+SvqpNU+i8elgKpTIZCKfzF1ZIr5H/x5jLrbhm+llKZqQn/iwknU2Re+7+WHjMg7AwrSKWSoRQkqIRsDMoRhO0y8l0y6vO1NBYamFhuoqfJxvL2ALPrLEyrsVFXYKYoYKIobGHRpAom1QRwWWQ4bVpK4nY6Rjt5emmKRx+OsHRSgHFpFZtWRnm5P8ozPU72PRngoyE7u1b4WNtp5tmFOfRP9LJ0gp8Z9XYWtZqZVaOnJl/JwIwIG6b76G0RmVqt4On5Pt7qj7Oqw8u8MSJLxxmYNUrJrBot66cFeb0vzYs9KTb3VrB7oI4jjzZydMMojq4p59DqJAcGCji4uogDK+McHCjk4GCSjwdLODRQzMFVBRweLOLImhQHB5PsHyzg0EAh+1YVsGtxiI9WRvloZZy9K2McGsqc6+OBBPsGEhzZUMreVXl8NBjlw6EYewai7O6LsGdlgt39hezqL2JnX4L3Vid5uz/GnsE47w0V8s6KXPYMxHinP8quVYVsG0ixc7CQd9dX8dbaWt5eN4bNa8az7fGZvP3UfHY8OZd3X+jhyI4hDmzrZ+8by9i3pZ9DO4fYv2OQY+89yuF31/H9ic18c/RVPtm9kaPvbODU/k18feg1znyyhW+PbOHH47v47pNtfHt4K2cObeankzv5/shmzp3Yzo/Hd3Lu5A7OndjJ+RPvZo6Tu7jw+W7Off4OPxzfzteHXufM0c2cPvAqXx14nVMfvsine5/l849e5ot9L/Hxjo0c2/0kh99+lI+3DnBgSz8Htw2y97WlvPfSEjb/bT67nlvIK+sn8NxgCzufmcUrj3Yxqy1OSZ6eoE1CxKEk12ci5NLSVO5n7sQUC7pKWLukmcFFzXRPTDOtvZTZkyppHp2kIpVHdTpBuiRGNMdLIj9CYTwXn9uGx2El4LYT9me4Wx6niFXUYTFpcdnM2G0W7GaRSNBDRXkxjQ21jG8dy4T2cbSNb2ZCewtjGuqY1NHO1CmTSZeV0jWxnRlTJzN1SicPz5nFzBlTmDltEvMfnsmC+XOY2DmBUCiC0+WkMJEgHMrBabPjcnnQarVYLBZyc3Mxi3o0aiVKuQSjXotOpcJkMGDQZYwsm9WMIJehEpSZlUa9Ac0w51MpSDMJMqUChSBBPjwYIcgVqFUqVMrM3yubaEApSNGp5dRWpTFolOjUcnRqOUa1hOL8EE3leexY386ZrTO4uHMq599o4vwbjVzY2sLZN5q5sLWVKzs6uLCznSvvTubye9O5tGcml3fP4uqHc7n60TyufjCXS3se5vIHc7l4YB2f7nuNHa/+jSUPT6OyLIFDFDHrdIRDAZxWy/DnTB0mox6nzUx+ThiPw0aqIIbHYSGRY+dvA1N5dmga3x55kxvfvcPPP7zPnXMH+PXSEf7+8+f889bn/H71E+5f2M+9cx/w+8WPuX/uA+6efYdff9jBve8yCa1fzrzF7TNbuXf2Pe5+/za//fQO98/u4u73O7j7/fZMVfHHndz6dht3vtnK7a82c/urzdz88g1+Pv0aN758leunXuHWV69y49Qr3Dj1CjdPv8LPX77Mza9f5ebpV7n+xfNc/ew5bnz6Mlc+fZXLX2zn1g+HuPnjce5fOs0vFz/n3uVT3L30Jb9f+ZpfLn/L+TOfcuX7E9w6/zl3L37Ob1c+5/6VE/x64RN+u/Qp9y4c5+6F41z74QA3zx3h+tmjXDp7mOsXPmPTE4NUlcSZ1N7IC5s2cOTQ++z7cAd79mzl/fe2sP+jnXz44S4+2reHhsYG/H4/+dFcLGYzNqsVs2jCYs6YW6LJgNGox263Egr6sdssBANBrFYzZrMJq1XE5/OQmxshPxpm4rh6dr7xPM//bT2Pr13OxPGjiUdDhPwBJk8Yz+G9b3Hh6318/9lubl04weWvP+Kbkzt44rGlTOhspLK2mFgsh1h+hDGNoylI5JET8RONBohHg8RjYcpLi/DYzdiMugcG1wM90AM90P8GWSyOKqPFjsXhRLQ5cLlceL1eCgviuN1uwiEfZak86qoLmTF5DJue6GPLy2t4fdMA219/jO2vP8Frzw2w/dXVvLZpOQOLGlgys5RJLQVUluVQGA8QzXMTi4cYO66Zsspq7C4noklLyGfD7TDg99uJhOzEo3Yqy/MIebXUpX00VvqoqwjSUBmgMGrC71FSXelnzGg/k9vj1KZd1Kbd1KR9xPJEWltHkUoVYRJteHxhRNGB0WjBZnfi80cQzXZMwymysvIqSkorcTn9OJzujLml1mO1+zBZXNgdYWz2AqKJceTmluNz+ShNJilL5PDw1HFsWLecx55YzeNP9TG0fi7LV02jt38qS1Z0MXteO+PaRpMuK8Ko06BVK0lFffTObOD9Nwc5+t5GDu16lI+2P87zj61kSlsjddVpcvx+fC4nfrcDvUaBQa/BIhpJJ/MIe3RoVXLcbieCQoZaqUIjCIS8dpLxCDZRj0apwO/zoNepEE0qgiEX6Yo04UgewZwgZqvb0Gi0AAAgAElEQVQRo0mL0aBDtJiG+RwCBoMOjVqB1ZKZHdfpVZhFPbk5mWlwk1GN3anHaFQgKLMwizrUajlyQYpR1BKLemmuL6O1uYbqdAqb2YQgKP5KDmVW/iRIsyV/mV0ZIyEbqUyJXKbCaLJhMFpRa41ky1VIFGokCjVSmQKJRI40O5M4kclVCEotOr0JuVxAKpWh14kE/QmCwSRFqTqKyxsI5xTh8eSQKq2hIDmKdEU7DY3TaW6ZSUd7N9OnzaaraxZjx3ZQkEjhcHgxGiwISi1eX4iCglJUKhU6rRrRpMNiMmHS6fG6fdSMbmFUXRsNTZ24XEH0Oh1mkwGTTotFtJKbV0hdwwTyC8rxBiNYRDMmgxGVkOEYBQI+AkEvBckcGpqStE1I0zYxTdvEUZSk41gcFsxWCxabFY1Gg1arRq1VZ4w9aTYKIWN2/YuRpNVqEE1atCopgiwLQTFcO5PJ0GgEZPKR6LSZGpygllFYFaOypRS904TebkCpUSMo5VhtRkx6JTaDnMK4i4BFRtOoJAaNgFYlo6N1LCG7hs4x+Wxa28VTQ508MdDFM48s5sVNa2hpqcXrdVNYWJiptmhUaLRKSkqLUCoVGPQC7RNaKK8uxekXKa8KEwhpMYpyXF4tdo8Kq1kg4NNTXqqnKm0hFFCQLBIpiqtorbPSPc5Oe5WRdExHPKSmMN9GwKvHateh1qrQ6LTIVWp0RgPR/DBytQKdQU48pKS7PZ/6YhXVhUbsBikyyUNkSx7KrChm/wsIn/kqk2ahkkswqAUsWjURj41xNbnMnlBEfamXylSE+lFpQj4fGpUahUyOVDKCbEnG1MrOGkl21giyJQ8hyx6JNHvkMEhemqksZo1EqVDgc1mI57oQjQIatRy9Xpt5z0iyUQtSTHr58E2ynGSelq5GB2NL5HRUi1Tm6RCF/yLhyaKhYCQrp3pZOMFKZVxBea5AQ7FIYVCLy6rGoJcg6uVIpSMyqbJhg1gqlSMfNrcyYHvpsBGbMacEQUChFFAIcrQaNT6vG61ei6CUo9Np/mLM/ZvFJUUuzx5ea8seTollk0xEqC6LUp5wUVegY2lniCUtdvpa1GzqtrNxqoGNU5Q8O8vAsw87Geyy0zfRz+KOBEUhHaPy1AxOyWFsiZFEnp1YromJDQ5WTLHz2IJc5rTYKY9IWDjRzrYNUfY+mWRjt8jeNUF29Ud4craX1V0eVk/NYWhqDrX5amoSGqbUeBmTMlMdzWblJDuvLA6ztM1BZ6WauS0OhmaleWpZGy+vamPr4DjeWF7L9uVFfDQY5+j6Uo6uLeHwQAkfLUtwZCDFkdXFHBxMcHSoiMODBRwdLOLYmmIODSQ5si7NsaESjq1OcXSoiEMDCY4MFXJ4qJADg7GMSbU8yvt9+byzNIe9q5Ls7kuxvTfFrmUpti5JsKu/mO3LEuzsK+Dt/kJ2ryln6/IU76wqZ/vyJK8vSvL6khRblhfzem+S15YUsrm3gLf6UmzrT/HWymK2rEixpa+Yt1bm81Zfgu39RbzVV8jWgVreXDORV9dO4bV1U3l9w3Te2jiH7U8+zI6n5rL72cV8vHkl+7b08/7mAT7avoaTH73Apx9t4ui7j/DxW/18uHkp+7cNsm/bEJ/ufYbPPniaI7vW88k7G/hs9xMcf/dRju1YzfGdQ3z63pMc3jbIse2DfPHB05zY9RhHtg/xybuPcWzXIxzYNsgn7z7O+6+vYP+Wfg68NcTul5fz7FAHQz1jmN1RSnN1kIkNebRWexlf5ePhCUWMH+WjOe2ipcJHOs9Ec9pL++gcAhYJTkMWVu1IrHopOpUElVKCWilFKUjQKqXkuEXyfDoaK0Isn9fMgu5WxjdXMb6pjGS+h7JkjER+iGRBFJ/XjdNhw+u247KZ8bmtBH1OwgE3Aa8Nj9NCPBqiKp2ktrqUMY21TJownuldncyeOYXZ3TNYvHgxc+fOo6dnIQsXLmBRzyIWzJvHrO4Z9PYuY/78hcye3c3Q2jXMnz+fBT0LWbNmHQsXzGPF8qW0tbZRWFCMw+nGarVSnEzhcjgRjSbMJguCXIEomnE47LhdDkwGIwadFqVCgcUsEvAHMBiM6HRa9LpMGlWplOH1uNDrtGiVSmyiCZVSgclkwO1yZEwumRx5dhZapYCo16ERFKiUMtQKOSq5FLNeTU1FKSZtxuDSqiSIGgnJHAcNZTn8bUkLRza1c2JjFd+/3MBPm1u4vGsyV3ZP5fKuKVzdPZ2L707n8p5uruydy9V9C7i2r4efD/dy43AfNw+t5NrHvVz9eDGXDw7wzYHn+fj97bzwzEZW9s4n4HYSj4SIR/MRTQY0agUWsyGT4NKpMRv12K0iPpeNksIYYa+Jtcsm8tTAVL46vJXbF45y59Ipfrt9lj9vneHP66f44/qn/HbjU/688Rl/XD/B7xcPcu/HPfzy3Q7ufPtWpq74/Tvc+X4XN77ewr2ze7n93bvc/XEPd3/cw71ze/j1/Afc/ekD7v60l1/OfsDd73dz89sdXDu9jZ+/eYufv3mLG19v5tY3mRTXjdNvcv3Ua1z57EXOf/IcVz57matfvMj1z5/l8qdPc/XE01w++TzXTm3h1vcH+fXil/x6+VvuX/2GX698zS+Xvubu5TP8cuU77l79np/PneL2+S+49v0n3PzpBDfPnuD22U+5+eMn3Dp3kps/HefW+SPcPHeYG2cPc+3cJ+za+iI16RKqy1PM7Grlwz1vcfzoXo4deo8P925nx7aX2Pj4AMt6FzBt6iRCQV/mQarVjMlkwCyKGA06zKKRcDiEXqfDYjZlko0uN3abBafVhtVixmqxDrPq9HicmYexLrvImNoqXnvubzwysJRZMyYQzQ1RUVrG3O4uvjv1IT+d/oCfvnyfi998xNlTu/nkwBs8/eRyOjvHUFGdIhwJEAn7iUfDxPJCxGIh4rEcyksSlCTzaW4cTSw3l6DH98DgeqAHeqAH+t8go8VSZbY7EG12zHYbvkAAh8NBKBTG5/Phdtnwee3kht2Mrkowu7OKp4Ym8NRgJ1tf6OW1pxfw4uMzefmJbp7d0EXv7AomNycoTfhIJkKUl+ZRUhals6uThpZWcvKjqDUCGrWCgMeMzayiqChMIhGgtDhMVWmE4oSH8kIPo8q8VBRaqClzEAmqCPvU1FVHaG7Mpaney+gqC2PrnTTUuChK2KioLCIcCiKKFmw2N0aDDaPRis3uxOZwYbY4MBgtBEM5BINhHHYPLqcPo1HEZLTj8kTJjVYSiabJiaaJJeqJxsfg8+bjcnhxO5zk+Bz0LZ/L4xsH2PDYMobWL2Dl6hn09nexeEUni5d38fD8iTSPq8HrdmAzW3DaLYwqzqV35mi2PbeEzc8s4cO31rHr1dW89EQf0zuaqCgvwWYUsYtGbKKGsE/EYVITDblwmHUIiuzhapMSpUJArVKhVAhoNSqcNgsadYbtpFQqsTtsxBIxilLFOF02fD4XOTlh9HotKlXm2mu1arQaAbUgpagwRrq8mGg0F1EUCQZ8pEuSFKcKCPs9WEUDWk2mvqDVKlCrZAiCFJOoIT/qZWx9ignNaTrHj6K9ZRRlySgeVyYBZtSrUMhlSCUSZNKRw8tuWf9xSJBIMjfXMon8Lxh2piYnDN+IyzPLa3IBjyeM252DzeZDIlUgkUoxGM1EIgkqK5qoqWmlsKiK/PwSIqEi8nLLKa9qprikkQkTZjJ1eg8zZvQwc+Z8qqrriEZj6HR65DIFoslBeWU94zpmUlkzjmi8AK1ag0GvRdSZEI1mrGYb6cp6msZ1UTGqhdy8AkwmExaTiMVkwSJaSSbLqRrdTDSWwuMO4HI4sVisqJUaFAoFTocNnV6guCzCmJZiOiZXMmFSFbWNJeTlB1Eolaj1huHVMhWCQoJWq/mPyqF0OL2mQiEIiCY9Op0Cg05K2G9FNKhQKTNDBEGfg9yIH71WQKmS4fSLjGoppaimAIPdSH4qF7kqswQpkWWhVkgJepSMrvTQOTZJUTSIRlAgyKVYjAZcRiVTW5K89NhMnlkzkTVLmtn0yDzeeGk9D8/uxOmwkihMICgF1GolWp2SinQZGo0Go1ZGOl1IQXkh/jwnY8enCIQ06I1SfEEDNqcGk0mgsb6YynIzVWkLQb+CYFAgEpRRFJVRU6xkXJWV2pSB4piOwnwLAa8Bk6hB0KgRrVYUSjU6vRGzw4JSrUKpUeC0qeloSpLK1VNTEsBikCOTjhjmZv3H2uFw4kqQjBxmQCkwaZU4DApaqoJ01AWoLXJQmQyRyAvisdtRK1W4XA4UculwDfChYcB8ppIoyX4IiXQEUmlW5nvSEcOprhHoVHKiIRtepw7RpEWtVqLTaf5KelnNWrwOHTUpM9XxbKY0iLSUKZjRaGPKaAch80NUxbW0loxgWaeZmU06Wqp0uCwPke/Oxm8ZicsiIxpUEfZnfgcy2UikMgkyqQSVSoVcLkX413qjPMPd8XicqFTDXD1BgVwhQ6kU8AdCmG121Fo1Go0GnVZNMOBHKs0kuzLJjmx0aimCTIIgl+J12YgHRdqr/Iwt1NLbkceySRGWjXewcaaVl+aZeWW+nae69TzVLfL8PDsbZ9l5otvL4OQIXXUB0lEts+otLGlzEw+pCAf1jE57mNnqZ854D1MbjPRNi7BkkpNV0+08tzSHR2Z5eG2Zmz0DLnb0eXh0qpO10/Lon5RHQ6GFmFdFaURLW7mF9kobU2oMLJ/oY8Oiep4Zms5rj81i89pJbFnRxJZFxXywPMlHfUUcGExyaHUBh1cXcnSoiE+GSjm+pozja1OcXF/KsbUpjqwp4siaIo4OFXJ0qJiPVxVyaHUB+/vz+XhVlP2DcfatirK3P8buZTm8tzyP9/oTbOuNsrk3xeuLk7y6oJAXFlSy45FpPN5dxeDEAtZOSbF6chGrOuKsm1bKkwtGMzStnEdmVfLo7EpWtMVZNyPNQGectdOSrJtRwuopRWxc0MDTy1p4be0UXl49ka2PdPFKfwNb147h7UfGsW11LbvWjeWtte1se3wmmx+dwWtrJ/H6usm8smYKL6+ZystrpvHa+hm8tG4KLz7azftvDvDB1tW8t3kVH24dZN+WFRzYuoyPt/Sy9/VF7N+6jEPblrLn5YfZ89Jcdj4zi12bZrPnxTm8++w0Ni4fw/anunn72Vm8snYyL66eyPsvLeD5wQms62lkfmcJdUknJREtFflGxqZDlEWdlCWclCbcRIJWYnleRlUUUpbKob6ykPrKQspT+ZQWRfF5bDgsepw2IzazDptJi0GtQNQJmPVKTHoB0ajCoJVj0EoxahT4HSINlUU8PK2V5T0zmNzeSEVZgrLijLHVWFtBTiSA12nD67Th99jxe6wUxCKUJWM01KSpH1VBW3MjzY01dE2awJw5s+hZNI+exQtZvLiHNavXMm/eAhYuXEh39yxWrlxJ34rlrFo1yKJFS5k3dwE9CxaxeEkv/atWs2DhQpb19jJn1mxmzJjB/Lk9TO7ooKF+NIWJAtxuNx5PhrkV8PsQjZmUjF6nRyUoMRozYHuTwYBOo0avyyzdarVaVIIStUqZGXrQZIDxoimTNjbo9VhEM0pBOVzV16FWCchlWcilUhTS7AwqQaFAUEhQClKUghS1Qo5eo8TjsmPUKTFpFdiMSvKDVqaMq2L5wxN49YnFnNjay9lt07m0vZMr707n2ofzuPz+w1x8ZyaX35vN1Q8XcvPQcn4+tJJrh3q5cbCXqwd7uXawl+sH+7i4bzHn9y7i3Mer+Hr/E3yy7022b36VJzasJj8nRMTvRtRrhlNDejQqGbU1VRh1WuxmEYvRgN/toHH0KOJRLysWjOOlx+Zy7KMtnPv+M+7/cpk/71/nf/64yj/vX+Ifv57nz7vn+edv1/j//rjM/9w7zz9ufcuf17/g7z+f4o+fv+LPW9/wx8+n+fPmF/z58yn+vPklf791mj9vfsmft0/z583T/H7jS/74+TS/XzvFb1e/4LerX3Dv0qfcvnCUW+cOcfPsAW6d/Zg7P+3j9tn9/PzDB9z+8X1+PrOLWz/s4eczO7nx9TZufLWNa6e3cPXUFm58vZPbPxzi7oXPuXPhS+5c/JJb57/g3NcnOf/tKa6d+4qb505z6+JX3Ll4ipvnPuXOpc+4+dNxbvx4gus/fsr1nz7l2rkTnPv2Yy6fOcC1Hz7m68/ep72lnqJYHnO7J3Nw/27279/Fgf27eP+9LXz55THWre+nsWEUebl+QkFvhjdnExFNBkwmAyaTHqvVhMGgzSx1atXo9frhtogX0WTAbrVhs9pwOOyYLSbMZj3lJQmcVjOiSYfXaWdmVxcvPPUYz2wcYurkSZSkKlk0fw7fn/qQc6c/4PzXezn31W7OnNzJm6+vp6+vm8amSqL5YWL5EcpKk0QiHkJ+B7FYiJyIn7wcHyXFBVRXlBINh3HZbA8Mrgd6oAd6oP8NslgsVYlEAqfXh8PpwWZ3Y3e48fkj2J1OPB4nwYCbcMhDeWGAJTNKeWRJiseXVTEwt4iXN4zlmVXVPL6ijMEFJczqSNBcEyMWdlJbnWT8uHomdU2mNF2Nxx/AZrdlwNeKDATd6bARj0VJxPwUxnyUJ8PkBU0UxxwU5tlIRkVSUT1hv4acsJ660QlKiz2kCsw01VqZ2OJi+qQY1RVBAgE7ep0Oo8GEyWRBrzNjFh2YTDaMJhtGkxWD0YxotiOarZhFOxazg4J4kmRqDOVVXVTXzaK8uotkWRuBUJpQMInD7sMs2rCIIqNr0qxZu5I1jyxm9br59A/NYvnAVHr7prCodzKz57UzdWYrlZUpojkh7BYrOrWaqM/EU6un8ebTC9myaTEfbFnHlhf6eOGxpfQt6mZMYx0mnR6HaMao1WBQK7Aa5MQCFtxW7V/cGkGWuZFUCnIEeWbFSK/VDq8JavD5IpRW1JATjeHyOLFYDIRCARKJQnS6zAdUlSBB1EqJR1xUl8bIi4QQjSYMWhVOm5mgz0G6OMHECc2MbRhFdXkKnVpBXm4In8eE123EbjcQijgoTPhpHVNKR3OatrHltDdXMLYhRXNjMePGlFFXVUhJIge/w4ZRp0QpyP8NQJdmZyDXw2wpqVSeSZJIZEikI5FKh1MlMhUSSWbVTyKVIs3OJMKyszNLgVKZHEGhJhZNMapqLKMqx1JdOYZ0upFkYS35+eU0NXdRXdNK87iptLVNpbS0kmg0H6vZkoFjy+S4XF5q6sbR3jmb+uYuikoqMRrMGHQ6zAYjotGEz+unrKKO1vYZjO+YSTQ/hShasIpm7BY7dquT6upGGsZMJBYrxmZ14XZnKsAGnYjRYMJiFonHQ9TUFdLaUUF7ZxXNbWUUpCJoDVqUWg16o2G4OiYZvmYSJNKM2SfJzkImkSAoBAS5HJ0mk/6Ry7IQ5FnoNQrMBg0Wk4ryZISGmhSiQYVSLaGgPIeq5jLMHhG9RYPFKZIleYis7GyyJFnIZNlE8y3YbEpErRy3zYggV2A0Zaq2Nq2c9tH5PDM0iRcfncHfVk9i49B0try8jvVre/G4HVhs1r/MVq1WjclsRKPVYtBIqa5OUT66nEg8RDzlxufXI1oEzFYlNqcGs1mF26mluFBD97RKgn41OSEFBXlKGtIaJtWrmVpnYWyJlpqUnopiD0GPDp1eQKHWoBxOFWl0WmwuJ3KVGkGtwmxWEwubKYzoKYwY0SozxlPG3Bo5zOAaSXb2Q0glWWgEBRpBhtNiwqbX4NZLmVQXZOHkAjrq8ygI24hHIzitdgSFcnhRMDvD4MoeiSQrm+ysLGTS7L/Om5X930izR2ZuELMzZpdCko3VmHltdpsGlVJKbtiKUpGFoJBi0ssIOlXUJASmjrFSnZBSlielNPhfjC83EHP9N8WhbLpGm6mMyQk7/w8tVWa89ofI82lIR/VEXFJKIlnEfNn4XAp0GjkqpRyNWolGnVlLVKvVw6D7DE9LrdUgCAIqpTqzWCrPAObtTgdqjRaFUoFarUSpVOB0OlHIBQS5IlOtVAs4DApCNh0WjZSARU1FjoY5tUYWNYksHutkUlrLqulx1k8L8OKSHJ5bGGbVRAuDnXoemSayfqqVJ+dG2DQ3xtI2P1UxA/UFWtbMzGfCKDORoI5g0MzoigDd7SGWTvIxu9nD5Fo7o4s0rJuTx6OzA/R3aHlnbYg3l/kZ7PTQllIxfbSVxgIdJRENo+JGZtY7mV3vYUq1k03LWnhpsJMNM4p5aX4pewdr+ag/zcGBEo6vKePE2jQn15fzydpiPl1fwfF1JZxcV8Yna0s4sjrJ0dWFHBpI8PGqKB+vzOfgqnwOrIqxrz/O3pVRPujLJLXe6S9g5/I4O/tLeGNJIW8sKeH5hSleWFLD3xbWs25WBYvH59MzPklbRYiGQj9VeQ5KQiJlOU5SQStxj4b6Qh9Rm4YCt4GqXBtjiwLURe20lgRIh010VERoTHqpibmpzHdTGfcxripBU3GIiTV59E2vYevGHl4anMJ7m+az79WV7H11iB1PL+XNDTN589FuXntkFi+tnc6zA11sWNrGukVtDC5oZenssSyZ3czCWY08MdDNpnWzeHXjXF57fBZvPjGNrU93s/WpGTy+rJFX1k/lsd5xLJ9ZzcCcGvpnVdFU4aOpzEc630zQpiTfa6Ay7iQeEimK+ilJxkiXFTN+XB3jm6vpGN/E+NZmSktLGDOmkdLSFCVlxeTmRrCY9TgsJpwWEyadCqNGjkGdjUGTjUUvw2qQ4DRKSUbstNWXsHDmBNatXMRQ33xmdtSydE4ry+ZO5rGBpazp62FZzzzmTOuiqa6CipIYOWEvuZEAQa8Lj8NCxO8hL+ShMD9MbXWSlqZRTJ7Yypzu6cyaPpUlixayenAlSxcvYdGiHnqXLGXmrBn0LOyhd2kfc+ctYM6cOfQs6GFgcJA1a9cyuHqInp7F9C5ZxuDgapYuWcajj2xkyZJlTJk8hVkz5zB9+kwmtndRVpLBPDjtDhx2O1armXgshsmoRaPWoFJmqu1KQY7T7kKlzCyxajQKHDZ7hgcplxHwezFo1SjkUnQaNUZd5oGOIFcO1w8FNGoVClmGyycIAnJZNorh/0tajZDhbsqzUCpkKFWZ0Qi1So5Go8CoUWA3KKkuzqFrXBXzp4zh0b45HNzzBue+2M137y7npy0TuLRrChffm8vlvT1c+XAJvxxdw7WD/dw+uZ4bh9dw48garh8d5MaRVVw9tIIrhwe5dGCIy0fWcfnI41w6/izfHd/G7u2vs/DhbuxmI/kRH6JOhdmgHf45FFSkyzDotZiNRuyiEbfdwoTWFipLk3RPruWVx3vY8crTnPnmK25du8wvP1/ij1+v8ef96/x26yL3b1/k7/ev8+f9a/x2+zL/+PUGf//1Gr/fvco/fr3Gb3cu8H9/vc4/fr3CH79c5fc7F/jz3kV+v/UT92+e5bdbZ/n9zgV+vfkj9258z73rP/LL1e+4c+UMd65+z70bP/LLtW+5d+1bbl85xf1rX/HL1S+5ffEk9658xq9XPuPOhSPcuXiM2xeOcef8Ua6f2c+dC59w58IJ7l/9mt+uf8f9G9/z640z3Ln8PefOfMn5707x4+njXDxzgktnjnH9p5P8fO4EV3/4hEvfHuXajye5fPYE5787yrkzh7ny0zEu/3CENQPzScajFMbCbNo4wJGD77P77dd5euMQLU21mc+5eSEcDiN2h4jFbPxrEMFkMA6vbOpJJoswmQyIoojBkKknGg0GDEYDBp0egz5TpTWbTVhEEavNRCQcwGY14nJmqoz5uWE621rY9NgQTz3+KE2NrfT2LOCH0/s5/9WHXPj6Q86e2s1nB7ewbt1iuud0Ul1ZTDQaoCgRpay4gJyQl4DfRV5ukGh+mEQsTKowj9JUAR67FYtR88DgeqAHeqAH+t8gi8VYZbVbsNhtWKxOLFY7fl8Yq82J2WrG5bZRkMgjXZqguiRCTbGZtQtLWbewiCeWl/BkXwl/W15O/9xipo2LUV+ZS0G+j8qyGMuXL6B/oJ+6hiasNismkx5BUCCXSTPwapmEcChAwO/FbjdgNilxWLV4XQbSRSFqK+OEfEaCbhVBn4ZwSE95WYj8fCO1lR6aamxM6wgyrSOPhtFRXG4LLqeTWH4ci8WB3ebGqDcTCETweoI4HV7cniCBYC4edxC3K4DHHSDkzyVdPpZRNW2UV7ZTnh5PIlWL0eBBUOhQKDLA98J4Dms2rOLxv61h/calDK2fT//qGaxYNZXFyycxf1EH02e3UN9YQSw/TCwvgmgU0QoyinPtPNLbxqsb57HrlRW8/epKNq6eycpFXczobCcRzcNqNOO2OdCpNWiEzBKiVS/HYVIhGrQoBQWCPJMAyiSLdOh1GjQqNUaDmXBOnPKqRuJFJTicdvQGDVq9Fp1Bh9GoR6VWYNQIlMd9TG2K0zOlhpqSXFxWEwU5Plpqi2keXUrb2HImj69h1rRWJrbW0dFSTyIaojpdwMI54+hbOpkVS6Yzr7uVxXMnMGlcmvaxpXSOq6BzXJquCdV0Tahm6oRKOlvLaR9bxtjRScqSYaJBJy67EYfVgM9pwaRTo1ZI0agU6LQa5HI5Mpk8U1+UZipParURiSTD7sqWZJGdPTJTBcvOIlsygpHZI5HKFGi0RkwmO+FQjJLUKCrSDRQna4knKikrbWBsy1SSxXXEYoXk58cwmQyZeplCgU6lxmK2U1Y2ivETZlDfNJHSilpyIjGMBgNGnR6zXsTt9FBQUErz+KmM75hJXn4RFpMJs9GA2WTCbrFRmCxnVF0roXAUh8OF1xdCUGoQ5AJV5eXYLCbSlQkamopp66yiaVwZpVUxcqOhzNy7QY/FlllvVCj+NQcvQa5Q/JuVJCjQ6nUoBClarYBKJUcizUYi+RdPKZP483tsBL0WBEGCxiiQqozhCjmxWE04vCJ6s46s7JFkZT9ElmQEOl028flAdoQAACAASURBVEIXUtlDaOUj8ThE9DrNMJNLjkUtpa7UT/+Cejatm8JjKzt4fNVk3nhuJc88tRp/wINoMSOolJm0oEaVWQEzmVHIRpJMxqhtriU/FaauuYBY3IbBJMPj1xOMiGi1EnxuPWPrg6zq7yQWNZIs0FGW1NJSY6BrjIHOGgPjK4w0VzqpLHIR9OpxOEQEjRZBp0OjM6LWZ2q4MqUGlUaDXi/gd+iJhY0UR+3o1NL/YG9lQPP/ridmo1aqUAtSfE4bVr0Gr6igc3SIlioXVUkf5YU55OcEcNntmExiJnEll2Y4XNIRSLNGDptbD/37kGTMM6kkC8Uw4F0mHYlOJae2Ik5R3IZRKyMe1uGxKjGosgg4VKQLbJRGFTSWaSnOlVMRU7C0zciaLiulvv+H+qSWhDcbi/a/yfdKaUmrKMt9CLfpIeIeCTmO/2J6vYGHx1kYXSoSdCsR5COQSSUIQqaOmIHNK/9ibCkEAbfbi0IhIJVl3pMZ1puAUqnMmMJKFXK5gEajQaVSIYoiSkGOSa2gyKuiq8rL6DwN7eVuyvwSuirULBgjMrfOwOQaK+1lIvPH2OhpsTOzzsi8Vie9E2ysmigy1GXjkZkhHp3u48m5hdQVGIgG9IxJ6ent9DO61EJe1EG6LMCksSFaKsyURk2k8kRyPErqCnQMTPewrMNGd52WLf0lPDIzyMw6E/OaLSxo9jCt3s2UGh+TSw30tgR4elaKncsreL+/jL0rUnyyNs3JdaV8tiHNZxvSnH6sgs/WlXBibSEn1yU5ujrBkaEEx4aKOLYmyUf9UfatymffqhgfDeTzwap89qwq4J2VKbb2pnijN8VLi0p4vqeKZxZW8MTsEh6bV8Pq6eUsaStkYXspE2tiNKRCVMTdFIZtjC6Nkeu2kOuy4bcayPXa8Zr1eC06cnxmIh4LHoset0mL3y4SdIh4RC1hpwm3SU15NECeWyRkN+DSqwg7TIRsRtwmDTluM1GXSDxgoTTXTVN5lLbqGLMmjGZ6Wz1zp4xlUfd45kxuZNnDbaxfOo3+RV3M6RrLhDHl5ARsBD0iPpeBiN9Ont9CbVkuY6tymDu5itElHupKPZQl7NSVRUhFXZTFvdSn8xjfVEFTfQVjx9RRV1dNQUGCstIKEvEigsEIHo8fs9mCQa9HNOoRdSosRi0mvRqdRoHTZkbUK9GqJTjMaow6KX67iaDTTLowRH15DlNaixnfUMhjK7p4amgar21cwruvrmXPW8+w/93NvLftVfZsf5kPtr/ABztf4d23XuPlpzeyYPYM2sc101BTSVlxPsVFUQJeBz6fnZDfQUEsSGkyj+b6aqZOamdSZxvz581h/vy5LF64mKWLljJ/3gKWL+9jZf8gK/r6WblyFbNmZ5hZC+f3MG/eQnp6FrNgQQ8r+vpYt34DixYtoa+vn74VA6xevZ65D/cwu3suM6ZNp7VlHG1t7YwdO5bCgkLCoQBWc4bVqdVq0Wg0RKN5RHICGPQ6lIKAYXiBUTQYMeoNmIx6LBYRp82K2SSiFBRE8/Iwi2YEQYFZtJATjmA06FEr1aiEzHX+z/VThSzzEEqpyIxiKORSFLJsBEGaWX1WC2iUMkx6FRajhqBLpHPcKGZPaWFd3wJe2LiKT/a9wzdfHOXsNyc4vfdpzr49h/O7urmyv5+L+wc5v28VFz5axbkPV3Hx4FquHF7HpUPrOH9wA+cOrOXikSEuH32MK8ee5NLxZzh//BV++uJdvv1sH6+//DwzpkzALmox69Vo1Ap0WiVOhwWlUopVNOLzuDKpLp0Oh9FA69gxJBMxJo4r4+Un5vPms49y7cpl7t76mXt3rvH3327w999u8j9//4V//P7z8HGL//v7L/zPH3f5x++3+fvvd/nnn3f5nz/v8s9f7/Dnbzf5+/27/OO32/z2y3X+vHeT+7evce/OVe7dusIfv97gt3s3+PP+bf5x/ya/3b7Cn3evce/WJX65fpY/bl/i7o2z3P/5HHeufc+tK2f45er3/HLjB/64fY4/bl/gz3uX+fu9K/xx6yL/uHeFf/x6hd9uX+TXm+e5f+s8926e4/dbF/jt5iVuX/2J6xe+4+rZ01w7/wWXfzzBlZ9OcPXH41z45jDffP4hP317lLPfHufMV0c58/VBjh14m1GVxRTk5zK5o5nduzbz3jtbWTO4jMJEBJ/Hjs1mwm41YrUYcbltmEU9RqM+kxoUjRgNetxOF1arBYPBMHzoMRkzaS690YDNYkWv1+N2OQgFgjidTpwOG2WlxcQTuQT9PgoL4rgcFtKlSVYsncdrLz7DwnnzmT61i2MH3uGnrz/m7On3+fL4Lt7dsYk5cydRXllAfm6IaF6I3FCAWDRCKJRJcOXmBMjNDVCSjJOI5RAJ+nFazTgsxgcG1wM90AM90P8GWSyWKrPVgtlixWixY7bYsTtcmEQLZqsVt9tONMdPaXEe+TlOqop9LJmaZOPyMp7uL+f5tWNZ3J2mptxPaVGIvIib6nQhy5fMY2j1asa3tZGTE8bhtGI0alCrFWh1yswNs0pBKBSgoCCXgMeE16XHY9MS8BgpzPcS8Yn43EZygnoCXi01VfmUlUYoiFmpq/bS3hRgUouL7slxCuJOTAY9ZpMVvc6I3mBCrdbidnrxuEPE8pOEgnHy88vIy0sRixZTkR5NMJBDbiSfeCyJ3xvGYfNiMbtQqXUo5GrkcgGlIODzWFi7dhmPPNHHU5vWsPaJpQyunU/fwAx6+ybT09tJ99xxdHQ1UVVbRioZIzccxOP24bSaGF+b4PkNc3jrhQF2vzHAjheX8+TqWSyZPYEJTaMpjEaxizZMOj16tQqtWoNGrUYpl6NRqlCrVNhtFgRFpkKkFBTI5VLUKhVmk5n8/CSl6VriiSJEswmNVoVKnTnUwzPjOUEn4+vLWTm3lfkTy+idWUff3FYmNpXRM7WRlQ8309vdxNJZY5k3fQwPTxvD7K6xTOloonN8PQvnTuHx9ct5dmMfH779Akc/eJkje17m1Sf76Z03gWkdtUyfWMusrnq6O2uZNamWaR3VTG2rYOqEaia3VTKusZiGmkIqS/JIF0WIhpzkBZwURYPE88KIBsPwU+IM4FohKBCtbmRSYbial41MJh2uRCkyRtjwsqBEIkUuV+L3RQgH4ySLKsnLSREOFxIJl1Ja1ky6solQMIrNZkOpVKISlBj0WkwaHRaDmYA/zKjaJppbJ1M7ZgK50SQmk4jJqMdmMuF1eknEk9Q1jmfs+GnkRpOIJhGTwYhoMOL1BCivrKessh6PJ4Ber8disSEIAhazicJElPx4DpWjk7R2VNI4vpySygI8IRcqlYBaq8Pl86LV6zIcLSEDAxcEAekwZF4hqJAr5JmFTbUCvV6JQi5BKhvmm0klZEslyKQjqK9OoVNJMBjUOLw2onE/efEgot2AzWtCUMvIlmaRlf0QEtkI8mMW3B49WZIRWNRSfG57BlKvkqNXqxA1curKgvTNreW59V082t/OY6um8MozfWx+fSMWiwGHy5mpsA3X7fQ6DTabDUEhQRR1lFeX4PBZGNWYT7zIgd4kwe3T4Pbp0Onk+J0a2sbGmTFtNDkhPZGAgmhYID8sJZUnpTxfIJWjoDxhobYih6DfQCjkQq3RodDqUGsMJFJFKLWazLUSFMgVI7CZlViMcgpzTeg1EiSSEcilMqTDQPiMuTUSQZqFUaPBoFFi0qoQNQJBh4aJDTl0NYVoSPspyvPic1qxmkzoNHr0Ol0G7C8ZQXb2CBSS7L/OKcl+iKysEf9RWRyBLDtjdEkkWagFOWGfmZpyNz6nGp8ti9aaCH6zhFFJN6lcHak8Dfm+bNIFRkrzpPS0mtgwxcicBg0NcQWVuTLqi/RMSI5kYLySJ2c5aIg9xPhyI1Oq5Cxv1/FwnZL6IgUVcT02UYFKKc+YqILiL56bSqNGIc+wtwSlkFlEHE5myRUKnE43KrUKuUKGIKiQyv5twAqCgN/vxaiVUh/Xs6zFwfw6A1PSBtpKtEwZpaWtQqC5WE1VXElpjpqSsEAyJFBfbGZKU5hlU+MsbrWwtM3Mmpl59Ixz83JvBb3tQXJcAlGXjN6OID1tbmIhNeGwlaK4i3TSR8ChJj9kJNejpiCgYnKdjUnVZsaXanikO8jaaW56Wh10jbIyu97NoiY/gx25PD09j7eXFnJkdRnH15dzckMZn24o4eS6JCfXJDi5Js7xwTifr0vx+foURwbiHBnmbH08kGDfijgfryrivZUJ3luV5J2VSXauTLFjsJpNC8t5cn4t/Z0pVs+oYunEEiZVRZhcm09N1E5xyExrdZyEV6Qg5CDf5yDHZSHPZyfsMpGK+gg7jUScZvwWPUG7iZBTxG1WE/Xb8Nr0+B1GAnYjXosBj1mPS9QRcltxihq8VgMOUYNL1GE36PDaLNhNeiwGLTZRi8WgQ6+SY1Ar0aqUaAU5epWAXqtGq1ZgFfVYzUbcDitOsxGLqMdpy9Tu/T4XFrMJt9tFMpmiOFVKTU0NDfX11I+uYfLkDjo62+mYPJEp06fT1DyOyqoqkiUpIrkRXC4HBr0es1GLTiVHq1KgEeRoBClapQSNkIVOmY3NKCfk0lCZClEQsVJW4CURsVFflse42iIWzmxmUXcry+Z1sKF/MS8+tYb33nqO/bs2cfD9N/ny8C5OH9vJ18d2c3LfWxzf/zZfHHmfzw+/z+G923l/5xtse/MVnt+0iRWLF9FQU0FlWZJ0aZJ4NETY5yAW8VBenEd1Ok7XxLFMbB9D9/SJzO6eyoyZXfT2LmXJksUsXryEhQt7mDt3AfPmLaBv5SqWr1jBkiWLWbG8l2ldk5k3ezY9PT0sXrSEnoULWbR4EYsXL2blypX8/+y9d3dchb22/ZT1JmBp+uxepveq3nu1Lfciyb3j3ovcbdkGQkuBhIRQkpBAICQ5CYQkYGN6CQaDsQFbtqwuuZBzvsH1/jGC83yGs/xbay9pj2ZmjTTas/e+933f1/HjJ9m/7wjLlqxg+ZJl7Ni2k/nz5rBk8SLmzJlHcUkZDTV1FGQyGLpCNOTHNDRkWUaUpFw8UVfx+/25Xi1Rwm/4iAZDmLqR63R0OjA1HbfTQTqeIh6JIUsiPtOLKAgok2RYWRKw2yxYJ8EU+dY8rLYc4dVqyTmwVSV38cNhz8ftcuB2O5AFFx5TJR72UVEQYen8Fh59YD+nX3mef/71OT589zXef/sffPju65x75698+trjfPbqw1x645f0vfc7rn3wW66//yz97z1D//tPcvW9J7n01lNceu95rp1/hb5PX6Hvk39w6aPXuXzhPS5++jYXP/uQcx++y7PPPMORnp0smDkVny4jCrmkQI6kaEGXJZLxGD7TIBYIkI5F8Jkq6XiIeR0V/Kh3HT9/8AAD/X2MDAww2H+ZiZHL3Bq/yr/Hr/HNeB8TQ18xMXKZG6P93Brv5+bYNb6ZGOK/vhnh37eGGB/u4/bEdb65McytsQH+8/b4dwLYjfFBbo4PcHtikJvjg3wzMcStsQFujQ5wa2yQm+ND3Bwb4uZYP+MjfdwaG+TW+AC3xge4OX6db26O8M2NIf7r9gT/9c14bn1ihP+8Ncb4cD8jA5cZHbzKzbFr3Bjt49bYNW6OXuPm2AATo/2Mj1xl8OrnDF/9lMHLH3Lho9NcPPcmlz57h88+foszr7/K3175E6++8gc23LOSsrJC6qrKOX5oF8/97ikOHtxLYWEKr6miqSKaLuY6Sg0Nr8fA0FVURcJjejAMA0VRMA0dVZHRNG1SjHWhKjKKoqBqKpqiEggEqK2tJhwKEA4F0DWFsN9HNpOgpLiQbDKG16PR1lLL1o2r6Nm9lVPHj7K4s4sfP3wv5959mY/f+TMvvfALDuzfypJlcygsilFeVkRRYZLiojTVVWVk0lHSiTAF2QRlJVmqyopJp5NEggECHgOvfqdk/s7cmTtzZ/5HTDjsbw4GvZgeH4phomgamu5F1Qw8Xj9er4+A30syGSabClGU8dFaEWDHykq2r6xiemOWytIk6VSIspIEHdPr6Nm3g4M9B5g5fTqlRWlKihIkEwEMU/3uYMhhycfltKKqIpGQF6/pJuQTKIh7yMZNKksTFKWDxCMG2ZRJKi7T2lJIfXWK1qYQ05p9zGjWWb80zorOLKmYia4bSJKKKMrY7Q7cbhFRVIiEUzQ3zaSyvJnqqnZKihtIpyopK2ugvKSastIqEpEkuqSiCG40Oec0c9hzPVc+U6W+tpgHHzpC73276L1vOwdPbuDA0fXsObCc3T0r2LprCWs3LmRe5zQam2qoLC8mGY+hawZ+Q2FNZzPP/GgPLzx9L394qpf/+HUvj/9gG7371jC7rY6SdBqvqqNJOdKR6MxR+0SHO0fgs7vwGirRSGiyR8uJKNhRRBcF2WJmz11EYUkpkWgQ02Pgdrtwu10567eh4fd5mDujhf2bujm8YSbbVrSxen41p3Yu4PDGmRzcvIATe5ZxaP0sli1sYtG8RjrntdLRVs2S+R1s37yORx44zm+f+jEv/fohXvn1SZ5/eC0v/3wPrz33MGde/g1P/fwh1i2fxbJ59SyZVU33zHKWzK9jZXcrK7paJr+2sayzjRWL2+me28CCWTXMm17DvOm1TG2uRJMVXA5nTtyy2ZE0D6FIIVaLE6vFgnUytmi1WrA7ch1cVov1u5hj7uqyE0Pz4POGSSaKyWbKqCxtpay0ibr6DgqKqnE6RZxOF4okocgiqiChigqaopHNljJz9hJmd62mZepCQuE4HsMkYBh4DI2AP0Bj83Sa2+cQi2cwdANdUTFVnWg4Tn1jO4VFVfi8wVxJt91GwG/S1tZIJhunrDLD9Fl1zO1spGlaJbF0FDPgw+F0IeseRFXD7nBit1lwOnNCpiAI5Ftz9Eib3Y7dbsNus6BqLgQhV+xtsVpy7jdLHnn5UzA1gcaqAqzWPCRFIBgLoJgK3oCO4ZfwhFRc7ly0Li/vLrweO+3T0wiShby8uwjqThKxCIZu4HTacwembitN5QF6d8/lBwcWcm/PQnr3dfHko/t5/NFe/D4Tr9dEm8TJB/weYrEYmUwKt9uFINjpmDmV+pYqqhuSVFT78YcceHxOPH4nAZ8bn+mgrFBm+fJGsmmBZMJBNuWmtlxiZqNObZGLdNhCTalBY1WISNCFqrlxCAJ2UcThdCNpOjaXk3y7A6vdjsMxhYBPRpcttNRE0cQ8LPnfx2bNx277Voy6G3v+XTitebjtFmR3jqDoER2UxkR2L6/kngVZOhri1JdlCRgGuiIjixIOh+07Qetbl9a3RMX8vLux2Szk5X8fh92K3ZH3/5TaT8GSfzea6KS1PkNrXYSIz8qiaRFm13spT9gojLmJ+ayUp5zUl6j41O9REJzC0gY7x1aGaMv+X+bWKiwoz+exNXZ+vdnNLzYI7JrjpCH6/7Gvy8PGGS42zXKzoEmgIm0jGrSjiPmTtEjbd514tknh3Gqz5sQvW865ZbPmtjm3IOFwOnPr+Rby874lduachbPmzKSyIsvUqhDrZifYOjdEV52D7kYn8+vtTK+yUVtgpyhqIR2wkwm7SIXc1BcpzKlRWTHVy7b5fnYt1Di+Os6pLY30LEnz+I5yVrSZFIQdzK6U+MG6JB3lTsIBlXBIJR3VSEcEplYHqMkoFIWsdDZ62NMZZ/vCNKunRtk2N82OuVn2Lizi1LISfrmlmhf3VHLmeB1v9tbyZm8VZ0/UcfZ4JW8cLeLs8SxvHM1w9lghp4+U8o+DJbx2tJy/Hyrj5f3F/PVgOb/fX84L+6p5tqeBpw9O4ye72rl3fQuHVzawrC3LrKoYCxoLaC9LUF8QoqU8RVHMpCobpShkkg6otJSlSHglimIeEj6VpE8nagpEDIGKTISIKRP1aCT8Bgm/TsyjEjZlIh6VoFcj7Nfx6xJBUyXqNwl7NYKmRsBU8ekKpiqgSwKmIhMK+NBlCZ/Xg2ka+LxeBMFFMOBDlhQkSUbXdTweE9Nj4g/4CQQCpDNpWtumUlPfRHVdMzV1LdQ1t1NYUklBcQXFZTWkC0pJZEuJxtP4/CE03USSFQRJRBQF3A47Tns+DtsUXI4puB1TUAQLHsVGOqJTngnQUp2mqsBHU3mYabUJFs+qZOvKdp59bD9PPrSH5352jF8/eogXn3qAX/+0l1d+/1Nee+lnvPO3Zzn78jO8+bfnePefL/Cv0y/x6dmX+OTsH/nsrT/z8dkX+PTsn/ngtRd565UXefWlZ/nFj05xeN9Wfvjg/Rw9dIgN92yitbGZeNhHWXGS6vIsU1sqWbNsFhtWzWXtqnmsX9PNjs1r2b5lHft2beTIgW0cPridY0f209Ozj927d7Nrx262b9/Jpk1b2LZtG3v37Wfz5o1s37aNNatXsmXTZnbt2kVPzwHWrV3H6tWrWLFiJdu27mDPngPs2rmfZUuWM2fGdObPncf06VOpq6uhpKgcv99PJpXF1E38Xg8rFncSCgYQRTeC4EYWJQTBhSzJhEMB3C4XsijQ2tyIy+FEEFxILjuGpuBw2BDdrlxM2W7H6XDhcNgRBTcOmx2Xy4XbnbtQ8S0wxmrJw+m04LTlPjcFt4OA34/blds/iJIbQ1UJ+01qy7OsXz6XZ395P+fee5lrX73Ppc/e5OKnZ/jikzN8/q/TXPnifS598iZfnDvLta8/Yejq5/Rd/Ijx/kuMXvucsWvnGbt2noEr5xm+/iVD/ZcYHfyK8/96h7ffeJ1z/3qfi59/zOUvP+X999/hsZ88yqZ1K5na0ogx2RnmdtnQFTeqIiC6BQxNJWCaJCM50mU8HKC8OEtFQYAf967jiQf3MnD1MjdGR5gYGWRiuI/bEznB6N8TffznjavcGv2Kb25c55sbA9wc6+fW2HVujfdza/wqQ/1f5Fxe44PcGunn1vgQt8aGuDUxyI2xAW6OD3Bj7Bo3xnLOr1sTw9yeGOHG2NB369/cHOX2rVH+fWuEb27mvt6aGOb2jRFu3xjh1s1Rbt0cza2Pj/DvW2PcvpG77zc3R/nP27nlv26P8u+bo/z71ii3vn3cjWH+fXOM2zdHuXVzhKHrXzN0/UuufH2B8+fP8dxzz3Oit5eqynJSqQSNDdWsWt5Je3s9iXgIQ5cIBb3EYkF0Q0ZRBAzDQFVlZFlE11V8Pg+maWKaJgXZArweL7qqIUsSbrcTt+BGlkVkWUZRVJLJJIZh4Pf7iUajKIpEKpmgsqKEbDJOdVUFAb+XVDJGc3MtixbNY8M9K+g93MMvfvogZ/72O/72pyf54UPHWXvPSqqqi4jHAlRXlVFSnKG0KEVFaRHxWIhkLEgmHaOmsoSqihIi4QBBj0nI68FvmncErjtzZ+7MnfmfMKlUuDmRjJBIJNB0E9PjQde9aLqJ1+eb3Enp+P0eUokgdWUR6sriFCZNKovCVJYWkEqGaG4pZ/HiDvbu3caKZUtoraukvaGMxsoMVSVRkgkfPr+JKDix2/NxOGw5Qp/iIuxXUEQrqZhGJCBRVRIhGVJpqEhRkNQJ+gSKCwyam9K0NEaZ3mqwsMPHygUh1nQHWN5dSTwWIBAIYZpeVFXF4XCiyAaCS0FTvRRmK2hqnElL8xyqKtooyNaSTldSX9dCOBghYOpE/GbuBMFnkE3G8ekqQY9JYTbO9m2rOX5qJ8dObePwqS0cOLaOwyc3s6tnOT2H17Fp+2I6F3ewoGsmZaUFFGYS+LxeVEnFowosn9fAD4+u4cUnDvDik4d47ucHefpHuzi0YzULZzRTW16GVzNyJD5Nyx2MukRM1URyC7gcDjRJnER1O3A47DhdViKRENOmz6Kmto5EMobpNVF1DZfbhSgK+Lw+Aj4/BakYyzo72LthIQe3LKBrTgNL5jVyePtiDmycz5bVc1m7dBZL5zeRjPmorczSVFdKbWUJLQ1VbFy3jH3b1/DLh/fxzEMbeO6hVTz/g25efHg5z963gkeOrOSFZ3/KD39wmIXTq5lRn2FOcwHL5tWwpquNdYunsrK7lbXLOljePZXl3e0s72phRVcLqxdPY+3yWSzr6iAaCuJyuHL9Pw4XoVghmYJq3C451wVkt2ObdJhIkozdnuv0slrt38WonA43DrsLryeI3xelIFtOdUULJUX11NVOp7FlDr5AEklSkAUB2e1CdgvILhFNUYhGkzS1zGFe1zpmzV1JWXkTXk8Qr2biMQ1MXSebLaakrBqfP4iha+iagqlrBAMhCotKCQZjGIYXQRCQJTd1tZWsXLOURCpCU1sFbdOraZpWSWF5imgqgt3txi2qKKqO3enMRXltOVEh18WVN/m727Hb7FitFpxOK4LowG7PJ9+Sh8VqzUUUrRYcDguhgImhCdjtVgyPjhnQCUX9CLID2RAQNTcWez53TbkLq+371NZ4KKs0cLnt2B120hEvyUQMv9+H02HDbbehSy7KUjqbl9XzwMFufnCwm/sPLuHR+zfzy5+eYGp7Ez6fF5fLgSy50Q0Zr8+LYWjIqoLdYSWWCJEuilPfnKa5LYbpsxAMSyRSMpGgi4DXQWWZQWOdSjbjIJl0U1QgU17kpKXSTXWBk1TYQmlGoLrUJBp0EgiouGQBQdGQFQ1fKIJNELA4nLgEN4I7j6BpI+7Lp6XCh6nkqIdWSx6y5GLKlLuw5OVN9mPdhduWj+x2YCoChminoy7GkvYIS2dlaa+L01hRQDoaIp2IfxfXyZuSe778/FzHVt6Ub0vr78Ziycu55PKm4HY7MBQJl9P6HcHRYcsjHfUwtS5INiGR8X6P9QtT1KTtlCZlgh4bPtNK1Gcl6LWR8H6f1dM1FtVPYWG9m7ZiJ3NLvscv7hH4yfI8nl7v4IktPhaU3c3yVpXplU7ayvKZWmWlrdJOWYGdaMCJ25GP1ToFp8M26Y7MRZEstnyczm+3Nyt2uzX3c5sNu8P5HeggR1/M++6xuqGgq27KUj6m1wSZX6fTS+35sgAAIABJREFU1Sgzu8rKrBoHcxpEqjIWaoucNJZI1BSqZMMOupq9bJ7jYecCHzvmeejp8nDv+mIe6ZnHjmV1HOoO88j6FO0lIln/3eztDLCvy0NB2E7Yr5AOS8xrTdBQIDCjWmfltAirpsdY2xphY3uM9c1+dnSE6V1Sys83FPHyoXpe723ijeP1vNVbxxvHq3n7RC1v9dby7n11nD1ewmuHk7y6P8Y/DmT456FC/n64hL8druKl/ZX8dm81v97fzpMHZ3NiXRM7u2tZ3FrEzNok1Rk/lWkf1YURCsMGBWGD4qiPqoIoRVEPcZ9MRTZCNuIh6pEojPlI+nWiXoWYTyNsSoQNiYghUhQPEfHpBHWZZNBH0FDwqhIeTUKX3BiygC4LaJILXRYx1dyiSgI+08A0dGTJjdNuw9AUWlrqCYf9FBVmKSkroamlianTW1mwYD4NDc20tk9j5px5zO9azMLFy2jrmE2mqIxYIkMwFEczfIiyhtPpxm53YLflAAQ2mxWr1YLD4cJut032s+Wcxy6XDVURMRWRZEihMuujvSZOfUmArunFbFs1ld49S7n/wGp+fHILj57azhMP7eW3jx/nr799hNf/8BjvvvwEH736NJ+8/js+ff1ZPjn9HJ+efp5Pzvyez978E5+efZFP3/gD515/kU/OvMgnZ17gs7N/4NMzL/DR67/n4zde5Nzplzj7t+f4/dOP8+CJY2zbdA9LFi2kc+F8ampqSESjJMIBirNh5s6oZcemLvbvXsr+3UvZuWURu7avZMvGFfTs3cGuXZs4fGA39548wAP3HeaB+09w5PABDuzfx44tW9ixYzubNmxk1YqV7Ny5m31797F330EOHjj8nfC1b99+Fi9ewpIli1l3zz2sW3cPK1esobtrMXNnzWb2jA4a6hsIh8OEQiEURSEei1BRUozocpPNpCjIpiY7j1RkWcHlyF388noMdFXD7XDisNsIhUJIgkjA78PlyMFpTEPLRQztNqw2C4apf7c/tVsduRoJyxSslvzcbTYLmUQcQ81VI7hd9sn+TzuC24ksi3g8JtFIjM45HfzkgSO8e/pFPn//z1y7eJqBy+9x7dKbXLv4Jn2fvcnX58/Sd/E9vjz/Fl99/g59l95n+Op5+r/+hNFrFxnqu0D/1x8zcu0CQ/1fcO3rTxjoO8+lz97l4/fOcv7jD/n4g3c5//EHfPnFJ5x94zRP/uIp1q1cRlN9HYosILjtuFx2JNGFx9SRBDe6KhELBihIJYgGfQS9JuXFRRQkQxze3s2Pjm3gyqXPuDE2yPBgH+NDfYwNfc3NsT4mRr7i9tjX3By7zH/dyLmvbk8M8c2NEW6NX88JV6N93Brt4/ZoPzdHr3P7xqS4NTLAxPA1boz0M3z9K4b6v2RipD/n2hof5sbYEN/cGmNifFLoujnKNxPfClxjORFsfIiJ8WEmxoe5eWOUm2ND3BgbzAlXE8P8+9YI/3l7nNu3R7h1a5gbEyPcGh9hYnSAm5PPe2N8kNHh69y8McqNG6OMDl5jbKSf4aEBLl78mnOfXGDD+o0UZtIk4mGSiQjhkJdEPITfp2N4ZKqqSzE8CrKcozzLkowsS6iKhKYp+HxedF1HVWVM00Q3dLxeL6qi4Ha5cLudqErOLeg1c/+riqLg9XrxeAxMj4HPq1NYmMVQREKBHBk0Eg5RWVFKVVUZ8+fPYP2aRfzw/sP88scneejkbh6+7xCdXXMpLkqTSkbJZOOUlxWSTkZIxUOk4jmBK5uJU1aUpbgwTchnEjB0SrNZgncErjtzZ+7MnfmfMaoqNRseDdPrIRgKY5g+vL4Q4XCUUCiMx+PB49MJ+ExCPo2q0hjxiA+PrhIL+6ipLGDu7Hp2bl9F77H9rF7eybSGUuqKwrRUpSnPeGmvS5OOe9A1EY9HRRSdCC43suRCkmy4nRZEwULQLxMJqnh0F4XJAImgSmHKoDDjpaLUz9zZpcydEWTBTJ1VXSHWdXm5Z2mMrvnVxOMRDN2Lqhq4XAJWqx2Hw4XLJRIKJigsqKS4pIHqqqlUV02lorKNdLKM0pIq0qki6soLaarMMqu1nI7mElrqSmirLaW+vICF89q59/4ejpzYxvF7t3P45GYOn1hPz5G1bNuzmC07F7Ny7Xw65jQzfUYbdTUVFKTiKJKC4FLwaTLdHVUc2jybn927hqd/uJVfPryD+w6uZMPyucxqrSMVjuDVPKiyiNPhwOXM/Y0UOecYEkU3RYXpHKLb7sRuz9EUS0sraW6ZSioZp6y0GEVVECURWRYxDI1QKIxpeKkoKWJGewNVZSlKMkHam6ooK4oxta2G2dPqqSpNkoqGSEZ9uJw2YiEfjbXlJKJhkrEgSzvbWb+sg94Dq3n8vjU8c383zz3Qza/uXcjTJzvZtaqRVYvbObB3I48/9gAbVi6ktSrJ3JYils6tZ92iaaxZMo17ls9m5aJp3LNsBqsWteaW7qlsWDmXjatm0dpQgcdQkUUBRZTIZMtpap6FoXkQnA7cjpx7yeF0IkkSNpsldwJuc+B2CjgduZNyu92OoXsIBWMEA3Hi0SJi0VKymRqaW+ZSVTcN0wwiSxKS6EYRc6WouqYQCAQpq2xg5tzlLFy8nsratpyQpekYuoGhmXi9PrxeH6qqoCkyHk0n7A8QCgTx+YK43RJOlxNBFPH7vWQLYiSTYcorstQ0FFFZm6W5vYzisiSG38AliGgePy5Rmewhyyffko/dnhOzbPZ8XK7c+261WnMF4YINt5CLMObn5wSuvPw8rFYr/oBJNBbEarPgcDlQdQVFF/B6FQTVgWyI5NnymWLJJy/v+3g8U5g9L04iI0/S/vKoLEji93rwev047FactnwifpNsVGXbqjYePrKMU3s7Obm3m0dOrOXXvzhJ54IZSLKEy21DEp243DYUVSaTTqDIUq7XJeghU5ImWxqgqTWOP+TE8DgJRQVMjxPTsBOPuSkqdJFIuggGbKSSEtmkheYKB63lAkUxC6VpFxXFKtm0gqY5cUlu7G43qUwGfziKQxKw2Z24BCeaeBcLWxQ2d3lYv6iEgOHAkn8Xlvy7sVr+u2TearkbS/5duGz5SC4HhuzGEO1Up2WWTg3TPS1JS1WUpooMxekYiUgUwS1gsUwhLz9XWp/3bXH9lO9NEhW/h8V696TD6y7CIR9zZnRMQhZyscb8/LswJBetdQkqSgxM6W4WtnpZ2GZSGssnFXYS9DpJBfNoqjBIe/83q1psnFrm5keb49RG/w+lvv/F0XkOntkk88JOgRe2CTx6j0F3g4MZNSLt5fncM9vN+tkSsxpclGTcaLINp9P6HU3xO5HLno/b7c71/jlsiFKOpmix5GGz2yYjwfmTrsk8LJacG8xut2KoLkKGlaYCle5Gg9XTDFZOV1gyVWXF3ChtlSLTa0QWNHtpr/LSWCyypNXL1rkedi3wsGWOh0PLYjy2s479KytZNruMtvQUfriplPUz/FSlnCysk7h/bZSuRoOg6SYZkKkpNMkEnLQVa6xqjbC+LcqGZj8bW3xsbzd5ZGmIP+4r53RvLW/01vP60QpeO1LO2d563r23gdNHy3Ji1sE0fz+U5e8H0vzjUAEv70/zHwey/OlQFb890MoTPXN4YPtsNi1sYEZ1nIbiKBWFEYqiXsozEQpiuXhhYcxPQcRDWSpAwquSCRlETZmIKZOOePHrEn5dJuzVSEWChLwaYa9O0KPh12Q8shtdcqFJAoYkoAlOFMGJJDjQZAFNFvF5TExDx1BV4rEYBdkMyWScouIsVTWV1Dc30NDSQsfMGcyeO5vVa1fRuaiLpatWsnLdBmYv6KSprZXauiaisRSRWAqPL4QoKwiihNPlxmq1YbVYsVlzrtqce9T6HdFXUSQkwYXgsCMJdjTJjanLhAM+Aj6TZCxAVVmGqQ2lzGwtZPuaDg5smsNDh9bw/OMHeeEXh3jldw9w5o8/5f1Xn+H9V5/m/Vee4MNXn+ST137Ludee4eNXn+Tc35/h09O/5fzrz3Lx7IucP/M7Pj39HJ+d/QPn33iJT06/yPk3/sTnb/6Jz9/6E5+++RIfnX6Bj06/yHv//AN/f+kZHnvgKDs3LGf+jDYqS4vIpNLEoyGKCuKUZMN0z22gZ+cS7uvdQu+RTRzqWcOJw+s50rOWg/vWsG/3Wnr2bOLI4R6OHDlI78mjPPCDB3jwwYc5dLiHwwd7OLhvN5s3rWPjxvWsWrWCjRs3sn//QQ4ePsKuXbvZvHELa9eso3NBF12dXSxZspQF8xfQ1FjP9KnTqCguY8a06dTX1pGIxQkGg3gME1mUCPoD+LwmiuDGUGQyiQSVpUXEwmG8Xm/OtS1Jk86sXP+h3W7HYbejTLpnrNbctpojIuZ6tCyWfNwuJ7IkYLXk47Q7cDns2G2WyX2sDb9XRxZdmLqKIku5GgVBwO10oSoqoVCYWCRGKp5i96Y1/Ovt/+DKhde5/OkrjFw5y8iVt7n+9VkGv3yDgUtvMvTVewxd/oBrF8/S/8UZBi69Rf/FN+n/8n0Gv/4XQ1c+ZrDvQwb7zjF87VOGr37M4JUPGer7iKsXP+SLT97ls3+9w+fn3qHv8jneeec0f37x92zesJqywgyK4Eac7IB0uxzouoIgOFFEJ6LLga6Iue1IESgtylKUjbO6u5XH7t3MpXNvM9J/kaG+Txi4co7RgS+YGL3MN+P93Br5ivGhS9waucw3Y1e5NdrHxOBlbo72cWP0ChMjfUyM9HFz+Cq3xwa4MZbr2xobvsrE6HXGh68yfP0S1y6fZ7j/CjdGB7k1McL4yAA3J4a5NenmujE+xO3xSQFrIhdfnBjt58boIDcmRrg5kRO6bk+McvPGGLcmJt1dE8PcvDHM2OgAE+PDjA72MzLUz+jIADcmRhgfG2RsdIjRkUHGx0cYGhxkZGSU6wOjfHm5n5889nPKy8uJRkKEQwFCYR9ej4bpUTENGcNUCIV9qJqMKAqIooCqqjk3liQjSQKapuHx5FxdmjIZQ/T5MTQdt9OFLIv4AyaqqpFMJlEUBV3T0DQV0zSJx+NEIwGKiwsJ+k2igTDhYIjCbAGZdIqWxjqmtjbS1Tmb9WsW8/CpI2xYtYijB/bQ3t5MRXkx6VSMbEGCwmySZDREIhYilYyQSkYoyCZIxUP4fR6CPg8hr4eQ10s0GLwjcN2ZO3Nn7sz/hDH94WbV9KKak3RB049ueFG1XETB4zHw+Q1i0QB+n04knHN1BP0eSgrCdHe1snz5bLZsXsPcqbXMaUmxYnYl0yqjzGwopKMhy8L2YqY3FGKqAg67BVkS8BkayUSEgFdBER25uJ1sQxby8ZpOTNVJ2CORCCsEfQLZlEZHe5IFM03WLAqxbkmc9d0eNq4oomN6DYFACFlUUWQdQZRxuQREQUWVDQqz5VRVtFJR2UZ19TSqK6fS1DKfTKaKWLSAlpZOZk1rZcH0Wu5Z0sHyhW0s6GhkflsNi+a0cKJ3F733budI72YO927i6KnN9Bxaye6eJWzbtZh1mzqZ1zmd1qkNVFSVkIwFKcqm8HoCuJ0Kfk1h64qZPHBwKc/8cBM/7l3Jj05uYv/WLhbPa2VBRzOZaAyv5kESBVx2W84x43RhGn5cTjeaLOExjf/HVWFDkRU6ZsylsKiYqqpKovEYgiggCC68XpNoLEJBUTGioOLz+lEUGaslH5fDQiYVwefTEQU3gsNGJOhDlWREt4jFakUWRHRNIREJ0FhZyLolU9m6op2ezfPZt3kuvTvn8ItTq/nVI1t4/vEenn/6fubPrKelvoCtm5byyAPHWd7ZwYblM9i5bgHrl3SwceVcNq+ey6bVc9i8cgbb1sxk7+ZODu1cybFdKzm+Zym7NyxkZVc782Y0MHdaPfOmN7Giq4ua0kKKEj4SIYNIQMPURPweE9FtR3DZcDtcSKKKw+78TuRyuVyIbol0opDSwjqqK9upLG+lrraDxuY5lJU3kEoVYeg6qqxiqiqGrk46FsNUVDUxfVY3Uzs6SSSzaKqROwhTNXRVm8Svq+iajqnlKIpeT67HxPZttMtuJRjy4w968AdUauuLqKwpoKaukIqaDNGEH0GS8ASCSJqJ1+fH5XJiteR99xwOpwVVcWCaKk6HHaslD1N3YeguHI7870SJvPwp5OVPweVysKh7AYZhkG+14HQ70A0NRRNwOi0EIiq+sEG+JZ8pU+7Cav2/TGvzUtfoweMXybv7+9jzpzCnrQFN09END3ZbPoLTjuiwUVkYZvOyVu7f3829+7u4b/9invjhbp75eS89Ozfi93u+E7icTjuqJueuypo6dls+Lc01FFVmCSVUqhrCBGMCquEgllTw+AQUxUIyIdFYp1NQIBAKWigplGmsdrNsjofZjQrlWTv1VSYN1X7SSRnT48LpduAUBLLFRUiajsstYHM4cbrtePW72L7IR88KnXXzo0R8dpz2HNHQMklTtFlzPTL2/DwkhwPJZUcTnehuC0URB/cszLJ2YQnTmgqoKk1TmIqjSgpOuxO3y5FzgX0bTcy7i7wpd01GFL//XQQyPy8XUxTdApa8/Mn754Q10WmjtCDMtOYkEb+TkriVpR1e6gttVBdohDw2KlJOZle7mVH8fY50uvntdpnfbDM41q2zsi6f32yV+f0WG3/Ybuf5rS5+tM6kKf19plW42DDTzdFlIjvmuZnfaCcbsxH0OhHdthw5zeHAYvu2UNqCw+HAarUgSQKKqiBJAi6XDZstH4ctR/O05OWRP9nRY7fnurgERz5pn5MiXx4rWrxs6DBYP1Nn48I4HTUCM+sV5rUadLdHmFHrZ2atxppZQdZON9jVFWDzHJPtC4I8sqWarZ0FLJldTnHYysLGENNK3bQUK1QlRTbNCtLTGSXjtVAS81KXDbCgJs6axhBrGkw2TfVzuCvLI8vj/GFvGa8fr+GN3hrOnqjlzVMNvH68mtO9Dbx5opmzJ+r55+Fi/rE/wyv7M7xyqJT/OFDGH3pK+d2eCh7fVsv+xeVsnF/DrPoM7TVpSlMBqgrjlGWiFCQDFMb8lGZiJAM6mbBOOuwhFTLJRLzEvAYRj0ZQU/DrMkGfganJGIqMrsiokhtdElFEN5LoQnLbEd2OyX4lAb/XJBkPU1FWyKxZ02if1sKM2bPpWrqCzsVLmb1wEUtWrGR+ZzcNjc3U1DdQWFxEOBbDFwzj9wcpKSkjmU6RTKUxvB68AT+KouFwOnE53d/RQF1OYTKaasPtdOfiqBYLTlsOcuKw2hCddmS3C6+m4Tc1fIaKocj4DJWgR8eryYT9BqUFcdobSpkztYaOlnIWzqph84o2fvWjvfzmJ3s488eHOPvHB3n3rz/hjZd+xPuv/ooPX/0NH77yBB/85Sd89MpjnH/tF3z8yqN8/OqTfH7mBc6//jyfnX6e86df4JMzz3PhrT9z/s0/cv6NP/HZ2T/z2Zt/4uM3/si/3niJN/76JM89cR8/OrWHbeuWsGTeVJpriigvSpFJhEnHg8ycWsOGVbO579gmHjixnQN7V3Ng31pOHtvCkQPrOXpwA4f3b+BwzyYO79/CoQNbOXK4hxMnejl4cD/Hjx3h1Mlejh/p4cjBvezft4tNG9exYf06Nm/awJ49e9jfc5DeEyfZtWMn3d3dzJoxm84FnUyf1kFHx0yaG1soyBRQX1NLYSaL3+fBNHSi0Si6rqPrGpIk4XLleiNdTjvBgJey0mJi4Si6piOKIi6XC2UyNi1JCn6vPwePsFtwOe1YbVMI+Azs1nxsNkuu09OZE65zcWUrTqcdTZUJ+L24nDacjtwFI1FwIYsiougmGo4guHI1CpIo5GKsySzZTCHZdIbenh30ffEm1y6c5voX/2Tgq9cYvHSaga9OM/jlWQYunWXw0psMfPkW1y+dZeDSGYa+PMP1L/5J/xdn6L9wlpErHzDe/zFj/ecYu/YxY/0fM9T3ISPXPmbs2scM9/2LqxffZ7T/Mwb7znH54vt8/P4ZTh7bR1NtJdGAH012IwoOImE/XlNB1yQ0SUQS3IguJ5oioSsyAY9JyGfQVpvgsVMbeevV5xj48gMGL7/HyNWPmRj4nPGBi9wevcSNoQuM9p9jov9zbg1f4ubQJW4OX2S0/wLjQ5cYH/iSkf4vuDl8mZvDfXwzdpXRgcuMDPQxOtDHxFBOBBsfucr4UD8j168yOtjH0PUrjA1d5+bYMOPD13MurrFhJkYHcsLYUD/jI9cYHe5nfPg648PXGR3sZ2yon4mxYW6MDnFrYoibN0YYGx1mYnyEifFRxkaGGR8bYWJkiInhQQau9TE4MMDQwCDXrg3Qd3WQkdEbXOm7zskT99HS3Ew8GiUQ8FFYkCIU9KPrKtFIEFURCYeDRCIhTNNAkgREMRdBlqTcoigSqqoSiUTQNB1ZVpEkGVHMRRJlOQc9isfCky4vFVVVSaaSaJqGokj4/F4CQQ9+f+41pFNxktEIDTXVNNfXUVNRTiYRJ5tJsKhrLj3bN/DwqWNsWn8PmVSSTDpJMhGhrLyQwkyceCxIOh6muryYwoIk6VSUdDxKOBgi4PXhNz0kIxESdwSuO3Nn7syd+Z8xqmo2a7qJZuhouomq6RiGgcfjweczCAZMAkGTcMhLPBaksa6CqvIstZVJliyexpLuGSxfMoc5bVVsmFfMCz9czqmt7cxviNLdmuTA6iZ+sLODVXPLaagsQlNF3G4bwYBJZUUxQZ+GoUsEfTJ+UyTok9BVK2WFUYIeCb/HRcArUFMVoqM9zuypKssXBlndHWPb6hRLFxbS3FyFqulIooLgkrHZnDgcLtxuEUGQiEVTFBdVUVJcR1P9TGqqplJUWIfbbeL1JmibuoyOqbOY3lzNzNZq5nfUM7uthobyDJvWdXHv/Xs4cmo7+49v5ODxezjYu5q9h5azu2cpG7d2smz1HDpmt9A2rYny8mLiQS8tDXXIsoLgdBH3aqycV8d9PYt47N41/Kh3LUd3Lebg9mXcs3QuCzrayEQTmKqO5HLicjpyJxMOB6JbRBKEXLeGS5yMgOScPIZh0No2g0AgRjQaR1JkHIIDQRJIJBJEohECoTBebwSnQ5g8YbUjSSIe08DutGK12bBZ7WiqRjQax+HIXeFVFAnTUClIhJjeUMCuNVPZtaqJA1vmsW7ZdHZt6uSnD+zktz/dx5+fOcE7r/2BA3u3UF9bQGtjIUcObOblP/+at19/njMvP8VfX3iU53/1ML/5+Ql+9fhxfvXoQX7z2F5eePwQT/9gK79+ZDvPnFrBM/cu54neTp4+tYJn7l/FE6dW8ot7N/OzU5v51Y/38Oh963ni4V08cGwzKzvbObhjNcsWtFNZGCcdC6DJArLoztGcXC7cLjemEaCsqIGKshaqKlopLW2hrmkW1fUdFJfVUlBYRsAfRFd1dE3J2eUlGdPwkcoU09w+l+raZgxNx2PqGLqOrquoqoTf58fQdTyGgaEZ6LqB3W4nb7KbSBCcmF4N06tQVBInngiQSPspr0yRKY4iawIuSULSDTzBMIIo4nTacTpsON0u8i1WFNWNLNrx6gqq6EZ2WfB7XEiSBYfDitWST75lChbL3Vjz7yISCRII+LBOFs/nToxcRKNh7C4LlTUpRNU1SaH8PgFfPksWJ4gkXDhEK3lTpiA7LSxbOBdBlNANTy4Wa81HdtspiJmsWljHwa0zOLBlGg8dXszPHtjIUz89yvLuWYQCJqLoQFbcOJ02RNGNrqsEg35k0cl9J49TWVdBsihATWucQNSFrFoJRiR004ksW4lF3dTVeCgukkil3MTjdrJpG1VFNqqLnBRnnDTW+WmoDVCYlgj4RZyCE6coEk8lCYZDOEQnbtGFJDuJ+S2snqmwtUth9+pSUlEZm+V7k6Xw3yM/77+FJrt1Ci5bPrLLjux2IDrySfqdtFUHqCrykIl5qKssIxmLY+gGmqphs1kmH5+Xc4ZZ8sjPv+u/xa787+cEr7wpOXJj/n/3fuXn594HW/5dpBN+5kwvZlpThIB+N/UlEvPaIpRnFEKmjbJYHveuTfHc/mJOzs/niXskfrvZzZObfCwu/d88tcHFb7a5eWRZPic7Hdy7TGNeVT5lsXy2L/Swst3J0lYX9QXfp6VCoKJAIOR1Igk2JPlbamceNnsu6ppvzfW/fUvFSiajuW3LLWDJt2Cz2si35iKY+da8HIHRNoWE101N3Elnrcr+bi+7F5js7A6ydLqPec1+5rX4mFOnM6/Jz8LWAF0tHlZM0zi8LMTGmQpbOqOsm5tiWoXKzLogpSmZbFSkuVhiQYOfTMBNdczG7nkRuqoDLG7IsKYpzvIakyWVMuubVU4tCvPinnL+eayWN3qrOdtbxZnjNbzdW89bJxs4fbyWM8caeO1wDa8fq+OfR8t55VAJL/ZU8Ns9tTy1u5mf7prOnu5KOhvTTKsppCjuozwbobGqgHTEQybioygRJhkySYZ9pKN+4gGTZMhDMhogHgngM5QcjdNQUUUXkuhEEt1EwgE0VcTUFPwejYJUhIrSAppb65gzv4NVa5aze98u9vTs4dCRgxw9foSdO3ewbv065nd10dg6lfKaGkrKK4km08RSacKROB6vn2A0RiwRJRD0k0wlKSsrpLy8mEDATzQSQZw8MZUkGZfTlfustDsQ7HZEZ06wFQUnkuhCcDoQHDZklxNdEJBdDgxFwKOK+A15clHwqAoBUydgqng1Ca8qEPfrVBXHWDSznsUz65nfXsb21dP44fG1/Pjkep772X7++usj/ON3vZx54UE++NtTfHL6d3z092c4//qv+ez005w//RTn/vFLPnj5SS689We+ePsvXHjrL3z21p85/9Zf+Pzdl7nw3it8/tZf+OTMH3n71Wd58+/P8fc/Pcl9B1aybulUmqrTFKcjZGJBChMBWuuK6WirYGl3Cz9+qIcfnNrOoX1rOLB7LQf3ruXIoQ0cO7qFY4c3cfTwNo4f3c4DDhOjAAAgAElEQVSJ43voPbKXY4f3cKL3EEePHuLIkYPs2rmN/T27OXZ4L/ffe4wDe3eyc8dWNm/ezIED+zl16hTbt25jx45dzJjeQXtrG9OmzqBzwSK6O5fQ2jqN4uIyigqKKMgUEPAHUGQZUzdwOhw4nXYURUYQXdgcFtwuNw6bA0FwEwr6cz2SUq7MW3A70XUNh92GIEg4na7vYsce00CWXMhuFy67IydmOXLxxNx2a5l0bFlzZGFJQnC58Xr8OF3OydehTt4ufkfF01STUDBCNJIkFIwRCgTZuLqLL8+f5tqlN7jy6Sv0ffYKVy/8nSuf/Y3rF89w7fMzXL/4Btcvvsnw1+8w2vcOI5ffZODS61y/+E8GvvgHw1+/zVjfB4xc/YDBvvfou/AWVy+9Q/9X7zF85SOGvvqAwa/fZ6TvI65deocrn7/NR+/8g7/84VkO7t1FLOAnFQsjuO0k4lF0TcXrMVAlN6YqEw8H0VURXZHwGhoBn0F5gYdfPryVf7z0OINfv8/Q1+8ydOUDRvr+xci1c4xfP8fowCeMD3zK2LVzDF/5mInrn3Fz+ALfjH/FN+OXuTlymatff8JY/yVG+y8yMfI148OXuTHWz82xQSZGrjE+3MeN0WvcHB1gYvg6N0avMzZ0jYmR3Pc3xga5eWOQ2ze+7ecaYGK4n+GBL+n76gL9ly9w9esL9F++xPUrlxgfusbw9T4Gr33J6NAVRoauMjp4nf7+awz09zM6dJ3h61fov/IFly58wpcXLnDpi4ucP3+B859/xdd9w/z15X/Q1tJIeUUxyVQUn88gGgtSnM1gKBKxWARZFtF0GV1XURQp57zSc6TlnIAlYhgqspSjfGuqjtfrRxRzsBlJdON0OyfJuw4kScDj8REMBgmHw5imid/vJRwKYJgKiiTh9RiEgn7SqQSJSJRIKEQ0EsJj6uiaTFN9DfesWMpD9x7n+OEDNDXUkYhHSSYiJBK5SGIiHiYRCZGIB8mmoqRTUWKhAMGAD4+m4tE0YsEgqegdgevO3Jk7c2f+R4yqms265kU3DUxfINfVM7mTCQQ9hIIeQkGdYEAjEfVSlA2zYHYjy5fMYP26xazomk15JsLC5jAvP7aGVx5dxPM/WMKqaVFOrq/nwR1t9KyqZvfqVhbOm0ZRYZpA0CSTjRMOeZHdDmS3g2g0QDodIuhT0XUn2bifgoSPskIv2YRCQ3WQlgaDrjl+lnTFWbogyb4tjXTNrWLZkk4ioTCGpuOwu3E4nDgcTkRBRZFNigqrKS2up7ysidbmudTVTCcaLcblVAmFCmlsXUXH9G4aaspori+jvaGKGa3VtDVWcOz4To70buVw72aO9G6m58ga9h9Zxa4Di9mxZxlr1i9gfvd0mtvqqamtIZtJEQ/5KUglEQUBwW4jG/Kycck0fnJiPT+99x4ePLaah45vZt3/z955Nsd1ndl6bk15JBFAp5NPn845A2jERs4EQYIJBDPBCAYw5wCAUVQiFSiJooIt2ZZt2SPLkqxAJVuJIpWYc86kZM+9P+G5Hw7Mmd8wxbeqq6u6DxofgO7ee+21njV9JN2jmqivLKMoUYQuqyhDC0mH3YYoCCiiRDDgxet1m8ybAisFBQVYrTZisQTllXW4XH4i0Ri64cQhCoiSiNtt4PV6kBUVh90UxvLyLTgcIvn5+UiyjMfjxWK1IwgSNpswJM44ECUHqiwT8GqUp0N0dVSzuKeZzX3D2b5iPBtXTGf+zE4eGejhrZdX8qfnlvD+H59m++BKqsqT5MpC9Exu5M3XH+ejt57kjReW8+tn5vPiYzN5+ZFpvPLIDPZt7mLPimqeXVbJvvUdvPnMUn65uYu3nl/FW3vX8s4rm/jzvrX8fs8Kfr9nLb99ei2/eXolL23v4blN43hxaze/eqyXV3cv4an+6fx+7wCv7NnCmiUzaKkrIhlxk44HSCVCxKNx0oksmVQ52aIaSrL1JNOVVNa0E4tliadKSSeLSMQzpjNLVtBlczFmOF1kMuXkco34PH4CXh8up4GhqrhdLrxuD05Nx+d24THcOBxmpKegoABRFIgnYwTDPoJhD4XZKPFUkPJcitq6DOGoB0GVcMgqTp+XUDSK3W5DUwTcuo7b48ZqtyEIDiTRhq7IqIKVXMqgPuvCreYjOazYLAXYrA/hUvOJ+RWyRSkUTSG/IA+r1YLVbp7Su50KomglnvJicxSQlzcMq+UBRrX7GDEyhCfooMBSQN6wYehCPmWZJDaHA4cgIgp2HNYCJJuFeEBnRlctq+e1sq5vOA+v7+Z3L6zh1ef7Wb9iHkG/C1GwoyrmItYw9Hsns4pgZ+3yBbQMbyGa8VNaFSBVpKEZNpxuOy63iKpZSCZkeud2UFqsEYvaSCUEyrNWJne6GV6nkkpYaGyM0NlRTK7MTTgsozlVRFkilUkTiUWxiQKi7MCp26nJSqyabrBhrpf5E0KEfDasBQ/8d8th3oP34oKWgodwWPJRBBuKw44mFJAKOhjfVkhjhZ+mqjTlhUn8Hg9+rw/R7iDo9Zgi1r+aEvOHkTfsfwhbwx4g756Ty7wub9iD5BeYccaCvIewWQvQJDs1JUEmdSZIBm0kgg5qsjpRz0MUx0RKQg+xeqzOH5a5+dOaBBs7C/jVEi+/XRVnWvUDTG2wM7mmgNGl/8GCtjx29RrMHSUR9/yCWR0uGovzmVBrZc0Und4xGvXFVqoKVUIeOy5DRBQd2O1W7A7bvXZEh92K1+tFc+rE4iFE0WZ+Rjn+VQZRcO9amz0fu70AxfEgNQmRtiIrizo01k4M0DfGw8wOD63lCrMnVlBXJNLVFqSpTKalVGBai8hgj5vBHj+LJkQYWR8gGxMY2xClMiFRFFOY3Oyjt8NHadhBY1plycg4CxsDzKhyMr3ayew6jW1TM/x6RY73+mv5bLCaz7bU8MWOBv6+pYaP+qv4YGM5Hw/W8On2Jj7cVMv7G6r5cKCOdzfW8vrqGp5b0sSOec0sn1zLrHENNJTGaanKUl2cpjQdJRMPUFYcIx724HdpBA0dlybj9zhx6QraUJRQVyTcThmvWyMRDRGLBskWJamtqaBrwmimTetmxaqFPP7Ewzz//NM8/cwuHt/9OI888QRr+geZ17ec2fMX0dTSQra0gmAohs8fwusL4g9HcPt95KoqqchV4DIM4skomUwRwWAQp1OhqTlHMhEhFgsR8rmIBD1osjAklAs4VRG3arK8PJqCSxHMmyrh0TWcqoQmC+iKhFORUQUHmmjHJTnwqDKGIuBVJQJulYjHIGhoBA2N4niYiMcg4FKJenSCLpnSeJDOpnLmTm6hd0oLS2ePYf3iiaxdOIG9j6zgP1/exsdvPM3hT98wI4af/4UfP32D41/+mRNfvMmxz//I8S/e4sSBdzlzaD+nDu3n2Nd/5dSh/Zz45gOOffkuP3z6Zw598ibv/u4p3nj5cfpXzGRsewUNlYUkQi5CXp1kzE9dRYq+OZ08/8wGdj22hh2blzCwoZeB9fPYsnE+Axt6Wbd6Hps3LWNL/wr6Nyxh6+bVbN28ls0D69m+pZ9tW9cxsHEp27asYuO6paxc3sf6NYvZtHEVm9atYv261QxsGmD5shUsWLCQGdN66OgYyagRnXS0tdPa3E5TQxMd7aNIpVJk0mkK0xlikRjhYBin04mqKgQDPhw2G27DhabIJFNRZFnFYRfMuJdgNi47nU4k0YHHbSA4bBiaYsYHRRMYb7Hk4bDZTSHLYjEfK8gfet9acDjsWC2mo9RqtaDIKqIoD7lvFOwOOzaHKXrJioIsqaiqE8Pw4PNHiMZTRKIpQsEYiWiC7lEtfPHxG1w48TfO/fghV058xIVj+7l4bD+XjnzIpWMfc+XEZ1w+/ilXT37G5ZOfce3037ly8mOunf6Ma8c/5frpz7l94SDXzx3gp2uHuXnxELcufMfVcwe5ee4gt84f5Oa5A1w+8Tnnj3/O5TMHOPrtZ3z39QfsHFyL11BJxMP4vG4kwWa282kquiqRiIZprK0lHAzh1jVioSCJSIhUVGXfrj7eff1xrp75lrtXf+SnKz9y9+qP3Lx4iNtXfuDWpe+4dfUH7lw5zK2LP3Dr8mHuXjvB3avHuXv9OHeuneD65aPcvnyCK2cOc+38j1y7cJibF09w98Z5bl85wa3LR02A/uUT3Lh0jLvXT3HnygluXz7Onaun+On6aW5dOc5PV8/y860L3Ll5np9vnOXO9dPcunqaG5dOcPHscS6eOc6V88e5cfEEV84e4frlk9y+cY5b185w+fwxrl48xeVzJzl/+hgXTh/lwsnvuHj2MGdOHebY0R/4+quvOHTwR/7yzgd0d02ksqyYonSc8rIsXo+By60R9HpIxcKEgn6ikRCaqtwDxCtDsPh/ubM0TUPTVTRNRddlVFVD1XQ8Xi+G04y2Ohw2bHYrsiTgGirtiUbDBHx+SkuK8bo9RCIBXE6NkmyGksIMVeVlxKMREvE4Jdks6WSCRCxEwOciV1HKtO5uOoY3sXHtCjZvXEt9bTWRsI9MKkpxJk46ZQpeJdk0xekE0aCfeDiAx6kSDQaIBkMkImGCQe99gev+3J/7c3/+N4zb7W52uQycLgO314Pb68TjMQj6vYSCHiJBJ5GgSjJu0FCVomfGGHbv3smyxfNpa6ymuSrL+JYSXtk6kb+90ssnL83gw72z+MPOiby5ayrb5tWwc0k7/X0dtNaXUlmZpbyyiIryYpON4LAQC3tIpkKkMkFiYRdBv0JLQwWxkJOilJtUVKWuOkZrk5+JY/z0TE0yaXSEngkl9K9eQGtDHbFIFJfTQBIEfH4fDkFEElUM3Uu2uIaK8haKCmuprBhOY8NYgoEiRIeK15eioXU247rm0tLYSEdbHaNaamhvLmdB70QGtyxl4+YFrN+ygE1bFrJxSy9r++cwsH0hS9bMZNrMsYweP5Kq2hyJZByvSyMW8lKTqzRPVO1W0mEvPeOa6JvWTP/S8eze3MPuzXOYOaGR8SOaCHk8JEJRFEFCFgUcDiuC3YEsSjhsZhOd3WbFYrFhs9hxOEQku4PSbAXZkkpisSSKZm7u7YIDQXSgKDKCIKHpBnaHTH6BhXxLAXn5FvIKhmGxWHC5XDgNNy7Diyia8Qa3y0m2JE0yEaaluY7hTTWMaa9j5qQWti8bw+D8ZtYsGMPA6jk80j+XZ7fNZO/mybzz6nYe3bKC5rosFaUBujuL2LNjOr/e08urT0xi75Y2nllXxbOrq/jlQAtP92V4fmmafSuK2besguf7Ctm7MM2+FdW8tKaZl9a388q6Vn6zbQK/3jaF3z8yh/98cim/2TGLNx6ZwUsbR/LKxg6eX9fK0ytqeW5tKy9tm8Qrj87nt3v7efmZTTyxdSmD6xczoq2ObDpNcaaUbFEF6WQFfn+SXE0bRSX1+P0x0qksJSVVBENR/L7APeaJoqj4vEG8Hh8hr8lCcelODM2J1+PF5/aYXK4hJ4+l4F/AZQsOhwNRduD2KFRWF1JZXUQiHaK4JEamOIzTpWCXZSTNIBiPUlJehqZJlJckTVaKzYogiVitJrTZbrUh2PNprUkysjFOzGcnHfcQDxsUxXXKMzqFMReVZVlsNrPlSpTMiGMyGkJVBDxeHXfAoMCaZ7K33MOYPStDWZULzWM3XV15eaSiQQJeDxa7CRAWBTt2Sx6qKOA3JCa0Z+lf0snO9d08s6OH1/as5I1fbWfXzvVUVVWaTZ+SgMNhQ5ZFFFkkFArgsFsZN2o4Izo6yGSj1DWniGd03F6FSELD55eR5ALSSZ26Wh/lZSrxuI1sVqGiVKCrw0trjUppsUJZiUFzQ4zSYp14TMLwyGhuHUXXiCViyKqEJFvxGjYay61smq2yYbZE74QAyYiKtWDIPTXsgaH2wwcpKHgQ65CDSxFs5oZetFKRlJkztogFk3I05+JUFKWIBgNmNNXlpba2hvwhDpelII+CYf/DoZX34ND9vxxjD5rtg/eaFB8iP/8h08VlycNr2GmpMKgtdRMw8qkq1imMCtRmZeoLBabXWfndsiBvbyphcEqQVWNVnlwUZ1lXgJj+bzQXPcSsDifzRsos7LCweJxKSPt3RlbrtJWJzG5T2dLjYuWkIPPH+eioVsnEFFTF3AA77FbsghlLMhtNC9CdOrKi4PY40Z0ysiIONYRasFjzsA9B6u2OAlTZjlN8iO46H9MbZJZNCDOhwUtV0sqUZp0xdRqd9W7aqzxUFzlorVQYXeekq1Fn58pWxjW4GNkYprrUQ3NNnHF1Hqa1xSiKqtQXeZjanGRGY5T5rWF6qlxMrlSYXa/y8PQU+xaW8O5gCx9vaeZvW+r5fHMDX2yr44uH6/nb5lo+Gqjng4F6Phxs4K8Ddfx5bRVvbWjktyvr2bOomcGeemaNKmNEVYrKwjAlySipcIBIwIPPpRHyOgn5dFLxAMmYj1jUS2k6SmV5mpbGKkaPbmHKpNHM7+1h3bpl7Ny5hUcf387uJx9j246tbBzYyKo1K1m9YQ1Lli5lXu88Zs6exZy5vbR3dJAtKSORTOMNhAiEYkQTCQKBAE7NjdvlwzDcaKpOMBggEPBhODV0zYQ7Fxel0FUZv89FJhkiGHRjaBIep4ohy7g1EUMRcQ+5r5yqgCEJuFQRv6bgVSVcinmNSxHRZQFNcuBUZZyqgjYkcDllAU1w4FJFnLIDv0sl6NLxKNI9kStoyPidMiGnRsCQCTlVisIuOmrSTBlVQ8/4JqaOb2D2lOHs3DifxwcX8dvnNvLRH5/i20//wLEv3+HUgfc4dfB9zn67nzOHPuD0Nx9w8tB+Thzcz8lvPuTkwQ85/s17/Pj5X/j+72/y/h/38c7vX2D7mhnM7GqmpixOImQQD7tIx72UF0cZP7KKXTuX8+Rj69i4bj4b1/WyZdMCtm3pY+vAfHYMLGTzpgUMbljI5v6lbN60nE3rF7NlYBVbt25gYNM6tgysYcPaJWwdWMXAxj7WrJrHquWLWLVyKevWrGbNihWsXbOajRsGmD1rATNmzKG+tomxY8czYex4Jnd101DfQFNTCyUlZWSzJSQSiXvOeU3VUBUNQRDwuj3YrUOHXZLp7hUdAgF/4B7zSJYEvH4PTt1swJQdAs4haLfJ4LIMCfcF9/AGFovJbrQUFFCQXzAEks833/+CiKYaCIKAy/CgKJoZQ1M0dN1A0104dS8eT4hQOEkolCIYihGNpAmF4sQjKTpbm3llz06unf6ac4c/5MqpT7l+5gvOn/iIMz+8x5UTn3Hj7JfcOPslF499yqUTn90TvM4f3s/lI/u5ePQjrpz8G5ePf8rNs19z7dzXXD9jgupvnP2G62cOcOPCIW6dP8Slk19x+dRXnDv2JQf+9j7PP/UIDTU53IZKZUUZsuRAU0U0VcbjNqirzpGMhAl6PfhcOiGfh9KSIjJxgxee6OM/Xxng7JEv+OnaYX6+dpSbF7/lxoVDXD3zDVdOH+D6hW+5ef5Hrp75jluXfuT2lSPcuXqUO9eO89ON09y5doqfrp3kzpWT3L16nJ9vnuTOlWPcunKEu9eO84/rp7hz5Sh3rhzl1uXD3Lp8mH/eOMl/3TzBT9eP8/P1k/x04yQ/Xz/JrQs/cOfqEe5c/oE7l7/n+oXvuHnxR66e/Z7LJ7/n6qnvuHzqG25d+JEb57/j5vlD3Ln4LVdPfc7N899y9ex3nD7yJZdPf8eVU99x4eS3XDh9mFPHvuf44W/57sAXPLJtkEldnUwaP4oN69bz7HN7Wbx0JfX19fh9XjLpJKoiksmkcDq1oaihjqrKiKKALMvouoGiKCiKgs/jwe01cDpNgdQwDFwuA1kRkCQBQXKgawrKUHGS3+9F1xQ8LjeaolJWVoLf46aoKENJcZZIJEQiHiGZiBGPxykqKqSpvpqA10Wuopym2hqK0jGaasvYtX0jm/tXU5UrJhL2EQn7SMRDRCN+EvEw5WUlBP0BIqEwHrdBJOAnEQmTikXIZhL3Ba77c3/uz/353zB+v7vZ43Hh9bsI+M04YiTsJRLQSUZdpOIG6YST5sYUCxdOZtGCmSxftoi2hjoacllmdTWxa/UkPnxxAZ+9NJu/vTyLT5+byifPTefjF2bx6pYxvLZjIrs3TKQhl6E6V0plZQllZUW4DJ14xI/fZxCNeslmYwQ8KiGfRmVpkoBXw2OouHQ7ZSV+2ps99EyMMWNKgmldGVrrEyzt66UokyERS2DoLhRFQ5JMBpcoKPi8YUqytVSUN1Na0kCuspWy0iacrhhO1YPTGaS+ZTKVla1UVVbRUF1BbXmarvFtbNg0n01b+ti0ZSH9WxfRv2U+6wbmsGFwPkvWTqV30WRGjWkdcm9V4fe48BpO/C6DVCKGMMQsKo556JvWyubl43l593J2rp/KwLIulswby+SuMfgND1G/H0N3IosCwpDAJQoCosPkSAl28R44X5QUJLuDiooc6UwJXm8IUTKh5rIqY7EWIEkiLpebRCKN3SFRYLGaDWhWO7qq4XKaDTeJRIJwMERhYTGRSIxkMkFtTSWlpcUmB0TXqSovYXhzJTuWT2Bwfgu9U1uZM20Ub/5uH8/uXMpvds/n7de28/eP3qR39mRKikN0dZTw3MOz+P2+lbz2zFJe3jWHF3d288LWMexeUcnTK0rZvbiI51dV89yycp5bXMxzfcW8sDzHCyuq2bs8x/PLKnlmcTnPLa3l+aU17FlSyXPLatm7rIa9y3LsW17GL9dU8/zSUvYuKeaZRSl2LShk99Icz24cyWu7F/PHXz3BH3+zh2ce30xrfRXl2WKSiSJCwSSxRBE19R24vGGikQz1dW1U17aRSBQT8IcxdCcej4dQIIihOHE73bg1F7qq4TY8uF1uAr4AAX8Al2E2XzocDgRBQFEkczMiWckUhWloriSWDFFUkiRXU0go7EKUHVgFB7rbRWVtBZqukIx5aaovx2bNN0UGhwmcV1QBu92CItqQHPkoYh6KkIfH6SAd1Wis8JAr0ihK+jFUCclRgMNegKyY7q+25jokyYHP70JWBSzWYRTk/4LqSoXJU+PEChVEzc6wvGFYCwooLUxhtzmwWO2Iokw4GMJhsSLZ7XhUgfa6JCvntLFp8Ug2LR7Jzo1T2PvkSp59cgvRaBhZFk1IucNs+1RVU0BVFZkpE8YxsXsi6aIIVU0pkkVOnC4bbp8NX0DE55OJxQ0ScZl43EYiYSeTkSjMOKgptdFWozKyJUr32DKmdVfS2uCnpFDGH5Bxe51ImkppeQmKJhPwCFQWyTSV5bFlrs6mOU6mtjuJ+BUz2plvCk0FQ82HBfkPYrMWINoKzM29aCdoSJQndGZ31dJQEaEkHaCtoZpkNIw65JBw2GzYrHlDwPhhWPILyBv2IMPy/mMIOP8ABfkP3IssFuTl4zJ07Lb8Idj9EJw+/yFkIZ9xw7OMb08TcNsoSatkkzLlCQfjm3zMaZN4bXmUNzeUsHFKnNaSAsbWSUxtdZF0/RtTh3uZ1KrSWPgQKyd42NabIpfIJ+YbRs+oMGMr8umforJqvMLSSSGayyxUFqu4XAKKKuAQbCZbRZVQVA1JFpEVEUVTMdxuFE3EacioqnhvA20dcnFpcgFFcZlcocCUliCTGxQ6czKlEQs1GZGpbS5mjnDSVinQUWNQHM1nTLOfhhKR4bUBciUuOlqydDQXUV0aoDEXZVx9iGnDixnTUEzP8EL6RiSZ1+RjRr3O3FYvK0YGeH11He9tbuf9wSb2b21h/7Zm3t/cyHubGnlnfS1/3dTEuwOt/GFNI79cVs+rK5rZs7CeHdPLWTq6iAk1YaaPqqahJEZLdZaRLTVUladpritlalcHozsa6Js/leVLZjGwaRlP7NrMnj07eeyxzex64hEeeXQbW7b2s37jOhb2LaBn1jSmTZ/MtOkTmTZ9IlOnTWT4iDYamxuoqqokV11OXX0tNXU1NDQ0UFJaRiwWwzAMnLqOpmtouo4oisiiiKE6USQJyeFAkwRU0Y4uS+iyhFOR0GWRoNeFUxFNB5lsR5cFDFVCkwRkhw2PU733vCra0WQ7miSgiHZ0yYEuOdAEM8L2r9+hCPZ7Qq82dG+2zgr/LQBrMpokoUsCXl0m5FZxKyJeTcLv1PDpMmFDJ+rUKY0GqEwGmDGuheENpbTWZ5k0tpFl8yfy7M4+PvnP3Rz+/E+cPPgBJw9+yOnvPubsD59w5ruPOXloPycP7ef4gfc5cfBDfvziXX746l3e/eNL/O6VXaycP5HZk0cxqrGUwpiXcECnprKQEa0VtNQl2LppDnt2b2Tj2jn0r5vL4Pr5DKybz/bBPnZuW872wWX0r+tjw5oFbOtfwub+pQz2L+fhrWt4eOtaBjetYNO6JWxat5iBTcvY3L+KzZtWMLBhGf3rV7Bq+VJWLVvOlk2DLJrfx8wZ8+jqmsqkqbOpq21ieHsHZaU5OttH0dTYRjpdSGFhIQGfH5/Xi6aZwoEoiDg1JzabZaiN0oEoOBAd5oGBzWLFarWjKSq6pmF32Ib4eAJ2+79EaTsOh8Pk6g0xGm12OwVWi8l3tFgRHHZs1gLsNhu2oWZit8eNqjlRJBXDaRAMRlBVF4bLg88fxO0J4PGG8HiiBIMpUqlSYolSvIEIoVCcWDxNPJqiJF3EmsXz+OGLv3Dux/e5cOwDzh/5iHNH3+PUd+9w4ccPuHjsY66c/JwrJz/l6qnPuHjsY66e/JTLxz/h0rGPuHTsEy4d/5jzh/dz7tjHXD79BVdPfs2lU1+a4taZb7h16Vuunj3AtXPfcPHE37h48kt++GY/f/r1PtKxkOlA1BRkScCpyKRiUdwuJ0XpBJlEFI+uk4qGCfs9+L0G6ZiLp7bN4fXnV3H6+4/557Uj/L/bp/jp2mFuXfqOO1cPc/fKYf5x4zg/XTvB7cvHuHHxB+5eO8bd6ye5dekoNy8e4calI9y6dJQ7l46ZAtaVY/x0/UV3IHUAACAASURBVAS3rxzm5qUfuXPlGHevHOPOlcOmMHb1KD/fOMHPN45x9+pR/nHrFP+4eZwbZw5y5+J33Dp/gFtnD3Dr3AFunP2G2+e/5c6F77h17lvuXjjEnQuHuHP+W26e/ZJb57/m7oWD3D7/JTfOfsO1019z4+xBLh3/ggtH/s61Uwe4deEw188f4czRb7h8+jAnf/yK499/wR9/vZenHt/Gvn0vsv2RPSxcsp45vcuYOm0e2fJKItEYbrfH/G5QZLOpUjCbFJ1OJy6XC1kW8fv9SJKIJJlFBIFACE13Iori0FrAjiQKpiAmm9cpioTX60VVVQIBH6lkkpqqSsaOHmc2KAa8ZFIJCjMpcpUVjB87ipEdTSxdvIBxoztJp+JUlBYyaewItm9ex6pl88hVZIlFA8QifpKxIBXlWSIBLz6Pl0Q0ittwkUkkSEQiJKOR+5D5+3N/7s/9+d8ybrfeHAh68PoMwhEPiaiPaFAnkzAoL/bSXJdgxtQO1qxZQvvweoa31FOYiFBdkmbK6Ca2LBjFG4/38tHzvXz6/HQ+fLKbT3ZP5KPd3Xzxynz++uws3nxyJv0LO2lrrKOspJya6gpamutxe3REwYLLJZFKhfB5VPwejVjEoKQwgd/rRNdkIiEnFWUuRg33Mn1CiJ5JIUa3RxneUkJDbRklhUmCQ1+MuuZCkkx7vSI7KSqsoDBdRVlJA7mKFkpKGkinK3C5wiiyE11zE4sXkckUU5YtpLq8mOaGShYv7WHtpl42DPayaet8BncsYsPmOawemMPK9TNYsHwSXRNHUFOXo33UcLLZQjyGRtBj4HcbOFUFqyUfxWGjoSzBrv7ZbFo0kv4lY3h2Ry+7Ni9ifs9IakqL8RseIl4fuqrdc20Jdod50mVzoDhk7FYHNou5uBVsdvw+L6l0Ie3tnfh94SExQUSSVRRNIxZP4BAkREnDahHIyzOh0bmKSrLFxdTW1tLU1ERlZRWZTAa/10fA5ycSDuF2u3E6dROU7/bg93goTIVY0zuWjfNH0NmUYcGcbl56/lH2Pb6MX+2aw19ff4T9b7/OwrnTKS0O0VoXYduq8ezZMY/HNsxk9+bZ7Fgzmc3LR7NxQR0b5paxanoxfROSLJ+cZuOcCvpnl7N9QT2PLOtgW18zz2yawjMbJvPEmm52rejkieUj2Ld5Oq893sfL22exd+1IfrW+lZdX1fHLNY3sXZZjz5JKnlhQzva5GR5f1sgT67p5amsvv923g9dffox1y6fT1Tmc6opywpEoVbWtpAor8bjDlJRUU1hURklJNYlkkQn2lWVcmopL09FVEy7vdhq4nWYDkMvpxG240FWdggILVquNgD+Ey+VBEO1E4l5a2nOU5NJkimNUNZRSVpnGF3QjKjIOSaK0qhRPwEXAq9BSV0wmEcRmzUNRZdMhYysgFPEjy3Z0TcJuy8dmy0cQLAS9AuVpC6MaPGSTTlLxAKpkRRYKkCQbTkNBEm001lVgt+dTVJxEUwXcbhFF/AXTpkSpbnDiCUvkFTzEsGHD0CQRv8+PXVDIt1gRRQlFUbDZLMiCjaJkhPa6DP1Lx9K/dBRbVo1lz8NzePGplTz52HrqaitNt5bD/B8WJRuSJKBqMqokMn50JxO7J+LxaRSV+UhnDTw+EY/PQTAi43RaKcp4KS9zUV6mksk4KC6SKc+KdI300TM2xoLp9UyfUMuo1gR1lU5ypU6CftGMJLoMRoxsQ9MlEmGRxlKB8Q15bJmnsrZHZWanG5eeT0H+f4PfrXkP3mtQdFjyEG0FqJINp2gnoAuUJw26OyqoLg1QVhSkpqKYeDiIKksINtuQiGUKZZYC0701bNiDQ+2MDzAs7wHy8/4Dy7CH7rG6RJsVRRHuxSLz78Huh9FWV0rPuDJKkjLVWZXaUifF4XymtAVZ0OllyySN15ZGGZwWozTyAG05hfH1EhMaZcqC/8bUFoGOSoGmIhtFnv/DqCoBt/ILpo3w0TvaQ09THmsnqPS0ORhRK5NN2gj4FRMUrKnIqoLNZjWh1qKIJIsIkoSoOhEkEcNQcLs0EzQtSwiShMVWQDggUVmsUVWiMbJKY3KjwoiyAlZMCDK6SmD6CBfzOl2MrJWpz4pUFkpUZ51kEwp+lxWfx86IljLmTBtBa22a5oowE9sKmdteyIK2JHOagkypdtHT5Gd2i491XRn29tXx501tvLV5DH8cGMHvBjrZu2w4jy9s4pHeVrb2NLK4s4Q5wwsZlwvRmYswvrGY8W3l9E7pYPGciaxcPJuHt23iqV3b2fvsY/zypT3s3fskv3rpOXZu72fLwBq2DK5i1epe1q3rY+XKuSzum86cOd30zpnMpMnjmNA9hmnTJzBx8hgmTR7LpMljmThpDOPGddBQX0NFrpJQKEQ0GjVZfk4XTl01N3eSjKaqGLqTgMeDz2M+ZzhNrlXQ7cZQTTeWS5PxGhqRgB9NlsxmRVnA49RNd5Uima4uWUCXTGi9Lku4dQW3rmCoCrrsQFNNEUtTBJQhwUoV7agOO5roQBNtqKINTRLQRAeG6CDoMYgGvPfcXapoNtRJosP8nFQlvE51KKZpw6OreDQBr2q6uUIuncrCBHVlGWrK0uSyCRprihndWsPS2eP53d4Bvnj3Vxz7+n2OfP0+Rw9+xLFD+zn17X5OHvyQE998wPGvP+To1x/w1Ud/4u03XmZF7yS6OqpprU5THPcSDzipKsvQXF/KpLH1rF06keef3sjghvmsXd7D4IZetg/M5+Eti9k6sIjN/UvZuGEZg/1r2LF1gC2D69g6sIJHtq9n25bVbOlfzsDGPrYPLmVgw1LWrOhl2eI5rFmxgDUrF7N9cCMD61eyaN4sZk2fydJFy+iZMZfhrSMpK81hGD5i0SSJRIqi4jJqauooK8vh9fpJJJImA02UkGTRdMOIErqqEfAH0HUdm92O1W7DYjEFL0k0hSu73Y7P50fTzHZAh8OGxZqP1ZI/5NIquMfGy88fZsYRC/IQ7ObPy7KIx+3G6/EhCCKG4UJWNOShdZHL8KFrHpyGD58/ijcQxR9K4vFH8PgThEIZwrFCfP4Ebl+YYDBCMBimOFNMIpwgV5zmk7d/yYUjJnvrzA/vcOqHtzj747uc/f5dzh9+j0sn9nP+yF+5fPwjLh3fz9WTn5i34x9x7dQnXD6+n6snPzV5XWe+5MbZg1w/f5Drpw9w/cwBbp07xK2L33Pj/CGunT/IxVNfceboZ+x/+3VGNOUI+N24DTO26fMaVJWXEQ76KS3M4DMMXJpKKhbG59IxnAphv8b6pWN5/fllfPXB7/nH9WP848ZRM6p49UduX/6eny8f5qfLP3D30vfcvvQDt6/8yN1rR7h56QduXDjMzzdOcPvqUW5fPsaVM99x4+IPXDtvtkJePfctl88c5Nq5Q1w9c5Dr578zxa6rx/jH9RPcuXqEn64f5Z+3TvHPW6e4fs50qN06/40pZF08xI0L33Dn4iFuX/6Wu5cO8fOFb/jp0kF+unCIuxe/4adLB7h76SB3Ln7DrfMHhtoqD3Hl9AEun/iKKye+4urJA9y+dITr5w5z8/wxfrp6huvnjnHr8mmuXTrOke++YvvWrTy8/RFe/c2f2Lvvt+x6+kX6lq6je/JMUpkMNbVNVOTqiCcKCQQiuL1+XC4PiqLi9QVQNA1RkpFlBbfHh6LpKEMN37IkDJUnGCiKiqqquF0GPp8Pl8uJz+fB7XaTLTYjipFQmOamBsaM6WThogXMmNnD6jWr6Z0/m/LyElLxFNFQgPbhTcyY2s2krpFsG1zD8iVzqc0VEQ95iYa8VOXKiYWChIMhYpEoPq/bjF4Gg8QCwfuQ+ftzf+7P/fnfMm633uz1OfH7DIIBN8WFEeJhJxUlAebMHs3mwdWMHtlES0OOimySolSAbDJETTbBvLEV/GnXAt5/tpdPn5vFx7sn8NHuSXyyawofPTmNt56YyttPz+SX2yczY0wNXZ1jaKlvob6uiuryIhpri8lVJKgoi5NO+IkEnSRjXrJFQQqTPspLo4QDGvW1SVrq3Yzr8DK9O8q0CVEWzGljZGuO+soM6WiQkNfA0FVURTFPvSUVjytAWbaGkqJqCtOVpFKVxGMlBIIxAsEIPm+IcDBCOGzalisrSmhsrGLm3G7WDMxnXX8vazbNYePgHDZu6WX94FzWDM5h6arpzF44mZGjh1NTV012yO3kdzkpTsWpr84Ri8aw22yoDhstuTR90xt5dMMU9j2+hKe3zOThtT1MHldHJh7BUBUSkTCaJKNJIpLdjCHY7XbsFrsJmJekoYiaA00SCfsDZEvKaG4dQWFhFocgIYgygigjijK67sJisVNgsVFQYCUvrwCnruLzuqmqqaZ9xEgqc9U0NtaTLS6ioryURCRMJp02T9I8LnK5CsJ+H8lEjPKSNKPba+jpbmXW9LH0TB3DR3/9A0/u6OOlR+bx51e28c4bLzBragd1VUkmjq2ioyHE8rkdzJ/aworesSyZPYalvWOZM6mW3km1zJ1YS8/4Knq7a1g8tYHVc9vZ0DeJtQsn0r98Kk/t3MCTO9aza9sG3vjVHj5653U+ff9N9r/3Jh+/+3s+f+93fPjGc7wwOItnV3Wya/lwHl7UzJoppQz01rJ1+Sg2LBrJgkm1LJ7WyJ4dC3nlmfW8tm8Hr+3byeolPYwbM5rOzm6CwQia5qS6qp6qqjqGt3eiKAqaYm4IU7E4ziGBS9cUdFXD6dQxDCe6bmC3C1gsFgry8rHb7AR8PkTJQn1jKaPHtxDLhKhrMsUtwyWhGQqCohIIBaioqcBwSYztqKG8OIKiCOi6hFOXkUQbomChKB0iGXWhiaYzy24vQFVtpMIP0TspQm2JjVx5Cr9bx9BsKIoNUbRit+cjiTaiIS+SbEdRBQQhH01+gGyhwNRpMeJFElYxn2H5w8gblofhNBAkBZuokF9gxi01TcNmsSLZrWQzCWpKwqyZ38GjGyaxY203W1aN59lH+3jh6UEqK7I4nRqyZMchWJAVO7LiMOvGXQblxUVMmTwFVXNQVZckXerG6XHgCUgEwqaTKJF0k4hLpFMOCgsFCgtFigrtNOYKmNzhpaerjLHDixjREKax2iBXqhIOOhBkG5pTJ1WcRlYdZGIi7dUCU1vz2TBTYc0MJ1NGuNDEBynIf4C8IVeVpeBB/D43DnsBgmWY2aCoCnS0NuHXbLSWe1jQXUFLRYBMxElHawO58lIT+GwrwGIZxrBhD+LU5SFH1kPkDfsPCiwPIYmOe86t/xbUHsKS98BQy6J5rQm7N0Uul2xhdEOUEfUBiuI2Rja46awzmNjiZ0Z7gK6cnd1zUjy7pJTmYhuZiI2q5C9YNsFFa+G/M3tsiLLoMOKuf2dBp5ONU3WS3n+nJpXP2GorPe0aU5sdVMZ+QTaWx6gmH04lD0UVUDQZq2jDWmAx/+aKbJ7EKwqirKFoGqouYbg1JEVGllVsDhGraEN12khEBMoKFTpzVhZ1eemstjK9VaEsbqEsJdCQtdHV4qSqUKYw7sSlW6nNpQl4RJJhjRGNRUwcnWP9ogksnJBjY08DqydWMr0xxLgaD6MqdOaPTLJ5Vh2P9zby4uox7OhtY/aILAu6qhnflKZvahuLZ41iZW8365f28Pj2Vbz87MO8vPdxXntlDy/ve5q9z+7i6d0P88TOLTy2czP9G1ayaf0yHnt4A49uX8+2wZU8/cQg2wZWsHLZbJYunsrc2V1MnNDOjGmjmdw9nOlTR9M1rpVRIxtpajIjimVlGXKVZk19JOKnOB0n6PMQj0Xwe93oiozb5cSp6eiqiq6ouHUNw6nhMXSciojHqRLwuPC5nMRDPkJeF2Gfm5DfRTaTxDfUCGfoTpyK6d5yqyqZRBSvoeEzNDxOFV2VcevKkNtLIR2PYagqHqfZemg+LuA1dLweJx5DNYUxWcCtyThlAUMR0SUBXRTQRTuGLKDLIpokmoKYMiSUSSIep46hSuiqPPT6AoYm4tZkgoaG36URcGkkw15qyzPUlGWorUjRWptl+fzJ7Ngwlz+88hhff/IXvv/qA44f+pjT33/KiYMfcObgfk588yGHP/8rX33wOzYsnsTEzjpaqlNUl4QpinmJBgxKi6IMbyxhwax2XtjTT/+6uaxeNpWBtXPZNrCQx3Ys5+nHV/LItqXs3LqE7VuWs33bOrYObmLThnXs3DHA449s4ImH17Bt81IGNy1m7cpe1q+dz/qV81m/eiEL50+lb/4MNqxdQe/sWWxYt4reeXOY2DWBiV3dtLWNpKysHI/Hg8vlobW5jUQiRUlpJZWVVSQSSSRJQZblIbe1C0WRsdttZiRQkjF0J7U1tQgOk3lns9kIBv3m2sBmGYqBm5wtXVdNFp4lH5u1AFmWcTkNrFYL+fnDzPiw3RQi7VYrfm+AwnSGoM9nRhkVBUlWkGWTraVpHpzOAC5vhES6lFiiGL8/jj+UxheM4w0kCQYzBCOF+P0J/IEIsZgp4hWmsxQXllAcj/D6S09w4dh+Dh/8M+cOv8/ZH9/h5KG3OP7Nm5z6/m3OHX6PMz+8w+nv3+b0t3/h4pG/cvHoh1w98Rk3Tn3C5aPvc+noB1w6/ik3zx3gxpmD3Dp/iBunD3D91JBD6dw33Lz4LZdOf8W5419w+NsPefO3L9LZVoMiOTBU85CntLQIr8dFOOyntiaH1+Ui4PcQCweIhgL4vAZeQ2RMW5o/7FvFZ2+/yj+vHuW/rh/l1sXv+fn6Ee5eOcz/vXWSn6/8wN1LP/DPq0f5x43j/NfNE/zz1gn+6/Yp/nHzJHevHTFdXdeOmZHDG0PRwxvHuXvtGD9fP8qdy4e5c/kIty8f5r9un+b/3jnDP2+d4vbl77l75Qg/3zjBP64f486VH/j5+hH+ee0IP18/wk/XDvPPa0e4e+lbbl84yM8XDnL3/AHuXvyGOxeGxK0LB7l94QB3Ln7DzXOmw+3yqa+4cuorrp05wK0LZuTyyplDXDtzmFsXT/LT9fPcuHyWG5dPce38ce5cPc/FM8d47923mDJ5AhO7x7JoYS9z5sxjQnc3jzy2m3UbN7Np4BFmz1tM18TpdI6dQENzOyM6J5MsqqA4myOVKSWSzBJPlxPPlBNJFhKMpAhGkhSXVZIqLCccSRKNpSgty1FX30BLSxOtw9uYMm0yCxYtZMKEiUyeOoX29uE0Nzfh9bpxOjUMp4rX7STsDxCPhMlVllJSmKKqoogJY9t5dNt6li+cSTYdJR7ykoiGyZWUkIxGKE4niEfDhP1eSgoLSYTDJPz3GVz35/7cn/vzv2L8fr3Z61Xx+hQKUy4qy0LMmNLJ5v419MyYTGNtOeXFMXIZP00VQTrrYkxtL6ZvfAW/2TmDT15czP6np/Hx7m7+vnsKnz41mf2PT2D/k9N4d9dU3t7dw/oZVXS3FLF+yQJ6p02hoihBPOShvrqQuTM6GTuyklx5lHGdzVSWJWioKaYsG6ahNkZRxkN9tZeuUV56JsXo7IjQPa6cwQ29TBxTS0dLOY1VRYxorqQw6Sfkc1GYilFdXkFdTSv1tR2MGN5FW9tYcrlGqnINNNQ1UlZWQa6ynPqaCnKVpdTVVlJdU86osSNYv2UJ6zcvYO2muazvn8f6wbmsH5jFmv6ZrFw/jb5V0xg9oZ0Ro1qpr68hGo1gaCouVSQdCRIPBXEZLmxWK27ZzsLpnWzoG8OugWm88GgfLzy2mIc39jKju51MPEY6nsCtayiCiGizIjvs9wQuh8WKLEqIDjOuaLMWoIk26ior8Xr9pAuL8fmDyIpCNJZEkjUkScFmF7DaTBC0oZvAWkWRKCkpprgkS7Y8R6awmEDAR0m2iHg8SlWugngsQkVlCVW5MrrGj6airJyamjpamusZNbKN0SNbaG+ppq25jFdfforZExpY2VPLzjVdvLann/k9nVSXhajL+WioctHdWcy0MWX0zRxJ39wueqd3MmvKcGZOHM6sKe3MmjiKWZPamT9jNEvnTmLFgh5W9c1g2YLp7HvuGZ5+6ik++3Q/B778lK+/+Jgv/76fzz5+h88+focvPnuPLz5+my/2v8lbv36KgcVdLJnWwJOb5/PW7/fw/p9f5I+/3sWff/c0b772KG++so3fPreO3+1dx2+fX8mru/p4dc8mtvSvpaK8Ap/XTSqVprauCbfHjySKKJLZYqlrirlhUzVcuhOnpmLoOl6Pd6idMh+r1YKkyFhtVkTJRqY4zKix9dS2ZKmoy1Bbn6W8PIHHq2N4DaySSNvIdqLJIFVlEcaObKAwlcAuWJEVB4ZTJhnzU1qcIB1R6RpRTDQoIktWFNmBJj/A2GadRVOCNOcMAh4Ft25HFvNRNCuK6sAhFJBJx3G5JKyOPGy2PBTFgqL8ggldERpaDbxBgbz8hxiWn4fVakWWVaLJBKIsMSxvGAVWC4ZhINgd6JpKYSJMc3WStQtH8ssn+9i+ajzPP9rHX15/jBf3bKEqV4bm1DEMHYdQgKo4TOFEFVBkkfrqKiZ2TyKTSVBRlSBV6sIfVtEMO6GIhtvtwPBYqKhwk8tpFBcJlJYplJcIzBjnYdJwJ1UZiVxGp7HKR1OVi9oyhURYRFZsSIpEujCB02mlrkSmu1VidqeN5VMU+ia5mDAiiGx7ELvdRkH+Q/cigvn5w7AUPITVMgzZZjMb7wQrHqWAuiKd8c1xxramaalJM3ZEM9miFE5dx2YrwGrLG4I0PzgkWplw+X85uAosDyIKVtPhNexf3K1h/x1hzP8fHLD8B4iHfIxtLWFOdxnZhMSIWjftNTqZqI2KtEY2ZGN0mczSsQGS7n/Doz7AmHqdh+f7WNylUB57gLYKO+NrBDZOUdkx22Bio53KZAHjm3Q6KvNoSP8HVSkrqXAezZU6qYSIppsOOFlVcNgFBLuIIAhIkoSm6+guF6pLR9ZFdEM1RS9JQRBl7JKIqgmEIgqZpMi0cRlaa1zUZEVaKzVCPjshv4OSpEJ7rZ9UUMSlWYiGdaJBjY62aprrSxjXVs7kEUXMaI0zvSHApDo/o2uCtOUC1BaqLOiupH/RKJ7dvoRXnx3gz795nP1vv8wffvMUf/j10/zxt8/xzBP/n73zbpKq3rv9rXvrnqNM6LBz7JzzTE8ODAxDzjlHAUGCCkjOOSOgYk4oIhhAEAQMCOrhkEFBgoCA2fM8L+Fz/+g5nvsanuJbtWt29+yZXdU1071/a6/1WYt589VtvPDsOtavWcyqZbNZvWI+y5bMZN68acydPZkF86bx1JMTWDR/CgvnPcai+ZNZuGAySxY+xlNPjGTJ3AlMeXQgA/p2YMjArnTpVE9ddY54xE+3zvX07tFIWTpAJuEnl44Rj/vx2QVhydY17NamVVs3MFUFQ2+NhmsKlqkXxCnNwFQlvKaG12MQ8JlU5pK0rc5SlYmTiYdpaaqjKhOhc/sGaqsrSEYj5LMpqvM5qsqzeHQFr6ESCfjx2wYhn01TQzUd27elqW0tdZVlZBIxQj4flbl0wWGsyJiqUuAMymJBYNM1PEYBQK/KbnS5EGU0FAlNErFUGVMWsFoFsH9v2XQSW9cIeGw00YWpyhhKQdQyVQlVFgh5PGQSUeJBH0GPSSoaoiweoTqboLEqQ2NFih4ttfRoqaZ/90YWPzWBg3tf4vI3h7n09cdc/uYQF08e4LN9r3Jo1xaWzxhC13ZZypN+klEPqXiAWNimR+cqHp/cj2c3z2L10snMfHIY858azZL5E1m+YBLL509i+6YlrFkxh2WLCrHEFYunsGzxkyxbPJtli2axYsksliyczsqlM1m6aDrLFkxl1ZKnmDF9ArOeeJQJ44YzZvhARg0dxNDB/Rk8aAB9evWmubmZxob25MsqqKluwOcLEAxFCIfipNNllJXlyecr8Xm82LZdiB62ljpomoLXa+NyOpFlBVF0oykSiiwhyYWyDkFwIcsyzuIiRMGF0+lEFiU8HgunS0AQWjeXE01RcTmdSIL4V3z4378jm0qRiMXRNLVQYCIpCIKIouhYdgDbG8Lri+HxJ/AEEviCSQLhDN5AEm8gicefwO9PEwpl8YfS+P1xIuEEiUSWeCJDMp4lncxSkUmzYs5Ebl76hGvnP+bmpUN8d/pDrp7ex83zB/nh4iG+P/0B189+yPVzH3Hj/MdcPfM+35/bz7WzB7l2eh83zh/kx8sFOP2tK59z9+oJfvqh4Gq6c/Ur7lz9invX/8GdKye5eflLbn53gkv/PMqnB95l/Ij+6EqhsVSRC1H9uqo8iiKRjIZ4ZMQw/F4Ty9QI+71Ul6UJezS6NqV4fdsTvPfKan66dopfbp/l19vn+O3ueX7/8QK//XiOP348y593LvDnj+f5r5++5Y97F/nzp8v89y/f8l+/fFc47u4F/rxXELf+vPdtwQ129yL/+uk7/rh7kV9vn+W3Oxf586fv+O9fv+f3+5f57f5F/rj3Lf/18xV+/fEc//XTFX6/d5E/71/kz3uX+O3uBf64V9h+vXmK326d4fcb/+Dn6yf5+fpJ7nx7lPvXj/Pz9S/55cZX/Hz9S3669hU/XS8IXfevfcO91mbIH658yfXLX3D9wkluXD7FjW/PcOPbM/xw5Rx3b1zm7s0L/PjDJW5fv8w3Jz9lUJ8OdGupJp2MEI2GSSbjhEIh0skUmUyGxvq21NbW09yhM49Nm8XAoeMYPnoyfQaMpnuf4Ux+cgGTnljMkDFT6dC5N9FElob2Halt6EDHlq60a9dM336DiMYSVFbVkUilSaZT5POVWIZNIpbAZ5mEgwFkScDtdKJpCn6/D4/poaYyz6RHH6Fb146Ul6XIpqK0a8izec0SJo0dRjYRIZOIU52vIBWLU11VQSTgpyydoqq8jJ5dOpEI+x8IXA/mwTyYB/M/YWIxvUMqYVJTHWTihH7MmTONnt1a6NW9E+3bNVCZizOgYznzx7djw/QOvLlyMAefncTedUP5kE2ZXwAAIABJREFUaMswjmwbziebB3N041C+em4Ch9YP4eCa/uxb1ZcPVvXhwIYhvLa4N3PGdWBQtxZG9u3D2IG9qMyGKUsGKE95aFcfo6k+RWVZlHZNVfToWk99dZi2NWHqa8N0a0kx9/EePDq2hk4dkgzs38LEMQMYNbgXQwZ0p2entvTp3kyvbu0ZPmgokx6dwfKl21i58iVWrniZlSteYsmy51mwcAur1z7Hps2v8MJLe5g7fzUD+w9i5Mjh9O3Tne49mnlk0jBmzRvPzPkTeOKpUcyaN54n54wuuLfmj2H6rGGMnzKcTj2bqarOUldbSSQYIOj1EvRY+C2NWNBfgG+6nZTHw0wa0Z1Vc4azafFINiwaw5p5Y1g0YxS9uzQQtC1UWUGVZCRBRHS7kQU3otPReoEqYOsastuFy+HE5SwlHg7gN01UVSOTyRaicrYHry+AKMo4XS403cSyCxfSHTt2IhgM4vd7CQYDxBJx4ukM2Vw5+cpyqirz1NZWU1VZRudO7enRqwcdmpvo26cnVRXV1NbWUV9XQ311nj4tFYzrX8/gLln2vPkcK+aM4YU1o3lz25Mc/egN1q6YTV1VkKY6L011Ji1NNn1akjw2rjfTJwxkyrj+TB3Th8ljBzBt4iAmjOrLo6MHMG5YH2ZOGc22Dct5Z+fLvPX6i+x4bgerVq3i6JHDHPhoHyeOf8qJL47yxbF9HP90P6e+PMxXn33EyU8PcOr4Yb48+iFHPnqHXW88z97dL7PnnefZv/cl9u/ewYHdz7Dn1bXs37mOPS8uZs/2Gby1YTw7N4xny5IJTBjeg6psmETIQyDgRxalQvxKEtBUGVVWMDQdj+XBNi38Xi8e20KWFUocjoI4UlqKJMk4nU5CYYvGdlm69qqja6966ptylJdHqKtO4/ObVFSmKc/H6NGtLZm0n/7da2huW4GmygXGkaUSjvjx2CKdmqpoaUjQoSGGx3AiCQ4EVxHliVKmDY/z5NgqOrdNEgtIBD1OAj4By3ZieyR0TcLQJQzVhaqJCO5SBOfDpFJu+g2Ikq02cEklFBcXU1RUhCgpOJ0FLliJo5TikqLWhZhYiM26nHgMkXY1URY9MYg1cweyfeVonl4xnh0bH+f1F1bTvUcLiibTt29vXC4HsuxCUQRkyYnHY5Evz9Klc1dS6SSxpElFva/g4PILxOIatsdFOCLRttFPfb1OeV6kvFykosJFn046jwxMMrJPJYN71dCzU5aKjIu21TrxsBuPT0RR3dQ31mAZDlpqFAZ1FJg4wGDm6DDj+vvp0S6A6Pw7pSVtKC39NwOrDSXFD+MsLsLtKEFxO9FlCU10EtQdNOVtejanqMn5qc3HaKrJE7QtTE0rQOWLH8ZRWtzakNjazNimwNX6N8S+uOhhSorb4HSUFM7lKPmrxbEQl2w9rvjviM4SMlGDUf2rqM7qJEJOOrYNEPIWY2ilGHIJGftvzBySYGhHH0Hz71TGixnTzWL6EA+Vwf9Dv0aJST01xnV6mFn9ROaMCJD1/18qon+jNvUwnSoF+jYZdK5TqcmWUJNXiQQNbK8HzbKRFQVF0VBVDUVWCrXwpo6kKSiGgm5oKJqCrKiIsoxbLjgTs2VhOnfO0L4xSFnWR1N9jG7NKSJBlZbmPPGITjwgEfQoRPwm2aQPryVRmUvQvSnLsE4ZxnVLMLRDkEEd0nRtm6FbcyXLFkzjvbef562XN/Dy9uW8/Nx6dr35HK+/uJHntq1i3ar5rFu3hLmzH2PR/CdYvmQ2mzcuZeG86cye8ShzZk1m+vQJjHtkOGNGDmDksL4M6t+NLh3bUVOZpbI8TTLmJxy08FoyAa+Kx5DxGBpe08DSNQxNxtQL7Yi2LuAxRQxFxFAFNLWwb2kqhq7gtU1s28JSbUzdxGt78Hh8hMNh0qkUFWVlRAJ+0rEwmUQUv20wauhAunZoolNzI/379KK2qoKRQweSDIeoyGaIBINEQ1E6d+xERa6M2spyIgE/3Tq1YKkmXttLNBwh4POjqRa27SGXzuC3LPyWTi4ebOVyiQVRzdSoKEuRjIYozyTJpmIYqoSlS/gsDVURsUy14NKSRUI+G10WkCUXiuxuFcokDFnAkAufVYYi/vWcqYj4bQuvoRIN+PHbFrYm47ctkiE/8YBFNGhQkQrTsaGCxsoE7WvTdGmbZevKWZw98RFnTxzg3PGPOPbBK7y4aQGPDG5P24owjXV5krEg4YBFOmYyqE8Dm1ZN45lNM9i8ZgpL5o5k0dxRrFw8ieWLJrN+5ZOsXvwkT29cweIFs1izcgHrVi9i9fInWDBnPCuXTGXx3EdZNGcyK5c+xcZ1y1m84Clmz3yMJ6eN4/Ep41gwZzrbN65m6qPjGT54CH16dKemsoK66hoy6Qy5bAVVFZW0dOxCIpEhHI5SU1tPKpVBktVCG6miIgkigtuJYWgYqoIiudF1GdsuFL8oqoYkFkQZqTWWqCgylmXhcBRaek3TxNQN3G43sqyQyWSxPTZCK2dL1xTcTheKXGAh6moBOq/KKqZpt/JKFfz+ML5QFH8gTiCcwh9KEgymCUSyeAJJfP4k/lAabyCJL5jC9sfx+RL4fAn8wSyhUJpgKE4wFCcUjpOM58glc+SiQVbOHce1c4e5dvEYl77Zx8VTH3D25B6+P3uAmxc+5ub5/dy88BHXzu7n+7P7+OHSx9z+9hPuXDrM7Ysf8/3Z/Xx36gOunD7IzW+PcfvyCX66/g13v/+ae9+f5M53xwsRvKsnuHH5OD9cOcnNKyf5+osDTB47hLDPQlNlJNGF4C7FMgoO7LDPRywYJBIOIgtuVNFNNhVFV1wkQyKbl4xi17MLuHnhC369c5Zfbp/htzvn+eVW6/7tf/LrD2f5897FVvHrAr/fPc8fdy8WBLB7F/j1x/P8109XCoytW2f5+XYBRv/rjxf59c55fr51hp9vneH3u5f471+vFdxbty/wy+1L/PHjt/x+9yL3b57n/q1z/Hz7LPdv/JM/7n/Lb3cvtLZKnuLe9a+5d+Uk977/kl9vfs2vP/yD3259w++3/sH9aye5f/Ukd1qdbve+/5pbl78sCIGXv+Tapc+5celLrl88wfVL/+D7i99w5cLXXDp3giuXvuHKpVNcufQN1y6f5+q35xk1pDud2+fxeTRURSAa9hON+Al4TNLxGNFIAMvUScTi2KYXwzAIByN4bR+6bmHbXgzTi+kNICkKiXgCh8uJ2ylh6AamqZMvKycYDLcWaxjIqkQqkcbQCu+flfnC9WrA78U2DAxFRRUlTN0gFPQT9Jn07NqJxoYaIlE/8aiXTh3qWL1kNv16dCYZCZKKRUlGI8RCQdKpBMlohMqyHG3rqslFww8ErgfzYB7Mg/mfML161XcYM7ona9cuYviQflTlk/Tp2Ymmxmrqq7PUVSQYO7Aj2+cPYd/TIzj6wngObh3Ooa3DOLx9KMd3jOXohgF8vnkEn2wYw+fbx/PJxiF8vG4QB9b05cDavny4YSCLHu3IkB5dGN67HzMmjGPy6EHUlQWpzPipynppqo3TWJti2JAedGhKM6x/B0YM7kH3zvWMGtKN0cM6MnxgIx3bVzJi+GCenDaTFcueYeWq51m+bCtz56xkydItrF7zIus37GTdhl2sXfc2a9a+xfKVrzN3wTM8vX0Xe947ztvvfsk7e0/yxs4jvP76QTY//SorVqxj/MSRzJw7kafmj2fmgvHMnDOGGXPHtgpd43hi7iiemDuOfkN6ka/OUldfSTjgwWuoWKqMV5OJeHW6d2rG67Hw2ibliRCjBrQwaXgzsx/txvaVE9mxbjpPPTaI9g1l1FWWFyCdglhwcAkuFMGN4HThLHXgdrgJ+2wiAX/holhw4TF0NElGcIv4/EHi8TjpTBZF1dE0HVGUMXQDyzLJprOEg1EkSfoL/ml7PaiahqLIhMMhouEI4VCAYMBDJp2krr6Ozp3ak03HSIU89O/UQPuKGJ2rwzw1NM8ri/vxwvxe7H5uAVtXT2fdgsHsemkpB95/g2mThtFUG6SpzqJdvUm7WoN+3cqYMLIP0ycOZcr4oUyeMIThg3sypH83Rg7uxtih3Vm1ZA7v73mTgx+8w7ED7/LZx+/x6cd72LFlIZuXz2T+rCksmjuDN155kT3vvMmBfe/w6Sfvc/zYh3x5ZD9fHfuIr784yMkvDnHwo73s2PE069Ys47WXtnJg7yvse+s59r29nQ93bmHPjiW8t2M+7259ktdWj+XttWPZvW0m77+2iVFDuhEJ+fB6Cy2KuqpiaSrRYIh8NkMw4Cssdg0N2zYRRRlRFCkuLkYQZHTNRpQFkpkA7btU0NwpT7rMR1llhGjcwrYkgtEgpkenX/8WunatoVfXMmZO6UM2biIKDgxLRxBcqKqbRCJAKmbQozmD13Aguh2IghNba0Pv9jKLplQydlA5DXmD2rxBwOvA53MQjMh4/RLZbIRYxESSSlBUN6JQisv1Nzq0+GnX0Y83ItGm+CHaFBea8FxuEUGQsP0BikqKadOmDSUlJei6ga4aqG6RsM8mE1IYN7CeJU/0ZMPCIWxZMZFNyyax69V19OnVCVmVyOUySIqIKDpRVRfxqAfbo9NYU0FtdSVV1ZVEExbVDWE8AQHL4yIUVfD6BAJBN/kynZpqk2TSRTLpJJN2UpMrpXODytghDQzpXUfX9gkq0g7aVkmko26CARFDl2jfvgGfXUqnGpHBnWTy0f9LxP47uZibQb1rkVwP4yhpg9PpwOEo/g//qughRGcJittBdUUWUxWJ2AJt837aVoWoyUfIZyNU5BIEPAWBq7j4oVbHnVZg3hT9naI2BQfXv0WrglPrIYqKC2JWwGvh9VgUF/9H1Pq30FbaKpR5NYFhfWrp1ZIg5HNQmbOIBEU01YmlOsgFihnf08/gFo2GMom6nETC+l880tPDmC4iEzoprBquMG+Yh0ldZaYOsGibeZhuDTLDuph0zBczsquHTlUiTXk3DeUKkYBKJpPC9JiY9n/4KKoqo+oKqqEjGTqqqROJBtD0Qruaomtoto4ZMNFshWjSR21djpaWtgwd1odeXRtJpvyYlhuvV8W2JHTZjSEL5JIh2lUk6dOYZGDbION6ZZkzqTPPbJjB7je28MqO9Ty7bTWbNixjzarFzHxiMgvmzmTenFnMmTWNmU9MYuaMqTz26FhGjx7MwEF96dalA506tqddQw2V5eXE4zGikTCJeIREPEwyESYZ8xMN+gh6PYT8HkJ+L7alYxoqpq4WnFa6jqlq2LqGzzIJeu0CH0uRsTQJQxEwlQI7y+v1/+XOsS0bv23h93mxDC9e20cykSEeS5PNlVNVVUdddQPZdJpeXbrg9/jQFZNULEl9bT3JeBJds9FVE4/lRVNM4tEkhmYSDSeorWnE0DyYRqHlrqq8ElP3UFmWJ5fK4Pf6UWUT0/ATDUeJBmP07tKNDauX06t7FyzLgyxpKJJMyOfD0i1MTScUCBAJhgiH/OTScSJBD/GIt1XQU1ClgpAnSwKS6C6wuBSpVQx2/RWv1FQRRXBiazJl6QSJSLAgbunaX8JadTZNyGvit2Uq0mHKYgFqchEaKuJ0bcrx1KN92fPKBo4feZ/XdqxnWK9mGvJJavIp4hEfuUyc6vIo3Tpk2LhqCptWT2Xd8kksXziRVUsnsWrpBJYumMDTG55i3YpZrFw2l03rlrJi6QJWLl3EogUzmPHEoyxb9Dhrlk1n1eIprF02g2ULprNs0QyWL53H9MfGM3rYICaOHc6j40bx+GMTWDh3DmNHjaZ9u3Z07dqVjh07UldbSyKRwDY9ZNJZysry+H1BysrypFMZ2rVtKrixBPEvV2QqkURVZRRFwmObGLpKMOCnLFuOJEk4HA5isXArd8uF211wcJWUlFBaXFJgbgqFTZFFBLeA01mC4ChFdBZuhv27ZbHAQ5Rwu12IgoQsq4iSgqqZmJ4AoVgaXzBBIJwina0ina6kvKId4XgF/mC21bkVx/Yn8ASieP1xAoEUgXCaQCBJPJEjmchRX9tIS1MDPVsaeWRwFw7v3cblUx9y4R/7uHDqQy588z7f/XM/188d5PuzB7hx/gDXzn3I1TP7uHpmP9cvHOTmhUPcvniIG2f3c/38AW5dOsLNi0e5/e1n3Ln6FXevfcOP177mztWvuHXlJNcufs61i59x+cwRLp4+yumvDvH50Q9ZuWAGqWgQv8+DIJYiiW40VcNQZSxVIZlIoCgyiiwit4qJiuAk4hFYPK0fb22fzQ8XjxcErlZh66cfTvHbj2f47dY/+fXOOX7/8WIrGP48f9y/yJ/3LvLHnXP8ef8iv9+7xL/uf8e/7n/Hb3cvFQSqexcKItW9wvd/vXO+8LP3LvHL7fP8dOss//r5Cv/96/f8cf8Sv/9YcID9+uNFfr59lrs3/sGPN0/x853T/HLnHL/cPsvtKye59d1xbl85zu2rJ7l74yvuXv+K6+c/4dI3H3Hz4qdcP3+Uq2c/4drFY1w9f4xvzxzh/DcHOf/Nx1w6dYzvzn7B9xdO8t35E1y+8CXnT3/BxXMnOH/mS7789BOOHnqPOTMn0dKuklwmTjziIx7xkUgEMHS51SUnoioCsuQuNKQLLlRFKpQtSQKyJKBIIqZhFMpJHCU4HA5cLnfBHa7rhRuJhkkkmsTjLfDlwqEwsqggutxIgkgykSQcjqDIGrIo47VtTF0j6PWQiIeoLE/TVF9DRT5LMhUhEQvQrWM7Vi+azdABvSlPJwrR1FCQRCxKNOQnl0rSvqGezh3aPxC4HsyDeTAP5n/CzJnzRIcxo4eSSceprihjYJ8udG6pp7GhirZ1OZrqsnRtyrNoUn8OPjOeQ9uHc/iZEXyydQiHtw3nq+cn8umG/hxZP4BPN43k062j+HTLcI5sGMz+lb04vGEwH2wazbQhTQzs1pkh3bsza/xIZowdxsJpQxnSq5YuDVF6dCijW4dyenSsomuHCmY9PoNtT7/MhvU72LL5Rdau2s6KZRvYuvklnn9xFxvWvcnatXvZvHk/mzZ9wJanP2DTlr1s3rKXLVv38uKLB3nzjcPMeWo5fXr0Y/y4ybz44h7e3XuCN3cd5933T7Hz7c95c+dnvPHGMd7adYxnX3iNhctmMGfBROYtncycBROYvXACs+aNY9bC8UyfOYJHHhtCzz7dyJWnqKzI4TUNfKaB3zQJ+2yClko+m8bUDUS3k4jP4JFhXZg+thMLp/XitS3T2Lh4JFPHdqdbcyWVuTSapGCpMpoooghuJFfBveV0OhBdIl5DJWBZyKKEIrgJ+30IDmfrnVgvkiARiUTRtMJi1OvxEQ4GCQYCJOIJZEnD6XTidpQguF24XS7cLidulwPBXeB6uZylCG4nkttJdcpLY0qlJeNk7vB63tkwhT2bprFz2VA+WDOA/Wv78e7Sbry5cgj7Xl/NkpnDeHr1k6xa/CRD+jbRrtZDc6OXtrUWjXUR+vfrRr9eXZkx/TFmzpzJEzOeYPKkiTQ3NdC7WydWLlnIW6+9wq7Xnuf917dzbM9zHNm1meN7tnBs1xKOvr2c3c8tYuaEfsx74hEmjhnInJmTeXnHRj7Z/xYf73mFw3te4tgHr3F03xt8ceQ93nrzRebPnc2cGdNZuXQ2O19+mj2vb2Hva+v58NVV7No2h3e3z+KdTdPYtW4cezZN4uOdG3h281JymTh6awW74HKjKSpBr49MIkFlRQW2aWEZBm6XC6fLSanDQUlpCS6XQCQaIZwIUNs2R0uPahpbclTXp6ioCRKPGaiagOXz4Y9EaGxXQ7cuVYwdXMPIwY20qw3QvtZL0ONAEdsQDVhEQwo9m+NEvaUoYiluRymq6CAXfpgZoyLMHJtmTL8kI/umSceKyJdZpNMqvpBIdWWUhuo4llGKKJUiisXIYjGhsIsuPUJU1JooupM2xW0oLi5GEt04HE4kRcYlqRSXllBU1Ka1jcuNLCrokoRXV4j7RMYPrmfT4sE8u3oMm5eP58Wtc3n1uaWMHtkX22tgeUxUXcPlLkVwlxAOKBi6iG3plJflSCZT6LqLaFIhlFDxBWR8QQF/QML2OKistKmpNsmXK+TKRKoqJDo0qAzuGWfEgGp6diqnfX2YurxC9+YA1eUa4aALw5DIZCIkwwKdqyW6NwhUJRxYmpNoUGfEwGZMxUFp0cMUtykqCFH/H4urIHC58Fl6wcFlOOhYF6GlIUImbpII+6jKpfDoGqLbjdtVgqO0zX8cWEX/jiA+VHBztYpXbYr+RpuiwrncpSWtPK6HWs9b1Ooi+3e88W/Ibgf5lM3A7kmSYQc+q4R0RCQechOynUSsIurSLmoSD9O2TKBDjUUuXERTTmJ4ezfTu6nM6yMxsK1A30aJvm1FBraItM0U07HSTUuFQD74N2qibRhY76B7eRsq/f+beEDDMDVMr41umBhmodVPN3UMj4Xu8SKrKoah4/HoKJqM12ujWzqGz8LwWAiqG92Q8PhsgkEP8YiHYNBA0yVk2V2A1Ksy6VCAHg15hrZL0a82THOll/d2bubIoTf45PAuDn60k08O7ebgR7vYs+dNlq9cSu/evajIVxMOR/B7PHhNnaDXJO43SQYM0mGb6lyS+toK8ukEyViYskyS6ooy8uVpynNJ0okoyWiAmM9DxO8ll0zhNS08hoVtFoRL2zTw2jYBn5+gP4DXtvGaBQeIoamYqoqp6QS8wQKMW/dgmx4ikSgeO0AuW0FjQ1visQzpZIaAP4LXE8bnj2BbfkzNi6Hb+D0hNMVCkUx0xYPfF0FXbQSXguBWEQUVl0PCMrxYpo9MqgxV8aAqFrbhx+fx01BdT+9uveneuQfV5TV0bOpCOpknFEjQqX07ypJZurVvZsyw4TTWNGDoXlTNRpFNFMVGkW183jCG7kGWFSzTIBIKYZs6qWSM2ooyypJJTFVBU1VksbVlsXUxq4oCtq5ia1Ir80vA1CRCfh8hn0nUW3Bu2bqCR1cI+SzCPpOgxyBky0Q8KlGvRjxgkIl46FyfYUTveob0bOKRUYMZMaQfuWSEsN9DOh6md/d2DOnfxOolE9iwchIrF49j8dyxLF84gVWLH2Pl4klsXD2d1cumsnHNfFavnMOKpQtYs3IJK5YuYPGC2SyZP4spk0fxxNQxPDllBMvmP8baZTOZP2sSSxfOZPzYYYwfPZTHH5vI+JFDmTJxHH169GBg375kUmlqa2rp3Kkz2UySyopyIpEwlmES9IfIpsvx+8IE/GGSsUThb8hrk4zGkASxFRDvQ1GUQvRQLNzcEgU3iiQjtcK51db/s5LSQjFFSVEBIu9yFY4VXG6cjlKcrhIcpSWUljyMZWiYqkY6mSpwJDUDTdNxuQQESUSRDQzdg2l4se0AHn8cjz+OL5ggkakiGi8nna7GH8ziC6bwBTJ4fCmCoYII5g8liSfyBINJAoHC88FQnHgsQ0NdLZPHDmXb2sW888oWzpz4gH9+vpvTJ/by3Zn9XPj6Pb47tY+LX3/Axa/e4+I3e/j+zD6+PfU+l069z6V/vM+1cwe4feETbl8+ytXTH/HDxUPcvHCE25ePFtoEb3zNTzdOFWKKV77ih29PcOPSF1w6c4wbl7/i8plP+Xj/LsYPH0DAa2AbKqLQyiwTBLKpBD6PRSwcQRZdqErBTSeJThTJic908vgjHXlhzUROffEBv9w6y51rp/jp5ml+vnWaX26f4d71U/xy6xz/uv89f/70Lb/ePs8vt84UYPS3/snvd8/+FUn8rTWuWHBxFRoXf79/mX/9fJXffrzM7/cutXK7LvDH/Uv8dvffjy/y571v+f3HC9y5doofr5/izvdfc+Pyca6cPcbZrw9w/ptDXDn7KWe/2s8/vniPqxe+4MKpw3x/8TgH9r7C4tmT2LhiFh++/RzXLnzOzcvHuXXlBNcvf86tqye4efkLrp45xtXznxa2i8e5fOYI5/9xmDNfH+XTw3vZ+dJWVi+dQe/u7enftw9du3alIp8ln0uSSUcJ+j1oqlRwhqoisuQsNCOKbjRVRpYkVEXCY+kora+3ZWuIggvBXShPcLsLMXjL9JKvbKBdSzfq23aguWNPunTvTyyaxOUotH3KkoLP60dTTQzdwLYNfF4PiXiUWDRIKh6itq6SbC5JTXWeaCRIMhZheP/erF02h0ljh1FdkSWVjBIKBIhHw2STSeorKmmsqHggcD2YB/NgHsz/hPHbdgdNUXG73UQDPoYP7km7xirqqsuorcpQnY/TribFyF5t2b1xIoeeGcmR50bzyfbRHN42kuPbx/PZhiEc3zqMo+v7c2zzYI4/+whfbBvPkU3DObxpGO+sHcuEvo1MHNSNmaN7smL6UOaO6sz6mf3ZOLsnSx7rwIyRtUzon2d0/3asXLSI7dveYOvWN9j+zDs8u+N9nn12Py+8cIAXX9zP6298zNatH7B+/W5efe0ozzx7gGefP8Crbx7mnT2fs2v3J7z0/Bs8PnkKg/v2om+Pbjy9+Rk+3Pc5ez84wc53PuedvV+zc+dn7N5zgt3vnGD33q/Y/f6XbNy2nQVLZjBz7jhmzxvPnIUTC+6tOWN4bPoI+gzqTl19I/FkFI+hoYkSlioTsE38hkY6FiKdjCGJIroqU5NL8uT4vjy9dBzr5g9lw8LhbF46ns3Lp9CzYw35dAJNEvFZGrokIbtduF2luBwOHKWlSC432USSkDeAKqv4DANNkpCdbvxeH9FIEpdTQHALRCJxFFUnFo/h83qxTRPbMnG7BNwuJ4LThex2kY5FMFQJ0enA4SxCcgu4SosLzXFiKcM6BFkwvIxdy3pxePNIDm+dyNEdT/DB2mF8tGYA7y/vyr7Vvdi9shfvbJrM/je38Opz61gybzpdW2porAnQ0hSmsSpAMqLRUJ0jn0vRr2cXmuqraagto1uXDsyfO5vnnnuGna+8zM4dG3lh1XR2b53FZzuX8tnORXz2+nyyPHbqAAAgAElEQVSOvf4kx16fzWdvLmDPjjlsWzGFNQsmMXXCACaM6MPGZU/w3gsref+5xex/dQ37XlvPuy+u4cO3d7Bx9RLGjRzCxEdGsHDuDF56Zi1vv7KO3c8vY/f2eezePps925/inU1TeWfdJA6+tornt66muqocr8eL4C4s3hRFwWMYxKMxfL4AhmHidrlxuhyUOkooLinG4SgmHgsTiwcpr4rTuUc9jc1ZOvVsoLF9OWV5D5mkiWUrCKpOJJkmHPHRoSnC1DHt6dohSy6hMrhnikE9cnTrkKRjQ5z2NRrDu8cJWG2Q3CXIoguP1oZhXVTWPp5g1qgQS6Y20KO9TiJaQmXeIpPR8Pjc5NIeylIWlrcURSshElIwtWJq67106OonmlRwuEooKi6itLQURVUKQpai4XQJFBUV8XBREcUlpbgEN26XC12SCPs91FfEGN6rghUze7JtxTA2LxvD06sn8fqOJUyZPBx/0CaeiCEpMk5XCX6vTiykUVkeRRJdVFdWEfD7kUQHsZRJJKFj+wWCERF/QMLrF4nHJPJlOtmMQDrtIpdzkc866NBgU1OuU1HuIxFRSIZLaK5VaFctUpFVsT0SjU0VZOMSdelSetTL1GVdWJoTv0eke0sGyfUwpX9B3x/6i8NVWvIwiuBGEVyoogtTcZPwuunXkqBn+zgNFSHKkkGy8QghnxenoxRNlVBEJyVFf6ek1bVV1OahAmS+uCBoFSDyD1NU9DAlJUU4itrgKin5D/+rzUMUl7Tut7q9HCVt8Oku+neO0VxjkIwINNX4qc2bhH1uApabZEQh7GlD+xovdTmZfPxh+rYVGdZBYHxnna6VEjFvEVHr/9CpwsHILgrt807Kw0UMbjbpUOZgUjeF9WNNVgyWWT3GS9daD4GAhW6ZaLqBquoYpo5h6VheC83QUDQd3dQJBmxMU8IwNDxeD5qhIukKqq3i9ZtIiohuKKiqG9OUcbhKClFe0Uk65Kd/U56hbRN0r/BSFrHwGBIznpjA/v1vcuToXo58sofDH7/L4U/28vGh91i1ehmZVJpoKExZPERd1KI5YTC4McpjfRsZ2aOR/p3raMgnqa7MUVddTk1VGQ0NFTTWV1GWSZJMREkn4+SzKcL+ACGPH6/lxWN68Fp+LMPGY3nx+wL4vSF8niAe24/X9uKxbLxeL5blQVNNdN3E5wli6F683ijxWIZAIE4wmCCZzJPNVeKxw4RCCfyBKF5vFL8vgSjpyKKJ4FZxO1REwUBy64guE9Ft4naquJ0ybreCyyXjdsqoiokoqBiGD0HUcLllDN1D0B9CEhR8doBMqoxENI3HDJIvryGVLGPS+EdYv2I1g/r0Z3C/QVi6D031IkkmkmgiuHVk0YuhBTH0AKrixdC9mIYXTfWSTubw2n7CgQimZuHxeFFaHS8Ft4YLTZLRZYF4xI/X1jE1Eb/PwmMaeG2d7h3aUlWWwW9bxMNBvKZGPOIjaKsEbY2gqZII2CQjHhJhLzVlCWrK49RXl5GMhairyVNbmaMqF6NDQ4rFc0azYdVk1i6fyNJ5Y1kybzSL5z7C0nkTWbt0GmuWPs66FTPZ/vRSNq5dxOqVc9i4ZhnLFy9g1bJFrFq+gNkzJjHj8QJXa8GcKaxZMpN1y2czf9Ykpj06ggljhzJy6ADGjxnJmOGDGTVsMG3r6unYvh3xaIKmpnZUVlbi83kKrZiWSSgYIxaKEg1FSMQz+H1B4uEIHtNEVWUS8SiCy4miyBi6hs/rRRRFctkcoaAfSXIjuF3omlZwW4kSsixhGCpul6MgZpWU4nI6UCSB0pIiXM5SXK5SRMGNw1FUcMzIMi6XC0FobVeWJCRRQ1Y0VMXCMoP4fGE83hC+QAqvP4Htj+APpYjGKwmEcvhDWXzBDP5gFn8wSyCYJRBK4w+nCYdz+INJguEM4XABd9Dc3MLAgf0YN3wIU8ePYd6sKezYspy3X3masyf3892ZQ9y+8jnfnz3EldMH+f7cQW5c+JgfLnzMjXMfcfXMfr775z4un/qQHy4c4caFw9z69ihXTn/EjfOfcOvyMX64+Bl3vvuCu9+d5McrJ7hz5SS3vj3O9YtfcPn0EW5+9xU3vj3JsYN7mDhmGBG/p+A8VAQ0VSq4DlsZeLZpYJkaguBEcDsQBQeS6MBvCkwa1sj2ZSP45L2XuX31K+5eP8Uvd85x/+Y/+eXWWX66dZpfb1/gpxsXuH/zHPeun+b+9X/yy+3T/HLzH/x65yy//yVwneO3H8/z862z/HL3PH/89C2//9gqYt0pCGB/3C+4tP78+TK/37vIL7fOc//2WX67e4mr579kxpThjBjQTL/OOZrrwvTsWM6U8f1YPGcST04eydTxQxg/ojft63KMGtqLPj2aKc9ESIZ9VJelqM7F6dRU1XrsIJYtmMK65TNYNn8Ki5+azOypozm6/w0OffAyn370Mh+9u4UtKx/njR0r2b5+AYN6t9CppR19+g2h/8BR9Oo/iIa2zVTVVVNbW0kyESEW9uHzqGiKG10RUORCqYEiSRi6giK50GShEG02ZWprqvB7fWiKjmmYxKJJ0qlyRo6bxsARE+jacxC9B4+mU9cBhIKxVvfjf9xeuqajaxqWqRHw2sRjIaJBH507tqOhvppsLkEyFiGbSRGLhqkqSzG4bzc2rJzPxNFDaG6qJpuMEQ0HyCZi5FMpyhOJBwLXg3kwD+bB/E8YRdA7iIKC4JZRZJmOLQ106diOTs31VJbHqchFaVubZkivRrbMHcKBZ0Zz6LlJPDdvMLtWDef4i1M4tnU0J3aM47OtI/jyuUf4fNtYjm8fz/sr+rNv3RC2zxvI6B61LJ7cl81P9WfDkz3Zubw/b64YxN71A9m9qjdvr+jFmyv78tKywby26Sm2rlzIc1u28O7ej9nz3ufs2vMFb7/zKS+/+hGvvPo+e94/zhtvHeKNtw7x2luH2H/wJC+89Drbtm1j06b1zJ05hf7d2jFl/Dhef3U3u/d8wocHT/Deh1/y/odfsfu9L3n/g8LXd/eeYNe7J3h795fsO/gNG7dsYcbsycxeMJlZ88YzY84YJj0+lGGjB9C5ZxcaGpuorK7CUBX8pokli3g1FVuVCXlNQgEfkiTiMTR6d2rP5JE9WDC1PxsWjmTZrMHMntKPGRP706tzPZWZBLooEg15kd0uVFkutCY5nQhuNz7TwlI0vLpB2OtDFQVktwvFJaBJCrbpQ3BLiIJIXW1bEokMiqIiCQKCswShtASppBSfoZOMxbE0BY8m4TcVsmEfhuxEE51YqkA4YFFVHmLZ+EreW92b91d1Z/+a3hzbOoEj2x7j401jOLh+EB8u78q7izrywaru7F09mL3PzGHXSxsYObg7FbkomaSXeEilOhtm3ozH2LJ+NdMfG8/EcUPZuHo+82c9ysZ1K3h5xzZef/FpXtq4mFfWP87uzZM58NzjfPb6U3zx5hy+fGMOx159kk9fncGnby7k6O41fL7vJb48tIt9u19kwcyJLJn9KCtnjeGNddN5e8sT7H1+ITu3zOad51fw6rPrWDH3Mfr3bGLU8EGsXraIXa9v553nV/LuM/PZ8+xcdm+fxVubp7Nr0+PseX4Zq5bOJRoNEw5HUWQVTZXRZIGQz4vXsjENC0EUKXW0OrdKCgt2w1TJZhNkcnEqaxN07lFNY3Oapk6VpDI+ynI+fF4J1ZSQdAPLb5NK2Uwc1ZZpE3sT8DqxTReJiMyYoe0Y1KuGob2yTB9TzuThWWpzIlG/gN8spbnCxYopQbbMCrPuyRTzJmWpr3RQWWEQDTtIZzUiMYW6Sg+VZRqeoICktCGdVAkHXTS289PcNYrtlykqeZiiojY4XS5KnQ5KSp0Iik5JqZOioiKKiotpU1yErEiFOIcoEA8H6NCQZ3D3CmZP7MCGBYPZunICG5dP5NlNs5k+dRRVNeWFWJumILid2IZIIqyQS3rQNDce2yISDuB2lxAIy0SSKqGIRjgm4g8I+AMC0aiLuhqTirxMeblEPi9TX6MwoGeC+gqTsrRN2Oemtlylb0eL3s0qtTmFcEChujZJLi7SVKHQvdEmFSxBFooxtRJaGiK4Sv5OSavbqqjNQ381H7pK2iA4SlHcBbi2KbmIWC56tyTpWOunc2OK2vIY1eUZIn4/ouDCMlXCYT8lJQ/hKC3GNJRW7lYBYF/U5t9crocobhW6Sto8ROn/59YqLvr7X/HFQlyy4OZyl/ydfh1TDO8dpyzppjxtkk1oZJMWXt1B2C/jt50kQiLJsIMOdQpPjU7Qr1mmqUygMq3TUiEytL1C93wbxnVyMqDJTTbUhl6NBs3ZEia0lLB1nMTWsRJrRkqM7RIkXx7D9vpQDQtZ1QuAeVPH9JjIuopb1hAUDZ/PJBTW0Q0dRVORVAXF1LACFv6gB0WTECUB3ZARRRelJUUIrlLKIzaD2mYZXhekX7WPTEDFUnU8tp/y8jK2bV/L0WPvcejwuxw69C5Hj77PoUN7eeaZTTTU5BnUsZ6nBjbwzOTubBjfwuoJXXikRxXNFVFa6nO0rctTX1dJXXUVFeXl5PPlJBJJouE4sVihsSsUCuOxAnjtEB6zIGb5fUG8tgev14fH8uGx/HgsP147gG35sC0vpuFB02y8vjChYAyfN4JpBrCsCJrmRzWCqJoXXQ8iyRaSaCJLJopsIkkWbpeGIBgIbh2XW0FwKgguDbdbRVE8SKKFKBi4XQqCW8HllHE5FNwOGVP34HYruN0ibpeMLBnIkoEm2xiqF68dIuANE/BFCAVj+H1hcuky8rlKMrEsTbUN5Msq0VQbRbaQJQtR0JBFD5oSQFN9KLIPVfFhWxEMI4JtJ7E9cQL+FI31HYmEk+iahaYVIkW6rqKIEqokocqF9lePoeLzGnhNDUuXCdg6HkMlEig0QkYDHvKZBAFTJuDRCfssEiE/kYCHsN/GbxtEQ34a6qqory6nR+dGxg3vydJ549iy9nG2rH2clYsfZcXiR1m1+FHWr5jE+hVTWD5/AmuWTmPNslksWzSD9Wvm8/Tmlaxfu5BVy2azbvUSFi+cy8pl83nqyYnMnjGZxfNnMn/O46xcPIfVi+cxb+ZU5s2ayhNTJzFt8iQmTZxIp5b25LJJMok4bRsaqa+tI5vN4rEtVFVGUxW8Hg+W6SHg9RMJhdFa+XWSKBKLhBAEV+H9wjBaC0wkLFMvtPLqGsFgAEkUUGUJRZQQXG5EQcDpKEWRZUTBhW2buBylWLqGJIg4HSUIbgeC4G4tpnHgdrpwuYRW562ALGuYlgfL8uLxBjHtEB5PlEgkgz+YIBjO4AskCYZS+INJ/KEMwXCOYDiNP5glEs0TDJcRCOUIhHL4gimCwQyhcIpwJEMqXUbPnt3p07sPA/r3ZWDffgwfPJhRwwYxZvhAJo4dxrRJo9i4ah5HDrzF4Q9e5tvTh7l56SjXzx/k+rmDXDt7gBvnD3H1zAEuffMRV/55gO9O7ePq2QNcOX2Q6+cOc/XMx3x/9hOunz/KD5e+4PuzR7l28RjXzh0pxBQvfcH3Fz/n8umjfHJgLxtWryCXimNpErb1n1ZfQXC2NiGr6KqCLAkIbieiUBC5TNVJ54YQO7dMZf+bT3P98nHuXPuGu9e/4dc75/jlzjnu3TzF/R9Oc//6OX68doZ7109z99o3/D/23rtJivvg2q636r4twe5O6NzTPT0578zG2Zwz7LJsAJacQeScc4YlI8mWbWVhITIsSYBEBiEULVu2ZOVg2Xd4ns9wPX/MWna9H8HFqfrVzobqqp2/ek6fc52/ffM+f/3qIT99+16GyfXdx/z92w8ydcYfP+Gn7z7if3/6I//9/Sf89M2H/P3bjPn139//nv/6R9Lru4/529cf8ePX7/Pw1jlmT+mioSxIZ32Y3uEJqtJuSvPchP0KAUvBaypYhojXLRPyu/G4NcJBDy5d+nnAwqUKWIZCwKMT8mWO39LwmTIRn0ky4mNYYyWzp/Tyy4Ob2b1pET3Dy2muK6QgEcB0KcRjMaKxJNFEAQXpKqpqWyhIl1JdXUdraysNDXXU19dSVFxALBrB7zPwePTMQzlTw9Ak/D4Lly5jWib5hWWUVNRSVl5NYXEFNXWtjB47g5nzVjJn8TqmPbWYURNnEY2XEQomcWluNMWFJEjIkpRZuDZ0vJZByO8lL5lLSWEe+ckoyWSYWDRANOQnGY8SCYVJxMLEQj7GdrdxaNcGFs2cwOjOZgryYuQnExSn8kmGo48Nrsd6rMd6rH8H2e1ik80uYrOJiJJCXipB94jh1FcXU1WeoqG6kMaaIrrbytiyaBQv7ZzCnmVjWDi2icOrJnJi/3xe3zWV688+xbsvL+Xms7O5eWQq1w5O5sLB6ZzcO43V0xqY1lHMcxvG8ca+aexdWMfJ3SM4u6ebS/t7uNg/kvM7h3Fpfw+ntrdzYncvr+6YSP+aqbz28vOcOf82Zy/d59TAXc5cuM8bp6/zxpm3OX7mBmfO3+Lspbu8cfISh48cZPfOtfTvWM2sqb0snDWZ5597iWPHr3Pq3E3OXb7LwJUHDFx8h/OXH3L+0iNODzzg7MV3OXbyDsdP3ubEmbu89MopVqxaxLzFM1i8YhYLl01hxtzxjOjpoKKmmtKyEorTxQR8AXRRwq3KuFUFj0snEQ4Ri0aw222okkBbbSmLpneyYdEoftO/mANb5jB/6kgm9rbROayRqNfCJUm4ZAnZKSAJTtTBhRhJEPG4DCS7gNflIur1kopG0TUF0eFEEiSCgSgOh4jL5cbvDdLe3oVuWAh2Ox6XiiUJ5FkexnV2MmnCFApzI5QmLQojKmPbKhjZWMyw2jzqyuLUVOYyoq2Ap5fXc3LbMM7vGs6F3d28eWAiVw5M580js7hyaCqX947h1JYWzu0czrmdIzi6dQzX3jhA/+bFVBSFScVMWuqKee7ILu7evMrzv32OxtpKpk4YybQJHRz97R5OvnyAi68d4tUja3lh+1xOHVrIrVfWcufVNbz90mpuHt3I7eNbufH6Zm4f382Di7/m4Y1jPHj7DO/cvsT92xe4cu5VDu3dxKzxI9m0aDwv7FvK0afXcOyZtTy3exkv/XInLzyzlSP9a5k2sY8Vy1ayd+cWXvrlLo79chOnnl3DyWdWcvzQUk4dXsbRZ7Ywvq+b/Px8TNPCbbhRJQm3ruBzm3gME0VSseXYyMoaOji/noPD4UCSBeK5EaIJH1V1KVraS6msTZIqtIiEBcIhCY9XQ1RVPKEQvpCH+poIKxd0UJIOEAqqqJqAS3VSX5WirbGE5mofcyeXMqzORzImEgnIFMcF5o4yObLCy5FVQfqXxuhqsFGYspGXkojGRHLzNYoKTRqq3ESjOYQTJqZhI+jPoaoyQGtHjPKaIJJiJytnKNk5Q7E57GTb7eguC0HSyMrJ1BNtthyGZg9Bkp24dA3ZKWCqMlPH9TClt4FVs5vpX93LnvXj2bl+Kr86uIZN6+aSm4pkAMqGjiw50GQbkZBKaVGQkqIY4bCP1pZ6NM1BOKYSS+kYbgfJAhehsETAL1KYr1Jfa1BRIVNWqlKSVuhsCzF9bBFdbbk01+aSH1epLHYxvjtJY7lCXtRGOummIh2gOClQma+QjDjwGDnIoh2XaqOq2I2Q/Quys36BLWsQAp/9BIIzB1t2pqKoCZn/05TsJP0iE7oqGVYTJ520KE6GyI0EScVjCE47dlumXig47YOrjEMHq4f/AMdn6ol2exZZ2U9kDK6sJ8jJepKcrCd/rinm5AwlJyuLnOwncTpycDps2LOeIJ1wsWRqGVVFMrlRg2hIpbLIRyqkEPEpRP0yfv1J0gknYe9/0lqh4NX+P2LeJykIDWVEhcT6PpnN4yQOzIkwc5hGQegXFASHUBP/T7qK/4Nn53rZPUFg7SiZviZfhpPl86OZHmTVQFF1DLeB5bVQDReqy0Q3LAxDJZ7wYvlNVMNAM1xIWibBpRoyqi5hujVkxYmsOLB0icbiOONrY4wrcTO+1KSzIo5X1zA0i4A/SmlJJUuWzOXNKye4fPkNLl85zqXLb3Dhwhu8dvQFSvJjDMu3eHpOM0dXdrNlaiPdNbk0V+TRWF1EXXUJ5ekC0sVFFKQKiIaTBEMJ/IE4/kCCUCRJIJDAYwWw3EFikSSWO4Bl+vB5g3i9Xiwrc7weP5FQDK8nhGF6MQwPgUAUl+nDtEKEIkk0zY+m+VE1C0VxI8smiuLG7Q7icKo47DIOu4TToSAMfi84FZyOzGu7TUJwqNjtMoJTHfy5isOh4HTIOB0qqmSQLiqnsaGV4sJSqqvqaG4aRlFRGfn5aYqLKtA1D7JkkpdKk5sowGMGERwqiuxCcmrITo3SwjQBfxhJyJhnolNDEnVk2cJthjFcQWTRjSxZyJIHjyeBx5vE7Y7jducSDhUzrK2bupp63G4PhuHB5TIxdBPL9KCpGcNAVyVi4QDRoA9TlzG1DKw/Hg4SsAz8lk7YbxH1uYmHM8ZWyOcl4LXwuF2EAx7ykxGa6ksZP7qZjaum8qv9q+jfNo8dm55i99b57Nm6iP4di9i5eS7PHV7Hrs2L2LFxAds3LGD/7o1s27ya3dvXcHDfLvp3rmfPthUc7N/Aru2r2LJ+GWtXLmDtygWsXPwUa1cuYvOaFWxYtYLVyxazae1ali1eyqoVqxg9agyFBQUUFRWSl0pRV1dPXl4+Xo+HZDIXRZHweS1kWURwiLi0jPkkyzKKLCOKAoGAH7dLRRIEXKqGrqpIYobbp2mZv5MVhYA/gCqrmC4T0+VClRUcNhuyOMgwUkXstmws04WqKDjtDkTBiaoquHQXkqwgOEQkUUZVtcGRCAPDcGN5Qnh9YXzBBKFgkmg0n3AkSSxWSCCQSzCYwBeI4wvmEgzlEQjFM4ytYIpQpJBgKJ9INI9YPJ/SdBVFBWnyUwW0NDcyYlgL3Z3tdI5oZ8TwzOnsGE5XxzBGdrQxumcEfb0jmTC2h7kzJrF/50aOPn+QawOv8N6dM/zh0SU+/+hNfv/wAg9vnuLh2ye5dfk1Ht08wTs3jvPJO2f484cDfP7xdf788TU+//BtPv/wGn/+6C0+ff8aX/7xNn/5w22+/vN9vvjkNu/df4uTv/sdHW3NtLXUEwn6iEWDiIINp5CDMVgz9rgtFCnz/kuCHUWyoys20kmN53ZO58LRA3z++1t89/k7/PWLh/z4xbv88GVmwfHHrz7guz+/xxd/vMdfv3yfH/7yLj9+9YjvPr/H91+8w9++epf/+fZD/veH3/Nf333Mf//wCX/79mP+798+5e/ff8zfvv0oU3v8+n3+69uP+J8fPuGnbz7ix68/5PsvP+KPH95k9uSR1Jf5mDQqTXeTn7Y6HyUFOul8D9GwC0MVUGUniuxEUwS8HgNFdaKpIkG/TrooRlNdOZGIB49Hx21q+LxmJnUsZ9ZSTZeKrsp4LJ2i/ARF+XESUR+WqRIOelFkJz6vm0Qiis/nRxQlJFkhGIqguUwkScU03eQmU7S0ttPc1kFtYxtlldXkFeQTCgXx+T2EwwGKCgvoGzuOntHjqGsaQefoSTS2dNLZM5GeMVOYMnspU59axsz5K5i9YAWBcD6qFkRTLBRZR5Y1dFUnGongNjIJPI/bRTQUpLiwgFRulOqKNI31NYSCPqKRIF7TIBIKE/T7CHhMEhE/MyeO5kj/RtYtm0VjVRGVJcWUFhSSzst7bHA91mM91mP9O+gfBldOjhO7TcThcGLpLuqryuhoq6VreC0dzRW0N5Yxc2wL8ycMY2xLCVvnj2HllOEcWj2Zo7uf4s6LK/js/G6uH5nJtYNTuP3rRdx/bR0vbJ3E2NYUT3WnOb1vCsf3TmL/kgbO7uvhyt4eLvWP5PLuEVza1c6l3Z1c2tXJlX29nN3Zwwubeti9ZhpHX3mZC5fvcfrCXY6fvcmxs29x8vxtjp+5xelztzhx5jrHTlzk9eMneeZIP1vXL2DBrD6WL5zH+bPXOHH6JgOX7nHu4h0uXH3AxTcfcvHaI84M3OPsxYecu/Qu5y6/x9kLDzl++i6vHL3E0qWLGT95LNOfGs+CpTPoHdtFbXMD8VQe5RXlWJYbvy9AwOPFrWu4NZWA200iHCSVm0QURSxDo7IgwoKpbexcPYH9G2ewe/1MZvS1MaqjgbJ0AWGPB7cqo4oSiiAMAjklNEnC0DJrU5Ldiccw8WgufIaJ5HQiOAQ01SCVTCOJGrpuoio6eXmF5OUVY2oGef4AjXn5jK6uZfLILnbv2sPCOVPo3zCDfRtnsHHhOOZPaGZsezEtNUla6nMZOSzFnrkl/G5dHae3tXJuVzcX+sdwad8krj89i8uHpnHt0GQGdo1kYFcnZ7YN5/T2Ls49vZCLr+1j0bSR7N26kJOvHeDO26e5e+cK+/ZuJ5UI0VpXwOp5Pdw8vYfLL67iyvOrOffsci7+agU3XtrArde3cfeNndw9dYC3T+zn7oVf8d7br/P+zRM8unWOh3fO8+DWRe7dvMDDu5e4/dYZThz9NaNHNDJncjf7ti7lV/vW8fLTm3h65zJ+9+JhXv3NIY6+sJ/D/Vt4avZsFsyfy+H923j5me0cf2YtJw4s4dTBxZw9uJT+NU9RXZ4mGo3i9wVwGya6nDG4PJaJIik4bM7BxcEhZGdnDUJSHZhunUDIIjffT1VdHtV1BRQWh4mEZZJxhXjCQNUlZJcLw2tSUVXAmM5i+jqLSCZ0dJcDSXZgaiJF+QGqSgOMaouSTjoxtaHIwlA8hpPmUjv9i6M8vcLi6VUh1s4KU11io6TEIDdXpLTCR16hTmN9mIYaN8l8DbdXIB5VyE/JlJa5qGv2k8gzyc55kqFZQzBMF3ankxyHA0l1Ybc7ycrJxm4bitOZTVZOFoJoIxwOIAsChuJk/OgRzJ/WxfJZTexa3cO2FT0c3jGbQzuXsGPTAvLyQkiSkEk3KE40xYHhcpKMqaRyLdLpPMIpr/cAACAASURBVNrbW/H5DBJJk0S+jmk5KK0ME47KBAIiiZhEOq1QXCxTUChQXCBQX2XQ3uhleGOIihKLimI3bQ1R2uoC1JSoVKcV6kss6isilOQpJMMCIZ+EruQgOHMwdRvlBSqO7P/MmFFD/wl5dzqyseUMQXLY0CUnblXCI9soz9XpbknRWB6lMOEnHvKQioUpKS5EVxVsWUN/TlzZcrLIzhqCLWvIv0Dmh5CV9Quysv8JnLcNfWJwjU7AYcuYWjm2IdizhpCd9YvB6z1JTvYTKPb/ZHJnkp4WP8moSDKuU5JnEPM58LudRDw51BfJ9DZ7iHp/QWOZm8LIEEbW6LRXaxQG/5Ntkyy2T3AxtjKLcQ0iI2tFyuNDmTrMzfSmoRye5WZ5j0VroUBpSsTvk7G8PnTTg6KZyKoLt8fE8prIugvDsjAMA01X8fo0fH4dl9tA0RQkTcWpONDcGpGYH1l14HBkEbIkOipiTKiJMr7MoK9YY3yJi3GtFXjdHryeENFoHqlkEcNamjh7+lXOnn2Fi5de582rxxkYOMqpU6/RVFNKc56HZb0VLOyuYFhZlPryQipLCigrzqMkXURxYSGJRD7RaIpgMIV/kBXk8efi9sYwzCCWFSAayiVdVIbl9mO5/Xg9QTweP15vAI83kDEFPGEMlw+Xy4dpBjGMIJrLh6p50XQPimwhCjqCoA5ys1QcDvnnrw6biN0mDppVMqJDxWGXsNtExEHDSxL1jAHmUBGcGoJTx+lUM2ktp0Ysksf48dNYsmw1y5atZdXKDUyfOZ+Fi1cyb+EKRo2ZQjCYRBSMwcSYB1k0cToUFNnE0H0okovceApFNhAcys+mm6qYeD0RCgtrqaoeTjRahCSaSKKBrvoIh/LxepMYrhgBXz693RNZt3oNc2bPobggjd/nx2f5sEwvHsvC5/XgNgyCXg91VeWZyqKmYagKhirjNw0iAS8hv5tIwEsiEiTgsfBbHoJ+H5Gwj9rKfPp6apg3Yxj7d81nz7a5bF07gy1rp7Nv51J2bn6K3Vvn0r9zIQd2L+HQ3rX071zP3l2b2bZxBft2bWbXjk388tm97Nq+nj071rBry3IO7FrH4b2bWLP8KdasmM/2TWvYtXkNOzatYfO6VWzfsIGtGzaybMlyVq1Yw6SJU4jG4ni9Hjwei3RxKZWV1ZSVlFOYX0DQH0BTVETBjiwLKKKE3+cj4PeiqiqKIiFJTlwunWQiiiQKGJpKJJBJf/p8Xiy3G9MwcLl0LMtCkVVMw40syYjCIJNLlDBcOqbhQnBk7hFEMcOH1FQZRVEGVxEVFElFlTNLiS6XicuwMN1eLF8Ujy+GL5ggN5kmmVdKIlFAZUUd0WgKvz9CIBDFH0wQixUQjeURieYTDucRjxeRnyqiMC+fdGER9VU1NNbWMLylmdFdIxg5YhhdHcOZOK6PzuHD6Rg2nLbmRlob62hpqKOttYnhLc20tjTQ3trMyOGtjO3tZMakPlYvfoq9O9fwu5ee5tXnj3D0xac59ttnOPr8Yd69dZZ7b5/g43dO84dHp/n84yv86cOrfPreNX7/zkU+eHCJR3fO8+mH1/n8k1t8+ekd/vTxDS6fO8HuzVvpam/F1GWS8Qhej4HgzEFRM6uUpsuFaeiIgnMQxG9HEjKsy9ygSP/aCZz47XY+ff8tfvjLu/zw+QN++vpdfvr6Pb77/CFff/oO3/7pXb7584OMufVFxuD6/i/3+e6zd/j7l+/x1y8e8T/ff8Jfv/6Q7z5/n//54Y/8358+5W/ff8Rfv/qAH/7y7mDC6/f87ZuP+O4v7/HHD2/z9pWTrFk2nda6GG11AbqHx2muclNRbJCMq+TG3IT8Oj5Lw3ApGX6YlFk2VTUBy5Bpbytj4vh2+sYMpzidi8/rwm2qWG4dXZdRVSlTMRYFlEGenja4kCrLTsKhANFIELfpwmPohEI+/H4/kiTgcmmEQkEURUEWxQw7TlWwPD5cpkUyr5hQNEF+QZqidCVlVfWUVdVRWd1Aa0cPPWOn0NE1jo6ucQzr6GP0uJmMmzyTpxasZvLMJcxZuJrG5h5MK4bbCOP3JTANLy6XQTAQwOf1ZYY9PBYBn4eCVJLamkpyE2FqKkpJJXOx3G68lgef200okDG64uEAfrdBYTLG1nXLONK/kbXLZjFyWCO1FeV0jxjx2OB6rMd6rMf6d1DWPwyubCc2m0iOzYnoVLB0g9bGGsaNGkb38GqaG8pprC6mvryYvtZKtszvY/GEFuaNaeDV7ZO49evZ3PnNIm79ai5vHZnF9WfmcqJ/OgvGVdFQEmLxuCouHpnJ+cMzeHlHH69vH8nlvd1c3dvNlf5OrvSP5M09I3lrbzdX9/ZwdfdIzu3u5vnNfTy3dzUnTp3jzKV7nLl4h9OXbnN24DbHTt3kzIW7nBm4wdnzb/L6G6d46aXn2b55MQtm9fHb537N8RNXuXjlHc5duMuZgducv3KPy9fe4dzlewxcfMC5iw8YuPKQc5cecmbgAZevfsCxkzc4fPg3TJ02jRmzJ9A1egSt7a3UNzUSiSUIR2KYpoHltjB0F17TxO82SEXDJKMhcmNxJFHE53bR1VzBvElNbF85no1LRrNu8Shmj29j1eKZNDdUEw0EMTUNVZKQnQ4EZwakqcsSsaAfXZKQHAKarKCLCrIg4lJUdElBFhQ0xY3glBFFGUlScDicBIMRClMFtFXW0FNdy6jKaqaN6GTfzu0c2LOR5/Yt45ndi9ixaioz+2roacmnrSaXka1FtDcn2DIjn5dXVXJicyOnt3dycV8f53f3crF/NBf2jeHinl7ObhvO+e3DOL+jg9NbhvG7jR0cOzCH13+5mguv93Ph5GFuvvkKd94+w5aNyyktitNYFee3/XO5+uIyrjy/hLd/t5Vbx/dy4+gO7pzYzwc3jvHo+jEevnWMe1df5/714zy6d4GHtwd4eOsCD26e59HdN3nn1gUe3bvMowdXuHfjAs/s28yWtXNZs2Qq+3eu5lcHt3J4zzr27tjA9csDvP7KL7l26TT7dm9j1owZbNuygV8d3sHRw6s5vm8OJ/fM4uzBZayZN4mK0kKCfh+W2z24opj5UKYpCk6HE5vNTlZWFkOzh5Jjs+EQBOxOO7FEBH/IpLImSXl1nLKKXKIRnWhIw21k4bYknLKIYuhE4xbDW/NYu3Q0ZYUWoYCMrAoIog1VdlJSGKS3LZdpPUWELBuKZEOTbYTcQ5nf5+fAEg/PrgmzZ3GUzjo7xQUSsZhAfqFOebWHsjKdUZ25lJe5qG6MEQ45iUYcVJSbtLSFqKjzoxp2srOHkJ0zlHgsis3hxCFKSJpJTo6TrOxsNE3AIdoYmp2FJDtJJXPRZZmw303PiGamjGlm2cwm1i1opX/DOLavGc8Lz2xg4+o5lJWlkCQBt2Xi0kRkyYGuOkinXBSk3NTUlNPV1Ukw7CcQVsjN1wnFVJL5JtGEQjiiEgqJJHIlkkmBggKB8nKd6nIXPcOiTB1bTUt9kmFNKZrrgoztLqSnNUxdsUBHXYj2hgRVpUHiIQXL5URXHAjObHyWSEWBC1vWfyAKzkEY/BNk/wuD6x8GV9Bt4lMFKpIu+obn01QRIuxTSET8VBQXkIxFcNhzcNizyckZ8vMKYk72EIYOzSS1MlXFf60pPkFW9pODKa4nfzbD/rmkOLim+HNN8UmcOU+S681i1ugUTWUqpXkm8aCIpT1BxJtDdb5Ib73JiGqZ0sQQmksVZnYZTGpT6Kq00ViYzdg6gYbUUKpzs5jSJjCjU6C1OJvWgidZ1aeyrNtF3P0EojCEopRGbbkfj+XCNL1IigtJMXBbJoGgiaioGJYPh1PEKUooqkAs7kdWZSRFRDN1NLeG6tKwLBeSaCc3YDKqJsGEKh/jSg3GplUmlulMrTSY0FJGJBjG54+Sl1dCXrKY2spKBs79jrPnXuXipd9x9dpxLl56neMnXmJ4UxWlMTcVCS8tFQVUFqeoLC8mXZhPcUEeyWQekUgu/kAu/kBysFqVjz+Qh8efwvRGMTxhvL4IAV8UvzeExxPE48mYXpblwzS8mG4/LtOPaYbxeRNYVhSXESQWy8frjSJKOoJTQbDLOGyZyqDDJuO0S5nzD0PLmakZqqqF1xNBU70ITheioCOJmQqjpnoRRQNJciPJ3syRLCTRRBRNAr5cRo4cy+Ilq1mxYgMrV25m/qLVLFyyhjlzlzNp6iJi8QoU2Y8ieVEVH5JkIQgGphHCpfmQBR1JzBxFMVEkA1kySCQKGTtuJuMmzGHSlEW0j5hIKFKEpvsIBRMoshvDFcLQwyRzyykva6Srq48xoycwunsMo7o6aayuJR6O4HVbuA2TgD9IwOsjP5UgEQtiuf5hcElEg16Cfg/hgAe/15sB+Xs8hP1eCpJhejvrWDq/lz2bJ/PsvplsWz+ONcsmsGXNDHZvmc2ebfPYvWUO/dsXsHfHIg72r2L/nrU893Q/zxw+wO4dG9mycQVbNq1kx9Y1bN24gsP7t7F143IO7dnI/l3rWLFoGssWTWPrxpVs37iWTetXsHHNSvZs286WjZuZO2c+Lc1t5OUV4Ha78fu95OYmSOYWkEikaGsdRnNjE3W1tXg8HpwOG7Ik4rfceMzMeqYsZSqDomhD15SfeUSi3UZNZSWqklk1VFVlkLcl4Pf50VQdj9uDpuqIojA4DONAEkUMw0BwOjKJLkVBUzVUVUZRVFQ1s4qpyhqaamYqtVYAt9uP1xfGG4hjeWOZFGM4j0AwSTAYJT+ZJBGLEwplFpUT0VxikQSxaIJkbj5lpRVUlZVSX5mms62BnuHNjOlsp6u9hcaaSlrqqqirKaW1sYaWhmraGutoqq2nsbaGloZamuuqaWqoobWpkcaGWuprKmiur6aloYaGuiramuro6mhj7Khupk4cx1PTpzBn2mTmT5/M6iVz2LByAUd/e4CLp57nrYuv8dE7V/jo4Zt8cO8S7965wLt3Bnjv3nk++/gGn39ykw8eXuXoS88ze8oU6irTFCQTFKYS+LwmTqcNTZPxWhYet4WuqUiiE8OlIUlOZMmOrjgJe0XmTWzglSNreO/OBb75831+/PIRf/3qvQzs/S/v8f3nj/ji93f45k8Z0P23n93nxy8f8tMX7/D1p/f45k8P+Oazh/zw5Xv88OX7/PWbD/nvH37P//npD/zvT3/gp68/4Me/POK/vvuIn775kO+/eJfPPrnDq789yOSxwyhJGdSXuakucVFX4aYqbVCQ0vBZApYh4dJlDC1jSEmiHcvUkGUHkmRHU+3UVScZ3dNA35jhlFcUYrrVzO9FO5LkQJQciKIDyelEEjOvFVnAbWoIog2vxyQei5CIhDFdJol4FE3TBh9caShKJjUoSyKC3Y4oOhEEEV1XUSQpcy/rFBBEDcMKkJtXQkVtGy0jxtDRO5HO3kn0jJlCb99Ups1cwpQZ85n+1DJmL1jLqL6FpMt7SOU3UVTUQjzRQDRaiNfjxXDpuHQdj9v82eBKF+SRTheSmwhTWlJIJBLAcpuZ1XC3G6/bwuc2CfncRPwefJZOTXkRe7eu4XD/BpYvnEVNRenjFcXHeqzHeqx/F/2rwZWTI5JjE9BkE6ddwmdZNNRWMH7UMNpb66muSFNdUcWojg5mdDfRUR5hdEMhv1rVydvPTOHtI1N5+MJ8Lu2dwIX9U/jlhrG0V+fSXJFk87wRnD80g4HDU3lxWx9bZ5Qx0N/J1b0jeetAD1f39XB1Xxc3DvZybU8n1/eO5MreLk7vH8frz67m2UMHOH7qChevvsO5K/c4fe4GZwfucO7yXS5ducPLrxzlpZdf5be/fpZNaxezcsk8jr8xwJlzdzLm1vm7nB24w/mLdzh/6TYXrz3g/MU7DFy8w5vX3+PqWx9x7vI7vPnWR5w8d5+XXhlgzpyFTJjYR8+okZSUlpBI5pLMK8DrC6C7XKSLSgn4Avgs98/1i3g4jCxK2G02TFVg9PBq1s7rZtOSXhZNb2Hj4l62rJzIU5O7aGuuxuNyoQgiiiTgUhRER+ZJnFtXcWsqmiBhKQqRgB9NkpEECZeiYigKpu7C0E0kUUYQJEzTRFUVNFXF7/EzsW88C6bNZvKwEUxobGFq1wjWLn6KjcunsW/rQg7vWMj0viq6mvMZ0VxMa12KlrowC0ZF6J+Zyxubmzi3q4uzO0ZwflsbF3YM59yWJga2tzKwvZUzmxs5u6WZk+sbeGVlNb9eN4Ljz63i/pXnuX/tFe5efYWbl19n3851tDaW01qXxxvPbWLghfW8dWo/7779Oo9unebR9RO8e/0N3r9/mUd3r/Dg1nnu38icBzcHuH39DO/fe5NHd67w7p3LvHNzgHfvXuLhnUs8vHOZW1dPcfyVQ2xeOZ3tG+ZzYM8m+neu56kZk7l9+xb3793m1ttXOX3iGDt27GL9uk3s3r6Jlw5t4PVdszi1ezpHVk2muaaUZG4Mj2VmltJcOoamZm5+BZHs7OzB9FYWWdlDMUw3TlFGVBXCiQiF6QTtnZUUFocJh1z4LAdBn0wq6UbSBOyijKDKpJIGY7sLmTutntyYjOFyIClOZMWJ4VKJByXmTqigLKWhy9kosgPLyKFvmJe9y+L8ck2IgyuirJjsp71WoqRYJxjMprLaS2mpQkeLlxGtXorLTJL5KuXFLvKSMpXVbhpafOTm69jsQ8nKHoKmifj8fmwOB3ZRwikpZGXbkGUHidwwNruNbJstA9o3TVRRwNBEJvR101AeY8uybtbNb+XwtqnsWj+ep3cvYPOaebS0VGMYOqquIA/egEuSjaKUTjKhEYtFCIWCWF4dX0AkVWgQjCkUl/qJJRQiEZlwVCSdNigr1aks1ygv1SgvkWmp9dDeFCcZ04gEJarKfbQ0hGiu9lCeL1OdtmiuClNXnSIZszLvr2hDdNrwuSXKBw2uzMrhk2RnP4nNNmSwGpiFKthRBTsRnxdLstOQDrFgUgOj2lKUFoYIek1S0Qi50SiKLPzzOv9aS8x+cjDBNWQwtfXE/y/R9Q/WVsboytQkh/yTxZX1BPasoYM1xicw5aH0tfqZ1hWiIt9FwO2gICrQXKZTX+igqTCbvkaF7nqR2tQvmNGpMq5JYEGvl9GNMhUpOxUpOz1VNjZMlFg7XqEx9QQtxU5mjzCpiOcgOYdgFx0YrmyaawP4PWpmwU9QESQdRdXITQRwCvYM48cp4PN5Mx+aZAdOQUCQnGguFcWlIEkiuiJRFPEwuiLGlCoPk8vdTCx1MbncYFqFi/l1FivGt5EIRSjIL6OwsIKCvBLKS0p54bdHOH3mRU6feZ43rx7j8pU3OHHyZUa2NxFyy8SDHirShZSWFFOaLiI3N0UslksyWUQ4nMIfTBGOFuMPFeAJpPD6U3gDSUxvBE8gjs+XwO0OYZp+vN4wltuPy+XB5fJguPy4jAC67kPX/GiqB1Xxomk+/IEIimJk2FgOGcEu/bx4KDgVRKeCJGiEQnmUlNeSLqmnOF1PU3MvrcNGo2lBZMmLovhwmVE0LYhpJpBlH4oaRFaDSGoAWQ0gK35k2UcwkM/ECbNYtmwtK1asZ9WqzSxaupbFy9axeMk6RvXNJpaowTCT6HoMVY+iqKHM9WQvquLBcnnxWEE8VgBZdKHIbmTJg88XY9yEOYyftICpM5YxatwcOronU1zWSCSSxDR9qKoHyWkgi250PYDHkyAYKiQUTDGubzzjR49nxLDh5EZjhAN+An4f4VAIr2URDnqJhQL4LTchv5dkPEo0HMbn9RDwB/B5vYR8FtVlSebOGMnuzbM5vGc+h3fPYv+2qfRvn8aOTdPYtWEau7fMYM/22ezeOpedmxdyqH8dh/rXsW/PWg7sXsPB/s3s2r6W7VtWsWXDUrZuWsGWjSvZunEVWzasZNu6pWxau5hVS2ayfPEMtm1ex6qlS9i4bjWzZ0xj8vgJNNXXU1paSiAQwHDphENBysvLKCooJJUsoKy0koryGooLS/B6PSiyjCBkHk75PRayU8Bw6XgsN6KQWYpTZRGf10JTVASbDVXOmFuSKCDLEnZ7DqLoJBqJIjgy7C2Xy8AwXOiajEsf5HmJEqLgRBKlQXPLlWGhaSaaauDS3bgNL4bLh9sdxOeLEArFCQSj+AIxvL4o0Ugufm8EvzdIKhYhPx4knRclXRCnpCBKOi9KWUGCuvJC6iuK6G6rpae1go76YrpbKxnRkKajPk1XUwXtjeWMbCqnvbGQ0R01tNUV0VhZSE06j+qSPCqLU9SWJakpK6C6spjK8kKqy4toqimjvrqM+poKGmoqaG9toLG2gtamWtpbGxjR2sToEe2MGtnB2N4uJo3pZd7MaSyYNY3lC2exbe1ytm9YxZF9O7h64TgnXnuWu9dO8qePbvDg1gWOvvgcSxfMZfWyRYzqHkEqEcVyGwhOGy6XSkEqhVvXEQRHJjnnNjMmj5CDLOYQ8AgMrwnx/P5F3L/6Bl/96Q6ff3KD7z97wHefPeTbzx7y1R/u8sUnt/nzx2/z5ad3+Msnb/PFJ2/x7Z/v8v0XD/n60wf89PUHfPb7m3z16X3+9s0H/PTVQ/7+9SP++/sP+Ps37/Pj5w/561fv8dev3uMvf7jFH96/zpY1C+lsKaW1Lknv8CKGN+RSU+6htipAZUmAeMSNx5RQVSeq5EARnZkElyKiKAKiYEMUbRQVBBnVVcfo3hYqq4rxeA1EyY4g2BAEJ4KYOaIgIAr2QTM2Y7QKog1NFkkXF1KYl4fbcON2G4NcN/ugqSqjqRouTUOwO3A4bZkBEVkevI4zswZut+Ow27E7BHTDRyRZRHVdG+0jx9I1ahKdPeOZPnMJcxasZu7iTYwev5D2kQupaZxBNHc4wWgzHn89hhnHa3kIBPxYlonf6yYc8BMMeKiuKqO8tJjcRISy0iJSqQRer0UgEMByW4T8AUJBP37LxG8ZeNw66cIk3e1NHNq9kYO7NzNj8jjSRcnHBtdjPdZjPda/g7LsYlN2jhNbjoAtR8DhlPFYQTTVRHTKyJJMbVWarhHDaG1soLG+mdrqVtrrqpjW20J93MH5A5O5/9u53Hh6Kpf39XFmRzevbutjZm8F5fkhultKObh2AheOPMX5g1N4fstoprUFON0/kjM727h2oIsrezt461A3t5/t49q+Tt461Mvbz07g8nMzee3QItYsnsXOHfs5M3CTY6euc+HyfS5cvs/Albu8ef0eFy9d4ciRfTx7eBcbVs5jx9YtvPDCSU6eusHpczc5cfoGx09e5+KVe1y+/oALV+8zcPkOFy/f461b73Pxzfc4e/khV2/9gbMXH3F24B0OHH6R9mFtjBjeTFFhiry8PALBUAbU6nbjcfvJTxURDgSJ+H3EQkGCfj+6qqNIIvGAm0lddWxbNp5Ni7vZtryHfRunsH31BEa3V9A1vBafy/iX1TYJyWFHEx24FAmnIwfZ4SDuNUmncnEbJrJTQBYlTMNEkSUkUURwimiai3g8F30QaquKMh63l9G9Y9m+ejN99a1MaGxieHmaST1tdA0rY97U4YzvTtPdUkBrTYqW+lza6iPM7Sti15xyXlpdzxubWjm9uZnzm5sZ2NLM+c0NnNpYx9nNjZzZ1MDJDfW8vLycIwvL+d3+Ody59CJ3rrzK7UsvcOfyi7x9+XdsWLOE8WM7aG9KM/DGr7h3/Th3rp/i7ttnuXfzIu/dvcb7d6/y6O6bPLp/lUf33uTB3Us8uHWB+zcv8ODWRT568DYPb13g3duXeHDjHO/cGuDR3Us8unuZBzfOc33gFY7sWsbB7Ut5et9mDvRvZeG82Rx7/RjvPXqH+3du8fZb1zh9+gxr1m5i08b1HH3+MMeOrOGVnXMZ1VxGJOgbTB948fs9mIYrw52SRWw52WRnZ5GdnUVW1hDsdjuarmN3OvCFAvhCPlJFEQrSQVJ5AQIeiUhQxTTseL0CgiojawamW6W0yM+i2SNorfdRlKeSl9DRtWzy8+Loip3aEosJHVGiPjuaYselixTGhrBhdpBfrQlwZGWEVZO9TO1QaK9XyU9JpPIlamp0hjdZ9AzzMml8CflFOoX5CqWFMulCjaa2AJW1HjxekZycodhsQ8nNDWbqiXYHDknGIQhk52QRjVr4vCY5thwsy4um6XgsC12R8bo16qpKqCzys33VGHau7mXnmjHsXDOGX+5dzM7Ni+jtHYGqyviDfmRFQhSdaJpEQZ6LWFxBN1RMt44/aBKO6aQrfSRSJmWVUSIxiXhcJhwRKK/wUlCokC5SKE2rFBeIlKdVaiq8JBMa8ahOuthPQ30ulSUmxQkn+XGNwoROcWGQgEfC0OxIQg6yYCPokSjKVbBn/8eg2TSYqsrKLB6Kjixkpw1VsGMoAn7dSVW+hxljahheF6WuMknI58ZnGvjcFk57Dk5Hzs/mVtbQJzNJrSFPMnTIkwwdkjGshmb9gpycISiKQFbOk/9idj3xs9H1T2bXP9Jc/0h5PYFoH0pVvsTM3jCV+SJ5cZ3qApWmtEp9sUJzkZ2nOgQWjXYxovxJOmpkump1WstFypNZFEaH0FCYxYIumUOzRA7OMpjcqtJaqlISHULSn03AK2N3Zhg1hXkuknE3qqIiCApOQcbhFDAMBVGw47DZGNbSwtNHjrBu7XomTByPIAk4RQeSIiJJApLTRp5PZ1JtnNk1XqaVu5hW4WZKhcHUSoOZVSYrh4WY21VBPBimIL+MvLxySourKUuX8/SRfZw4+TwD51/kzTeP8ebVk7xx4kXahzUQC3spzEtQVV5OYWEafyCGP5TEG0gQjhURjhbiC+XhDxbg9aew/EksXy5ubxTTF8H0RPH6YlhWFMMI4tK9uHQvmuZBVSx03Y+qelEVN9FwknAojkv3IDg1HA5psN4nI0suRIeKIrqw3EFyE4Wk8kuJx9NU141k1NiZjBk3j6bWPrrGzGJkz1RMK46qBXG5ongDBbjcarJ2UwAAIABJREFUcRK5Neh6FEULI6shZC2EooVRtTC6HqEo3cj06QtZumwNy1esY8XKDSxdvp4ly9excOk6Jk9bSqqoFcMqwO0twuXORzNycZlJXK4YquanuryelqbhtA/rIjdejEsLomtBkqlyenpn0jd+PpOmLaGzdyYllW24rCia7hvkkwUxNB+SqCOKLjTNj+FO4vHmEwoX4Pfl4vNGaKhrZNyoUdTXVODzmgQDPkIBLyWFhUQDAQJ+H5FwmHgsRiDgJxIOkMz1M7a3if6t89m1aRq7N01n34459G+fxe6tM9i9dQb922bSv3UW+3fM48CuxezdsYQDu1exc/NS+nesYMvGhezeupg925ayaf1idmxbz45tG1i7agnbN69h3apFrF+1hPXLFrFt/RqWL3yK9auWsXXjerZt3sLK5ctpbWqivrqa9mGt1NbWYLh0ggEf4VCAcDhEJBwmGo1RWlqO4XKjqQaarmG4dDRVxuHIwN6ddicBnw9ZlHA67CiyiNcycNizB9NXEqqSWfQzdB1FkjFcWsZwEAQ0VcVtmhiGiWkYmWqiaSLLCqZhIokqqqLjcrkxDC+64cFleLGsAF5PEL8/iscTwe+PE/BHCfgj+P1hwqEoAX+QWCBIKhygJBWmuihGScpHVVGQpoo4bTVxxgwrYezwciZ3VjKtp4oZ3WUsntzI3LG1rJvXy6qZw1k5rY2F4+rZtnQ8/Wsms3/dRF4+sIKndyzi4MZ5LJ/ezuLJTcwZ28Do5hQ9Tfl0txRQVxahvjRMX0cVDeW51Jfn0VKbpqO5iqbaMprry+ke0UxLfTUj2hppa6qjc1gLHW1NGc5XRzvdHcPp6ehgVFcnM6dOYfnCuUyfOIZNa5by/LN7eek3Rzj22vPMmTGVBU9NZdXSeShyBiyvyBKy7CBdmIffsgj4/LhNA1nKMKwEZw6ikIPlclBbZLJ37VhOvLiLTx9d5us/XuPbT2/w/Z/v8fcv3+PvX77P//nxE/73x4/4r+8+4O/fPOKnr97hp6/e4ccv7vP1p3f44bO7/O3rR3z757v88Nk9/vrlff721UN++OwW3356g6//eDuz0vjlI77+013eu3eJBTP7WLVoMr0jKqgq8VGZ9lBaZFBfm6AiHSbsV/G6JTTNgSrakZ2OwUVTMZPCUgREyY7PEuntrKOzo5byikLcHh2nkFncFAUngmBHEBwokoQkZlKCgpA5suzE7/URiYTxWBaSkGHAybKC02nHMFR8fi+yLCOJIk6HA8NwYbfbyLHbyMnJQlUzjDiHzY7DYcfpdKJpGoFACMO08PpClFbU0za8l6nTFzF11lLGT1lKQ8sEunoXUF4zmUB0GOFYG8FIG+FQGp8ngGW5MUyNQMBLKOQjFPQRj0eprakgFg2Sl4iSSsYzGBG/H8ttYmoaXrcbv8eN5VLxGjrFebnkxkJMmTCKw3u3sXPTahbMnvrY4Hqsx3qsx/p3UJZdbMrKdmYqijkCLsNCFDUEUUUUJURJQpYFQkEPLY21jOzsoLmxnZDPT8SSObi6k2tHJnDz6anceW42A/19vLFzPDM6iyjPC1KY8NFem+TwuslcfHoBA4emc3TPeOZ2x3htezdn9/dw6UA3A3vbufHcJG7+ZhJXDo9h4MAozh4Yz/G9fby2dwY7V09n1YrVHHz6BX79/AmOn3qLo8euceLsLc5fvs2zv/wNhw/tYs+O1SyZP5k9O7dx7I0LnDxzg7Pnb3L+4l0GLt9j4PIdzl26xbnLdzl/4RZXrz/i0pvvcO7yQ05ffMD5K484e+Fd3jhxlzdO3mbapKm0NlRSWpwiEY8RDocJhqL4/ZnZ+FgkQTQUIeL3Ew+FSObGCfoDJKJRUlE/40bUMH1UDXvXT+LI1ikc3jqV9Yt6mT2hg+aaUryajiZl+FuakFlItHQFVRBxOnLQRCcN5aVYuoqhGyiSgiLJuHQXoiyiaRqiKKGqOn6vH11zoSoqLlVFkxUCviCL5y1h1dwlzBgxklnt/4+9t2yOI9+zdV+c2Q2SCpMzi5mrVGJmySCzZZZtmUm2ZWZmu01thnYb2m23WWZmatgwMxtm9pmJODNx7v0Yz31R6t5xv8KEV0RGliqjIkoQyn+t/1rPrx9VMT9lmQD9GwoZPaic0QMqGNiYoakqREtNmPmTGtg4rx9Heuq4vKGNGxv60lsb27ixroWrG9u4tKaJs0vLObmokqPL+nNs81TuXD7Oywff8/z2CV7cPs7TO6d58uga06d00t6/lvEdbTy9e5lXT2/z+uldXj/p5e3zu7x7fp93L+7z/tV9Pry6x4eX93nz4g7vX97m1bNe3j2/zYdnt/np9V0+vrzNu2c3+fCyl48v7/D22U3ePr3Oy3sXOX1wAycPrOPCyd0cObCV0R3DuNN7hz/8/ifevH7F40cPePjwIV/t3c/+fXs5dfwgF07sY9a4QQQ9DnxeN4Zu4Pd5CAb96Fpud9xqtVBQkNdXZ8ujoKAAUZSx2CyEowGS2TjRZJBo0kt5VZJQUKa8xI/HZcPhsCOpZmSHgqKLZJJO+reW0FyfJBqyEw8JNFb6aa2L0VKTIBvTGNkvSf9qNx7DhCybcWj5zBrt5evlAY6tdLN1QYaRTQrDm1XqKxTCQStlFU6am5yMHhJkaD8PLY1+ohETdZUGNZUGzc1B+g0OEkuoWM2fYy74HYZuJ5UKYTZbKDCZsUky+aYCCvLzSMT9WK1mCiwW7HYJt9uDy+FEsFiJR4LEQm6aKqKsnj+EPevH5yqKy0Zx/KsVbFo9jxEj25EkgVAolKvZCDZE0UJlqZtQyIamiaiaRDoTw+mzky42iMRlYkmdVEohEhOJRkViCZlEQiSdliguVijJSlQUK9SUO0kmFHw+G8mkm4b6FIP7pWktV6jNGhTGVKJhB2G/glM3I4sF2K0FZOJuygsdmPN/9w+4e8Gv5zxk0YJks6DaraiClYBDorbIz9ihNdSWRSjOhCgtTJIIBTFUFZvVSkHer6msvhRXwZf/SG8V5OUMr4K+a6YvyS/4LHe9IGeG/Vpv/LXOaCrIw1zwa+Xxi9+qjS7lcyYNjdAxIEhhTKYsLtFUalAeN1Ea/icWdPhY1emlo8FKTbFMNmKhLG6jpVRkSK1Ee5XE+Hoz2yerbBgtMKEun6p4Ho3FMsUhEyG3CUX4AsMQqKwIU1EWQVNFrDYRQVQoKDBjsZixC3Ys5gJmTJnMt2cucObMBb45cw5JFrFYTSiKhGA3EdFsTKgOM785yLx6H1MqDboqDSZXaEyrdjCr1snCZh/LOgcQ8/sZ0H8YqVQ5JcU1FBeWsHHDKq7+cIre3rPcu3+J+w+ucPX6OSZMGElxUZJUMk44HCcQjOP2xXH7E7h8Sdz+NB5/Gncgk3scyOAN5h47PTGcnhgORwiHK4RhhFBVP6rsQ1H8iJIHWfEgig4EQcPrCWBoLkS7gtVix2q2/waNFwQFSdRRFTdlpbXUNgymuXUkw0fPYMTYmfQbPIHhY2YwZsJ82odMZtiomUyY3EMwXIqshlGNCKFoJQ53IT5/GZoeRVbDSEoYWYsiK1FULYqqRSgpbWZC5ywWLlzJokWrWLRoNctXbaZnyRrm96yiY8xMymuG4XBnMZxZdFchmiOJ5kjhcKVxutIEA0XE4+W43HFkxY8guZFkDzUNgxg1bg6dk3sY2jGDhtaxeP2FSIobRXUjiTqSoCEJOoJdzR02DVny4nDGiMQriUbKiERKCIdSNDc00b+5ifLiDAG/j3g8SiwSJR3P3RvDoSCpRJSiTJT2/hWsWjqRnRums3P9VPZtn8vWddPZuWku2zbOYNeWWezf0c3uLXPYsnYa+7Z3s2/HEvZsW8JXO5aze+tyVi+fy6b1i9i4upvNaxawbuUcNm9YwbLF81m1vIcNq5extGcuc2dMZHH3HLpnTWdZzwJWLF3KutVrmD51OkMHD6K2qpLhQ4fT0tRCJp0k4PeRTqUI+ANEIjFURUHTVHw+H5Ik4nIaKKqMZuhomoIo5YDvol3E6XSSTiaxWi3YbRZE0Y4sibidDkJ9VcB0Ko3TyH1tGDqGrvelslQ0Vcfr9aPIWu45KVdH1A0dTXGga2403YXD6cNw+vB4gjmGli9CMJgkHEwQ9IaIBUJE/F4yEQ9lcQ91RREG1RUyaXA1MzpqmTy0kqkj61k8rZ3180ewtWc4B9aM58DqiexbMYb9Kzs4vGYEB1YM49CaDo5tHM/xjeM4vn4CR9aM49TW6Xy7Yw4nN3VxctNUTm2bwcmN0zm9uYuja0fx9YrhfLVkELsWDmDL3DZWTGth9cwW1szox6zR1UwaVsGEwcV0jaymX22C/vUZBjaX0lhdQlt9BU21ZTTWVNJQU5mrNNZW09bcSHNjEy2NTfRrbmFQ/36MGDKIMR3DmTh+LEsWL6Cnex4dQwfRNWE4i+ZOxqGJyKI9ZzBKNoI+F5FAAJfhRJVlVFnE63YiihYEuxmnIVAcEdjcM5RvD67m5ze9/PWXB/z550f8519e8R//8pL/+Ne3/OefX/Off3nF//nrW/77b2/4v39/y//z97f8v//7Pf/9txf811+e819/fcm//f4hf/75Pn/+wyP+9cd7/MefHvIf//KIf//jU/78yxP++sdn/OWXp5w6tJXOkS1M6+xPU22YuooQlSVuykrcVJWHSMYdBP0iPq+M06mgKwKKmDO4JCl3j5WkXIrLqVuZPGEIY0cPoLGpEqdbw2ozY7Xl0lo2uxmrzYTL5exLceXqslarGbfLkft703XMZhOS2LdpIYrYrGZEUcDh0LHZrFitZmRZQtN1LBYTJosZi7kAs7kAs8WMIIhYLFZEUcLv9eNwGHg9ufVEMBiipKic5uZBpAtriMYriCQaiaWaCcQG4wn2JxgbSDAykEi4Go8rZ457XA4Cfg/RaJBYLEQ0GqastJhYNEg6HiVbmMLndeN0OjEMHZeu4dYNwkEfqXgYv8ugNJsmHPRRmIozaexwvtq6hg2rF38yuD7pkz7pk/4nKJfgsmPpA+EKgoTNnjsEQUCUc1FkTRMJh7y0ttTT3m8wlWWVZEJO9q0Yyd2vJvJ4fycPD3ZxdvNY5o6uoa2qkFTYQzasM7g6xMnNU3h8fCn3D83lwraxLJtYzbKJ5Vzc0cF32zo4v3U4327p4NyWDu4cmc6NfRO5tGsMV/aM5tz2cRzcOJV5s6Yya9Z8tu04yFf7z3DqTC/Hv7nF99eecOLEeQ4dOsye3dtYvbyb5Yvnc/HiLa7ceMn9Rx+5ff8DN++95VrvC24/eJODzd99x90H77l5+zU3777n8vWXXLz6hFu3P3Lt5kdu3v6Z7Vv30dpYRW1lIfFYiEQiQSAYJp1OoqsaAbefwlSGWCBEMhAmk0z1AcoNon4ngxtKmDm2iV1rJrGgq5kNPSPYtbaLztFtxCN+PIaRqygKuSmKmiSjiAJOXUOwWzFEkXQkkNulE2REUUaWJWRR6eN2iDnArKzgcThRZQ1Dd+B0OFFkGVVWGNhvECuXrGZEUyuT2loYVFVEYcxDIuSgvaWCjn61NJVHaKiM0VIbZ+aEGnatGs/hFQO5uL4/P2wcxKX1A/l+fTvfrmzm64W1bJ5Wxt4FDZzeMoFLRzdy79p3PLxznSe953l87Wue3jrByydXuX/vOlMnj6e5sZzO0QN5fPcyL57c5s3zB7x6eo/Xz+7x9tldXj27y9uX9/n46gHvnt3mzfNe3jy5yZN7l3j/7Bbvn97ilze3+fD8Ju9f3OT9y9u8eXKDV0+u8PrJNV7c/4Efzh3k/MkdnD+5m6MHtzOxczznL1zm7ft3vHr5nJcvn/P48SNu3Ozl668Pc+jwQaZNnYLf58Ln8eAwHEiSiNOh99U9Few2AbO5gAJTrpaYn5+HxZL7udtFK2WVJSSyEcqq03i9MuUlUUqLfFSWBlGkfFweEVGT0N0KhWkHhQmVfs2FpOI6LqcNl1PA57RSmTUY0z9Ge52HpTNbaSx3E/NLODUz6VAe2xZEObzUxddLvcwaHaG5SqWtTqGkUKIo66Cu1s2gNg9dHTGmjstSVSZTUybT3uyhtclHa2uAqgYPsmIi7JOpzujUFDnwO62Itjzs5i8RRCsF+V9gt+ZTVJTCZMrHYrUjiDKCKOB06NisZjRJwKOJxD0CC6Y0s2NVBztWjWbjkpEc2bWUtctmMm7ccDRdyi2CBSuSZEcU8qkp8xAOWnC7dBRVojCbwBOQyJZ6CCdkAmGRcFQkGpcJRQQSCZVEQiSTUSgukikrlijNihRlJBJxmVBQIRhSicUctDenGdbkpqncQTYm49QFfC47bocNRTYj2cwEvRJFMRmnLvfVBL+koC9lZc7/AkW1I9ttyHYbDknAr9kojWk0lIfIxlxEg06iQR/JaAyPy4O5wNSXvMqB5GXZ3mdI5f1WRyzoqyfmuFyfUdCX4MrPyxlYTkPDlPc5eXmf/zaF0WbOx2LO/80wKyj4ArvlC/pXOZk+KkVtkUpN1kV1ocqghgCZoJmk63d0DvAypNZO0P07miscTGgPMKJJZ1idSnX8c4ZUWRhU/AVjKgtYPsbD4GqJ1lKBkrCVuMdCfUWI+uo0Y0a3UV4SwevWsAsCgqhgNluwCTYEUcBmKWDy+HEcPnicU6fOsnffIQRBRpJtKLINl5TP+KoIs2q9TK90MK3Sw6Qyg0nlOlOqncys9zCjxsXUGi+T28qIeX1UlDWSzVaTLaygOFvK0kXdfP/dUa5fOcX162d4+PAq1298x7p1y8mk44RDUfy+JC5PkmC4CKc3gdufxvAmcXpTOHxJvP4snmAGbyCD0x3H6U7gcMVwOCKoWhBJ8qLIPmTZiyTluFU2QcNmV7BaBawWAbtFxG6V+2qIGna7js2uoukeBMkglSxlzLgZjBrfTce4boZ0TGfC1B6GjprGsDGzGDl6NkNHzGBIx0wmTltKRWU7qh5DUWN4/Fn8oQrCsZpctVANIysRJDWMrARR1dyRTFYyeMh45s1bTk/PGhYtXcfi5RtYtGQDs7tXMHTENMprhuJwZ9EdaVQ9ie5MoRtJNEcchzNFMFSON1CEwxVH0/zY7Qa6I8LgEV2M7+ph8tQljBg7l8bWMSTSdXj8KWS5D6BvU3KcMYuMva+CabdrqIofj78Qv68Mn78IryeBzxsmEYnTv7mexroasoUpsqkEyUiYRCREUTpKx9Am1i6fzIFd3ezdMZu1S0ezacV4dm6YzpY1M9iydhab105n5+ZZfLVtAbs3z2f7htmsWTyar7bO4fDe1Wxa08OGVd2sWzmfXdtWsmPLUnZvW8X2jYvYtGo+G1f2sLB7GpvXrWLz+jXM6upk8tgxLO3pYdmipSxZvILK8ipSiQTtA/ozYtgw2lr7kUqmyWTSNNQ1UFiYJRaN4fP4kCQB0ZpLAmmKgqpI6KqGx+tBliWsdguSTUCw2REEAcFmw2I2Y7dZUOXcBEVFkkkl4zh0g4AvgKbKeDwuQqEQhm7g9QRwOX1oqgNNc6DKDgzNhWE4kSUFWVHQNTdORwCn04+rr3IaDoaJBKOEAyESwSiFoQB1hUGG1sWZPKCQJeMqWN1VzYZpNayf1sDO7oF8vbKDfcuGcWz9RA6vHceRNaM4umoYR1cO5ejKYZxYM4IjK4dzZvN4jq4awdE1HZxcP47TmydxevMMzu2Yz6UDq7h8cC3XDm/g8oEV/HBwKdcOLufq/iX8sHch3++ey4Xt0zm7dRLntkzgm41jOLWug6MrR/L18uHsXjiAg8sGs2fJQLYtGMT62QNZOqWN6SPr6Rxaw/CWMpoqC2muKaG2qoi6qnJqayqoLC+nqqqa2uo6GhuaaKyrp6mpkdbmVvr3b2NQv34MHtDGmGFtbFjRTToWJOz3INqtOZi8zUIqnkCRZAzdgWgX0VQFu92MaLeiylYKIworZg9g3uQBXL94kpcPb/Hw9g+8eHCL96/u8fd//sh//9vP/PffP/Jf//6e//vvH/jvv7/jv/76jv/62zv+8tMD/vb7x/zl90/58y9P+fjyDv/80yP++vsn/PWXB/zlp3v85edH/PHDff78y2M+vrjBghkdTBhZx8j2YhqrgzRURqgq9VFe6qW8xEcyrpItdBONGDhdEppiRxJ/5WpZEAULNrsJUbDhMCzMnz2eqV0jqK0vwuPRsFrNmC0mLFYTNpsFs7UAi8WMLEm5FJauY7fbUVQZRVGw2SxYrVZ0XcUu9CWxrBYkMbdpZTabsVhsOJ1ObDYbVqs1N3jHakaWRSxWCzarHavViiAIaIqOxWLBajUTjYQQRTtF2WLCwTjxSIZMupJ4qo1wopVoagjR9AjC8UHEU4MJhWqJRgpzxpjXSzaVJJmIks2mCAb9JBIxQsEA8WiMTCaF1+vG43Ln6oxOF5GAj8JkjKDPidfpIJOOEwsHScTCFKWizJ06ll2bln4yuD7pkz7pk/4nKMfgsiPJKpKsIMkKdlFAEHOTeSRFRpIl/AE3mXSM1oZq2ppbGD5oGGWFaRoK3VzdN4/LOyZwbPVoRrdl6ddQRlNlCaUxD23FBmu6qrj61XRen13Ni9NLubFvKou7mmivDrNoQjXrpjewf1k7x1YP4dT6wfR+PZneQ13cODCRH/aO48LuCRzbMZN5M8YwtauLlSs2cOToZQ4c+p5TZ+9w5sJdvj17lXMXLrNv3z7mzZzA0kXz+f7iHa5ce869Rx+51vuKKzeecv3OC+48fMfth2/ovfee3rtvuHbrGTd6X3P5+kuu3npN750fuXLtHdeufeSHH54zfeoMmuprKC5OU1xaQiASxesLYGgOfE43Qa+PTCxOKhKhrKQsNzZdVUmGnEwY3sSa+RNYOnMIy2YNZsuyTqaNbaVz1ABCPhc+h4ZityPZBSS7kDO4JLlvso2ELslEAl5EwYbNYkUWpdxumiBgt9ux28UccFYU0fXc6PCc6aWgajq6ruNz+Zk7az6zJ3Uxrn8bXR2DiQR06quKCQc8pCJ+mirSNNcUMrillOmdDRzfvYDTe+axdVYzXy1qZ8vsejZOr2Lj7Aa29bRzYud8bp3fx6NbF3jx6A4vHt/n6f3rPLp1lsc3T/Hq8RVevbjL9WsX6Zo4jtaWSiaOGcCTez/w9MENnj/u5c2Lu7x+fofXj+/w6vFt3j7NMbV+fH2f9y9v8/b5rT7A/C1+fHGb98+u8eH5dT48v8675zd4/bSXF4+u8vb5LX56/ZAHN7/jzLGdHPt6G8eO7GXBgh627TzA85cvePXyBc+fPOZ2702uXLnOnq8OMmbMOBLJQpLpFIZqoOsGqiKhKhKKJGOz2TCbzBSYTeQV5FNQUIDZYkKSJeyiHU/QTVFlEZnyBKlsgEzaT0tjCa1NxSQTHnTdhqpbEXUBw2mhvsLDhNGNlBb5iIZVHA4RSbYQDWsMHlBBWUJg8ogkczvLaSjTaan1UZwUWDqznCNrU5xaG2X3ojTDmpzUlCo0VQlUlcgUF6nUVUl0Do8ydoCLKWMSVJfYaK1W6V/vpF9rmMYmP+GYjsVcgGD+X1SnrEwfVUy/2ghN1TGaK0OUFfmIeaxEPHbisWDfpEgTJpMFm92K1+vGZjGjCBZ8hkzIJTBqQJaFXfXs2ziRdYuHs33NDNavnM3s2VMoryjB5/MgKyKybEeVzVQW6SSiVgyHhiRLJJIhfAGFdJFBskjDH7IRiYuEo0KuqhiXicTspFI2slmJ8lKF8mKZbEYlFlFwOq243DYiEZ14yEZ9sUBbtYeihIbbIeB3izgMO5JowZBt+F1WSlMaFlNfRTAvZyLl9yW57NYCRKsJRbCiiVZCDoGmMg8dAwsZ2JghGjDwexw4NQ1VkrGa8nOJK3N+n7H1Jfl5n1GQl0v8WS0m8vNyFcW8/M9ySTHTF5jzcsaXpW/yYn7eZ+TnffbbVMdfU2W5I5cGsxR8ScxrpWtolI4Wg7KUSsRnx+sw49ItaFIefuNzOgeHKIrmM7jeRXOFQTIkUpKQaSlXGFSjURLOoz7xOdMHSlSn8qlImkl48ylLSIS8BfRvKWfgwHqy2RiZhBenQ0GStNwgC0nB0jfpddyoMRw9dJJvTp9j//5j2CSVAtOX6EIB/Uv8TCh3M7bUyehyHyNKPIwo9TOkyMWY6igdVSFakwat2RC1yTA+h4dErJh0ppLS0loKC0uZM2sqP3x/iiuXTnLt2ml6b1/k/oOrbNq0mpLiLKlklnA4SyBURLa4Aac3hdOTxu1P4w0U4Qtl8QUKCUaLcXkS6I4omiOGqgWR1QCS4kfWfKiqB0ly9hlXSh8cXsBuFbH1mTpiH7NKUXxIshdZ9aFoQcLREsaOncGIUdMZ0jGdUePnM7qzm/GTFzN6wnxGTZhH5+SceTR45DQmz1hOdd1QFD2MqsWJxCvx+orxBspQtBCqGkBRc+9P1Xy43RFcrjChQCH9+ncwuaubRUvWs3zVJhYuWcuCnrXM7l7BuM6FlFQOwnCl0fQEup5A1ePojtxhOGMkUlX4QyV4fJlcas0IkimqZ+ToWUyYsoiJU5cweuJCmvpPIFnYTDhajqr6EQUngk3DbpGxmkVsFinHGrOr+PxxHO4khjODz5vB708SCsYpTGUZPqgfI4e2U1WWpaGqlOqyQlrrihg1uIodG2eyb8dc9u+cx67NM9ixfjI7N01h77bZbF8/jS1rprFu+WS2rp/F/t1L+Gp7Dzs2zmfbuplsWzONXVsWsX3zCrZvXsGKRdPZsmEBWzcsYdP6JaxdsZB1y+ezae0y1q1eyoolPaxcuoSpkyYypbOL+bO7WdDdQ0N9I/3b+lFbVUljQx0DBwygvLQMVVZIJROUlBTjdrlQZBlZzNWsNUkmHg6hyGIutSXY0BQBVZGw2azIooIs5e7Bgs2OYM1N2XUaDpxOB07DQSwSzVXhvb6+ymYYr8dLOBwhGomTiKdxGG4Mw0BXnTgMNx6PF0WW8XomPtLqAAAgAElEQVT9GLoHj9OHzxMg4AsR9vkpSkUpjvmpTLpor4rR1T/Npq4K9s4q59ul9ZxZXMWJnhqOLizneE8dxxY1c2rVII4tH8Cx5e0cXz6Ab9YO4/TqoZxdO5LzWyZxbutUzu2azXd75nN+5zwu7O7mxuHVXD20irtndvHg7AEeXDzKkysneHLlJM+uneLxD8d5cvkYD78/xKOLB3l44QB3vtnB7W938PD8Nm6fWsPdE6vpPbqceydX0XtsKZf3zeXkhvEcWTGSvfPb+HppO7sX9GPPkiFsWTCMJVMHMqWjmnFDamlvLqe5roya8lLKS0qprKigtqqa6qoKKioqqKqsprq6msaaBvo1NzF8YAuzu8ZQko2jaxKCNVfRU/sYpqIgoPWZjzabGcNQUWURXbGTiTmYMaaccYNL2LFxNRvWrGXZkuVsWLORg3v38+LhA/79X37m73/+yL//82v+z9/e83/+7T1//cNrfv/xKX/+wxv++OEpf/vTR/719+/4w8fn/PPPz/nbn97wLz/njK9/++Nz/v4vL/jx1TV2bphLfYWL6hKJhkoXmbhGKipTnDYoK3JTUeylssxPIqYSj+n4/Soep4phyDgMiWxhImd09YHkHQ6BIe21dI7tR0trOS63is1mxmI1YbHmzCqLxYzVYsFmsWK32xFF+2+pLIfDgV2wY7PZcLkcffVFO4Ig5jhcmookSpjN1t+MLYvFitlsxmQqwGy1IAoi1r7rJlMBdpsdm01EUSQa6quxiwKKrOJxeSnMFDNk8CiaWzvIFA+kuGwkmZLhFJeNoLVtCqlkE4WZcuKxOD6vn4AvQCIeoaa2Er/PT1FhlnA4TCgUIBIO4PW40BQFXVUJuD2EfR58XiexkB+HKhGPhYiGg0RCfhKRAImQl5J06JPB9Umf9Emf9D9BgqA02wUJQZQQJBGrKCBIuVSQLMsIooQoi6i6TCQaIBENkIyGGDmknVQ0QkkizPThlSyeMpD2uhLKixKk42GK436ai52smpjlh50jeX6qh6cnl/Hw6AJu7JvGxnmDqSsN0zWykbljqljWWcHOeeWcWd/G99uHcm3PeG7s7+Lagclc2D2BI5snMmfSQAa01LCgewHr1u3h1OlbXLj0hBPf3OL4yUscOHiEXTt3sWDuVLZvXs/xYxe5ePkxN2+/5sqN55z45gfuPnzHvUcf6b37hrsP3nPn/gdu3XnL7XsfuHHnPdfvvuda70eu3vzItesfuHb9R3bsPsWIkeOIx+OEwhG8gRCBYBi324ff6yMejRHy+Ql4vISDYZyGA1mwU1EYZXbnYKaNbWHFnCEc2jKDA5vnMG38AAY0VRDze/AZKoakoIkSqiihyhI2q4VsPJqDzIsSiiCiKSqSICKKUi49ZLfnFiSCiGSTEITc70wSc4ttl9OBZjjQDDdBf4RUIsHK5UvYtG4tUyZOJBkL0a+lGr/XQSLspygdprG2mCH965g7bQQTOpoY1lrMhCE1zOsayrZlnZzY1cOFw2u4dXEvj29f4snDXl48uc+rJw94ev8mT+5d4em9Szy7f5nnD2/w5MENjh8/wKD2FsZ2tLNi4XSe3L3Cs0c3ePboOm+e9fLqyU1eP7rFu6d3ePfsDu+e3ebdi17ePruVO7/o5d2zW7x7ep1XDy/x9sk1Pjy/yYdXd3j7/AG///iKH9885vbVc3x/9jAnj+ziyMGdHDn0FavXbOD4yYvcvfeAa1eu8v3FC1w4/y3Hjp1g+LAOqqqqCIUiKKqOrun43J7cSGynA1EQ+nYnrRSYTZhMOYNLURQcTgOn10FFXQXekJtUcZhw1MGAftWUlYRpbionW5TE49NRHXYMl53CjINMTKJfY4J00oPXK+F0qQQCKoUZF8GAStRnZcKwEkpTEiGfleKkzsAGByumRdi3JMDmORG6BrsY2uKlplhkaIuDukqZ2iqNscPCTBoeZv6UEga3uhg7PMmAep3GCpWW5iCRhIjZlkdeX40umwkSDhgI1i/QhM/waf+LoOszmksdDGlJo0omCkxf5BaqZitWu41gIIRkF9EVGb/bIBl2MWFEDUtm92f/linsWD2WPeumsHXtHEaPasfhcqIoEi63jiTbKCqKUVGoU1UsoWp2orEYdbVVNDfXkMkYpIsNUlmDVEYlGpeIJ2QSCTvZIoGaaoW6Wo3qCpnKUoXSQo2IX8RpWPF6JBJRnaKUTnnKQnOpSHWRi2jQwG3Y0WQLomBGshcQ8tpIRoTfGFe/pq8K8r/EbPoSl66g2C04RAFdNBPQLQyojTC8LcHAujhRn0LE70KX7GiSgKUgD6u1gPyCXAqsoODL3LnP7MoZWTnTKy/vs/8/aD4vZ3hZLaa+1+TSWxZr/m/Pm01f/mZwmU1f4lBMDG300jUsQEVaxFBMuA2BeFDDaVhwq58xosGgpaiA2mKVxuoEmZSHaEgmEbIRCxRQV6xQFMmjrtBC2vs7qjICcU8eVQkLjVVeZs8YzeDBrfj8QQI+jWjEhyKr2AUJq5DblTebCujq7OLrg0dzBteBw2hOFxabhUjAS/+KBO1lMVqLkzSVZanMxIn5nFQWZXDKAprdimITcv/7FB1NduIPREllysmWVFNcVM6unVu5dvUcV384xfXrp7l2/Vtu3PqO/ft3ki1MUVZSjt+fxOOJ4fOl8fqz+EMl+MPFhKLlxNNVBMPF+AIZvP4MTm8Sw5VE1oJoRghF8SDLLpwu/z+A8b+aWzYJUdCw2zRU2YMse1DUAKoeRjMiGM4YuiNOXeMw4qkGmttGMXjEDIaPnsOYzgWMmTif8ZMXM2z0dMZO6Gb8xPkMHzOLsZMWMnpiN5ozimpEcXkzFJW0ks42oOphFMWHrvvQdA+a7sZwePH6YoRDRQwdOoGZsxaxcOEqFvasZOnyjSxasoG53asYO2EeRWUDMFxpdEccVY/kzC1nHN2IEPAXksrUEImV4Q2k0TQfLk+CxpZRjJvUw6Rpy+icspRRExYwcPh0smUDcbqzGM4EihZE0wIIdgO7TcFuzaW4ZMmJKLtR9RCyEsJwxnG5Q3jcQVKJQgb278/40R2MHNafof0bWTx3Iof2LGbv1pns2TqXHZtmsXP9NA7smMverTPYs3ka+3fMY+uayWxfP41Nq7vYvHoau7cuZM/2xezdvpQ9W3rYum4ee7YtY/eOFezatooNq+ayZf0itmxczdYNq9i8bjnLFs5h/aoVdM+azsqli5g7czqTxo9nysQuJozrpDCdJR6LUF9bRyadobGhnqrKSoqzxfg8XhwOB8GAF6WPy2S3mRBFO27DgWQzI9itqIqE3WaivCRDKOBDVWWC/iCyKOEwNFLJOHarFUWRiccSOJweHA4XiqRiaA5CwSixWJxwOEo4FCVbWITX4yPkD6PKGrqq4dCdKLKKrsoogh2HKuFUZHy6QtghUZ7001QcZGRDgjlDsmyfVsb+OXWcWdbKNwtK+HZ+EefmF/PNnDRneio40l3B8QW1fLOkiW+WD+TCuiF8u6KV86taObt2BN9uGM2ZdaM4s3EK326byXd7urm0fynf71vE93sXcOXrFVw9vIarRzZw/dBmbp7Yyc1Tu7l/4QBPfjjB0ysneHrlJE+unOT59dO8vPktL2+d5eXtc7y9d54397/jw6PveXX7W949+I63D77j7d2zvLp1gmeX9nFu6zROrhvL8TVjOLxyOIdWjODQqlF8tWgQe5aOYPWsQcwZ18KothpaqktpqC6hsa6SipIsxdk05WVllJYWU1VRSWNNLYNbm5g0aghN9VXYBTM2q/k37pSqyAh2K36PB1kSUVUpV68WBByGQsyvMq49zfSxdbS3tTGg3yCGDB7JwP5D6Zo0jTPHT/Hs4T3+8qcf+fMf3/Gff/uJv/7pDX/8+Io//f4dv3x4w+tnD/jx3UuePbrDu5eP+cNPr/nl/RP+9fcv+csfXvLnX17y89s77No4lyGtMRoqNFrrXbTWBSlMOcnGNcqyLrJpB4VJB6mEk2TcRSSk43bLGLqEYUg4HCKaKqKqAqomIooWNN1Oc0MJo0Y0UlWZRDdy35/VZv7NxLLZrFgsZszmAqzWXFpLUSTM5gJsNguiYEPo20y12WwomorucGC1mnMND0HMGVsmM1arFbPZhMlsxmKxYLbakESJbGEhsixhMRdgMZuQJAm3O8c7tQl2LCYzhqbjc7mJhMI0NTYxZsxEUsk6auo6KC1rp75+NKVlQ6ip6Y/b6UbXdAL+AH6/j2w2QyQUJhwKkE4lSaUSVFaU4XK5cDkNDF3FrWsEvT50TcGpqThUhVgkTCwUJB4OkklEifh9+ByOTwbXJ33SJ33S/wQJgpAzuCQRQVGxSTmeUzqdRlJkBElEUmRUXcHncxONevE4DJIRHyWZBKWFKarLivC7dKpKM2QyIdJRL1VJF139vFzaMZz7hyZzd/90nhyZz9Nj3fTum8HBVRMY1r+WftUpFncNYElnEd9uaOXm/gk8OD6bWwdncPPAdG4dnsH5HWM4uXU8K2YPZ+TgBqZ2TWX9+p1cu/GMMxfuc/DoFb4+fJ5Dh46wYkk3a1Z0M3/uVPZ9dYyz5+9z98FHbt97w+mzV7n/+D13H3/kRu9Lbt97y6OnP/Pw2Z+4de8jt+6/587jX7h66wM3bn3g2o33XLv+kcNHLzFg4BDi8TiBUBB/IITPH8bnC+PSXcQicaLhCPFwhJLiLKFgAKeu0FJdyOQRDaxdOIpDW6by/fHlXPlmE5tXz6Kpuhiv04FDlvEaThLhILqsYLNYEexWvA6NkNeNoWoYmgNVVpBEGUGQ+nbacgkjUZRz1UVBRBRFJEnE0FW8HjcOhxOn04VDdxINRwn4vQxuH8SKlWtZs3oF0yaPZPuWpWxYs5DVy+exfPEsFi+Yzt5dG9mwch77d61m77bVHNq1lkund3P78ml6r5zk7vVT3Lt+jsf3r/PsyT1ePrnP4/vXefn0Di+f3ub5416eP+7lycOb7Nq1mf79GunXUs3S7ik8un2JF09u8fJZL68eXePFo6u8enQjl+B6dod3z+/y7lkvb57d5NWzXl49u83bp728fXqLn1/nDLAfX93nl/eP+eMvb/nx/QuuXzzB+RN7OHNsD2dPH+T08X0c2LeL9Ru2cfT4BW7e6uXe3dtc/O48Z745wYgRI6itrcQf8KPpLsS+DyROw4mh6yhybjFXUJCH2Wwm35SXW7CZ8gkG/YQiQYorihjaMYiGlgqiKT/RuI9U0k80bBCJeJAVO7JmxeEWiMY0gn4zA5uzxMMqoYBEwCdjaCbGj66nf0shDq2AcUNKGdicxemwIgsFeAwzDUWfsXdxgj1LEoxtU2goslEULaC2TKG2XKEkY6JjsIfuSWmmjo4wd3IZbXUGQ1vdjGn3MXxAkLZmP26nDZP5SwpMXyBY8xg8sB5ZErDYrJitFkymAiRNwukUKS9JYjbl9U2NNGG1SVgsdhRBRrTbEKwmIn43qbCLiSNrOLlvIYd3zmX9wmGsWziKxbNHM39eF4FQEE3TfpvM5PFotNXGGdriQ5ZNqKpMMhEhGguRSDtIlxgUFntJJnIGVyolUlIsU1xsp6zMRmWlnYpSO5VlEpWlGnWVIeIRnZBfJhV3UFXqpblMZniTk9GDipk1ZRSxoIbfKyJJJjTFSsgrEHKbKcj7HWZT/m8crvy8z/og0CYkmxldFNEFMxGXndbKOJM7Gqgvj5AIOUhFg+iSgENTMRXkIditWK0mCgq+wGTK+82sys/7AnNfIis/7zNMBXm/TU/8dVpi7trnfbytPPLzc7VFi7kgl+zq43CZTV9izv8cwZpHcdLBtI4UQxsNwj4LsaBGLCCiy3nUZD1MGxZl0mAfZWmdRMJNNOomnXBRnnUTDwlUFTmIB21UpkSmj0hTWyTTWO6iImGipTZAcWGAcNSPw+XD43aTTsZzVSyPD7sgYrHZsVhMtA9o5+v9Rzl14jSnvzlHaWUN/kCE0eMmMWt2NxvWb6V7/hKamvoR8IWIhUKEfF68uo5LlYi4PXgdBg7VQcAfJZutpqSsjuLiWkpLq1i2ZAHfXzjG9aun+OHSMS5dOsb1m+f5+tBuwiEvdVVVRMJpnM4gbm+ujhiMlhAIl+ZYLvESQqEMgWAhgXARnkAG1YihOSLIshtB1PoMmxxT69fDLijYBR1BciHJfiTRh6IEUbQwhjOBqkeR1CiqFsfhzuD2FNPcNor2YdMY3ZlLbY3v6qFj/DxGjJ3FuM5uuqYvo3NqDxOm9DBxWg8uXwrNiODyZiir7E8kVoHhjOJ0hdF1D15vBIfDj+EK4PHGiSdKGThoLPN7VrFo0Rp6elazYsUmFi5cw7SZC+mc1E0iXY9qxFCNBJoRQ3dE0Y0ITmeUWKKCSKScSKwMpzeB4fBSUt5Ax5iZTJ6xhKkzljJhyiJGdS6kvGY4oVgNDlcGzZFEdyZwOFNoahhZciMKBpJoIIkOJNGBLLqQBA+GEcLjieJ2BYlFUvTv158h7f1Y1DODnZuXcHj3Ar7eMYdDuxeyYUUX29bNZPfGuezdOY+v9yxiz9Zu9mzpZvemWWxfN5UNKyezcfVsTh/bzd7da9i+fhHbNy5m5+al7Ni8kPWrZrJpXQ+b1yxh87oVfLVjCxtWr2DG1InUVZYwavgQJo0fw7xZM5k9fTo98xYya8ZsijOFJOMxggEfpaVlpFNFxKIxQsEgbsOB3+tBEQVi4SCCYCaViiEINmw2E6oiIdit6JpEXW0lfp8Luy3H2bJaLUiS1Fdtt6CqMoosEgn7kSQJWVaprq5FkQ1CwTjJeCGJRJpQKIKhu/G4g+iaE0XS0FQdTTXQZQVVtOHWRCJOhUzIQX3KQ3uZj4XDy1jVWcmuGZUcmlvOmZ4qvu0u5MLCEi4vqeL83CTf95Rybl4RZ7uLubSyhRMLa/l2WQPfr2jm4ur+nFvezLmeMs4uKObM0hbOrOvg1NoOTq8fzzcb+1Jc27o4u3UyF3fO5Iev5nFp7wJuHl7DneObuXdmF4/P7+fZpYM8/m4/d77Zzs3j27lxbBsPL3zNo8vHeXr1FC9vneVV7zle3D7H6ztneHP7DC9uneb5zeM8u3aER9/v4843W7i8fzHXDy/j2tcruHJgEWe3TOHUpk4OrxjKgSXtHFwxgj1LBnFgZSdLprQzrKmEAfVl1JYlKctEqSkvprwoTWm2kMriYpqqypk6bgQD2hpzUwZFCVWVsVos2K1WJElEsNsRBTuKkttgFG0WZNFKxK/RrybMyu7hNNXU09AwkNraVhob22luGkBbUz965nZz+eK3PHt8hzcvHtJ7/TzfnT7Bo/u3eHDrCh9eP+ePv3zg47uXvHj6gI/vnvGXP77lTz895U8/PePndw85f3I3rbVB+tX7aKw2aK1x01wXoyjjpiTjJJ3QGDqoluJCH6mEm2BQw+uScRoismxFlqyov1YVJSuSbEUQzciKjaLCEGM6mhk0sA7DkLHZTVhtJqw2M3bBkpveabcj9t2jrVYzVqsZi82KrS+9ZbfbkRUlZ4DZbei6jtVuxWaz55oCqtqX3rJgMuVjMpv6aoi5NJdgFxGsuQmjVosZSZaIRqPEYzEsFguSIOM0nAT9PjxuJ02NdezesYmpXTOpqRtCJFpLdc0wKiqH0NY2Ek115u5HLjd+n5dUKobf48bt8hIKxggEQkQjIRy6gVPTcGoKQa8bt6HjcRg4ZBmPw0kyGiLs9xAPB6kszpKKhAl4PJ8Mrk/6pE/6pP8JsghCs1WU0F3OXHJLlZAVFd0wUDQVnz+Ay+UkHPIT8jsYOqCOY0ePMGvGDBYt7GHt6vUMau9PaVGC4sIYqZiPVFBnYluE77YO5/reUdw7Mo1HR+fw4MAMHh+azdNj3Vzav4i22jSLZo5mzqhK1k3N8uybbp6dXca9Y3O4um86t4/M4/rBqVzeO5FzX01n28qJDBtQyfw5s9iyZT+nz93lm/P3uPDDU/YeusDRY6fYvW0TSxfOZN2qRXx94AhnL9zjm7O3uXXvLZdvPOXOow/ce/yRB09+4t7Djzk+17233H3wkd4HH7j76Beu9X7g6vW33LnzMz9cecf57x7Q2TmTTCZLMBgkGIrg84eIRON43T58Hi91NQ1EI3GikSiGpuLSJPrVZlg4ZRCbl47l/NeLOb13MZuWdbJk7jiGD2zC784ZXCGvi4DTiSaK2O1WREHAqel4nQ5UUUKyCzh0A1VVkWUVu93eN4pZQrDnTC9V1VBVNZcwcjjRdQea7sDQXcTCSWLRJIam43c7aKwpZ/f21axd1c3qld1MnTyGmVMmMG/2ZKZM7KBn3hR2bFrJvh1ruXT2KNcunuLK+WPcvHyGG9+f4urFI1y7eIin93/g2eM7PLp7ncd3r/H8cS8vntzm+eNbPH9yi4d3rzFvznQGt7fR1TmctUum8+TOZR7cucKTB9d49uAHnj+8zItH13j1tJc3T2/z+kkvr5/cyiW7nt7i5dNbvHp8i3fP7/Pj60f86ef3/OsffuKPP7/nxeO73Lj8Dd+d3svZY3s4cmA7Rw/t5vjh3Rw6uIdt2/Zw7OR5fvr591y7do1vThxn0sRxxOMx4vF4X+3DwOv1ocoyLt1A1xR0LfcBJQeUz8NkykfXdWRZRtU1dIdGIpugpb2eQNRBMOIkkQ7gctqIx1xEYm48HglVN5FMOSkrDdCvJUtNdYxIUCYeUYkEBMrSIpPHVRKP6oR9NsYNqSLsEZFlM6psJRszs6jTyd5FUeZ1JhnSHKQ0YaMiY6d/vZtU+DMGNqhMHRVm5rgwy+eUM6LVoK1GZEiTztA2FxM64rQ1OinP6oi2f8JS8E801WQoKY5iMuVjtpowWy1YbFYMl4NMxo/Xq+XMPVP+b1UDs6UAXZHRFBnJbiHgceDTbUwfU8eFQz2c+mouB7dMYefqSZw9vIF1q+bT1r8fsqogKSKiZEOWzVQXh+gclkFRCnC6NNxuB7ohEIiKZMsdlJT7iEYEonGJTEYmkxHJZkVKSuxUV4rUVspUl6uUFssUpnUCPpFY2CCb8lFZ5KcwZKEkXEBrtZfKYh/ZuIrPY8NpWDAUM5mERthroyDvsxz43ZSDu+fnf4ndZsLrdSPbLRiKgEMykQkoDGkupLY0gFu1UpSMUldZglMR8btcmE15WMw54yo//wvyC3KwetOX/wDYm01fIthNfdMR8/7B/sr/8rcq4q9proL8z5FkW+61+f8AzZvyPsdS8DkW0xeI1jxqsipzx6Vpq3JSGNPJxlVKUwaFISuFUZnKQoHyQoOiQj81lTEqin2kIhJ15T6qipzE/FZSfhONhQJRz+eUJgT61/qoKfXjdgskCmPoLheG8f+x917NUSwKtmbEzNxtkMp7k+W9Uxl57x1yCFnkASEE8hISHiRkkPBGeA/CCQ8bzzZnH9fu3p473dM35s9881A6nJ6Yf9DBisiHiszKB0WFKmrlWt/S4/PY8bqsWCxmNFodUrkEsTiRooIiTp04x7Wrtzh2/AyeQBIGg0B1VT3+QJigP4zX5cZrs+IyGvCbtCRZjGQnuckKecgJe8gKBzFqNPi8SYTDmaSm5pOVVURWdj5lJYXcuXmeJ4+vsfroCo9Xb/DyzSPOXziJ3++gurwYvzeE0ejA7oxgtSehN7mx2pNwe1Nwu8N4PGEcriScziQcjjBavROl0oBcoUUmWzO2xDJkMgUKuQ61SkCtNqPR2VBpHGh0LtRaNxqdB4PgR6v3odX50Rp8aPQ+NHo/RiFCRvZ6Njb1saljgPqW7TS29dO1eZzWrmHau8bo2jrFtv497Bw6wMDYITyBdHQGD2ZriNT0MmyOGEaTD7PFh80RRGuwoTfa0Rud6AxOLJYgGxu7mZw8yL59RxgfP8DExH5GRifp3T5CZmYZgaRcbI4YgiWC0RTEYk/CaHRjNHpwuKK4vamYrSEMBieCyUV2/nqaWrezqXuIrdsnaGrto7axl9TMKhzu9DjDyxRGb45gMIYwCiG0eg9qrR2FwoBGbYybXSoBrdYWN7csLnzeEJFwhObGakYGezi1tIvzSyMcn9nO7N5Olo70cfRQD9N7O5jZu4WF6Z3MHdzByfkRFo/0c3xuJ6eODjG9r5eluQmOLezn1PEZzp84wrkT0yzNTjB/aJDFIxPMz+xmz/gws9P7adpQTUo4QHZGMk0bqmltqKNvy2bqa6rZurmb4Z0DlBYWo1drcFptmAUjamW8ju6w2dFoVFjMJgSjHoNei0IuRadVY7WaMRoMSKVS5GsMLplMssbakhGLRFGpFMhlYhQy+doqnxyXw4lOqyUY8CGXS9FqtRgNFvy+MF5fEpFIGg6bG8FoQa8zodXo0ag0qOQK1HIFRrUSj8lI0CGQ6dHTWeSnp8TO0S05XNqRzo2hNK4NRLk1nMzdkWRWhmPcH07l0WgqK4PJrAyncmc4jbsjGayMZXBvIps7U/k8mMzjwWg693dlc2c8hzuj6dwaSWPlUD33FrZyb2mQm7P9XDvSy+2jO7h3bJDbR/t5cHKEx6fGeHByjAfHp3hwfIqHp3Zzf2mCp+cP8fzCHM+vzPPyxgne3TnD54cX+PL4Mp8eLfP+wTKfHl/g05NLfH6yzKdHZ3h//yTv7h3jp9tHeXd7lhcXd3Fnvofr093cOzbIyvEhHp4Y5vRkI8fGKlkaKGV2ez4LOws5OlDBqV1NLE60cGhnCz0b8inPClCSESI36iXV7yI14CEjGqBhfSkp0SAmIQ5BVyhkSCUSVIr4SrhCrkAuk6FQyLCYTGiUMhRyMRqlmOSgwInZPsqLisjNryA7u5isrCJyc8vIyytkfXklrY0b2DUyyK6RAY7NHuTSmZOsPrjF84d3+O3jG375/I5fPr/jr3/6mX/95z/w//zbn/mP//EH/uc/fuEPnx7T0VhAWZ6N+kof1aVuKopcZKbbSAroSA4LhINGvG4dhWg6OswAACAASURBVPkxkoIWgn4BmzWOONCpZagVUtQq2Vf+llwm+lpTdDk01Nfms359DnqDEqlUjFwRT21JpRLkchkKuQK1UoHL6Yjzs2RxtlY84SWLP9xbS2X9jaX1t+ukUmkcWC+T/f+uFUvjlcV4bVH0lRkrlkq+wupVyjh3NhQIYrFY0Ko1mIwCRUVFTE7uYm52ibr6TspKNuLzpeJ2h3DYnfi8XpKSwjhsdjLSkrGa7ThsQVzOGJFwKrFoGJvFhs/lwqTXYRVMmAUTNpM+vqJo1BMN+kgKeAh6nESDPqLBAB6b7ZvB9U3f9E3f9F9BEoWiWKZSotXrUWmUOF1WBLMJtUaDTqdBr9NisxqxCxoGtnVw+9ZNrlx/xtNXf2Hl8S+8+OmvdHW2EQ058bnNuO0GUjxaZvryeDBXy09n23h9uo0PZ7fy4XQvP53q4adTm1lZ3E5lQYwtzSVcOdTKubEcnhxr4rc7E7w4u4UPVwZ5uNjI46VmVhYauDTdzMJUI01V2TRsqObY0jK3Vt6zfO055y4/Y/naE5aOnWLm0B7Ghno5fXyepaNLXLn6gDv33/Lo+ReevvqNZ69+4+XbP/H6pz/w+qffuXnjKbdvP2PlwRserX7i+avfefnTX3ny7I88efYXHj7+nafP/8KVa89JScvE6fLgcLpxez3YHS68Hh9+twe3w43b5cZpd+DzeHFZDDStz2RhdzfLR4e5cWYfb1ZOML93C4O9LdRVFGE3GTCoVLjNAkatBoNKhUYRn3vWqZRo1Zo4gF6pwmKyolZqUChUqFSquBGmjFcWVSoNOl3cgFGqVai1GgwGEwa9CZNgw2pyYhLMBH1OhnZ0c2JpP3sm+xke3EJPTyu93e1s7Wmht6eFvq0dHD96iKuXznDj6lnu3brIvVsXef74Jk9WrvLk3kXuXjvBq9XrfPnwlJ8/PufTu2d8ef+cn98/59O7p3z58JxfPr3g7ZtHdLU30rChki3tTVw9N8/LJ3f4/OEFXz684NO71TWTa5VfPzzjlw8v+fnjC/7w+QW/fHrBr59f8NuX1/zxt4/8+bef+T//5Z/59//5f/HP//QP/PRylXs3zvDozhnuXj/F8qkjXDg9y/KpI1w+f5QL505w7PhJLl+7y8tXb1g+d56ayjLS0lLxeEM4nUEMBgGbzYLdKmAzmRF0+rUp8XicPmEN+C0SiZCI4jBVhVpLem4mpTXFRDOD2F1GvH4r0ZgXs0lBwGfGalNjtsiIpTrJyfaQmeFmfVkMj1OF16HE51bhNH9Hb6uT7rYosYiN6tIw+Rk+dEoRWo0EQZtAT52NM5M+jo4k0VBmpLspjZJMI0UZKvLS1ZTkKtm8QWDX1ijj29I4PJ5PfZGWmgI1rXUuqkrtVJRayErVUlvsoiBVT1bESGdDJoJRilSaiEqjRCITo9LFa4MFhWE06vhKnlQqJlGUiEgiwmwxYtCrMRuNqOViOtuacJpV7Owu5cHFMe5fGOHehXGunhhi72ADB3f3kxQJxcHMKilKlQyTSUMkYKK5LoJen4jZoictLYRGK8HqkBFN05EU0ROL6QmGVSRHdQSDcpKTVWSkycnLUZGfrSInQ01mqo70FBNJfh0el57ksJ3SHBcbCwXKMzQUpOopyDCSn6om7JHhtYpxmcUkeRV47XJECf9tzVz6kXUJcf6VJPEHtBoFKpkYnVKGXplIqt9AR0MB1SUx0iMOoiE3ZYXZeG0WFFJp3CQUJawZXP+JnfWfIPIKmQRR4t9WFr8nMfG7NUPrh7UK4o9f+Vx/ry/+gFQi+lqjFCX+QOJa4kss+hFBs47NdRE6q12EPSJSQxqKM8wUpJnQKNdhM6wjI0lHathMdpqT1IhAyKsm4pbSVO4kM0lFqk9MXbaO7MA6eqqsBIT/jZSgmsL8GOmZKdicNgx6DTmZYcpLM3F7HSg1OhISEhCJ1hH0B7m4fIVzZy/R2zuM1x/CZnMQDoWJhUPkJkcoSwuyMTdIZ1GYve0F9NdmsWvLBsa3NjEzsZ2eDZU4TCZSYrkkp+aTmVFAXn4JWbnFNDU1cPvmRd68vM+d2+e4fvMCt+/e4PrNq+TlZbClq5lQMIzJ6kcw+9EbPVjsAVzeKH5/jEAgSjSaSSCQgtcTIhBKQ60W4uB4uRKZTIFUrECtMGI2uUhPL6C9u4+Orh2UVjRhd0bRaFwY9F5UGicavReN3o9a40W/lpLSGYNo9T6MxgA5eTVU1XSwsamXhpbtNLUN0tw5QnP7CG3dE/T0TdGxZZym1j4KimoxmTwI5gDBSA6hcA4GwYdO70Krd6DROdDrnRgF95rB5aemppmJiThgfteuA4yP72d8fB/bt09QWrKRQCgHqz2Mw5WCYA5gd0awWPxY7Ul4PDFCoVS8gRSMBisWq4uyymbaOgbYsm0Xm3snaGrdvla5zMVoDmGyRjBaogiWKIIlEofX6/xo9d74AqNSj05rQqs1YdBbcdi8OF1eigpy2dzVyOLsCDcvHeDkwg7OLg5y4shO5g/2s3BgC9N7O5jbv5m5A33sn+xmaWaIhUM7OTrTz8J0HycXRliaHeHMiYOcO73I0dkp5g4OsjQ7xfzhcSZHNrNraAvjA1vZ3tvNpuY6WjbWUlFcQHtLI9u3bmFT00Y21lTR27OZzZ1dbGppJjM1Da1GhUouxWjQfeVamkzmONdSJkUhl2CxmOJ8LW18dEQqESGViPD7PEglIiRrr2XSROQy8dcf7JI1npFMKiYaCuJxO9Fp1fGEjEKGTisg6K0YDRYMOhN+b2jtu12FSilDq5KhlSRgUSQQsyioz3SzfX0SJ7Zmcb43mZtDUW4ORLg3HOHeQBL3BiPcG4pyfzDKo+EUHg+n8GgwxqPhGA8msliZyOXergJuDadweyyNW+Pp3B1N4+FYGivDUVbGs7k9ks71iXxuHt7ElenNXJ3Zwo2ZrVyb3sL12V4uHmjn+pFOrh3q5OKBdq4e3szt2T5uz27n1vQWbs9s4d7iCPeP7+L+8UkenznIq2vHeHvrLG9un+X1ndO8f3CRDw8v8OHxRX57eYNfn1/j99c3+PX5VT49vsDrW/O8uLSHe0s7ub2wnfvHBrm32M+1g+2cnazn8oEmjg+XsThYyvz2QhaH1zO3cz2LY3Wc3tPG2YM9HN/dzvjmKtqrsihN9VGaESXN76Q4K5m0aDA+krJmxCjkMlRKJRazBa1GjVqpQKGQYRYMcf6iTo1KIcFr03JyfpjSwhyKiqrIyC4hJaOAzJwiMjPzyMvLp7pqPY0bqqmvW097cx29nU3sGt3O/qlRFg7v5vrlc6zcuc7b10/5xz//wj/+6RP/9i+/8U+/v+fooRGKMu1UFTmpKDRRUWiltjxAfraVcEhDLCwQ8OoI+AwkBU2kprnx+wScdg2CoECvU8QXFNVS1Jp4PVGuEKNUxdcgPS4dDRtyaW0qIz0tjFQqRqtVI5fLkcgkiKVixGIxcrkcu91KojgBiSQOoE9PT0UmkyIWx5NYEqkUiVQSX0mUSBBLRMjl8v9Pgksul6/VHddg8zI5EokUkUiEWCxGJpMjlSnQGw3IZDKsZguCTk9uThYWiwWLWcAkxJesS4rzqKtdz9at7WysK6ehvoba2moMBh1+v59IJA2bzYPX68Ph8GOxRbFYY0QiWUQjYQTBhEGvRa+NP4yyWkw4rSZsJgGLUYfXacPndRPyeQl5XaQE/QQdjm8G1zd90zd9038FSRSSYqlCjkylxCAYUaoV6A1GnE435aWFREJe8nMz6WqpYWlhgVc//Yknr//Ci7f/xvP3/86rj//BnbuPKSlIx++x4LQZyAwbmWhP5dx4AauLG3l1ool3J9v5sryDLxcG+HCulyv7WyhKsVGXY+XGoWruz9fw/Fg9L0538OJMO28v9vP8TBf3jzawstDI+T3lnJiqpq0qmYa6cmZnj3Ph8hNu3P3A8tWXXL71gpMnz7B/zwhz05MszE1z6eINHjx8x/nl+9x/+Ja7D15x49Yzbtx4zMXlW5w7c4Pl5dtcunCbS5dWuP/wDS9f/8bL13/mxU9/5d37f+bx6u88e/FXTp99SEFRNcFIMqGkMMFgEI/Hh9Ppxm42EwkGsFltcXaZQkbAKbCluZzZyS4eXjnE05uzvLg1z4XFPWxpbyQt7MNpETDrdJj0WtQKJQaNFp1ahVqpxGm1YNDr10ysNb6WSoNSqUaj0aFWr7G4FCo0Gh2CYEKj0aBQKFBrVAgmEwaDGaPBhMvmYGNtOfMzExw+OMrYcC/Dgz309XWxefMmeje3saOvk53bexge6OXS8nEerlzj7q0LPLxzkXvXz/HozgVeP73N66d3uH31BKsrl/j180v+8PNP/PrpJV8+POe3T6/5/P45Xz684A8/v+bD21W2bW6lYUMlbQ01XF8+yp9+e8/PH1/y+f1zPr59wpcPz/jydpUvP63y87una+9/ys/vnvLLp5f8+Y9f+Mvvv/Kv//yP/MNffuef/vJHnjy8w4Pb53l87zwrN05y6/ISl8/McfF03OS6srzExeXjzM3Ns3T8JGfOnCI1JUbQ7ycplEI0mkNaWhFJSck4nVZ8XieCTo9Ro/v6o0ckEiGSJMaXBCUinHYHao0aq8tGLCOF0poiQsl+LA4Bh8uE02XA7TZjMinx+gSsdiWBgJa8TAfrSyPkpjvIjAkkeVR4HRLKczXs6o+Qkybgc2vJTnVg1ErRqmVYLSpSfGL2bXGyvNdPX6OJhjIjDeU2cmJKCrMEgu515GfI6N7oZGRrCnt2ZjC6NUprlZ3xbcW0N6aTkWbFYpOj1ojRKH/EoPzfKU7VMdqdTsCpxKCVoJAnoFDJUKhkWM1KImEHiQnxupxepyJRLEYiEWE26TAZNERCYQSjnrrq9Zh0CurLUzh5qIdLi32cn9/K8YNbODjWyu6JrSSnxlCqZShVUuQKKUq1lKqKPJrqkhFMYvR6OQ31lThcRsIxgYxcE+GollBYRyCkJhrVkp6mJSVZRVaGksI8FUX5avJzdBTl2cjLdOCyKvC69ERDVmrzbeyo07MhQ0ROVElXfQpFURHVOWpywlIKkrWkh9V4bQrEa+mtv5lKEsk65FIRarkEtVyGRiFHUIpJ9uioKU4hP81DVWkG6TE/GclhbEYhbnAlrvuawFqX8N1Xg0uUkEDCjz9+NazWrfvhP1USvyMh4cc102vN0Er4fo15loBBr45XRBN+QCxahyjxR8SiNYMr8XtEid8jF39PflTNYKuLnjoHWWEZmREDUZ+KgEuN1y6lc72fZJ+UzKhAcZadgnQLuck6ssIKStNVlCUrKPD+QL7/B9qLRLSXKqjMMZARM1BWnoM/6CE3O5m+be34gg70ZgMypRaRSExCwo8Y9EZGhycYGNxFQ3M3xSUVZGVlUVJYQEdjHQNtdRzavJ7DXbnMtidzqjebk4O1nJjsYG68k307NpEV8uB1BUlJySMvr4LioipycspIT8+noqKCc2dP8OXLa27euMD+A7sZGx9m3749NG2spb62klAgiMnsxmj2Ili8WK1e3N4ogXAGLm+EzIwCvN4Y4aRUQqFklCo9crkSuUyFXK5GrTRiFjykpxeybfsEO4f3MTY5w9jUHJW1begMPlQaJ2q1E63WGwe4G4Jo9F70gg+D4EevcyMIHgLBDDY2bqWqpo1NHTvY1D1CS9cYTW3DtLQP0bZ5go7NY/T2T1Fe1YzR7MFiD5EUyScaK8Bs9iMIXnQ6e5zzZfCgN7jRGdzYnWEaGtoZHp5ifM3kGp04wOjoHgYHJ9m2fQKbI0ZSUjYmkx+bLQmT1Y/F4sPpTMLtDhMMpuB0JmE0WLE7PJRUNNDY0kfHlmF6tu6itX2QkvIWAkm5mG1JGM1JGCwxDOYoBlMYgyme5DIYA+iMPkxWL0aDDZvNTiwpSm1FCVVluRyY7OXodB8L09s5MT/I0pE+zh4d5viRPmYP9nFifpylIyPMH9zJ0cMDLBweYnF6iKVDO5k70MfxuTGOzU9x5uQMxxf3c+7UYZZmJ5k/PMGRw7uZO7yX8Z3djA1tpb2lhrr1JXS01tFcX0tnczMDfdvZ2beDyvJyykqK6Gxto6igkIDHjWHtIYbTYcPltON02tFq1ZiMRgw6HVqNKr5AZ9SjVSoIBnxYTEYMei1SqRSDTotMKo5/L4gTkUoSMejV8ZqiVBxHDEglKOQyvB4XNqs5/r9PIUOpVKBSabBa7ZiM5jh7TqNDKZOikogwKhIJmhSUJRkZ35DCVLWLKztzuLIznduDMVaGUngwmsa9HWHuD8VYHUlldSSNJ6MZPB3L4OlIKqvDMR4PRHkwEOHuQIyV4VTuT2RyfyKF+7uyWNmVxb3xLFZGYjwYCfNgJJl7Y6ncmCrh8v4mLu5tYXlqI5f2NnHt8BYuT/dybWYLlw+1cflAC5cP93Bjro8b073cnd/Ow8UB7h8d5M7RQVYWx3hwYhcvLhzi2bmD/HR9iTc3T/Dy5jHe3jvFu5VzvLx1gpXlOVbOz7FybpZHlxa4c+YQt0/t5ebiKCvHx7i5MMDKsVFuze/g9mwv53Y3cmKknFNDRZwYLGV+RxFHB8o4sr2EpdFaFkdqOLW7lRNTzZzZ383CRCfDnRWUZwTJi/rITwuRmZKE0ahHrY4D0uMsLhlajRaH3YpGpUQhlxEO+dColTgcduTiBCw6CSP9tVSXZpObV0xWThEZ2QVk5hSSlZ1Pbm4+lRWlVFaUUVNdTn1tOS2NNbQ01tLT2UrzxkqGdm5lcnyQw/smWZqbZu7wPq5dPMW15RMUZgYoyrZTkW9jfb6NwiwTeekm0lOMJCcbiYXN+NxaIkk2gn7TV/6W06HFKChRa2To1pZrlQoJGrUchVyEXCFGpZTidQkU5oXIywmj1cjiyUOlNP55lcvizCxRfElRppAhkYjQ6TRIpWLsdjsqlQKpWIJSrkAmUyCRyZDIpCgUyq8ML7FYjEalRipbg8mLE7+aXzKpHNXfzkni7QSZTIZaq0EkEiNXqFAplDjtTlxOB163B61Wi81qo6K8jOyMZLZ0NdC5qYbq6kJ8fhfRWISUtBTcvgAGwY7V5sEkOLHbgtjsSfgCyZhNQjyxZbXgdtrwux14nA7cdgt2sxGXzYxV0GOzCkSCAWJJQcI+Ly7LtwTXN33TN33TfwlJFJJimSpulNidNpRqBQq5DLPZjNViIjcrhfSUJHaP9bF8+jA3rl5k5dEbnrz6F158/L95/eV/8e7Lf+f0qXOUFGTjd1tIDjooSTFycnw9q8daeTRfzeuTzXxa3sGnCzt4fbyNy/s2UBTRs2W9mzfnO3i8tIGnS/W8OtvJk+PNPDvVzZOTPaye2cyN6RpuTNdw6WA9e3duZGtPO3ML5zlz/gGnlu9zc+UD12+/4OTJ00wf2MXxpVmOHzvDyZM3uLfykaWlq8zOnmZ+4QyXLt1hZuY4M7MnOTJzmsWFZaZnzjAzfYqLF29z9+4L7tx9yYPVj7x4+UdWn/6JJ0//xP3V37l0/SWdXf0khZMJR2LYLFa8Xh9WwYTDYsZmsaFVa7DbzCQH7eza3sCJg31cObmL+1cOc35hmJnJbdSX5+F32rAJeixaLVqlApsgYNLFQfJ6jRab2YxBZ0Cr1mIx2VGpNMgVGlRqLU6nG71BQP4VOh8fCVCqNKjVGgSTgM3mwGA04XRa6WrbyP69Q0wfnGD/nhF27Oimd8smtm3ZxI6+TsaGehkf3sbi/CHOn17g9vUL3L21zJ0by6zcOM/je5d5cHuZD28e8eGnJ7x5scLHt6vxlNWnN/zy4RW/vH/G59eP+eXDc37+9IJfPr1k9eF1BndspqaiiN6OBl4/us6nd8/49dNPfH77hA+vHvL+1X0+v3nM55+e8vmnVT69e8Gnt/FE2K+f3vDn3z/zz3/9E7//4Tc+vHvFm2cr3L91jof3LnHv1gVuXF7k5sVFri0vcuncUS6cW+DS8iLnzsyzMD/N4NB2YpFonAHkCRKOZBNNKaGwuJ6UtHw8Pg8ejxOLWYiD/JXKtRUgESKJGJFIjNViJBAIIJgFkjPTKK4uJas0k0hGGKvDhNVmwOM1kZMTw+E0YHFocbg0pKfZqCpPJTPFTOvGdKIeMQGXlLBrHePbIvR1phLw6gn5DbidWjQaKXqdErNeRE+1hXN7wuzp9dJcKVBVKFCQpiQ7piQakJGRrKa5TMNol4+BzhCHxvLY3OhkoDuDzc3pZKcYSE11oNDK4uuP4gTk4u9oqIwS8ykxahIJe7Xkpttx2fU4LQqKsh1YjVKk4h+RStZhNKgRS8UolYlYLFpMJj06jQbBYEAwaNGrJZTk+Jibaufs7BaW9rdwcLyB5aVh9k5upag4B5Umvj4mU0hRqGSkpQaprUzBZpWhUUlxOMzYXQKZ+S4KK3xEUwSCQRVJSRpiMR0pKUrS05XkZKkoKVJRlK+kothCRbGT/CwH0aAFn8tIctBMXZ6V8QYjPSVSyjMUdNV4qUgVsz5bQUGKmsosIxW5JnwONQkJ35H41ZD6jkTR98jE69BpFOiUMgSdGrdBQXZIT2N5jLriIGlJNtJiIaLB+ACEXCL5Cob/unYo+p6ExO8wapQk/rhurYr492RWYkK8Dpmw7vv/dG4tRfbVbBP9PbH1FVj/93VFiXgdksQfCbuVbNnoZFOVCY9tHV6ngryYlqyojqBTRmmykrp8PYXpRirz7KzPs5MT05GXrKYyQ0Z5REpJUEpxOJG+WiPVmRKq8wVKch2kpPopLs3H7jQhWHSYnQY8SW4ksvjnKTFhHSqFmvb2Hhqb26jZ2EpeYRleX4Cwz01raQaTzXmcG6xkaXsxc5uzmO3K4MbCCNdPH2JpeoLMsBeLzoDPEyMYziAjo4jM9CLSUgsIx7IoKytjZnovr1484sLyWdo3NdLUUM3O/l421K0nGgmQkZKC3eYmEIgiWLwYTG7cvhRSM4vw+VPw+2KkpmRhNTsx6s0YdAIKuRaFUodKY0Fv8GCxBMjNr6a3bxc7BvcxPjnH6MQ0u/bM4fSkotW50Wpc6HR+dAYvOoMbvdGD1RHA60/BYvGj05oRBCfNrdtoaN7GhuZttHQM07Z5F5v7pmjuGKS1a5iu3jE6toxQXdeFYA4gmANEk4uIJhfhC6THTS6TD5PFj9HkQ6N3oNU7cdjDtHX2MTSyh9GxPYxPHmB4dDejY1MMDE7Q0NhDJLkAwezH54thsfmxOUNY7D4CoRQ83iT8gWQcjgBWixOH00vNhjY2dQ+xqXuI9u5BGpr64vewBDAIXozmJHSmCDohhEFIwu5KQxDiaTmzxYfV7sHvDxEO+djSuZEj+7ZzamEHx+f6OTC5icO7u7l+8TDHprexNL2Vk3NDLM0Mcu74Hi6dm+HMsQMcnR5j/tAAC4d3MHdwB/OHRzm+eIDTJ45w/cpZTh2f5/jCfg5M9XNg9xhL80fYu2uIof5uSgrSGNjeRVN9BW1NdXRv2kRj3Qbq6zZQVVlNTlY2kaQk0lOiaDVxzqJaqUKjVmIxG3G5HMjlUjRqJQa9AaVCiVwmRSoWr9WnZMjlYkyCAcFkQC6XrqV/4oDueGVLjEqlQCGXo5DJ0ao1CDodirX7pqQko9ep0evUqJTxa3QaLSqZDLVcjkGtwKRMICtoorXQw/5NqZzty+bOcA73htJ4MJzOymCMh0PJPBrJ4OFgKs9Gs3g8mMbz8QyejeewOp7Fw5FUno6msTocZHUoxLPRKC8m0nk8HOHRSIRHI2EejkV4OBbh/kgy94ajrIylcHckhVsjaVyfLOPO7GYuHezk8v5Gbh5q5PpMF3eXBrg5t5WVY308Ob2TOwubebC0k/tHt7Ey38+tmR6u7u/i+oHNnB1r5tK+bi5MtbOvNZulgTpuzw8zv3MDhzZXsry/n2N7d7CwZ4hDI9s4OLyFfTt72N3fxYGhHg4MdnJwoJuFXTs4saefxYnNXJkd5daxcS4e7Ob0WC2XDrRzcryOU2O1nBrbwInRWpaGqlgcqeHoUBXHRjdwbKyB03vbODLQRHdVJpsqc2lvqMDnsaGQy7/C1NUqJUa9FpfDil6rRqGQo9WocDntaNRKVDIJLpuWppo06spSWV9VTWPTJppb2snMzSMrK4+s7DxKS4soLS2mrLyYjRurqKsuZtu2TpqaaujuaKK+bj0tjdW0t21kU0sDnR2t1NdWsr48m/SonqJMI+V5VrJiGvIzLaQn68lINRJN0pEWcxALmwn5jfg9OmwONTa7Fqtdh8mswWTWYdCr0OuUaw+SxEjloq/cS4fDSHVlDk0NpRj0yngyTaWILyIq5EgkYiTi+KqiTCFHKhOTlpYSN6HUcmSyeCpLKlN8rShK5dKv1USF7O9/T7lcjkKpXLuvCKvVGk+KrdUU1So1FpM5Dq1XKuJJL7kMk1GI87IMRuw2KwqFgqyMdKJJAfJz0ijKT6GkMBO7TUAQDKjVSoIhD7X1lQRCPkJJUZJj+SQlZREMZpCZU4zX68HtdFFVUUFNZQWxpDB2swmPw4pVMOCwCvhddvweJ0l+D2nJUZL8Pmwm/TeD65u+6Zu+6b+CFApNsVIdX0rUGXTIFJI4rFIhJRxws760kN3jI5xeOsTpozs5NrOFa5dO8eLNP/Dw+T/x7Kd/5d0v/4tHz39n19RBcjPTSE7ykZ/sZGZHGQ/nNvBwpoxHc1X8dLqTn8/38/b4Jp4sbqK7zMFIY4jVxRoeHq1m9Vg9q8ebeXi0kcfHNvHo+CbuzNZz83Alt2eqObevhqGuIno6GpibO8v45BwLSxc4eeYWS8evcPnKFY4cmuLAvl0c2H+Ymzeec+feRw4dPs3Bg0vs37/Agf1z7Ns7w9TUYQ7sX2Bh7iwXlu9wYfku1649YOX+K27efMLtuy+4c+cVd1fe8+jxLzxe/Z2HT/7ExRuvqWvoJBiKYhYsuF1Ogl4vNsGE1WxFoVCiUyspuQpGyAAAIABJREFUzkpiaHMV02PtnJ/fyfmjg5yaGeb80d10NpTjdzqxGnX47VasRh1eiwW9So1Ba0Cj0WIxmTEYjBh0AjaLE5VSF68iagUEkw21xoBcqUSn068luzSoVVpcTh9msw2T2UwslsTIyFZmD08xMtDH5PgA23s76e3tYGx4Gzt6u9izawfLZ45y+9oF7ty4wqXlE6zcXObB7Qvcu3GOe9fO8ejuRV6u3uT9m4d8fv+cT29X+fTuCT9/jKe2fvv4kl8+PufLu6f8/C5+/suH51y7eJLergaqSvNpqS3lw/PbfHn7jD98ecfn9895/+YR717c5fObx7x/fp/3rx7zy8e3fH77gp8/v+XXL+/54+8/8+vn97x+/ohbV07z4OZZ7lw9ya1rp7i2fIwr5xe4fmGJ21fOcPHsAhfOLrA4v5fFhf3MzU0TCgQQBBNeT5hQOIdIrIBIcgkFhQ3U1HWQEkvDbrdjFkxo1XHuijhRFDeF1mavLZZ4ZTc9O42axhoK1heQlpuK2WHGaNZjMCoRzCpsVjX+kAnBriSUZCUzw0tpcQoVBUFqiq2UZRsJuhJoLDOya5uf9cU2nHYVXpcOtToRjSqe4Ao6EtnfG2J2h5eKbAXr87RsKLeSl6YgK1lFdbmf8lw1gy1WpraG2DuYw6GxIupKtPS3pdG2IUZOugOf34RCo2Jd4o8kJqzDblHQ0VSIViVCIk5EqRQhGJXotVJSAmo2lntwmcQIOikmvRiToEUqFeG0KrBalKhUcjRqLYLRSDgUQNDIKcn2MbmzltnJVmbG61nc28bc7jb6utaTn5uGTqdBLo/DfOVKCYJBRl6ahbBfjdNmICsrFZfXRFqmncq6KJmZDqJRDbFUHenpRjLSdZQV28jNVlFUoKKyTEd9lYOGaj+VpUHSIg5Sww6ykx10VIUZqLfQmi9jY5GJgfY0CpMSKIgqyAwrSfFIyUsxYDFIEK37HvHf4O7rvkOU+D0KcQJymRiNTIZGLsemklCV46d7Yw5lOR4cJhVum0BG1IffaUUplSARJa7xtn6ML1SK4odRq0KU8Pd0V3w9MZ7UShD9QOK6H/6TMfa3RcUfv1YQExO++8rlEq37AUnCj0ilCXFuWOIPiBN/wKRJpKM2REetg9SQEpdFSmpASkGynohLQlORnQ15GrKCUtKTtOTEDCR5pZSkymkvUdNdoqcgJKI2Q0pZVExdloLNTRlEA2r8AYGqmnJ0go5Q1E8g6sXitCKWyBBL5IhEIgSjmUAwStOmDjZs3ERRaRXRlEwEtZKigI4jXTksj2/gytwIl2ZHODPVybVTh7h89hg7eztxWU3YzC7crggedxS/NxmvJ4zbFSbgTyYcSaG1tZljxxbZv38f7a31tDRWMj66nY7OJvLy0kkOBykpKCTgD2Oz+jCZfDg9yfj8KbhcQVyOAG6Hl2hSMn5vgLSUTAwGO4LJj8HooWp9K719E/QP7KZ/cA/9O/cyMHyQodHDjE/OUlC0EaPRj07nxmD0otM5MJn9GM0eYim5WB1BjEYXKrWAz5tEUVE1La19tHTsoHmtotjdu5u2zhE2dQzRs3UX3dsmaenYid2ZjN7oxRfMJhjMwumOYTC4sVqDWKwhTCYfBqMTnd6Nwx6lrb2P4dG9jI/vZ2LiICPjexgd3cPOHWPU1rXj8aVisQcRBDdmkxeT1YPF4sJh9+PzRXE4fFjMLkyCDb8/QkPLFjY2b6GlvZ+a+m7SMiux2KMYBB8WawiLPYxOCGIQ/AiCB6s1gMnkxmr14XIHiISDZKWF2Lerh3tXj3B8rp/pvZ0sHOzm6IFOZva2sTi9haPTvZxaGGZxeogTc6OcPTrAmcVxzp86wOKREeYPD3Pq6D7OnjjCqRMLnD1zmuWzp5k7cpAD+6fYOzXKwT0THNg9wYHdY+zfN0l2ejLrS/Npaayho6We3u42Nre3s6E6bmylxWKEA0G0KiXJsSTcLhsGnR65NJ6m8rldWC0mlKo4e0mlVK4NvMiQihORikVfTSq1WonVakUqWUtorVUQpRIRMokUnU6Fw26OG2gqBR6HE7PJiF4TXz7My46Qm5mMQipCIRGhUUgxyMWY5euoy/TTVehjpiOD5e0ZXO9PY2VnBo8G03g6msWL8WyejmbwYiKX11PFvJos5O1UCU9HMnk+nsvqeDZPx1J4Nh7h6WiY1ZEQT4aSeDoY4tloEk8HAzzeGeDhTh9PdqWzMhTh3kgaN4ezuD2Ry509pdycquDqVC23j2zmxnQnV/Y2cHVPA7cOdXFhTxfLU+3sa8tmtC7IcE2QlmwTW4vcdGaZ6c610pZlpb/cS1eOlV31qezZGGV7sY3NeVZGqiNsznfQlWtjrLWQHZ0bGdney/auLnZu7aGrpZm2hka6W1rZ0t5GZ3ML7Y3N9LS00tnURF9HB2N92xjo3sT41mZOHRjhyGgXV+fHuHCoj+PjrZycaOXERAvT/eXM7qhidqCSxeFazky1cmqqnSNDrezq20Qs5EKtlCOTJiKViFDI5FhMJqJBP0GPB7VSidGgR61UopBLcTmceF1WygtC9DQVUlCQx6GZebq6e8ktLCEzK4/M7BzyCnIpLC6goqKM6ppyNmyoYNOmetraNtK2aSMNDXVsqKuiubGWhoY6SkqKiARcZEZNlOaYKMkRKMqxkpNmITViIC0mkBI2EgkbSU/2EgmZCfn12G1qnC4DHr8Ju1OPYFJhMqnR6ZWoNWvJLZkIqSwRhVyKw2FHp1OQluKhsiIHu0NAo1Yjl8XNKZ1Og06jRqOMG15x01ZEbc36+IKiSopSKUchU8aNLWnc4NXp9JhNAmq1co3lJUUuVWAwCBj0BvR6LVKpGJNRQKlQfq3sajUadDoDKpUavU6LWCwmUSxCKVfhcXtwuTyoVSqcDgfJ0TDpsTAbasqpLMsjGHCjViuJhEMY9FoKC7PJzc8kJy+TcCSA1+uPNyrsTvJzC8lISyczPYPmjQ2UFBcSdLtx2x24bBY8djN2kwGfy47P5cBpN+H1OPG67Dhs31YUv+mbvumb/ktIo1EUC4IBhUqOVCZCq1PgtlsI+JysLyvkyqVrrNz/wK2bjzg1P8qxmV7On5rm8epHnrz+7zz/+O+8/fIfvHz/P3jy6s+cPneVhrpasiI+eqojPJxv5PFcFatH63h3vpdPyzv5cHYrz5ZamN+WyuGtqTxZrObJUjWPl+p4fqqdJ8dbWF1q4cFiI6sn27k338jt2Q0cnahgavt6+nvbOXjgOHsPnGD6yCmGRvazuHSeg/snObh3gJnDU5w9fZHbd95z/sIzpibnmdw1w+7dR9iz9xBTE/s4cniBxYWTnDl9mYsX73Lp4goP7r/m/sM3PHz0E/cfvuHJ6keePvvEk8fvefL0Z1af/YmHT//Mxauv6OgZweeNgyyDbhd2k0BSKIxGo8Ns1FORF2NHewWT2+pY3NvF/N4eDu/q5vDUNhqq8ogEvJj0GmwGPQ7BgE6pRKtUoZAp0Wi06HSG+KHRo1HpUSlU6PVGrBYnSrUavUGI1xVV2jXjy4jFbMPl9GA2CawvL2J0dAd79owxOtzP0EAfO/q62d7byfhIH/19beye6OfAniGuXjrDvZuXuXfrMjeunOPW1TPcvn6W29fPcu/6WZ6sXOXZw2u8enaHLx+f8/HtY37++JIvH1/w8/vn/PrhFX/49Jqf3z/jy4dnfH7/hM8fnnLh7AIHdg/TUFtBfUUe757f5uNPT/jy9jmff1rlw5tHvHt1l3dP7/L22R3evVjh4+vHfHi1yoe3r3jx9AEvn93j3cv73L9xgbvXzrK6cpmVm2e5efU0F88d5cLZWS4vH+Xy2UXOn57n9PEjXFo+xoGDk6RlpCMIJgTBjN+fSiRaREp6JdGUMrJya1lf3UYsOTNeGTFZkMlkcaaSWExiYgJicSJOpxOlWoHRpKWwLJ/mrgYyClLxRwIo1Er0ei0arQKlKpFA0EQkZiMYtpCe4SUW9ZGaEiIzzUFBhp6m6hBVOSrmxmNMjyZRW2rGbExAp05ErUxErZJh1Iipydexvy9IR5WVrIiC4jQV2akqIgEZ0SQV+TlG6ovV9DfamNgS49B4KVvbw+zozmLf4Aaaq1NJidnQ6TXIFHJ+TPgOseh78rPcVJVGkclEa09mpSgVcuSKRNJjJvxuFeLE/4OEhO+RSxOQShORy0UUZXuwCBIUCikatQqlXIrNYsZq1LOhPJP9Yy1M7qhm1/ZypicaODPfz+HdW2ncWI7OoEWulKHTaVBrlZgMCpKDKkpztdgtCiIRP8GQg4xcF0UVPlLTBWIxDbGYhuxsC+lpWnJz9RTkaqhbb6S13s7mTVGa6mPkZbrJTnVTmB0kI2qjodTP1joHdVkqitNUdNQmU5oqIz8qJy0gJzuipizHjKATIfqbeZT4A6J18bSUVqlALhMhaDTolHLMChH1RRHqy6JkxWz47Ua8doFowI1NENAqlUjECV9B8PH7xSuFKlk83fW3RcXEdT98XVBMSPwO0bof10yv7+Mw/8Q1QP3f0lqJa+D5xL/D6g1GDYmJP64d36MQ/0BesoWtjUk0lttI8sioL3HSWGQjKySlJFXNhjw1XRVGytLUxHwqfHYx5ekamgsUTDYbGagzkRf4kY35evrrLBRn6EnyKAmFHRRXlOHw2AjFAhjtJkw2M4mJUiRiOSKRGKlUhd5goW5DA+urNlBZvZGcglIcVjvJdiU7SgPs6yhm6dBuzh6b49TMFOeWjjDUv41YOIjD5sLp8ONxJxHyR/E4g3idAaLBZJJjWXh9UQK+ADu29TI1NsTO3k3sGe9iZv92tvY0UlSURUokRENdNVmZuVitHix2H15fDLc7hMvtJxhIIi0llfKyMoqLy6iprsfjS0VncJMUzWZw+CCDI4cYGZ9mYPgg23fuZcfgfnYOH2J8ap6B4UO4XGnodS50Oke8PqhzYDS6aGjuRi+4sJjd6LRmTIKdyooaRkf30rxpOy1twzRuGqC1Y4TW9kFaOodo7Riiq3eclq4BnJ40DCYfFlsS+XnV2B1RTJYgBqMbg+DGZHLi8YYxmjx4PCk0t/YyOLyH8fEDDI3uZWhkNyOjk3R09FJWuRGXN4rJ5MRotKLXm9DojPE6ot2D0xXAZnVjtTgwCTZisWwaWrbS1N5PVX0nRWUbCUWzMVv9mK1BzNYAJqsfjc6GwWhDp7NgMNqwWp3YrDZSU6PsHe9geWknJxe2Mre/i0O7W1k42M2J2V5OzW9n8XAPi4d6mD3Yy+LMGEuzY5xZHOXE3A4WZ7azMN3P0uwEp0/Oc3xxnuUzJ7ly6TLnz57nwJ7dTE2MsGtsiMP7JjlycJJdQ/10bmomOyuDlOQwNeuLaW2qpbIsn9KiHFIj8fW8YMCH0+7A444nc10uByqVIl4XlMnQrKW5NGolapUiXjM0aJBKEpGI44dcKsbtsMVZW1IxcpnsayVLp9GiVimQyyRoVGqMBi0qpRyLoI1jBjRaHDYbarkUrUJKXWUumclBLHoVWsk6nGoJWTYZk/UpnN2cxa2d2TwZzeXZSCavxnL5aayAdxMFvJvI5sOufN5O5vN2dxFvJkt4MpLJi9Esno6k8nQ0xpORuJH1fDzIy7EQT4aDPBoIsDoQ4ulwEg8HQzwcirIykMTLmVquDWVye7KMu/vreTy3iVsHGrl7uIPliQ1c3dfMZEOMziwDA5VehquCNMb0bCsL05BsoDKoIcchI82aSKZFRIVfS33UQKFLSkVQRaFLRk1Ey3BVEvVRHY0pRnoKPGyIaNhS5GZHQz4TOzczNrCT/p4u+no66Wlro625ha62Njpb2+jc1El7azutDa20NLbR1tRBc1MbzY3ttDa10N7USkfj/8veWzbHlSbYut9uVVtKpp07dzIoM5WSUlIqxcwsi5nJYjQziMyWmUEyyliuMlVVV3X3nYkzfGZ6zt957odUu8/9CxNeEW/I+mCFHY5I773etZ7VwtTAIAu7Rtg7OcqeXf3s3dXNnsEmluZ7ODrZxLGxes7t7eDi/l7WFts5ONlFbWk2bpcNjVqNQi5HqZAjGHRYTCKSKCAY9Bi0WnQa9TZ8PbJOmBwnMTlcT2FBHkePL1NT20BhSSXpmdmkpKaSlpFKVk465ZUl1NdXUVtTTlNzDd3djfT3NNPUXMPO+moaG2opKMomPtZKbpqDwkwLhWlGSnJsZKdaSAkKhBNFcrO9pKe5Cac48cWIxLgFvB4DgTgrHq+ZGJ8Fh8uIwyngdJuwmIXtiqLyK2hep1Wj16mxWc0kJXjJyUlBMhtQKiPrxQqFDLVajtlsRq/Xo1JFkoh6vZ7YWD8qlQKr1Ywg6FArNV8ZWwqFCqVSFUkjajRotRrkCgVKuQKNRvPV1DLo9BH+lSiiVEbg8zqdLsLgUqowGgRUqgiIXilXoZDJMYsmtEoVCbF+wqEgBTlpFBdlUVqUTVF+NlaTGGFzFeeSm5tOYVE+mVlp5ORm4ovxYjNLVJeXkJ6WGllJdbooLy2lqrKceK+PGKcLm0XCYzfjcVjICCcR8LoJxPrwu9147TZctm8G1zd90zd90/8IGQyGIo1Gg8FgQBR0xHjsxAdiqSqv5PTqOs9f/Ynnb/6JVz/+L65fvciZpVmuXjjG3buP+OHzv/D6w3/y9uNfef3x33n36d95+PgTV69tMDI4RF1BAhfmy9larWfrTANPTtbxy40Jfrw4wMuVeu4dLGR9Pod3lzp5vlLNi7U6fro6zOZSDU+XG9g4tZPN5WY2lhq5e6SKmyebWRwqZ2psiAMHlljcvcT84nHm549y5uwNjh3ax8qJPaxfOM3mxmsePf6Vy9feMD9/kunpA+zZc5zl5bMcPbrM+qXbrJ+/xsMHz9na+plnz3/l05d/49Xrv/Dm7T+w9fJ33rz6My9f/My71x94u/WOly9/5cXrP/PkxV+YW1ymoqIRi2Qhzush4PXicfnQ67SEkxPYWZbFaGcJswPVzA1UsbhrJxO9VQx1lNPdUkZiwIfLKuEUJWyigKjXoddo0aq1aLV6NBotosmMUTAjCJFbL61Wj06nR683IImRBxODTo8oShj0ImaTGZ/byWB/G4cPzbNv3zwTEyOMDHYxMz1Kf38Hk2N9jA51sjA7yuH905w/c4zrVy5w/9ZV7t26wt2b69y9dYG7N8/z4O4lHtxe5+mj67x+eofnG1f58uMTPry5x5f3T/jt81t+/fiK3z6949ePL/nlp+f8+uElX358zo9vn7By8gAjg9207Kyiu7GSF4+u8frpfb68f8GvH7f4+O4RP72+zw/P7rL1aJ0Prx/x4e0mb18+4smj69y7dYEHt8/z6ulNHt48x8PbF9i4s87jB9d4cOcit66scuvqGjeurHLtwikunz/BtfUVzp05RVJyAg6HA0myYLU68AfSCKdVkJJRS3JKJVl5jdTW9ROIz8DhcGHQCV95EtHR0cgUcpRqJVabHUHUU1ZZRE5RBtVNFaTnpiNaJNRaNRarhMGgxmpVk57hwR+w4PQI+ANWjEYtksmAxy0Q8GrJTFKzOBDH0Zkw+8eSaCqPIT9dwmeLJsYmRzLI8dsVDDZ66auzkOxXkhSrpjLfidshJ+DTkhKSKMoR6KgUGetMYKY/zP7ZYhrrYlgcL2HP2E52VqXjchm3AfIKoqK/R6+Oor0xl1DQjUIuQ6fTbk+CyxCFaJpqk0hLETHoo9DqZBiFHQhGBRZJRnVxPCYxwuwQ9Qa0SjmSaEDUqakoDHN8by+HZupZHC7mwvFhTiy0c+fyQdpbyjFbJbRaDaIooNGp0WmUeG0yumrsOK3RxHgd2BxmrE496QWxpGa6iQ/qyUiXqK6Mo7TUxc7aGEqLDTTVW+hudtPdksBwXxFVZcmUFAUpzo+nsiSZhvJkeusSqUwXqc4xU53nJi9RQ1pARdCrItmvpizHitkQ4VtFjKOI6SSTfYdGEYVaFY1NEpG0KtySjrriDBrK00kLWnGYdXhdEkkBDzZRRBEd9X/B479nx3ZKSy6LQh4dvV0z3EHUtrm1Y9u8ior+DvmOP3xlncmio7f/PH9Ap1V/XV6URe/4ygmTR32PViVDJtsROVHfodjxHTZRQX2Jj67aGFICGsJ+DeVhPXW5RtIDKqqzRXZ3uDnY46Eq00B6UCA9Tk9hkor2fDX1mRqC7h3U5eiYa/fSUOwgFLRgdYhk5WcR43cSTEnA4rJgsohERSuIlqmIkiuIlsmRy5W43V5Ky6qpqm2gtLIWrzcOq1ZFokVDS1k2YwOdDPZ2UldRSEdjDdlpIawmCZfDh8vuxeMM4PXEE+P24/P4SQwkkpiYRlwghFWykJeVwtqJeVaPjTM70UZ7SyWtzTWUlRaQ4I+hMCeb2spqUpJTCcQFiQ0kEPAFSE5Oorggn521dQz2D9DU0MLO2kYkqx+t3oHXH2Z0bB8T00eZmj3K+NQhhif2Mzqxj7Gp/UzOHWZ86jDpGRUYTV4E0YOwbXCJkgd/IIwgejAa7fhi4sjKyqW9rYu29mGaWodp7Zigqr6flrZJWjunaO6coL13ht6BOQbHdlNc1ozJ7MPrTyU1XITXn4pk8SGanJhMTgTBhmC0IBitpITzGBpdYHp2PzMz+5ie28/kTKSi2DcwRlVNO4H4NCRTxNwSRQlRtCBJdjyeAFabC4fDjc3mwOXyUV7ZSHv3GK2do1TUdpFdUENOTjlmixu9wYzBYEUQbBhFKybJitEo4XHFkBFOormukJmxRs4t9bJ0sJ3j+1pYPtDJmRODnDs1zPmlUc6cGGb1+BCnT45x8lAfpw4OsXRkitMnpzl5aISzKwucW5lj/fxJrl+5wOrJY5xbXePs2hmOHz7I4X0L7F2Y4sj+eVaOH2D33DiVJQXExrjIDCfjddmpLiumIDeT3Mw0/D4Pcb4YkhOTSYyPw2G3Euv3YrVaEQQ9gqBFNBq214c1WMwmLBYzoiigUkbj8ThRKeQoZBGullop/wqG9/u92/ysyAu82SSh06qxmoyoVQqsFpFArJfWhmrMJhFR0CNoVQhaFXqNHFEjw6LZQcCsoixeZKYslvXeVJ7PZPNmLpu3c9n8OJ/Hh8UCvuwp5vPuEr7sLubn3YX8vKeYT3uKebtQyOv5Al7NZfJyOsSrqUReTgd5NRfP65lYtmZieTUd4MV0gOcTQZ5MxPN4KplH0+ncn05nczaTl8cbubO7gqszZZwZymNfQ5ChAhujJTH057loSbNQFaenxKel1Kcm36kgzRxNpk1F2CwjKMlIlOQEzQqCYjTpNjUZDjVhi4Jst5pUi5x8n46SgJGwOZosp4oin56aRBOFsQZGWqvZtzjDzOQ4M6PDzE0MMzHcy+RIP0O9XYwM9jE8OEBvZxe97d30dfbT19lHZ1sPzQ3ttDV30dLUSXNTO21NXbS3dNPZ0klHSwfd7b20N7Uy0ttHT2srw53NHJ4dZq6/iaX5Aca7KqmvzMPrtuN2uRAEPSpFNB63HY/TQXxsLDqdFovFQigpGZ1Oh0Gnw6BX43UZ6GouJjcnh4LiMrKy80nNzCQvv5BQapjsghyyC7KorK2kvKqYiopiKiqLaWmuo7+nmbb2eqoqSygqysHvE8nNMFNZaKUsT6Ik20xWqpFQ0EBSvEBa2EpBXoCkBAsBvxF/jEBCrIU4n4me3lriEl043QIOl5GaqnwCsU4MWiUGvSpSqdXIUamjI+MuGgV6jRq3QyIpyY/ZYkSnU39lb/3tkkulUiGKRtRqFXp9BECv1apJSozDaIgMGynliq/LiTKFPFIzVKkj0P5tw0oQBNRKFWqVEr1ej0ajQjKZt1PfZnQ6/fa4hwq9QRsxj9UK5NGRJKRWo8ZulsgIJ1NTWUJRQSaVVYUE4/2kJIaIjfGSn51GY2MlRUU5lJYWUVCQh9PuQDQYcTntxMUGCIdSKCzMJSszlfS0MLtGh0gM+Ihx2rHbJJxWCZ/LRmK8jzifh5TEeBL8HuJiPLgslm8G1zd90zd90/8EKRRRRUqlDIdDIpjgZ+fOGk6dWmV1+QoPHn3g+Zt/4PWHf+XZu3/l1Q9/4cqlNc4uLXD7yimuX73Ay7e/8/T1P/Hih3/n3cf/5Onrv/Dhl79y685rpnbt4tBIBU+WdrK1WsPTU5W8PtvJqzPtvFiq5f7BfG4fLODpcjXPl6t5tlrHm/NdbJys4cXpdjZP1bO50siztWbuHy3n+pE6pjpz6GiuoqO9h/37l5mbO8i+A8usX3nA+dMrnFs7yoXzK6ytnmfr5Z95sPEzBw+eZunUJW7f3eLZi09sPP6JV2//wuvXv/H29Z94+SrC2nq+9Weev/id5y/+yKvXv/P29R/Z2nzDuycP+PHxLV4/ecq7d7/x6s0/cubCU4LBNBxmM07JRDAQwGK2IRgMFOVl0VZXxNG5Tg7NtLA4UsOh6UaOLbQzO9xAV1Okoui0mDAbjAgaNYJei16nxSgYIotKOgMGg4BBb0IwSEiSFZ1Gh14fYRpJojkCoNcY0On0mEQjeVlhFmdHmZ8dY3R0gInxEYYHu9k13MPBvXMM9XfT39fG6FAnB/fNcHr5MLdvXOD+7es8vH2FjftXuXf7Eg/uXuPerXUe3Fvn/u2LPLp9mYe3LvLswVXebd3lw5v7fHx9l49v7/P5hyf8+tNWBAr/8TW/fX7Llw8vefvyEccOLbAwvYuhzjYOzu/ixeYNXj25w5f3z/nw9hGvNi/z6slVnt2/wLP767x6cot3W/d5vnGV+zdPc+vqKjevrPHw1nlebt7g0Z1LbD64xsbdizy4dYa7189w89pprq2vcPnsce7cOMvhQwukpoaw2ayYzRKSZMHhjCEUyiMts4aMrAaSU6pJSa+hoLCZUEohJosDjTrCjpBvsyRUKhVKtQqVSo0/4KG5o5HG9jq6hztITg+hNwpfHxBNkpb4RDt19YUE4lw43BYkiwkToaKtAAAgAElEQVS1VoXTKWESZcR7FTQUGzg86WffeIiSTAPleU6aKmNoLncw2BQgJV4gN8VMX0OA2mIPSbFGijPtxLoVmCQ5gQQLgYCB4iyJvpYEhrvD7JsuYHI4jY6WIAdmaxnpLCQr3YvJbECj06JURRMV9f8QGyMw0FmAUadAoZCj1W4DZ9VyEgJ6OpsTycoUSUjQkpQikZtrIzvHRnqylnC8EZ1egUarRq/ToNcqkYw6XFaRrFAMs8M17J+s5sBUFUv7Wjk0VcuBmWZ62iuI8TnRaiNVB51Bi1qtwGWWM9TgJi1RRWFRJnEJfmx2gezCeLLzfSQlCWRmiDTVJ1KYZ6awQKSsxMDOGhO9rT4G2tNob06nON9NcZ6flKCZkvx48rO8NFQkUpHtpCTLTlttiOwEFcEYFQGPinCcjqp8FxZBhiJ6B0pFNBqVehvk/j0aRTQatQybScCoVeK16qgtCtHTVEq8R8Iu6chMTaC6LB+z0YAiesfXJcZIFTGyfBgdvQOFTI4sesd23fA7onZ893VVURa9A/mO75FHy5BFRUd+/3ZdUamUE739c2XRf/j7KuP20agUKBSRqqJ8x/doFDsoyY6lryHIzmIHPsf3NBeZ2VXvJCegINmjpL3QzN52GyM1RorDRnISJbLi9FSnaxittZMf0lKTpaO/1kN2yILdrsdoNuBwOwgE47C5nVgdFmK8bqKj5ShVGmRyJdEyBdGySI1XEETi44Mkh9IwiRb0ajkJHgeNNaX0dbVRXVVKdXkxDdWleF0ObGYHNrMLu8WNLyYerzsej8uP2+UjxhPA70/A74snIdbNxFAdJw+P0N9dy86dJVRUFFJTVUpddTl56SlkJMcxPdpPR3MDqSkRgyM7PY3WxgZ6OtoZ7O1jdHCQtpZ2+noHSUvPxWjyYrYFKCxuZHBkN5OzRxmfOsLo5GGGJ/YzMXOYqbmjTEwdpqVtFIczCaPowWB0IQhODKILk8mFYLRjMnpwOuORJCc2WwxFJTupbxliZ8sQ9S2jtLSN0z24SFvXFO2903QPLjC4azc19d1YHHF4vCkEk/KI8YUQjHYEowWDYN5eKDSjF8wE4lIZGJpldu4wc3P7mZs7yNTsfqbn9tM/NElrxyipGUVIJhuSZMEs2TCZzEhmKzG+OCxWJ1arA5vVgd8XpKVtmPauCVq6xmnpGqeorBGPJxGjaENvMCGKFsySHbNkw+lwkBDw09ZQxe7pVu5dnefa2VGO7Wlg5WAzS4faWDvSyeljA1xcm2TtxChnTo1x+vgQa8dHWDk2xNmlcS6fXmT1+AzrZw6ztnyIM2dOcv7MEmtLhzl5ZB8H9yxw9NA+9i3OcuLIAdaWjnPiyAEGejsIJwXwe1xkpYXYWVNOdnqYkpIicrIzCSUFsVvtpCSnYLc6MAoCRqMRQRAiyVGdBrPFiFqpRKOOALb9Pg86nRqrRYqsH8p3IJdFba8lytFq1eh1WnRaDSbRgE6rwum0k5qaglHQYRQiCRWdVoVo1CEaDVhEI0atGqNWhaBVIOpUmHVyEhw6GjIcnGxP5c5oJltT2byby+GnhTx+nM/ny94Sft1fyR8PVvHHg5X8vLecT4slfF4s5vNiMe/n8vhxPo/3c+m8n0/n1XQ6T8cSeTQSz4upIM8nY3kxGcvzsQCb4wk8nEjj3lQmD+Zyebi3iof7q7k5nc+dvfXM1sTRlS5RF9BSFdBSEzRSEasjyyYj1SInRZKRbIombFUSkmQkm+UkmxUkGKNJtCgpjLMRsqpIMMkJ27SE7RoSzQoynGpCVhWpDi2FfpE0m4qwVUnYpibDpacgaGe0u5npiRF2z82wMDnOzNgQk6P9zI4PMTHSy8SuQSZHB5mZGGV0cDBy+gcY6u2lt6OHns5eejr76WrvpbOtj672Pro7Buho6aa9tYfW5i46Wrppa+mitbGNtuZ22ppaWZieZbSvk9b6cjLCyRgFPXpdZEzA5bRjs1oIJsSh1aqxWs0UFxVg0OkjvDaNEpdDoLI8g5RwIinhDFLCmaRmZpGalkE4LUxecR4ZWalk5mVQXJZP7c5KyitLqK4upamhmrq6MnKzw8R6RQqyrFQX2ynMEsnPFCnJs5Oe/HeDKyFOIDXkIBBrwu8VSAiYifWJZIT9JCY6sTv1OFwGbDYDNrsRk6BFp1Wi16vR6yKgea1Gjl6vQTIZUGvkmEwGYjw2JMmASiVHrojGLBkx6NWotsHwRtGIXKnYHjVSY5aMaLXbz0HKyOhOhKUlQ6lUotVqvi4lKhSRZyaLxYJWq0eliqS71GolGo0arUaHoBdQby9Y/s0kkynkEfaXQolOq8WgNxBOCpKdkUxDXQlV5bmEw3FoNSoKc3OIcdqpKs+jqamSwqIssnMy8Hjc2CxmQsEEUpMTSYiNRRJFQqEkwimJBBPi6OrspLWpjtTkIMGEWLwuJx6HNWJq+TwE47wkJwRIig+QEOv5ZnB90zd90zf9T5BGEVUk6JWUFWcxtmuYK1fv8XDzA0+e/8Ltuy959f5fePLqf/HszT/z8df/5N79J5w+uZsLK3u4vr7M81c/8vTN/8ubD//B+y//zQ+f/pP3X/7Kj1/+ytbr37lybo07J3t4ebqRt2cbebnawA8XOnhyooytlSqenqrmxUodz5YreLJcy6c70zw73crTlSYeL9Xz7HQbG6dqeXSqirMLBcwMlNDSUkdTQzPjuxY4dGiZi1fuc/nKLQ7smeLYoVnWVo6xZ3EfV6885ebd95y99JCLlx7w+MkX3rz9R16+/gvPt/7Eq63fefX6Lzx+8jMvXvyJ51u/8+Tpzzx9+plXW5/54dkWn14+5v3ji7x/tMK7R2d493yDN69/4e7GZxKC6fg9PlwWGz6XKxJxNxjISQ8z3lvHVHcx+3bVcmpPB5eXdrF2oIeRrgrKC9Lw2GzYTEYkjR7BoMOg02CTRASDIQKqNVsRRRNGowWnMxbBIKHXGjAajWg0GgSjiGAwotMKWE0iLU3VLMyPsTA3wfjYELt2DTIy0sfs1AjTE0PMTAwzNT7CnoUpVlePc/7MElfXT3P98mnu3bzC5v0bPNu8waM7F3j86DYP713jwZ11bl85zf2bl7hz/RLv3zzj3dZ9Xj+7yY+v7vP+5W1eP77Gj1sP+fTDM375+IqfP7zi54+vefnsPvt3T7J8dD+LU6Mc2T3Jxt1LvHtxn59ebbK1eZ2Ht5Z4/vAcG7dWebFxg+cbN3h0+wKPbp3l8b1z3Luxxo3LKzy4dpqNO2d5cOsMW49vcOfqEg9vRgyuG1fXuLa+yqN7lzlxZA+h5AQsFgtmsxlJkrBa7cTFJ5ORUUZaZhW5+S2kZdaTk9dMflEraZnlGE02NCrd39lbcjkqlYooWTR6QcvO1jq6Btto7KijrqUWjz8GjU6L0WhAp1fhdEt4AzZC4ThSwgnYHBZUGjVavQaXSyApXiA7FM1Mj52DkwGqS8x4nXrskgaXTUFGkpHkeANep4EEn0RKgpEYm5LK/DhKs2w4bDIcbi3eeIn4BAPpYZGWhhRGOkMc21NMdbWDpvpk9k+3smugnmCiB41WiVavQ6GMQjQoKM7x0FyTiEmvQKeW4bAY0Khk6LRRlBY4aazzkJ6hIydXoqjQQkWZhbJyK601TpL8WnQ6OVqtEsGgwWoWCPic5GWmkBxrY7ijjD3jdRyarufUnlZOH+7j2oVFulpKCcS50WgV6HQaJIuEWqXGpN9BV7WLqnyR5GQ/8cEAglFNSqqH3IIgSSEjGRkC9TsTKcgzU1xooqpCoLVRZLDDy2BHmF1DRbS2ptLclEVOlof2lnwWpzvob8unriiB3FQnDRXxFKXoSPCqifPqCXrU5IdNCJoIpP3/l+CK3oFOJUevViDpdYg6NTFmNXX5sXTWpVKY6SMpzk1aKIHkeD+CVotSFjGaor6C5v9mSH2PLCoarSZiIv6dsfXd10TW3yDzclnU1/TW3xJfkRMxuNRK2d8rkNHfER39PQrFDmSyPyDf8T2KqO8RtVGUZFiZ6IglJ7iDzhKJpX4HszUCuXEaipIFFts8HOm10VksUpVtJ95rIN6tI+yT01zipDxNQ1dlDJnJJpLiLQR8ZuLjPaSlB0lNT8TtdRDjcyOTyZHJIxwuuUyFXBaZkVcoVNu38LrITb9SjqjTEIz14vc4cdstJMTGEIzz4bBYsVmd2K0uYlyxxHgScDvicLsCOOxeLGYnDrubcHIcC5OdNO/MozA3habGWsrKCyktLaC8JI/+znrmR9q4dXYfrx9f5MLyIl3NZdRXFdHX3cbY8BBzU1Psm9/N7vndTO6apKG+mZRwFjZbAMnix2ZNIK9gJyMTB+kf2k3P4Dy7Jg8yNnmI8enImZg+TFZmeWTVUHRv1xQdCEYrRqMdyeRCFJ2IJhtWq4tQOIe6pn5qm4Zoah2hvWuSxpZR2jonaOucpLN3iu7BOfKK6rA74gmFC8nIKiczpwyT5MRgkBAECZNoRRStGAwmHPYYane2MzIyy8L2euLU1G6mpnbT2TlMaWkDySnZmM02LGYHFrMDyWzDao0sJtrtMVjMTiySg0BsiPqmPprahtjZOEBFXSc5eVU4nXEYBAsGvSnycyxWPC4H5cWZHFjs5eraJFfOjLB2rINT+5tZPdrGuVM9nDney6WVUc6f3MXlc3NcWJ1i+egwy0dHOL+6yIXT+zm/spvLqwtcWN3PxbVjrJw6wPLx3aye2M3SkXmO7Jvm2P45Th7Zx/m1k5xdOc7xQ3voaN5JbVUpXredlMQEykvyKcjNICOcTFJiAvEJsRTk52KxWrFIVpKCQURRjJhbBgGdThd50dYqifH40Gm02zwgHT5fDDaLFa1ahUop3zb8IyaYSqX4WvNyOsykhIIYBT3BhFj0Og1GQY9SEU2My0pBTjqCVoWoVWPSyomxCpg1USS6BdpLEznQmc2tyWyeTKbzbi6XjwtFfNpTxM/7y/ntUD1/OtLAn4818MfDdfx6sI5f91Xz8+5yPi0U8mk+h/dzWbyfz+L9bAY/zGTwZjqVrelUns+ksjkWYHPcz5OJBDbHE3k4FebRYjkP99RyfbqM82MV7G9Joz6o4VBXLp3ZDgrdKjKt0WTalaRZ5OQ4NaRI0YQsCvICFgJiNAkmBfGijHiTnKBJQZwYMbiCZiVJkpJ4SUGSpCLRrCEoqUhz6QlalCRYFKTYtCRbNCRJCtJsKlJtKmpykpjeNUB/TztzE6PsnZlkZnSY2fFRds+OMz02xNzkKLvnxliYGmF+YoTJkWEmR0aY2jXMrsE+xoaGGO4boqezj77Ofvq7hxgZnGCwbxc9Xf309QzQ0zlAZ1svne29tDV30dkxQHtrP62NbdRUlBMKxqHTKlEoopEkCZNRxGGzk5SUhFYb+Xe1262IRgNGg4DFbMJlN1JZnk4oHE8oJUwoJZXsnFwycvJJyUgjLSNMVl4mWblp5BZkUlCUR25+FplZYTIyw6SkxJOV7iM1wUh5no2CTBOZYYHMsJGssERqkkhKUCQ1WSIUNBJKshDri1QTY30SFWVZeD0iCfEWvF4DXr8Rt0fE6TbhsBoxmfQIggbRqEOrUyEYNOh1Kgrys9HrIkaX22PDZDai0ii3jScValXkskuuiAwmRL5GjsGgQ6lUoFIpUCpk6HUaRNGIQqmM1AqV8q9DCwqFCoNOj0alRqvWfAXOa7Xb4wtq9fb/CUr0Og0Ggw65XIZaHVltVCs1aDQaNGolPo+dlpYaSorSKS/NxGYTUchkuGxWkhK81O8sobKyiNy8DOLiYzEY9NhsNgKxXjLSU7BaJCTRRH1NFXk5GWSmhejt7qC8uJjqynJKS/JJivcT8LpJjPeREOslPtZDvC+GtFCI5ISEbwbXN33TN33T/wR5HIaixDgXczOTXL5ym2vXn/P01T/y6NlvbDz9lYdPf+P5m39i6+0/8+bDv7L15gtXzq9x5cIpLp05yM0bV3j+5jfef/krbz//N28//29++PS/+fHTf/HDx//gh5/+gYc3LnHnZC/Plht5cqKCZ0s1vD7TwouVGl6u1bO1Wsuz1RqerdTw6mIvW+c6eXGuk6crTTxda2XrXBePTlZxZV8xc4OFNNQWsmt0gjNr1zhz5gYnTp5nfm6O08sHWT6xl6UTB9hZW83Q4DgXzt/l6vWnPHj4no3Hn3jy7I/ce/CO6zef8ODeSx5tfuDN2z/x7v0/8ObNL7x7+ws/vPvCm5c/sPXwDu82LvPT08u8eXiaHzbWePP4Mi+ev+HO5mey8yqxWRzYJQm7WUKjVmHQ64iLcdLfXMTRmQbOHx7g9P4u7p6fZGlPJ+0788lJDeKy2bCIIqJWi9NmRxIMWM2m7fUaPQaDEa1Wh05nxGJxo9MZ0OsFDAYDer0erc6AVqfHLImMDHRw/NhexsaHGRsbYnxsmOnpMcbHB1mcG2diVz/z06MsnTjEpYtnuXrlItevXeb2jSvcvXmRjTvrbD64zrOHN9i8t87m/ets3LvO44c3eHj7Apt3r3Ln+kUeP7jJ1uPrvNi8xovNa7x6fIWtjYu8fX6LH19v8un9Sz69f8Wnn17x6P41ZieHOHlkH4szu1g/e4rH9y7z4e0GL5/c4PG9yzy4ucrDG2vcu7bE/RtnuXVlhZuXl7h1ZYnNu2e4e22Z25eXuX1lhc1753ly/wL3b65x+8opHt4+x52rp7l1/QxPN++wZ2GaYEIsFosJ0SjgcDhw2p34/XEkhjIIJuWSklpCOL2SgsJWcgqayc5tJCuvBkGyo1RpIy/vsihMJhOiZEKtUZCeHaKtr5nR2SEa2utJyQhh91gRRD06vQqrVY/bKxGf5EOyCIgmfSSer9VgkgREYxThoIKWSjXHZ91M9QUIxCgxi1o0qmgEXTQmQYZojNRZXDY9iQEJj1VJaaYZhyUKyawgGHaQkuEmJ8dJdpGburoExvtC7JkrprzCz9R4E+PDzdRUFkTWjzSRBFp09Hfo1d8x3FeGy6HCZRfwOQVywm5sxsiqY1u9h7pqK5XVLgoLzZSU2CkrMVJeLtHf6iYnXcBuVyGZVFglAxaTHp/bSijBQ2leMmNdFSzuqmH/eA2HJqs4c7iLh9cOsHeum1BKHBqtCqNRwChKEYaNLoraPJHWColgggOH04pGJyM55KG9q5yMDAuZmUZyciR21sRRVmKhskxPfY2e1lqRkZ4we+brGRwopK+/mLr6EC2NqXS15NFclUx5foDkgEhOuouckAWPXYndosQpRZOdYkYjjxhbsr+lq6IjBpdGHTG49Go5Jp2GRK9IY3kqhRl+QgkOPA4LWWlJ5GemYFArkcsiVceobbj835Jgiq+GVeT7qK+/3v4++nuidkR9ZXD9jdUVFfWHCKdru9b4dTVRFqkzRmqL33+tMMplkYSYWhlFbsjGVJef0SYXA9UujvW6uThoZbRKIj9RT3O+kb0dVoZqzYTjdcQHzJgENXaTkro8E80FetpLzNTmGmmuiKUoN4TP7SAjNYH0zGT8cR58Pg9y+d9fapRyNUq5AqUyMgevUalRq1SRr0o5FtHA+FA/czMTjAz20di4k/jYWFwOF1arDYfVgdvhw2n34bB7sdlc2GxurGY7MU4Ls+PttDeW4LQZMYkGcrLTKS3Oo666hNmxdj5srfP7u5v86ac7/PnjHf7y8S6//HCd5w/PceroIgf3LnBg3z72zC8wMz5Fb3cf47vG6O0ZwusNYrbG4rDH4/Wnk1vQQEPzECPjexjetYfJmcNMzBxibOog03PHqKnrwWoPIBgdCCYngtGCUbQimZxYrS5MogOTaEMS7cR446hr7KZmZy+NHbvo6J6lvXOK5o4J2nqm6eibprN/ip6hOZJT8nDHJOHxhigsqcZu8yAIZoyiFaPRilG0IIoWbFYP5VWNDI/OMTu7j4XFCIdrZv4gE5O7qa/vJjk5A6vVjlmyI5mt2G1unE43Lo8Pm8WFxezE6fQTDudQXd9FVW03O1sGyCupx+8P47DH4HbHEOP2EIyPpaQgk6GeKtaO9XLz/BjnTvZx5ng3Jw40sXywmbMnB1k9NsKxA/2cOTnB8tERVo4McmF1hqvn9nBhbR8X1vaydnIPqyd2s3poggvLi5w9ucDqiUVWji+wfHSGy6f3c/ncEc6vHOXsqeNcWF3i5NGDdLc3U5yfTXFBNk6rRDDWSzgxQHLQT2ZaCIfDhtNhIy83F6fLiVatweVwYtAJmEwmdDo1KqUcuTxiNgdivWg1atxuJ4JBTyDgx6CL8II0mshnlNVqxWY1Ixh0pKel4HRYiPE48fliEPUaQsEABo0Sr8uOQaMkNsaJJOiwiGqyQgH6GstoLkimJcfL4e48rozmszldwKu5PH7aV8SnxSJ+3V/J74fr+f1QPb8diJyf91Xz895yPi8U8XEul0/zkfPTfDY/zOfwbj6bH+YzeTeXxdZUOs9nM9mYSWNzKszGdBoPp9N4OFfAzYlCTrZnMpBtpzJGSVmMhpIYLammHbRl+0m3ykg2RhMyyUkS5SSZlJGElhhN0KwkIMrxG2UkSCr8Rjleww4Cogy/EEWsUUa8pCTRqiZOlBMnyEg0a4g3KYgzyUgwK4iXFAQlJUlmNcmSgjy3mookK1MD7YwPDzA2MsDEYB8zowNMjw0wMdLHzPgQ02ODzEwOsHt2mMWZERZnxpkZH2VmYozpsRF2DfUzMjDIQHc/vR09dLcP0NXaS0drD31dgwz2jTDQN0RP9xBdnf30dQzS3TZAe1sfrS09tLd1U1VZTm5WGnqdCpVKjl6rQzKKhIIJxHjckQq+0RC5jJHMkQtFwYBkVFFfm00oFEtyKERichIJoSChlDBJ4TBpGWlk5aSTkZtOTmEOqelhQilJX0845CM/K4bMsJG8DBNZqSJpIQPZaSZy0q2EkwSSgwZCSSZSEo0kJUjEBUTiA2acTgNej0hSopXkoIjfq8PnFXC5DdgcesyiGsGgRq9TYrOaMEkGdNqISWsw6CJ/F7NAjNeB2SpGKoHyaJTKCHJAIZdFPsNVKjRaHXKFDLlSgUajQqNVoNZGElySaMJoFFCo1WgMAnJFZHVRrVaj0ehQb3O5dBotKoUCvU6HwSAQ44nBYbdht9tQKBTo9TpMohGZTI4gGP5uhmnUmEQ9HqdEKNFLSVEmSYk+VEoZcrkch91CVVU+OTkhEhMDJCTERZKZZgmTKCLotZiMBjwOOyaDgfRQIgmxXrLSQrQ3N1JdUUlJUTGFudmkBOMIBnxkp4cpLMgjPTWJYMBLYU4OLQ1N3wyub/qmb/qm/wlqb6gtmhobZWPjNc9f/MKTZz9zf+ML9zZ+Yf3KM67dfMnt+2+5v/mR+xs/8uOXf+T2zXtcu3Sa8yuL3LyyzMvXP/Lmp3/mp1/+Dy/f/ws/fvkvfvryV959/Dc+/fZffPj8jzy8cZnHZ8d5ttLAq7UatpZ38mK5kpdnG3h6qpKnKzU8X63j3Xovz1bb+OPDPTxd7eDJagtb53t5fraNC/srGG8JMdFbwvGD+7l58zGnT19nYeEw65eucun8CudPH2PvwiQtTY2UlVQy0D/KhfM3uXZ1k6VT6xw+uMzi3H5OHF/m5o0H3L79lEeb73i8+Z4HD17w5MkbNu49ZuvFO55tbPDq8R1ePrzMu+d3ePfkBq8eX+POjVtsvviN2YUl3C4vTqtEQiAWi2TCF+OiMCeN0e5aTu3u5NGlBW6dHuP2mQlm+ivoaCggnODDbrZgE0VMOh0WUcRltWDQaSJpLoMhwjNQq1GpNOi0EZC8oDeh00WqF5JJwmoz09bayNBQHyMjfUyMj7B37wLj48McO3aQ2dkJds9PsnzyEOfPLHPx7BrXL1/k2uXz3Ll5mYd3bvDw7nUe3FznwZ3LbD64ysb9qzx+dIXHj26wcf86d29dYuPOFR7fX+fpxnU27l/hxeY1th5f59nDizy6tczWo3Xeb93j7fP7fP7pFZ9/esnZtWOMDnYxOz7A5Egf1y+u8PThZZ4+uMSjO+e4fuEEt6+c4ub6CrcuHWd97RA31k9x7cIJrl08wb3ry9y/ucadayvcu36WR3fOc//GMg9urnD36inuXj/Ng7vrvHxxnz27Z0hMCGK3OzCJkQceySzhiYnB4w2QkppLKDmfjPRS8gp2UlrWQUFxKyXl7WRkV2JxeNBoDCgUSnRaDeFQChqVivhEP30jHYxM99Mx1Eldcz2h9CQ8fjtGow6zWYvHY8LhtmB32dDq1JgkIXILbDNj0Cvw2GVU5io5ORfD4SkPdWUOTEI0JqMOi9mAwSBD0CvQ65QIWgUpiR5cDiOpCSZaK2Jw2KOxOTQkZ3kJJhpJy7JTXJNMT3cW++dLqa7y0tiUw+rKXpoay4iNtaNQyNAa9CjVKhTyPxDnE6ksC6FURaFQyFApolArd6BRfkdumpH6OidlZRLF5WZKyqwUFkpUVhgpLxEY7HBTXW6jsFCiuMhCZroHu82IJOgIeByU56Uw1FbIwnAFk9157B8rZXVfMy/uHmZhoomS4hz0ei06vQaTWUKlUiNoZFRmGOmtNZEWdpMcSsCgV5GZFU93Tx0pKQLp6QbKy3wUFjooKzVTVS7QVG+ks9HMWH8qI/2FTE82UFaRTFtnIUVFsTTtTKevJZfW6jSCPpGkgER6kh2rSYHZqMBqlJOfYUOtjKwYqpTRaLXqSN1P9gd0KiU6tSLy4uq0kRPy0FSeQVFmAkG/nRinnZQEH0G/C6NOg1y2g6jt1JUs+vttKPx2vfAP/3ei67u/J7i+nr+nviIsrohJJoveQXR0FLJtk0sui0Ip+wMGjRKNSo5eo0CrjkYpj0YR9QdkUd8hj/4euzGageZExlpjaCoUmW2JYX3IynKvRFW6hsoMkZFaK/PtLjKSBDwx5sjsuklHVqKBqUYnVekqmkpsDLcX0tFcjcMsMD02wuzMLkLhBMxWMwpVBLrmylMAACAASURBVDKsUirQKlUYNDpMgunr7b1KpULQ6rCIOjLDCaycPMrSqZOcOnWCyspKYn1+zCYLHredwc5G4r1+bCYbFqMVSTRjFiUcZiM9baUsTnWSmZqIVTJhMhpw203UluewfvoAf/78iD99us2vby7z8+t1Pr26yKc3F/n89jLvX67z++enPH5wlROHD7B3YYHR4TF2jexisK+frq5+MtILcLmCWGwJCKIPX2w6Dc1DdPdOsbD7BBNT+5mZP8zY1D4mpg7R1jGGPzaMINgQTQ4cLh8myY7RaMZksmLQm5BMNsySHZNkIyOnhIraLqob+2nvmqG9a5qaxkF2tozQ3jND38gifSOLlFY24nDF4fWHSMsswGZzfzW4RNGKIEiIoplYf5C6nR0M7ZpnZmY/8wuHmZjew+zsAcYm9lLf2EswIQ2LxY7N6kKSrEhmG25PLE63H5cjBqfDSzCYRmVlE5XV7VTUtFNZ204oNQ9/bBI+r49gvJ/S/AzGB+tYPd7P5dUBTh9pYeVgM2ePdnPmeC9nT/Vy/uQAx/a1s3ZyiqP7+1k6PMqJQ8OcODjA6RNTXL1whHNrx7hx5QznVg5w5uQC507t5tLpA1w+vZ8zpxa5sHKAA/PDLB+ZZ+nIHk6fPEZfewvDPV3U11SRlRamobaK/OwMEuNjSUtOIj2cTKwvBrfbiUajxmazYbfacLlcGA0CNrsTq9UWeekV9KhUShTKKDRqJaWF+UgmIfLir9ESFxeHSqX4uoj4t5f+xGA8Br0WiyTisJoxiUIk8eW2Ixm0eOwW0kJBRL0GUa/GZlRTmOqjpyqdvR3FHGnPZn0wj3tjRTyfLeOHPZX8tLeCPx7eyZ+P1POXI8386XA9fz5Uz2/7avl5Tw2fF6v4vFjCp4V8Pi0U8nlPMR8Wcvm4mMf7+VzezmXzdiaTrZl0nk5nszmbx6PZHB7M5nN1Vw635io43pVBT4ZEqUNOrjWKTIuMNLOMdIuSkDGKTIeGRNMOQpKSRElOwCgjTlQQb1ISL8lJtKiINcrxGxXEihGDyy9G4Rdl+I0yApICvygjXlIQLyqIM8qJF+XES0rizXLiJTkpTh3pDh1hs4ZUi5K+0hBdldmM9fcyuWuM6ckx5ibHmB4dYGpXL7PjA8yODzIx2s3MeC+LMyPsnh5hfmqUxZkJ5qfGmZ8aZ2pshOG+fvp7+ulo76SrY4iO1l662vvoaOunq32Aro4+OtuH6OwYoK9njO72Ufp6xuho7aO/b5T6unpys9KRRP12LTUat8NGRXExomBEq1Fjs1oxGgyYTEZcLjc2ixVBJ6OyLEw4NZakcArxwSTikpJICoVJy8oinJ5Kdm4m2QU5pKSFiI8PEAgGCCYGSEqMJT/bSVGOjdw0KWJqZVjIz7KSmSKSl+EkPWQhOSiQFDSRk+UlGG8i4DcR8InEB6wEAzaSEs2khyykBE0kJ1rwe43ExpiwmXUYBS1GvQqNWo5Wp0SnV26bXHJEwYBR0OKJibAulWo5MvkO5Eo5KrUK9fZn9t8uLuRyGTJZVKSiq9ei1kYA8DqtDqvdhkKlRKGKJLg0Gg1qrQa1WotapY7UOnUaDHotDrsVuVKBUYjwt7Ra3dcVRo1Gg0qlQa1Wo1DI0Wu1CAYtHpeVvKxkcrJCpKQEcFqliPmsVpKTmUhdXTHZWal43I5IOlopj9SI1RpcVhuZqSECXjdatRqj3oDHbsXrslNbXUFLSwvxsbEU5GSSnZ5GSnIiqclJ7KyuIDszleKCPKpKSykrKPhmcH3TN33TN/1P0MGDJ4pu3Nzk5p03rJ1/xIFDFzhx6jqbT37lL//wfzh0YIX9+49x8dIdrl17yN0HLzh+9CQH5sZYPTbB2ZOTXLmwxNuffuPHL//Bu4//xsdf/5uffv5vfvr5r3z45b94/+Xf+PDpzzy7fZ7nZ/t5sVLN1lI1WyuVvFit4vWZxojBtVzJs6VKttYa2Drbw+ZSG5tLDWycauDByVrunWpmebaCuaEqrl64xOONt1y6cIeFxSOcO3+JIwdnOH5kmsXZEVqbmwmH0qmurGJhboF9e4+wsnSeteWLrF+4yfnzN1i/cJeLFx+wvv6Imzefsb5+j8uX7nJ1/Q53b21y99Yjnjza5OXWFm9eveHF0+ds3LvDiSPHePX6d1bPPiYjrYBYtwd/TAwGvQ5Rr6EgO8zEQD03T89ybXmKyyd3cWKxg8G2Qtob8snPSMJpNmMxCph0BqyiEatoiNxCiQIeTwzxCYnodDp0Gj12mxudTsAkRpYT3U4PqcmxzE6PMTDQy+BgP1PT48zNTXHixBFOnTrO8vJJlpePcXrtxP/H3ns2N7XnabuvTvcGW3FJWktZsmRLsiXLlpxzwgnngME44JzACRyJxhiwwQGMMyaYDJuw2Tnv3dMz3c8803NmpvvMU+dUnfNVrvNC3vQ8X2GKX9W/tKQqS+uFl7TWve77ullbnuf+9m3ubq9xf2eD9dUlNteW2Lu/yYPddfZ2t3jycIu9e2s82N3g8YNVnjxc5cHuOg/vbfLq2S5vnm+HnFd76zzZW+fNy3s821vh/sYV7q9d4fHdBT57tcXXnz/j689fsHRjluHBHqbGT3Gyt5lHu7d49XSTve1F7m8ssHXrMlu3LrN95yp3V2e5c2OazVuX2L5zjY2VWXbuXOHB1gL3txbZWZvn2cM13r28y6OdJXY3Fli/fZX3b55w5vRJAnF+HHYHEfYIHM4ootzRuNwxRMf4SUjIIJiUSVJSHimpJeTl11NW0U52wVESUw6TU1BNRKQXQS0iSUYEbYjFZbUZ6DvVyfB4L0MTvTS215OenUIgMRpfbCRRUVacTgMRDhM2hwl7hBmjUY+kF5EkHQa9BqN0kMSYgwy1mLl2xkXnMStx0QI6rRKdVoWkDUcSw9EbBASNjOgoC0ePlOL12EhPshMXLcdmDic5I4q4BDPBgJ7SygQqG9IZ6MmhvzuL0sM+WltL6OttpL7+ME6nCUFQIep1yBThyMN/R1NdLj6vGbkyHJksHLkiDIUiHL0YRn11JEVFegqLLeTkSxQVmSguMlBZaaL8sJ72RieFBSLVNTbqap1kZdmIi3MQ7YnCbjbgc5pprsnmZFsBY72F3Dxbx50rJ3i1e4mZqVZqavIRJQFBoyDCaQ/tmyCjIEHN8HErXo+GnJwMtDolsfEOKqpzSEgykZxiICvLRWFhLMkperIydBTkixTk6mg8kkBNVTJZuX7yC1MoKEyks6OG7Bw/NRUZFOcGSU+OxRWhI9opYjGqMUgqLHoFWSk2VPLff3BH/eaaUsgPIuo0aAQVkiDHJqrJT3Ix1FpKQ2mQnBQPPpeNgswkkv3RGLW6EEhefpDw8AOE/SZaycI+NCcqwn5jdP2OsIP/B2EHf/eB2aWUHSQ87OB+RPEgB/f3J3y/hTHE7jqAMvwgCtlBREGGUaciwiwiaRUhZlD4AQSlHIXsAKJwkCSvhu4jUTSVmmivcHGz3cGtDj3HsmQkuhWUZxkZPhZFdb4Zj9tMtMeFyWTEqAvjRLGRzioHZwfLaWvIo7byEHpBxrnxMVZu3qC4qABRElH+F46KoFRg1OmQNAIqRSj2olErsZn1BGIiqDycx8riDW6v3Ob2ygrZmelEu9zEeNyUlhRQX1FChDkE7bYYjFiNBsyijkNZ0Zw7c4KC7BSsRhNmvYTbYSEvzcfOrfP88ftH/OUPz/jzj3v88vkmX75c5v3zRT57Ps8Xr1f4+u0G71+t8e3n97g6O8nM+fOcn5pmfPQ0zU3Hqa6uobyijpycEvLzK9BLLmwRsdQd7aS1fYSBwfOcGj7HzOwy/afOcmr4Im1dI/iDGZgsTkRJj6iTMBmtSHozBoMJvWgKgd31IcB7XFwKJWXHqKhrp/ZIL/XHTlJ/tI+yqjbqGvtp6ThNa9c4FTXHiYqKJRCfTrQ3SHJKBnqDCUkfiinq9UYMegsx0QEqKo7R3j3M0OgUw2fOc2pkmv5TZzh+opvktDyiYwLYrBG4oqKxWK04nJE4I6NxRnqIdHpwu2KJi0shJ6eI0vJaSsoaKC0/Rv6hCrxeH7VleYwPNbEw08nK1SYWZ+q5OFrMlclKlmaOszjTysJMBzdmO5ifaWdlfpirF3qYPtPMlXM9rN6c5tJ0D7PnBlmaP8/iwgxLCzPMnO3n5tVJbsyOsXR1irurl7k1f5715Tlmzo5xYXqUtsYaRnrbGOrrIjE+jqgIKxkpCVQdLuRwcR652Rm4nE6MRmMIaq3XI+k1JAbjiY52I6iVKJVyjEY9ZqMJhSIchTIMhfzgfvuhAoNexGaxolLKcTrsCIICs9mIIKhQKsORy2WIGi0Omx2dVofDYSM9NQm9KOFxuUhPCRJhNhATFYHLYcOgVRFh1pIR5yToEJjpruJGSy632zJ5eqqEd2MVfHu+lh8v1PHj+Rr+afYof7pUx6+T5fwwUcH345V8O1bGF8MFfH2mhG+myvhmqoSvxw7x1Zk83p/O5/Mz+bw7k8Xr4TRejqbzZDidRyO57A4VsNqXzfn6AEeTjBxNtlASLZDrUJEdoSLJEE6yRUFGpEjQLCPeICPOKCfOGIbfKCPWIMdnlIdELL0Cr1FJtF5OwC4SbVTi1itwizJcUhguvRyPUYnfosJrkhNrVpFg0xJnVhBvUeK3qok1yQhYlSTY1OR6zKRZBbIitTQWJdLTXE9vZwen+ro52dfFUH8Po/3dnD7ZxdhgD+MjvQydbGOwv5WRUx0Mn+xg9GQ3p092c3ZikDMjIZFraKCf3u5uTrSc4ERjGyeauzjR3Eln+wAtzV20NnfTdLwzJHId6+REUz+d7adobe6luamTxqPHyU5PwRFhRq0O8aTckXbckQ4MegOCIKAXRYKBOARBQKtRY9Dr0WsUJAcjSU31EEwM4A/EExPnJzYQJJAYJDEticzsTDLzcolPCOLzx+CP9xLn91KQ5aUkL4KCdBOHsu1kpVk5lO+iICeC7DQzqUETKUEzGWkOEoNW/LFGUpOj8MUYiHZJuKP0+GIs+GIMJMWbyEy1UVocJM5nwOsx4nSI6PVqDHoNWo0CnXZf6BIUCGoFekmH1WIkEO/F63Oh0SkRNApUagVKlfwDU0upCG0bDAZk8nAUChkyhRzJIKFWh2KNKiEUT5QrZcjlMjQ6bciRLYnodSKSqEVQK9Fq1JgMRjRaDXKFAq1WxO1yoxE0+0B7AzoxxMdTqxRoVaHfjKRgDJmpfvJzk7Gb9ajkYWjUWqwmHQ31xRSXZJOZlYZOKyCXh9pNBZUcrysKm9GI3WzCZJTQCCERzW61kZWWTNuJZpqONZKRkkBxYS6lhfn4vG7crkgKcjLJTEskEBtNYV4uQb/vo8D1cT7Ox/k4/x1mff1dwfKtpywsPuDy3CYXZ26zuf2Wy1c2WF17wsjwBSbOXOBk/xC3VrYZHzvP4vwSV85Pc+38KVYXxli/dY1PP/2Mr3/8V77+8a98+f1/8NWP/4v33/2V99/+G9/89De+/O5f+eqLn/jswTKPrzbw9kY9r+ereH61mDc3qng+d5gXV0t5efUwz6+V8/mdbvZmj/DkajVvV1p4er2BhTMldFQHGGirZOnGKttbL7l77w2rGy/Z2nrC1dmzzM+dZeLMCOlpaSQnp1Ffe5Rz0zMsLW5x69Y9Njae8+zZDzx9+RNvPv0jr9/+Ey8//Qfevf8T797+kU9ffc/rT3/ixbPveP36J969+Z7373/g1cvP2N56xN31dTZWt/nm+7/wxTf/zsDAWdwOD0G/H6NOR4RJ5EhFHtfP93H5TCPnB+s4N1jLlfFmzg0f5XhtDikJXhxmMyZJxKDRYNGLmEQRUadBFCVs1ggcjsjQSYCox2i0YbNGYbVFYtBbSE5O4uy5aRobj9PT18PQ0DDjU2e5urDMzaVVlpdWePjgAZsbq6zfXmRr7RZ31xa5f3eVh/c2ubd9i7ubi9zbvsXG6gIPtm7z7OEGTx5u8Oj+Bs8eb/J8b51nj9bZ213lzfMd3j7b5s3TLR7du83jh3d4/niTZ3t3uLd5lUc78zx7sMi7F+u8f3WXd6/us3JzjlP9nfR2NDPQ3cL9zRWeP97m+YM19rZvsHPnMhvLl9lavcLW8ixbty9xZ/E8W7euhNbtyzzYWuDu5k127yxwf3OJ1y/ucW/zJndW5tjZWaWnqwW/L5pIZyRRkS5cbi/R3jiifUEiPT6CyWnEBZIJJmWSklJARlYp+YWNpGfWkJZVQ0ZOJXkF1URE+tBqJCLskahUKkwmPY3Hazk/O874hSE6BlroGWqnur6Iw+XZJCT58MVE4It14ouLJisrEaddQqcT0Gi0GA06HHYN7ohw6ou03D7vY7zXSnWRBaMuHJOkRVAr0AkyRFGGXlIj6uTEOE14Ii2kJTg4nGsjL1lPdLSazNwY4mJV5OW5qDiSSn1DImMjhykv83JyoIbZmSGamuqI8bpD7C2tgEanRSYPw6xXMNRbjSiqUAiqDyf2Gq2S2GiRxgYPJSVG6hpiKSwxUlKsp6bKREWZSF21haPVNgoP6aitjaCo2ExGpp2kJB8ejwejJBFlM3A4L46O+jSG2nK5PFLJ7uJJHtwe48p0G93t9Uh6DaKoJTE5iFbQIijDyU4w0lMfgcMqw2w1otGoMZgloqIsRDpErFYNNpuWpJQYIpwSFqsKZ6SAM0JNjMeMP95FRKQNZ1QE8fFeUtMCxPpdZGYmkRSMJTUpDofNgMMmYRDViDo1FoOKjCQLKtnvCT+w75bad1TJZQfQqJVoVXJMogqLVkmSx8BAUxF5KR5iXBYcZpGCzAQKc1JxWEzoBNU+w+vAfqTw71FE+cEDyMIO7scY/96eGIof/ubiCu1DSGT7LZJ4EJn8APLwA8j2hTCl/CBK+QFsRgGdKgzV/muKsE/QCgpUsoMowj/BoPmExnIPJ6qdJPuUdBwysdZt4eJRPfnxKjLiJY6VWDhSbMYbY8Bis6HXm9GLAkmucLqqomiv81N+KECcz4lREpgYHWdl6RadHe3E+X2heneFMuTWUqhQq1SoVXIEVSiekp+XRXpKkLLiTM5PjbO8uMzd7V1uLNwgKRDE64kmPyuJvNwM7EYjBp2IRW/GrDdgFvXY9Gomh1spK8rEZrFgksxE2uwUZATY25jjzz99yv/45VP+5Q8v+Z8/P+NP3z/mu3ebfPZymZdPrrO3e5HbNwfZvDXG559t8ezxFjPnppm9eIGrl2c5MzJGS0srFeW1HC6rJi+3hEhnAMngwuNOorl1kL5TU/T0jTEwOM3Q6CUGBi/Qd3Kazp7TuKLjkSQDoqhHFA1IYkjUkkQTkt6IwWDCZLBiNjs5VFRLfmEdlTWd1B8doLFliJLKVmoa+mnpGKel8wzHmntJTs4mNTmPqKhYkpOz0Etm9HojoqjfF7jMRNiiKC+vp7v3DIOD0wwNTTE4MsHZc7N09A6QmJSG2+0h2h1DtDsGjzsab2wsblcMEQ4Xbk8swUAKrqgYEhJSCSZlkJSaTUZmHoX5h+jrPMbVC12sXOvj9vUubl9tZnm2gZuXj3JjppEblxpZmmln4fIAl6Y7uTjZzeK1ERYuD3P5XD/nTrezMDvK3MUhLk11c/XiSWYvnubi5CnOjXWyODfF3tYCGyuzLM2dZXP5Kpt3bjA9NkrniWZaj9WycOUSx+vrcFjMFOblkJWeQlZ6GvGxPpwOOxq1gN5gxGaPRKvVotMKxLgdqFUK9Hox5DQRBJT7sUT5vhPFbAwBsw16kZTkBPSSBpMk4rCacLsiEXVqXFERCGolFrMRvSiiEdRIOoGSQ3nYLWaSExPo624jPyuNqsNFRFmM6AUFMXaJLI/EYFmAW+25PO4r4tVwKV+OV/HjuTp+vljHrzNH+MOFOn6aLufH8cP8PFnBD5PlfD9Zwffj5fx0oYbvz9fy7dlyvpoo4svTh/h8rIBPR7N4fSafx8NZPB3N5eFQNmu9KVysjWGiKkBtvEixW0OBS6DQo6XIayDZHE6CKTwUPzQpCJgU+A0KPGIYPkM4PkN4yKUlyYnRK/BIcmLNAh5RhluvwGfWEK1XEm/TEqMPObei9XK8RgWxFhV+swK/VY3PuO/iMinI9NlIcmjJ8RhItClItKpIs6soS3Iy0dPEYFcHvZ0dDPZ1c6q3kzMn+xnp62Gkv5Oh3naGezvo72yhv6slFFns72aop4uhnk5G+7sY7O5gZKCH3s42hgf66TjRRvvxdlqb2uhs72egd4SujkE62nro7higrbWfjhMDtLUM0NUxSHfHSXq7h+hs76LxSB2xXhcOhw2VSoXDZsEd5cRmsaLVajCbTej14gdXn6jTYNAJpKfE0HK8iNg4D3EBP7FxPpJTUwgkBYlLDJCSkU4wOQVvvB9frA+v14M7SqIkL5KiTAOluSYOZRjITjWRmqAnKSCRHDSQnmwlKWAkPTmC+FgjsT4TkVESgUAkeTkJuJ16EuMjiXFLJPoNBP16EoMW/LEm3FEGnHYJi1GDqNtnbwlqBEGOSi0LNSqqFEiiQFSkDbvdiEarxOWKJDLSgVIlQ6GQo1Iq94+ZkKglV4S2VYIamSIcvV6P0WhCpVKhVqv34fKyfbFLgSAIRNjsSKIWtUpBZKQTUatD1IloBAGNoMXni0WSJAS1mtTU5P1oYuh8xGQU8XkjSYiPJuB34/e6UcjDUMkVqBQK0pK81FWXkJGRhMVsRCFXEB4ehlIROt51WjUmSY8oaBBUKtTK0A0Yo17EJIXOqzNTUmmoqSTeH0NSYpCkYCyVFSXkZqSSkhQkNSlIUnwsbqfto8D1cT7Ox/k4/x3m0rXtgotXNhmfusmFmduMTVxj+twKZybmuffwHRsbz1lbe8iFC1c5NTDM8NAYs5fmuXltkeHe48xOnuDW/BSbazd48uQlX3z7L7z/7t9DAte3/xeff/dXfv3T/8svf/p/+PmP/8nPP/8zb5/s8ORmL+8Wj/HpfDWv58t5frWEV/M1vJgr48XcYV7daOTZ9aO8WjzOd3dP8WSuko0LZQy35DAx3M3O9nPu3f+MB4++YvfRt2ztvGDm4iTX5iYZHx/l0KESCvKLGRmeZGlph3v33vHi1a98+vafePP+Lzx5/itPHv/Ay1c/8+DBe3Z33/Di+bd8+vJnnux9weu3f+TNuz/x7t2f+OLLP/H+839k8eY21+du8vbtT7z/6i+8/+rf2Hv2E97oIDGuaOxmC5EWiaGeY4yfbODCyBEme8u5eaGTc4P1PFgZp+1ILg6LPhRPFDUfYoqafbitJBmIsEdh0JvR6LQ4HFHYHT5crjgi7C7i4hI4NTJKakYuOfklFB+uJjevlObWHhqbOxgZGWdh/hqP9nbZ3lxle/0Odzc32Fpb4f7dVfburfLg7ip7925zb2uJrY1FHuys8fzxNk8ebPHw7jr3d0NxxNfPV3m+t8L7Vzu8frrJi73bvHx8h0e7y+zdu83e/RX2dhbY27rOs3s3ef10lbcvtnh8b4XNW9e4fH6Cof5O+juaefPsIc8ebfJoZ4m7a3PsrM9+ELLWl2Z5dPcWW7eusLF8me3VazzcucHDnSXubd7k4eYyO3cWeLi9wvb6AnduLTAxeZr09CTcrkgSginEeAN4Y4N4/Ul4/YnE+INEeWLxxSWSnJZLQkIOBYU1pGZUkJ1TR0FRI/lFjRwqrMcdE8DpdBEXH8Ris1NaVsil2QkmLw4xeXGIockeGtuqaWo+TOPxw/h8EbicZiSDgDXCRFycG783Er2ow2o143IYcNvCqTpkYbzTzJVRK8OdUST41Oi1SgxaNRq1Ep1GiVYnR9Ip8UZbiXHbibSL5KVHcrTUTkmmkUC8icR4DcWHnKTnOSg7ksjN+U5amlM43pLHscZDTE70k5AUj0arQaVS4vK4UAkqVIoDZKdFUZjrQyMoEQQlCnkYMlkYOl04ZYVOKivM5BVJ5BUZqKwyU1NtpKHWxJEqE021ZhpqzNTV2aiqslBwyERyqg2vz4lJL2LQafB7IijJiaWpOpGexjRG2nJ4cGuEp5tnGe4spfNELQZTiGtiMBnQClrUKhkR5nCqCsyYDTJUggqtTkKtU2OzmzAYtWhFFTpRhdfnwmIzhy5QjWp0kgqNVokz0oFK0KIStCjVocYmrVaLXi/un4ArcToj90/c5SjkYZj1KtITragUBz40H/7WaigL/wSdWoFR1CAJSmyigvIsD8MnCmk4nEaUzUBivI/KkhyOVJdiEnUow8OQ70cMf2NoyeXhoahhWBjysIMfBK+/i1y/23d0/S4Ejd+PL4YijL/b53X9HlFQoww/iKCQowg/gFJ+ELnsE4x6DTqNAlGrRr7vPNNplSjCP0Ep/z0xUQqmB/LJTtCS6g5jttnJnW4DHUUicVEa0gIaagsNFGSasVj0GI0WLAYtfpeG2nw70ydL6O+oIi3Vh81mpDi/mOtXb3Lp4hUmJiZJTk5GIwiIWg0GnRi6mFAoUStVSBqBeG8UjUcOU1WWx8VzF1hZusXKym26OrqIsFhITYpnZKAFp8OMSW9Gr9Uj6fQYtHoMGh3piT5ONFXjdFgwSAbMkgmHSWK4u4GvP93iz798yl/++Jq//MMr/vTDU/747VO+eXuPty9WefrgOjPnWjkzUs3YcBXLC6d4+WKHztZGZi9d5Nz0OTrbezhS10BGRh6lJRUcO9pCZmYJERGxBALZnOgYomtgjIGhs/QOTHP69CynTp2ju+8MpRXHSM8qRNKb0en06CVTCGYumRElEyazFbMlYr/11kFiSj5FhxvIL6yn/mgfDc2nqD3WR9WRbo63j1Df2E9eYTXBYDbx8anY7W4SE9L/LphJBgwGE0aDCavZRl1dI919o4yMTNPXN0LfwChDg2doae0gEEggKSmFpMQ0olxe/HGJJKdkkJCYSlxCMiXFFeTnF5Oelk1GRi6BuARyc3MpLcxjCK2SZAAAIABJREFUZrqP+Yud3L7aw8rVHm5cbufW1U5W5tpZmGlm6coJFmfbWZjp48aVEa7PDjF3cYj5K6OsLV/k+tUpbs1f4OrFfm7OjXLt0iAXJrqYOTfI5Ggns5dGmT13hq3bC9y4do5727eYPH2K8xOjVBbnUV9VSkfLcY7V1uJ1RZKenExqciquKBcGvYHIiAgMehGNEOL8WK1WRK0OhTycOH8MCnn4/3bhrdUKaLUa9JIOUafBrJf2I2ky1CoFNpv1Q5uiWqVAI6gwGKQPcUWzXseh3CyMkhaPJxJJ1JKTmYZB0qJTydGp5RhUcjySnLKgmbHqBO60prPXl8vnYzV8PVHJL5fq+flsBb+crebH6Qp+GC/l1/MV/DRVyY+Tlfx8toIfp0r5YaqMn2fq+XLiMF9OFPLleCGfncnlxeksHo9k8+jMIR6Ol3KnL5OrLcmM1SZQHKUkwxZGsimMJJOcFLuKFJuSusw4gqZwkiwqvPowYo0yfEZlyKFlUhBrUBFvUZJo1xKjlxNjUBAtyYm3a/CaFMSYlEQbQ+JWwKYh0SESsAnEW5TEGpXEWdShOKJJ/oHH5TMqiLOoSbAL5MWYKApYSXNoyHKJjLfXcP3CFB2Nx+nv7uBkVweDvV2MD52kq/k4ve2tdLe10NPeSk9HG22trXS2hp4PdPXQ19HBUH8Pp3q7GB7opb+rjbGhk/T1dNHd2kVnWzdtLV10tvXTcryb5uYuBgfOhESt9mF6O0fp7Rqkv2uQybFLDPQOMnhyiMy0JHQfOFUizogI9JKIwWDAYXegF0WUSjlajZpArI9Yn4cYl4nm44XExrvx+X3EJwXwxsURn5hEamYWsYEgsYF4Yvw+vD4vbpeF4txoqg65Kck2UZRlpCjbSlaqgdzMCNKSzCTGSaQlWkgOmgnEmfBF6/H7jPi8FlwuM3a7iD/Wg9UqEeWUiHJq8bh1OJwaIqNEIiK0WCwCZpMOSVSj1SjRaBT7wpYcpSoclUqORlDi8zlwua1Iei0KRdi+i1u274RSoFIrCZfLUCgUyBRylPtNh3J5OOFyGSpVCMDv8/kwGA3IFOH7wHkZSqUKtVoTQmvoRHRaDWqVApPJiKBWYTKY0GlDCAhBLZCdmY1Wq0WjDoHlbSY9WelxxPmjiI11hxqelXIEtRqzSceRumKKijJxOiP2+WEhVqpGUIWKnTRa7CYzQb8Xf4wHvaRDI6iwmw1ERpjRadSYRCMpiQnYrGbcUVE01FUS54+hICeTQFws8X4fcd5ogv6YjwLXx/k4H+fj/HeYyXPLBWPTi5yevMHZ86tcuLTG+OQyk2dvcn1hizvrz3j28jvuPXjHmdNnGR48w8yF60yMXeT0YC+jPfXMXxph7+4Kq0uzvP3sGz7/7l/56oe/8dk3/8FnX/8bX/3wb/zTX/4/vv35P/j+17/x/c//zMsHG7y+NcCTuSpezR3mxbVinl09zIvr5Xy308+rG008vXaEV4vHeHSlgr3ZMlYmDzPWXcHU6CBPnn3F9s5bHjz6gWev/4HVOw9ZujHHuemTTE1OcWVuld3dN6yvP+fRk+95/fbPvHzzP3j19p95/PRnJibnqak8SmP9UeorqqgqraD7RBcz56+xsrjG61df8/rTH3jx9CtePP+Oh3tfc+/+57x+8w+8fvsn3n75r3z21V9Z3/6StLQ8rCYrklaHy6bnWHU2nceKGO6oYG7sGDs3+3i4MsirnfO0NRTgczuxGyXcDhsuix2dWkCjFlArVYiiHovFgk4nIoo67BEu9AYrRqMJmy2Csopamtt7CCbn4Q1k4YxOIdKTiDsmkcysAiYnpllfvc29nTXevHrMzsZtdjZW2dkMubj2dm6xtXaT3Z1l9h6scX9niQd3V3lyf5X7O7d4uLvGw3vrvHiyxdsXm7x7vsZnL9Z58+wOTx8u8WJvhftb8+xuLfD4/jKP7t5gb+c6D7fmeHpvgS/e3GN38yY3r53n2uwlTvZ3099xnBePdnh0/w6P7y6zfXuOhzuLPNtb4+HWYsittXmDe+vzbN6eY2ftGo/u3mR3/SoPd26yt73Cg80l9nZWub9zm+2NJUZG+0lM8BPptOOLCeDzJuKLTcYbl0IgMZNoXxLR/kT8CWkEEjPIyColPa2YwpJjZBccIb/4OOk5tWTnV+KNTSDCHolWq8PtiWR8apDpS6NMzwwxceEkzd31FBSnkZ7hJTcngcz0WBKCHmwOIwlJfuwRJkRRiySKmI0CsS6RzEQDxw4LLE66ONdvpaZEwqoPQxIURFj1iFoVOp0SnVaJqFXichppb2kgMc5BfYmb+iIjKUENvjgLyYkm/EGJYLqD/KJIxk4XU1rhJjM/moxMP7V15RjNJmQKJSq1Gr3BhFIpw6IPp78tj/REM3q9CpNehVoVjlajxOlU0toUTXGpgeLDJioqTdTWGmioM1JXbaKhzkzn8Qgaao3U1VkoK7eQl28mmGDDHxdDjCcai8lAwOviaEU2R8uTGO0uZbA1m435HuYmj3PjchcdrTWYzQZ0OjWiXofdasNsNuGOMlKQFYFkUKIRtQgaLWarCX+8F71BjUarQNILeH1udAYtglaBZFCiN6owm7RYbQYEQRUC3WoEjAaROH80qWmJH9h1gqBFLpcjk8mQyQ/gsGjISolALT+AIjyM8PBQRFCllKGShzhXkihg0CqxSwqKU20MHM+hIjeOKLuE0yKRmxEkNTEOSVAj/w38Ljvwv0HhZeEHUYSFfxC3NIJqX8A6EILb7zc3hv9XyPy+yCWXhfhbCnk4Cnn4vpMgDLkstNQqGVpBgUIehiL8IEpFGDLZJx9YXzaTkraaAIWZFpJjdLQXmVnvNnP+mJFUTziJ0Rqq8yzUHNLji9IR7bKTkRxDx/Ei8oI6uhrTKMiMYXSwC7PJgNVsoa+3n6rKaupqagjGB9EKAhqlArVCiaBShy4UBTVRDitH60rJSvFy4expbq3cYvX2BvPzS5SXVREVYaO7/SiTYz1YDBKSTo9Wo0PU6tBrtQR8Hs5OnKSsOA+L2YhRp8dmMJIcG8WL+4v8008v+fnrx3z/xUN++OoR//jzS3744iGvnq7y5P48ly90MTpYzUBvCaOnqpi/0se7dw+prixmsL+P8dFxzoxO0Ns9QE3NUTIz8qisaMAREYfB4MTnT+FE+yA9AxN09U/S0XuG/lNTnBo6T8/AJPVH28k7VI7R6kAn6pEkA3rJiCSaMFsiMOgtmMx2dKIRUTLhdMaQX1RLUWkjhSWNVB3p5FjTABU1LbR2jHK0ZZCjTb0kJufjcMRgsTrxRMditdpDLq59J5dBb8CoNxET7afhaDOlhyvp7TlJf98g1ZXVFBWVkJ6WTVJyKulpOcR4E4lPSCcnv5TUjHxi/In4fAkkJqSRnJJJUjCR2srDDPQ0s3R9hBuXO7h1tYfF2U5uX+tj+UoPy1e6WJrrYv5SM4uzrSxe7mDuXDs3505z49okVy+NMn91hrevHrG1cZO5SyOsLU2xfH2ChZlhLp/tZ/bcIPOXxzk/NcTM9Bkujo8w1NtCR8tRTvZ0UF6cR3lxPs2N9dRVVxIbHUN0VBQpSUmYjGbcLhcajRaNWo3H7UKSROw2875DQ7Efr1KgkIeH2g9VapTKEDw8wm7F644kxhWF2WjE5bDvA7BD/6sWsx6LyYxaLcfptIZa5ZRKBLUCs0mPWa8jymHFbNpvm1Ur0AhydPIwJMXvSY3UcbIinqvNydxuT+Vxfx5vTh/mm+lqfjhbw0/nq/nDhWp+mjjMd2OH+WHyMD9Nhx5/mDzMD+cq+GW2ju/OVfLt2Uq+nCzlzVgen57J5eloLo9G83kwVsrLa12sTzXSlB1BVaKZFGsYCQYZ+TFW4vQy/GIYPvEgfn04STY18UYZKREafIZw4ozykABl1RJjDolbKZEi0ZIct6ggWh9aHkmOS5LjEhV49Ao8BjluUYZHkhFnVhCwCEQbZMTb1fjNKrwmBdk+Oz5DOAGLQNCuI96qIs2pI8mhoi7TQ77XRH9jFacHTtLe1EJv5wmGB3o42dNJb8cJ2o4do+dEGy2NjTQfO0pLUxNNjc20NLXS3dlNS1MrLY3NnGhqobutnZ6Odob7+zkzOMhATye9bb30dPZyqneI3u6TdHcN0t09SnfXEH09Z5gcn2VkaJqRoWk69l1evd2n6Ghrp7goB6tZj1opC91UFHWkpaZgMpnQ6USsVjsGgwGlUolGoyHa48JsUFFamEx8IAZ/vJ+4gB9vXBwxfj/+xCDRsT5ifF7c0S7cLidpCVbqDnupyLVQlG0kN91IfqaVtCQDaclWCgt8JMYbSYy3kBy0Eog14ovREx9rxOczYrdrcdr1RNhNWIwa3JEG3JESdocOm01DZJSE06nHaNCEHNI6dShKKMg/PCqUYaiUoWMjOtpOrD8Ko0lEoQhHENQfGhMVir+7t0I8rnBUKlWIyaWUER5+EIVCRkVFGZkZmWg0GhQKBQaTAUGrRqFQIuokrGYLOo0Wmz0CpVKJ0WhAoxYwSHoEQYNSGXpPSdKTn38IQRAQNSo8UVaSgtEkBKMRdb99vgKNoCQjLZbK8hwy0pPRaVXIwsJQq1TotFp0Gi1qlQq9qCXe58VuNlFUkI0/NhpBrSQpEEvT0ToMeh0GnUhBfh7pyUGO1FRSUV5CnNdDdJSDoN9LINaHzxON3+3+KHB9nI/zcT7Of4eZPHe7YGx6iTPjN5k4d5vxyUXGp5Y4e26Z+w/f8/6rP/HNj//Gi7c/8/rdr9x7+JaT/WNcPD/PlZkrtB2rYOHyGNdnBlm9OcXiwgyfffETX3z7f/LVD3/l25//kx//+L/46R//b7775T/56od/5/s//I1vvv4jz7aWeHSjnRfX63h6pZRnc8W8Xarj641e3txs5uV8Pc+u1fDyRj1P5utYmq6it/EQS4u3uLvziod7X/Dk5S88fvYdDx485cqlCeZmpri1ssn8wl3mrm7z/MUvvP7sX3j09GfuPfiaqakbDA2OUVtRTmP5Idpr8uhpyKWvPpOJzjJ6jxbRd/ww50+f5GRbK3NTo6wtL3B9bokHe1+x9/xX9p7/gSef/plnr/+Zze335OUU4Yp0IWoEbAYNFYeSaG/Ip6cxnzuznXz17DzvH0xx63I7LUcKiHJYiLKYcEVYMWo0SEJI4BJU+400GgFB0IQYXFoRnSih0egwme2kZRYQG8gkyptChCsVa2QClogANkeQzOxilhdXuL2yyPqdZbY3lrm7uczu5jL3NhbZu7fO3c1bbN6ZZ3d7lZ3N29zdWuLh3TUebK3wZG+dR/fXeP54kzevdni9L2y93Fvm1ZNl3r/a5PnDJR7fW+Tu+nUebN/k5aM19u4u8uT+TV7sLfHm2SZ3N5dYvjnH7KWz9Pe0cXZsgPs7t3l8f4uH26s8unuLZ3sbPH6wxt7OCg82b7C7dv3v8cTVOXY3bnB/Y4F7mwvsri3w6O5t7u+scG97mbtbSxw/Xk1iUhwej5tAMBWfL5FoXwJefxLumABubwBfIBlvfBJuXxB/IJ2MrFJy8+rILzxGWlY1gZQiCopqaGw6QU52AWazkZq6Ui5enmDq0hDTs8OMne+joDyN5HQfxxqKOVJTRFlJGqlpsRw/Xk9OdgZOpxWdToVRVOFxaPF7lFQfMjNzKpLFSQvn+h1kJcnJToogJzmKGKcai3QQkyRH1CgwGXV4Is30nGggM2ilMs9CTa6B6Cg1NocGb5ye2mPZHGnMZnqilovn6hkcqaa+sYCS8ny88X6UKnWoCUmrQRAE5LIDxLokOppz0OkOIklK0lJisNsljAaBQ7l2amsslJQZOVQqceyYlZYmG01HjdRWS7Q1RXCi0ULjURMN9XYKi41kZZlxOLQY9DosFjN6nQ6bUaQgPZYjpfF0N6Qx1JrDozunWb8xxNbyGYYHW4lyR6LTaRC0OnS6UMOZ3xdFIM6EoJVhjrBij3BitJpJTPaQmGDDEy3hjNSSm5dAfDASo1mB16slOclKcmIUcf4IfD4HkZEWvN4okoIeDhelkxDvJsphIS7eS1SkA60qxIYStXIcZhX5mVGoZJ+EnGy/8bDCD6CSH0BQy5E0SiRBhlMnoyrbSXtNFgVpPuLcFlx2A4cLM8nJSEKv1SD/L6LWwbD/KmB9giLs75D53xxcYQdDjK3wsN8THv57ZAf+zuT6LSYpCz/4X9oSD+6LXOH7r4WaExXygwhqxX95//0VdgC17PcUZcXScDie7KCZ0gSBq01WbrToaMvXkuRRUpJuoKnURFmmhdyMeCoO51FTXkBSrJG6Uj9zF4fZ2ljFFRmJRi1QVVlBTLQ7FH/ZF7S0mtB3lqQJAbuNoobykhymxvqYuTDO5csXubmwyM0bK1ydu0FmRgbZ6YlcmB7gUHYAg6hF0hnQaURErRabUaQ4N5m5C6eoPJyN02bBJIXYhGNDnXz7+WO++/IZt1eus7p6g62NBb7/5gmfPl3j2d4S5yfaONldwam+KrrbSzg9dISp8RZevNjh8uWznD83xZnhUc6MjtPR3kt5WTVFRdXk55bh86bhsHvxeOIpLK2ja2CSroEpuk9O03vqLCeHLtDaOUJDYye1R1rxB9IQJQOSaEDSh9xbos6EpLeg0xowGW3odBKSZCE9q5CcgmqycmuoOtJNQ+MAVXUnaDwxSOOJQU50j3K8tR+3JxaDwUpklBurLQK9wYTRYMFisWE0mjCbTDgddrKzs+npHqCqspbjTS1kZ+dSkHeI3JxCEpMzSE3PIy2zkJSMfIJJ6QQSMwgmp5OYkEp6ahp5uRl0NFUzd7GX1YVTLM62snS5ieXLLcxON7J8tYelK53cnG1j/nIb1y61sLpwkrWbQ1w738na0kVmL57m+uwZZi+e4crMNJfOjTB3aZCp0RNcmznN7to1zo71cmn6NJfOTnBucoKL0xMM9bYz0NlCY+1hSgqyKCspIDM1hZSkJFyRUSH3h06HRhCw261oNQKiVodWI6DTaUKumn2ItVweHmpH1KhDvCBZGBaLBbVajcFgID4ulrycbBICQbQaTejv5QqUcjmCQk5eViZFhQXotGr0ki7kMBV16LUaIu02dGolOrUcnRCORiVDq5IjqsIwK35HnlvF9JEgSx05rHfn8Ox0KZ9PlPJ+ooTvp6v5cbqKH6er+PlcLb9cbOCnC7X8OF3O91Ml/DRRwk/nq/nuXA3fnqvmq+kKPp8u4/VEMU9O5/L4dB4PzxSyNVLCQl8pw3VZlMabSTCFkWIXCBjDSInQkGTT4tPL8enlBKwq/CY5cRYlMfowfAYZPkPIcRWjlxFn1eI2yHBLYXiMcmIMoYiix6Ag2qAg2qgk2qDEZ1KHtvddX269nDibgM+oIsYQcoHFWwUSnQZi9Ap8JjUxBhU+s4Z4q4qkSC3pHj0dFWm0V6QyNdBGa0MdbU3HONXbycjJXnraW+huaaKtuZnWptZ9IauJI3VHaKhv4FjDUY4da6K58QTHG5ppamymvaWVlsZjdLS0c3pwlP7ePvra+zhxvJXW5g7aW7vp6jxJT/cgp06O0tt1ipN9pxk6eZqBviHGRqeYnpqhva2PzrYOOtuOEYiNRNKpUCpkmCQRk9GApBcRtAJarRZBHWqDtVpMBANxGEUFVYdTqKrIIS7eh8vrxh3twePzER3rxxcfwBPjwWKViHZqKMgyU5proyzXTl66haxkI7UV8aQnGcnOiCAxzkBOdjR5uX4KDyWQELAR5zPRUFdAZKSE1arFYFAS6bTicpqIjTET57PgjNRhNguYzVokvRJRUqPTqj4sQVD+PZ6olqFUydFpVdjtetweG57oSNRqBWpBQKFUfHA4y5WhpdVqPnDr1GoNKtW+o0upQK1Wkp2VgUqtRqFUI0khUUutDEHqjQbjfpOuGpVKhSiKmEwWXC7PB26jXC5HqVKSkpJMeloKLqcZr8dGUlIsFouEXBaGQqEI3aAzi5QUpVFWlkMwEIdKKf/wm2iURPKysrCYzGjUoe8JjaDiRNOx0LGukKGXNLhdjhCPy2wh0hlB4aF8kpMSyM5Kp6gwl5bjdfijnXjdUXginThtlo8C18f5OB/n4/x3mJCDa4nx6WVGJ26EBK7JRa5d3WL77lseP/2OL779C5999c+8/fJ/svf8R3bvv2Nr5wU723tMnj7F5NAJJkeOcuVcDwtXJlhb2+DTt7/w5vM/8c3P/8F3v/6Nr3/+G1/++Dfef/tXvvjuP/jh1//Fjz/+mU8fbvBwroUHl8vZu1LCs6tlvJyv4d1SMy8Xanm73MDz+ToeX69labqGsf46NjfvsnvvHQ/2vmTvyZfcffApjx4/4+rMGS5fGGHm0kV2773h5ctfefL0W65eX+fUydM0H2+iqaGGzuZyroy1sj7Tze5sG7uXGnh85QhP5hr4dLmDe5eP8HRxgPXzTWxfOcHWtXYujXXR1NDMzJU7rKy/5driY5qODxPtTsDliMQb7UXSaom0aGkoy6C/pYi58Uaer4/y+YNxvnk6y7WpZurLM/E4bfgiHURZTOgFLaKgRqcNXSgKgrB/5zAkBmi1IjqdhEajwaC3EBdMIzo2FWtkEHtUMlZHAJsjgD0yQExsGuUVNayurnBndYndnQ3ubt3h/vYaOxtLPNy9w+72Gne3brO7fYvd7VV2d9Z5cHeDvZ3bPHu0xtMHyzzbu8Xr52t8+nyN10/XeHp/kecPl3j9dJUXe8s8uX+Lh3dXuL+zzKN7t3l6f4VHdxd4en+RF483ODc1zIWzY8xfv0Lz8SMszJ7n+ZMHPNnb5fH9HR7dXw85sVbnub85z+76de6tL7C7cYOtW1e5uz7Pvc0FHm7d5O76dXbXrnN/c4mH2yvsrC+yvX6DpmOVREc7cblcxMYm4vcnE+MNEhMbxBeXiNefiC8uGX8gmShPLIHEDNIzS8nJqyUts4rcgnryC49SWdlEcXEVkmggLt7D2NlTTF0c4uzlYaZnB2nrPUJ9YwkxPisnWiqpqcyhrjqXtLQADoeVCLuJ1NQY0pMiSI7VE4xWkpek4USFwO3pCObPmDlapsJh/h02QxhHKjLIT7VSkR9FdrKRoE8iJkoixmWmv62SziMBynKNVOTZ8Mbosbm0JOf78CSZyS/ycmGynoWr7QwP13H0eBEJyT4kg4RWJ6HSCGgkEblCjqD4PWWHAiQlWFEJCgRBjiipETQKLCYlTUc9FJdIlJYZKKsQaTlup6PFyonjJhrrRE4cN9J6zERTo5H6WjslZTYy0u2Y9CrMJgMaQYXNYsEsaSnJS6Sy0EdzVRzTA6WcP1XGlfFj3F+b5mh9IS53JBabeV+41SKKOlxuG/FxdvRGNW53FJIkoZF0BBOjcXuMRLlEon1GDhUmkn8oGatNID5gIj/PTzDoIj4+iryCZHz+SKJjnMTG2CkvSiE3zUPQG0FachxH6yswSTo0ggJRIyPCqiQ1wYoy/Hco5OF/F5LCPkFQhqFTK5A0CvTqcKIMMrpqEmmrSiA70YHbacDtsNJcX05ZQSYGrQZFeKjFMHxfpFKrFCHxSvbJvuPq7y2Kv4lXvz0PD993bYWHYolh+8KYVqMmXPYJSoVs37ElRy0PQysokYV/8sHhJdtndMnDDqCQHUARHuJ2CYpwPBEiPY1pVOTaqUgzcaZaYqvPxNkjOirSRA4lSrSUmmkstJEWtBOI8xDrc5Ga6OHE8WKWb8xwdvI0dpsFtUpJfV0VR+prUCkVoTiLKsRP0QoCaoUcjaDC67IzNtTO/Nw0izfnWVq+xdLibZYXb7OwsEhBfi49nY3cvjlKfXk6UXYLRr0JjVpEFATsRiP/P3vv2RzHnWdrvtqWBJRJW2nKe4cCCt4bAiAIkgDhAQIEvQEBwpAESYAwdKIHvYGhF2VaptXdahlKoqTu6TG7987snduzd+5+nGdfJMSZ2I8wwV/EPypQUZUVgYiMzDz/c54zeXgHs8d30lhdgNfQiASCZAsKOHB4jLrmTbR19ZOtaKCkppbp06e4cfcKj9ducHp6N0dH+5ga7WVqrJejkwMcPdLHxFg/yw+ucPPmVUZHRpk5foqxkQl279pPe1sXJSVVbN7cQzpTSSJWSCScoqyykQ0bO+ns3cO+0VPsHznJ2MQCY0cXGTkyw+GxGYZ2juALRTBND7ruRtc9VqRQ86CqGqpioKgGuu6lrGIDWzuGqWvoYmvnfrbvGKe77wBdvfsZmZhn14Gj7Nk3ycbmzXi9fkKhMOFoFNPtxuvxEgz6icfDFGXzyM9P0tzcRFdnH4ODO2loaKSxaRMF+cUUFVXRvGkb1XWbKCiqJJ0pIZkpJC+TpaiokKqyEnraGjgzs587Vw5z+/Je7l/Zw71r+7hzeR/Xzw1z7eww508Pc/38Xq6e3cmNS/u5cn4flxb38/DWHGdPjzM/M8nSlXnu3bzM/TtXuH/rKrMnRzh3+hAnJnZw5EAP5+cnOT55gEP7dnH0yGFmp49yYX6GqpJ8mhuqaayrpqm+hvq6KtLJFIXZQnRdx+02cLlk/D63FVGSLaeWLIvU1VZbD8mCA0EQ3kSVCvLz1q+ZDmRZRdd1BMGB3+chGPChyCI+r9dyfDlsCE47kujA53WTTifxekxMQ8MwVIIBL4loBENVUCQnXlOjpqoMWcjFLduJK/8HO6v8LGxLc3OomBdHNrK8t5ovT7Tx42InPy508PN8F7/Md/LLQhc/L/Tyeq6T17Nb+XF2M69Pb+Xn0238cLqd7+e6+OZ0O1/NbeXTmRY+OrGRp1ONfLzQx0xPKdeOdNKUUCn1O8iaNjJaDoVuO1mPg+KgSsa0kWc4SGs28j0CacNO2rCTcL1n8bVMgeT6a0y3kzYFUh6RuOEgZdop8MkkTCdJt0jSLRE3BZKGQHydxZX1a8SNX51cDpKGzRLIdCuame+RKPTLVCXdlIYUWorDHOqqZ3hrBVfnprge/t6mAAAgAElEQVR3aYH5Y4c5uHMHe7cPsnfHEHt3DjO8fYDB3gG6t/XT3tZDW1sX2/sHGezvp7erl+7OLnp7eunrHGCgb4ih7TvZMbiL4R17GBrcxa7hPezfd5DxQ+McOTzB7p37ODV9mgN7DzM0uJujRyaZPnaSE8dmGR89yonp05w8Ps/hg+OMjU4xcfgwu4d6qCkvwnRJKJJEMODH5/XgUpT1MgJ1vVVTIBAIIEkCXrdCz7Yatm2tJluYT15BHum8fLKFJSTy8ognY/g9IkX5Glsaw7Q0eKivNKgodlFf6aey2KSi2KSxLkpFqY/iQpOaqhhlxSHKSiKkEiZ5KS/xqEkw4CIY1PB4VdKJIOGAQXFhiNIiP6mEBZ53myKGKaOo1rVdEu1vzhenaEOSnDiFXEzThaII+Lw6RUUpYokwguhAVmQ03YXgtGN32Na5WxazqyA/hapYcV9ZlteFYSehkMUtswsiuU4HoixRXFxKQ12D1ZAoiWTzC5AFEUVREEQBUzfJpPNRZRmnw47gFBAEAU1TiYR9JBI+kjEfiUQY0WHD4zaQJIlQ0EdjYyVb2+ooryjC0F04HHb8Xh+KbLnCVEnGrWuYuoug10PI7yOTTCAJIoLDgcul4PGYKIqM2zDJpBKkknHi4TAF+XmMHtpLz7bNlBdn6WrfQlEmRSISeitwvZ2383bezn+FOTF7u3l69hbTszeYW7zD1WvPeLjyR5ZXfsdHn7zm409+4cPf/oWPP/8Lf/rxb3zx9X/jh1/+xnc//gt/+vYv3Lh+nfGD/cyMb+fC/GGuvD/L2soKt2+usLr6EZ9+8SPf/PA/+Pr133j153/n69f/xrev/8aPf/nfvP7rv/PtD3/Ph09XuHV2H7dPb+X55S4+vtrJp1e7+WKpi8+vd/LZUh/PL/dy4mATs0f3sLL8hJcff89Hn/7EF1/+yMcf/57lB3dZujzDxbPHmZ4a4/DIBAf2H2F2ZoGBni6OHBxmYXaUhRN7uTy3h9Wrh/hoaYKfPzjHN/cP882dfXx7ew/fPzjAtw/28dXdQ3x1d4TPl3by8dIQixNbaKktJJvOI5MuJpMuIh6KE/L6ScZj5KXSaIpAeUGYQzvbmJnYzvKVI/z+ySxfv1jk3oWDzI73sqWxjEjATzzkJ+DW0RWLZ+PxeK0IhSQhSVaFsqK4rAcmVUOWVfz+IJV1zSQzFfijRQRiJQTCxfgjRRSWNxOKFRFNFrG1vZN79+6zsvKQJ4+WefZomaePHvJ49S5ry3dZuX9nXei6z8ryHZ6tLfPx8/t8+OwuHz5d4pOXD/jik/t88uF9Xjy9w4dPb/PJi7t8/OImn768wYu1KzxZvsra8hWerC7x4eMbfPbBbb78ZJkvP3/BjasXWZg5wbGjEwzv6OfC/CmePVrmydoDXjxd5fnj+5aLbGWJZ6uWE+zZ8jWrMfHBdZ6s3GBt+TLP15Z48egWjx9e5enKEh88usOLJ/d59vge/T1tlJUWkEjGKCuvIa+gnGReMZFEPr5gFJ8/QjRZQCSZjz+YIL+wiqKSBmrqu9m4aZi6DT1U13XR3NpHSWkNPr+P4V29zL8/zcL7R1m8dJTjcyO0dtQTi5mk8gOE4zrDu9o4dKCXuvoyUukYRdkozQ15lBa4aCjT2VrrZnQgydKJGCtnPZybcrNlg0hJgU7Y7yIWUihKq8QCuZQXuWmoClOS76a8OMzocD2TO1LUlsjkpRSypT4Kq4Okq8JES900tSaZGG/j2IkeJia7GRnpIR7TiUU9aLqKZuiIkoLNlovftDG+fzOGYcchOKzoguxA1xWyeQr9PREqq2Xq6gS2D3jZPeRl95DJ3h1e9g7q7B92s2fIw65hP+0dJq2bAxQV+wkFveuuColI0I9XV2mpL6O/vZzhjgIO9JVxYn895453cv3sXsZHB0ikoui6C0mRiUQihCMBgiEP6Tw/miHh9pj4w2FkVaGsvAi/30A3RNKZGMGwSSjqRTMlDLdAPOmnqCSDz+fBFzDx+Ex004XXq1NYGKeupoCCvAhVVUXU1lXg93ksgUt1kI65qCz2IdjexZH7H1wsu+0dRGcOLsmJS3bgUwUKgyJj/eXs78wy1F5MImQQ8po0VBVTkhdHl0Sc6y4rhz3njchld7yHbb0F0f7eb978Rs5/iiNaax02b3/X+q79P5xYgvM/iVi2d3Hard+w26xj23LfXV/vvdnRdjhyrWPlvoOhOmhvSrGjPY+mEpPRrR6u7vFzbyRAV5VAZZ5Ie52P7S0e+jbl0byhnPraUhrqiujq2MCRg/1sa60km4njc2uMHNrNxqZ6JNGJ4HQiiSKyLKFKkiV0eg3mT45yb2mWe7cucWvpBg/ur3Dn9gNuXL/B4twsfV1buXRmkuXrI/S3VxDyu9FUHU3WMVQXmUSMs/NTnJvdT3F+GNOl4FJdlNe1kKxqIVLWhC9TiRpM40mWULqxnYH9+5k6eoDRkW6OHOpmatwStsZHujg6sZ2T0/u5du0c9+7e4tTJU0yMH2VwcDd9fTvp6OyjvHwD8UQJpaX1hMNpMnlFlJVWUVPfzN6DR9k3Ms2O3Uc4MHKKsclFJo6eZXDnOOPTZ6mssVhcqubCpZq4VBPVZaKqGoqsoyoGLs0kHM2jrHIjbZ37aNm6i57+Ebr799HWOcyeA0fZvX+Kvfun2D6wE6/XTzweJxqNEo9Fyc+kKMymyRZkqK6sJD+ToaqqirKyctq2baOhoYFkMk08lqK2ppGiogoikTiZTAHpdIbi4izV5QXsH25hcXqAa4tDLJ3t587FYa6d3c6NcwNcOzfIjQu7uHvlAEvndnNpfpj35/fw4OZRbl89wqWzh7h17RRXL5zk2qU5Lp6f4crFeW5cO8+5hROcnZvk8vkTXFw4ytXzxzg3d4Tziyc5eXSUuZPHuHn1PD0dm6kqzqdt0wZamhowNJWAz0tBJh9N06yHaKedeDyG2+3GNHRURSUYCqIoMj6v2xJ6BdEqORCdOBw2stk8IuEgdrv1cO8UJWy2XETRicul4PP5UBSLz+dwOnE6LfeWJFrRNFFwYGoqWzY24zZcCIKdUMCHpshosoAqO5BEG6Yzh3KvjbP95dzZVc3zA/V8NrWJP8128u18D98vdPKXcz38cqbzjbj153O9/DC3jR8X2vl5fis/z2/h9Vw7r+fa+eZUO3+c2cKXM1v5bHYLH8218fR0F8vTPUy2l9Ack6gJSxS57RSYdlK6jaRmI6m9R8KVS1qzkafbSWq5pA0neW4n5VGDrE8i4xVIGQIpQySpO8h4JGK6nYRmJ+0WiBv2N8JXwnAQ053WMgTipmC9ag6KQzopt0BSt62LZxbTqyQsU5NyUxY3KQ4rbCpP0NNYRG9jEXs7Gzg5sp3V29c4uHOIU8cmGNm7h/GRA4we2Mfo/v3s6O9noLuPzS0dNNS30tjUSntbF81NrfT2bGdbWxcDfUM0NWyiu3OA9q09DPTvor9/0BK6hnaxY2AHe3fsZs+OPYwdnmDv7gOMjUyyZ9depiaOcnTyGKdOzDM2eowDew9z5NAEowfHmThyjKkj47RvbqF9ayuGS0WSRLxeq3k4Eokgig6yBWnLwSQ68fv8SJKA25AoLQjQtrmS/KIMyXScWCpFMpNPNBakuMDLxrog3VtidLZGaKwxqa1wU1XiprzYpL4qQmWpl5rKECVFXkqLvWTzTYoK/JSVRIhHNSrKkkQiOpGISTLpJRR0kYj6SKUCJOMmmbSHaFQjHHYRCqh4TAXT0CxHlmi3mg5FO6LoJBjw4dIkJMmJrDgJBHRKSlLEkn7cHg2H0044HMTvc1vxxHX+ltPptMpyZCd2ux2nU0CSJCRJWm9EtGL/DocDpyAiiDKqoqKqKk5BwOl0IgrWd0TJ2rA1DBOvx2dtYikKTqeAaWhUV2bZ2FhJJh1DcFotppJkRSdjsSCNTRVsaq3DpStvflMQrGhyJpUk5PeRTCYwDYOA14fPdOOSRFyS5TZz2h2IgrXyU0mKswXUVtcQDgUIBb1UVZRQWVpIQTpBVXkpG2prKcwUvBW43s7beTtv57/CnJhdap6dv8Xs3F0uXXvOjTufcefepyyvfsnas6959PhrPv/dP/Lyk5/4/Tf/zDc//hvf/PCv/OnVf+N3X/2ZV9//PRfmp1k8sZerF06weHqSE0dHuH7pCmcXL3L16j2W1z7jT9//Mz/+3f/i29f/g5//4X/z01//nVc//Ss//OXfePXTP/Pygw+4enaS1ct7+fDGMJ9f7+Xzq218ca2Djy53c2+xg1Ojmzk3O8WHn/yRjz77mY9++xO//fwHfvv5Vzy4t8TSpWmuXTzF3j3bqa2tZlPLFg4cOMDk2D4mR7YzebCb05P9XJ4ZYuXiXj65eYxfPr7C60cz/LQyxesHo7xeGeX12gR/fnaKX57N8N3yBH94MMaV451saSgg7vcS8wVIBSP4DAOfbhAJ+NEUGV12snlDORMHepke7efGuVF+u7rAxw9Pc3qsh2MHe2muLSHk9RANeAl6DEzVYtCoqopL0VAUF7KsoGuWqCVLMppmoGsGBdkSKmuaiKVKiaYrCcbLCcdKCUSLCCXKCMRKCMeLSGVKaWhs4dTMDKvLD3iy+pAnaw959niZp6v3eLx6n2dPV3my9oC11Xu8fPaYl8+W+eTlMh8+v8OLp7f54MkSHzxf4oOnd3nx6Nb66zVePr7G80dX+ODxTR4/vMqDOxd5vHyV3318j6++eM6zx8tcPLfAkcMHmJw4zPb+Lq5fOMvqwzt88uEznqzc5dnqHdYeXuPJwyWer93k5ePbvFi5wbPlJZ4+XGL1/hWerizx4dPbPFm+ztqDJR4/uM6Hzx/wdOUmHzy9x/a+NpLJMNFoiGxhKfFEEfF0EdFkFl8wQTSRIZEuJJZXRF5BBRUVzVRUtVJZ007Dhh7qNvTS0DJAUVkj2ZIyGpqqmZ2fZO7CURYuHuPslePsPdxPeVUB5eUZ2rfV0j+4kZGxfqaP76e0JEM6HSFb4KO82KQg6aCm0MbwVoP5QwFWz4RZOx/g3GSExmqVdEKlvDBKXtwgFnQQ9tkoy+oUphUqS3x0bS5mcayW6eEw2bSDdJ5JYamP6tY0ifIQeVUB2jqKaN6UZPHCCAfG+6ipLyLoU9i2tR7DUNBNDbvgxOF4l5ryEHsG6xAlG6Jix6WJqJqCaYp0d+axscVHeYVMbZWTHQNeRvaG2DvsY0e3zq7tXnZv97O732T3cISODi+NG4NEIq43TkNdUzFcMmG/SUtDJXsGWjiwvYrpA83MjbVw/+JeFqe6ef/MGIVFGVwuFUVRiISjeDxeIrEIXp8LlyaRSqWIxdM4ZQWv32fBaVURSRHRTQ3JJSFITkRZwO01SKWT+AMhFMWFKMo41+OZqqaiGwoul4qqiESiEXxeN4JgQ5ZyySQ0yrIGDtu72HLefcPCstveQXLmoIoCLtmBV3FSFpaY2VPN1I5qhtvLKE0HyYuHaG6oIJOIoggCtpz3sOX8CpG3BCeHw0Zuzjvk5r6z/vqrGPXOuhBmRRd/5W/l2t5ZZ2xZLK9fnWVOW64FsbfnvHFt2XLfe3MsSwx77z9cXfYcHI4c7PYcJNFOIqTQ2ZyhuSJMV43KRIfB5d1e9rQa1GZ1qgs9dDeF6GgIs6mxnLq6MsrLstTUlrFxQxmbmkupqywmL5FgaKCP2spydFWxOEdOJ7IooIkymijQUl/JzUszLJzYy77d29m2ZTO7d+xg9uQ0i6dnOL84z9yJSZ7cX+DuxR10tBSRjITQFR1D0fHoGgM9W3j08BJrd09SkPAgSxKypJMuayJe20a8ZgtaohxXrIRI6UayGzqp39rFwUM7OTLSy/TULqbGB5k40s/UeD+TRwY5OX2QyfEDPHr0kAMH9rNr5z7GJ6aprmklP1tDMJQhEs4nk1dCOJKgrm4DRUUlJJMpqqrr6OgaZHB4jP0HT3JkYpGJ4+eZOnmBE6cvsWvfBB5PGJfLRHO5UVQDl8tY35DQcbl0XC4Tw/RTWdVCW+duGjf20dW7ny2dO2ls7aNv+wj7Ds+w7+BJtu/YTzZbQEE2TTQaprgoS2VlCdXVlVRUVNHUtJHm5hY2tWyitLiEaCxKOBQmGo1TXl5DOpUlk5dPVXkJzRtq6Wlr5NTRQS7P7+Dm2QHuvN/PrXM9XJ3v5PqZfpbODXFtsY9bF4a4cLqbKws7uDy/g/dPD3D+9HYWpnu5tDDE0oUD3Fua4cLiJIunj/HRB2tcPD/Luflprl2YYerwTm5cWeDy2ZMszhxh364+Rg7tY+zQXo5NHGTswC7qKktorq+mub4Gl2pt6EiShKqouN0Gqmq1rBqGhtNpX9/cUZBlCYczB5cm4RRsOBwOi5vnsOF02hFFB5IsrMcV7TjtDhRZJhwMIYlONJeM5pIt8cvpJOj34ZJEDJeIaaiokoDotCMJltglOR24JBFFdCKLdmRnDrrwLkU+Jye2FbF2oI4Hg+V8eayNb0938Wqui1enO3m90MXPZ3r5Ya6D1/PdvJ7r4sf5Tn4508HPZ7bxw+mt/HC6jVezbXx9YhN/mG3j0xMtfDrfyZMT27gz1cnejRn665LURRSKDTtZ006+4SCp2Yi4com7bBT4JWJqLhnTybaaAvJMB3mmQIFXpDCokPVJFlDeEEmbEvlembQpEDcsoSsbslxZSUMg36+SMASSbomY7iSi2YkbTjJ+hWxAoTgok/U5qU7otNfn01yeYEd7DTu7G2jbUERexE1ZfphMzEfYo5KJefAbMn63SiTgwe828XndBAM+osEA8XCI6vISKkuKySRTZFIZouEY2YIi4vE8MnmF5OUVki0op6K8jpKSGsoraqmvb6WhYQttWzsZ6N/B7p172L/nECMHxhge2MnuoV3s2L6T4SHL4bVjaC97dh1kbGSS3bsOMXJwjPnZBY4cnuL0zALTx04xtH2QmuoqAl4vhqaiyDKqIlNcXITqUhEEK0YniU7atmxdv9aJlGaDnJgapK6+kvyCFMl0inA0SDAgsaUpxubGAC21Bq2NAWrKDapLvVQUWQJXRbGXTc35VJWHKSn0UVLoJ5vvIy/lJZPyUl9bQGVFmoBfJRjQiYYNYustiam4z2oV9qsEgxqhkIuAT8GlOlEVKzIuSw5E0Y7TacfpzLU2I0QbotOK6MdiXirL05SVZzA8LpyCfd2lZsUSHU4nDqfTcmKtC8gWn8tJKBQiGAyjqLolYIlOHHY7gijjdIo4hV+jh6KFR3DY3hzT4zbx+byIovTmvFZVBb/XoKw4RUtTLZoiYF+PJjoddmTZSSIRoLt7E/kFSav8wSngdNjXwfg2kokYLlUlmUjicmnoqorX0PC7TUqLC62GR4cNWXDiUmX8bhOvaRAJhygvLcVtuohGAmRSMUoLM2xsbKC6vJR0LPJW4Ho7b+ftvJ3/CnNi9krz7PwSs/O3mTv7gHPvr3Dt2mPu3v2Apy/+xN17H7P25Pdcv/GcT3/3Z3739T/xp1f/zLev/4Wf/vo/+f6Xf2F1dZnZo/u4fuEkl89Ns3hqlDOzxzl1/BQXL1zn0vs3eLjyIV9/90/85Z/+X17//b/z81//N9///D/58S//D6//+r/46rt/4o9/+Ma6UT42zMMzgzw7286H7/fw7P0ubs4PcO3MKA/u3OGjT77m91//E5989hOf/O5Hnr/4gGtXTvP+4mHu3jzL0akxmps20dU5yO6duzk2vpfJkT6mRnpZmNrOkxtTrF08yOf3ZvmnL+/z6vEcf35yiu/u7ufVg0P8sDLGT48mefVwnK/uHuYPdw5wbbqNbRsyJPwGUY+bsOkmaBj4DYOw34euypiKk6aqLIOdDRzZ18H5k3t5eOU49y9PcuxQF0OdjZRnU0R8PkJek6DbRJcVTN3A0HS8bt+6W0tBVWVk2VouVcfj8VLf0ExReS2pbDWRZCnhRAl5hbXE8yrIFDcQjBcTT5fR1LKNmrpGdu4c4sK5RUvgerTKk0fLPH30gEcr93j66CHPnyzz4ukyL56s8mztIR99sMzLp3d4+ewuL5/d5sXTm7x4dIMny9d5tnqTJ6vXefZoiSfLl3m+dp21B1d5cOcyy3cu8YfPn/Pq2z/y7Mka586cZvbUNBcvnmNwoJs71y7zePkeT1bu82T1Fk9WbvJ87SYv1m7zYu0mL9Zu8Hxliacr13m+dptHyzd4umLFEz98bn3nxZrF33r26DZffPaE82dnSadjRKMh8vKyJJIFpDMlpDKlJPKKSBeUkM6WkMyWkcgUkS2uobyyhdqGTjY09lJSsZHyqk0EwwnaOrYwOrmPuTOTnL10jMWLx5meHyWTjRGOBjHdLmpq89nUXsOWbTXs2j1AIOjBbcokozLFGZHqQplNVQ6OD5vcnQ3x+EKYu7M+DvV7aGmIUl7kJRESyKZU0jGRorSTllqTsqxKWVanqyXO/KEso30BygoclJR62DOymZa+coob01Q3J9iyrYTq+ijnL03S2tmIpEvIigO3R8UwVUy3C02T0NR3GOyuJC+p4xRyCQQ9yIoDzVCJRF20bvJTV29SXS6xoVZg53YfB3cHGexxs3WDk7ZmldYNIs01DlqadTo7wxSXmui6iCyJFhNHVdA1hVDQQ3VZPt1bKxhsz7K/t4yZkVbOH+tmcaqXmWN7KCnNorqs3VxJtLhymq6jGyqqS8Qf8NDY1IigqLg0A83QcUoiDklEVmVcuotQJISgyIiygGGaKLqJXRBxOK1ldwpIsoooWTfdDqeAbhjWDbdgRxRsREMy2ZQLZ+6vziubFRm0v4PmklDXG9K8ikBFTOLc6AYGW/OoLQkT9WvEgm42N9WQioZQRBlHbi4Ou52c3N+Qm/sOOe+984axlWv7lbn1H4wtuy0Hm/1dK5KY+y62nPfIybU4XKJgW2+4fBdb7m8s8S3nP0Pp38Vhy8H+n91bdktYexN/tOe8cYBpkp2m6gLqy6JsrgrQX68y2eNmZJufmqxBMqKwsSLI8NY0vVsqyebH6OvvIpmKks1E2dhUzujBvfR191BbXUVRfoq8ZAxFlFAEAV2RcQkSbllk71AnV84dYe/QRuIhL7Ggm+qyLNWlBRQmY2ysr2RxdorV28c4c6yDRNCFrkjoiorXMPGZBs215dy6OseFuQPkxT3IooiiuklXtBCv3UakrAU9WYWWrCJZs438DR3UtGzi0MgQk+O7mBjbwcTYIJPj25kY7WNqfIj500cYPTTM6sPbXL12labGVtq3DVDfuJVQrJBItAi/P0UiXkBRcQWRaJJoNEFpaSlNTU1s3trN3kMn2DdyisPjc4wdPcPE9DmmT1/i+Mn32bS1D8Nwo7vclmPLpaNp6yKXS0fTTDTdQ2FhNU1NXdRuaKehuZPymlY2d+yku+8A/UMjDO0ao6t3F4WFWerqq6jfUEd9Qx0trS20b+ugpraexg0byOTlEQmFMQ0dUXLgcVuFJLrhJhyK0LKhnsHuzcwe28PdK6M8vL6PB1cGuXupl7sXe7m+2MnF2Q5OH2vn3Kkuri70cmW+j0vz/Zyf7ePKwjBXz+zgyuIQlxZ2MHesn7npYa6eP8bS5Tkunj3NubljXFgc5+jYLq6cO8ns9BinTx1l+tgEi6dPcmDPToaH+pkYO8DBPTtobqilsCBDwO/D63bjUjU0l0JhUT66y4UoWg/ZbrcVexZFAc96VNHuyMXuyMUh5GK6NSuW6LQhrT+AOxw27PZcBNEStkSngCiKVJQUU1SYIR4LobkUTNPANDTcpm7xewyNvHT6jYvLKnKwITpyEe25yE4bipCL35XD5rIQhzemudhbzMvRZn43uYWvZzp5NdvBj3PWejXbzo/zvbxe6OP7Ux38ONPOq5mtfHdiE9+ebOWbmS18fWoLfzzZzBcnWvj8TB+Pp1q4N76FCwe20FrgpshjI2vaKPZLpF02Eq5cYqqNqMtOWM0l5rKR0m2kXTmkNRtZn0BKt5HSbGQ8IinDRsYrkOcWSRkieW6LjRXTHEQ1OxHNRlTPJeLKJapZzq2oZifjlUh6JOJugeKYRlHcJBPSqS9OUpONUlEQprosSWEmTEE6RElBlLKSDMlYjKqKUkJBH7FoFE1XUGQRSRYsR5EgrAsv1lIUGUUSkCS79TlRtIQlVUWWLZ6ThWMwMAwPbrePcChOKllAXrqIwmwZTc2t7Nl9gIGBXewY2M32nn76u3sY6htke98Q/X3DbB/YTV/vMAP9Oxno383g9t2MHZ5gbHSSQwfHObD/CIdGDrNp00Z0TcXr9aDpGpIk4PGY1j2XIqAqEoLDTmPDBlRFIug1KMr383j5PAPbO9nWsZV4PEYiotFcF6Kvo4C6Ko2Gap2Gag+1FW5qygKUZU0qStyUl/qoKPHTurGIwqyP4sIghUVhCgpCZPNDZLMxYhEfXq9GKOgmkwrh86mEgyoFmRCBgIrPp5LJCxIOa3jcMppLQFXEdaaW403c0Cnk4nDm4HDm4HRascNUOsrGllrys3GCYS+CaPG3RMmBJIoIooAorTuw1vljuevgeUGQkEUZ03QjiiKyIiEIdhyCcx1EL1i8LllC0zTLdenz4dI0NE3D5/MhrnO5JMlihaUSfoqzUQJ+07qu2XMtkcxp3c+0ttbQ0lKHqjhxOHLISyYQBQfRSBBZdmLoOh63iWnoGLpOLBKiq30Lpm7QuKEOp5CL02Ft9siCHY+mEvF7iAT8hAN+AgEfmVScqvIiCjJJykuKqC4vJZN4K3C9nbfzdt7Of4mZXbjXPDt3i6mjF5g+cYW5+atcvfqA+3efc+/+B9y8+YSnz37PzTsvub/8W377u1/449f/yLc//F/88Of/m9d/96988ukXzJ8cZe7YHq5fPM71C0e5uDjNrZt3uHFjlSuX77C0tMKjp1/yh6//ga++/+/8+Of/xY9/+Rvf//I3vvv5f/Ly09c8WPuYG++c+T0AACAASURBVDdXuH//IdfPnODOwhCr7+9i5eJ+ls6f4PaNGzx5+imffPoNn//hJz7+7Tf89tOveP50hesXT3Dl3BEunZ9mamKMluY22rYOsG/PPmaOHWJypJ/pI4PMjg9wbWaYZ9cm+eTWCf7xi1t8t3qSH5Yn+btnx/nu4WFeLR/hh5UxXt0f5cub+/jixk5uzWxlcEsRyaBBMujHZ7gI6m4CukHE78clSwR0lZbaLDu6GjhzYjfXFg/z6MYMC0eHObKnneHuRkrzY8SDAUJeD0G3G0N1EfC48bg9hIIRDN1q75FleR3MKaOILnTdoH1bN9mSGhL5VUTzKojnVRLLqyCaLCeSLCOcKCGeLqVuQwsdnd30D/RydHKMB3dv8ezJKo8frfB45QFP1h7w9PEyz58s8+zxQ54/esCztXt8/Pw+zx4t8fzJbV4+u8sHz27z4dPbrD28zpOVWzxavs6dm+d5vLLE2v0rPF5eYuX+NZ6u3uJPv/+Yr/7wO+7eusnJ6SmOH5tg/MghDh/czcq9WyzfvcGTlbuWwLV6m6er6wLX6hIfrC3x0bO7fPbxGi+fPeTR8g1WH1zj8YNrPF27ybPVW3z4YpWna3f44tMX/PDDN7x48ZR0Ok4kEqS4uJxQOEEyXUwqv4xoLJ9UOks4miRdUEJ+YRmZ/AqyRTXU1HdSXdtOcUk9Pl+EgmyG/uFOjp46xNyZI5y7cpzF96fYvrsLj18jFPbhdkvEkx6qGwooqkiTlx/H63URj2oU5xtUl2jUZB0MtSpcOuJnZSHC0/fjXJry0b/FQzzopLRApSilUphwkBcT2FCh0dHkpaZMo7LEZN9AIcd3xdlUJbOhLkC22KR2cz5VWwvJq41SvyVNTVOKpk2FzC4eIV2YwvB4EWQB2aWgmTqmW8fnUanIupnYv4GQz44iO5EVB7LixPS6SCdUamtMyosl6spF2psV9va72dVj0t7opKVWYkOFSHOlSH25TEmxnba2KHkZA0W1HlRURUHXXAT8PoJ+H2Gfi031aQY7ijg8VMepkS1cPT3ErXOHuHr+KJu3NqMbGpKi4nTICIKCrFhgZ5dLxuP3kszkYxcFnIKEpCo4RSty5PH60Awdw+3GIQg4RSeCKCEqKjangN0hkGtzYHc4cYoimm4iiCqqZuLxBnAIAjZHDg4hB49hIx0Tsf//gPAO+3vIkt1qUZSdBE2FuozBaF8FrVVJaopTuHWRsN9Nc305AbeGKoroqoqiSOTm/oac3HfIzXnvTQQxN9cSsuw577xxXuXmvoP9Vy6X/T3s9lxybe/8R1TS8Suj6zfYc/4TPH69jVGWBEuYs/0KnF9niNnfXY8w5mB3vIfTkYOuiGRTIdo2llJZ6GNDsU5HrYt9bT42lLgJ+xXKs376NqbY3lHN1tZGYrEoobCXitJ8pg4OsDh1gPOnT9HdsY1sJkXI50EVHXgNF0GPgV9zUZSKcu70KNfOHaSuPIRLsqNJTjyahEcRMWSBuvJ87lyb5/n9Yxze1YCh2lEVCcUhWP9Hl0J9dQVTR/azo38LXtNy++nuEHnVW4hVdxAsasKIV+DJ1JOu7SSvZjPtfb2Mje1kfGwXUxO7OTa1k1PTe5k+upPjUzuZmxlh5MAQ1y4t8uTZI3p6Bti2bYCO7kESyUK8gRShUAq/L0IykSGbLaa4uJxEIk0kEqO6upFde6fYP3KKkfHTHJ6c4/DkAqNT85yav8r24RHcHh+aamJoJobueRMp/7VlUdN03O4g8VgBBcW1lFZupLCknqq6VjZv7ePAyFGGd46wY8cuOjs76enpZsuWrdTV1dLZ1UljU5MFYY+ELYFIUVEVBbfHIBIJEwgEyWQybGpsYO9gO7feH+PxnSluXtjB9TO93Dzbx9LZXpYWOrk638H1M32cne7i/Gw/F+f6uLzYz7Uz27m60M+l091cnuvl/Ew3187uY+nyNJcvznFmcYYTx8eZPXmUxZkp5k8cYmFmimMThzg9M83Bg/s5fGg/U+Nj7N29k97OdlqbNlBaXEB1dSXRSIRYLI6quiwxQ1MI+N0oskgsGkYQHGguDd2lEg6H1gV0y5kiSQJ2hx1RFAkEvBTmp3E6LBeX3WZDkUUEwUFlWbnV1iaKRMIBPG4TweFEVWTy8/NIxMME19letTXVaKqC7nJZgpnThuDMQXTkINlzcYk2CkIq2ypC7GuKc2moiuejG/lsfBOvZrr48/kdvF7o4sfZNn6a6+D1Qi+vF3rW32vnp9ltfD/bbq3T7fzh1Ga+PNXK7+bb+Gy+ky9vHOHmVBedJR4a4y6KPA4yho0800ZKzyWu5hJ32S0hyuUgouQSkd8jrdnIGLY3cPmUZiOp5VLoVykKuyiPmhT5JWrzApRFTRK6k4RpRRDDWg4Jj0BCt5ENKBSGdYoiLgqjLsoLwhTEfZRmokQDOl5DxqspuFURQxXRXTKmpuLz6hiGgqJIGC4Nv9eHqet43R6rRESWEH8Vt0QBr8dEEi0BUZIEFFlGki2GnyiKSLKELMnIkmS9t+7wURQFRZbRZIux5HV7KC2toKtniMGhXfT09bOpaTNj+w9yeP8BBrr7GewbpLuzj76+HezetY8dQ3sZ6N/NQP9uhrbvYfeug+zZPcLOnYfo7R+ksqKSWDiCaRi4VBVD1/C43XjdHhRZwjR1FFkmFPCjyBJBv0kirHPvxnG2tNZSXJRPwCPTXBNma1OAxhov9VVumusDbGqMU11uUlXqZUNdmuICL6VFATY1F1FeEqGkKERxUZjCbJiigiihkImuyWiKhGEoGKZCJi+OoSsEvS7ykn7CYZNYyCAScuHzy5imguoScLmUN8KQ5d6y4xStyLrdaTmpgkE/pqkT8JsUFCQIhr3rUUGHVdLgsOKIsqrgFAXsTgeKLGF3OLA5HQgOJ6IgouuaJYDJEg7BgdNpCWIOp/DGySXLMqLgJBj0o+sGkighSyqK4kISRTymi1TcR3l5mkxeyCpLsVnnslN0IssCmbwI7e1NRKIBRMFBKODDb7qRBAei4MTpcGDoLrymgSg4MXUXBekUyWgMn89HXjqJw56D4LSYXrpLJhIMkolHqSgpxtA0IqEQkZCP/FSc4sICuju2UVVaTEH6bYvi23k7b+ft/JeYY8eWmo8ev8KJmStMHTvH2Qu3uHb9AffuPObhwxc8f/Elq49+yweffMdHv/2eb37477z68Z/59of/k9d/9698/5d/4dXrf+DG1XMcHNrKscNd3Ll6nEcPrvHy5Wf8/qu/8tvPvuezL1/z6e9/4cs//T3fvv4Xvv/pX3n1y9/4/s//xs9//Xe++u6/8/zj7/jk85948dE3PFn7gAfXz/Dw+mnuXl3gzq17PHz4gpcvP2ft0QvOnD3PiWNTnFs4zoWFUZYuHuPahSnOz41xZu4EXZ19dHcOc3TiOMcn9jF5qJfJkT6mR/u4MrOTR1eP8MfVM/zw/AK/fHCWVw+nePVgjFfLR/h++QjfL4/wevkIf7p7mE+uDnJ7dgv7e6pJB02iHhO/qREw3IRMNwG3G00SifkMWuuL2NHVwOiurZweH+TKzEEWpoY5vKOViX3bqC3PJ+w1iXg9+E0Nj6YTDgQI+AJEIzFUVbPiG6qKKEvIooKhe/H7glTVNFBYUkMiv4JEpopIqoJouoJYsoJ4upxouoxIopiCwnL6+rfT3dPN6OFDPLhzh8cr93n2eGXdwXWbF0/u8vLxPZ6u3eH56m1ePrnLR0+XePH4Oi+e3OTDp7d5/vgWT1Zv8PjhEmsPl1hbWeLh3ass37/Gyp0rlhB1/xofPL7L55885U+//5wrF88zPT3F5MQYx4+OsWu4hxdPlvng6X0eLd/kycpd1pZv82h5ieerN3i6usSzlSWer97i6cpNnq3eZe3hTR6tu7w+eHqX54/u8OnHH/Dhy+d88+3X/PTzX/jm1fdks/kEg+tg5nCCZLqQcDRNKBQnFE7gC0SJxvNIprLk55dQWFxNZWULzRu7SKdL0A2dLdtaODA+zNyZKc6+f4xzl6YZP7qHgqI4gZBOdXUhxUVhjowN0j/YQll1IS5NJBhQyUu5KEgJVJdqbCixMTXk4eZ0iEfnEqwshDm5101ns0YilENdhYemCj+VWRfFeSotNW4aylWqSw26WlNM7clnz1aT6mKDdL5BfpmPytYCChrzKN6QpKQxTqLYS2VdhqbN9WgeN6pm4JQEZE3BZegoqoQq5tC+MZ/2jWliQZVo1IPqsuH2ahhuB6WFJiWFItUlIg1lDrqaBPZ0KmzfLNFaa2dDhUJTlYvNdQolGTu1VSqtm6L4AzIul7oeM7C4OIamE/b7KEiH2FSbYntbAft6yzh3rJeFiXZOHNrCmVO76ejchOk2kBUFSdJQFKsZVFJk3B4Dl2mgmz5ynQ7sDgFRlnAKIk5BQlZ0nIqKZrgRRBGnKOAURHTTg+n143BK5Nic2JwCgiTi9npxOhVy7E6cgozT6cRut2G3v0cqolCYFnCsC1yKLOKwWS2KkmjD79YxVJGwqVCbb7Kro4KOjeVUZhPrbU8R6qqK8Rkqst2CwNsd71lurdx3yM19D9ub1sT3rL9z38H+hrv1Lk7HumvM9i65ue9aLqyc31gCmM1qV7TZrRZGu+1dHLlWFFGWhPXjW7wvpyPXcnOtC3SONxHGd5BEB5oiEnKrDHTW01yfRzwoUl9iMNBi0tXgJ5syqSpLsakun10Dm6gqy5CfSVFSWsBgbxvzB7exuznD4aFueju34Xd7UEQBVXTi1VV8ukrIcFFVlOL2lVkuz+0lE5UtSL8ioilOfC6VZNDLhqpCLswd4cmdKYZ7qzBcTkxVJBZw49EkXJJIOOAlLxnF59FQFWu33xNKkVfTTqiiDU9+PUayimjZVtK1XVRu7GJweDsnjx9i7FA/46NDTI1ba3J8kJnpfcycPMSpk2NcODfDl3/4nInxSTZubCObrSQUSuH1xwj4IwT8ESLhOOlUPtnCUiLRJIFghHgizZatvezeM8GBwyc4cnSR8aPnmJg6w8mZixwaO0VxaTVuw4eumxiaex06b+LSdQzDs86f8ZNOpygpLae6pp6q6npq6urZumUbff076OrqZ8vmdrZs3kJXZwcbNtRTXlZEy8ZGOtq3kYxFMTWrTdDUTUzTjd8fIBQJk80WUFRcwNaNlazdOcXq0ijXFvu5cGob7890cG1xgCtz3Vyd6+T6QjfXz/Rz7ng75092cnG+hysL/VyZ6+HS6S6uL/by4MoObr2/k6tnD3JucZK5uZPMnZ7h/fff58K5s5ybP8ml86c4NnGQxcVZtvf3MHZkhMH+bvq7t9G6sYnW5g3EwhESiTipZAq3200yHifg92MYGprLRUE6geZSEEUBuz0HWbQiSJlMHpK4HhmUnGiags/rXWcDuXA4cnA6bdjtduy2XFRVxu7IIRYLY2hWq5uha3hMN5Io4PNZ7ZPhcJBw0IfDbnvj3FIlAYf9PVTJidP+HoLtXXSnnYKgxpHeOsbbCjjbXciz0Y388UQ7P8z38Hq+j7+cHeLn+U7+PN/JL/Pd/Hy2nx9Pt/PqZCPfTTfz01wHP5/t57vTbfxpppUvZjbxx7M9fDLfyeU91dw/NczUYAsVQZms6STPsJHU7CR1O3GXjUK/RsxlJ+KykdAE4i47ST2XjGEnY9rJ03NI67mWo8uwUxbRyfcJ1BcEKQooZNwSCZeDuOYgoTuIaQ4SZi7lcZ2ajJvShEldSZSWunwqiuJEgiamoaCpIi5VQlUkvKaJ5lLRXAqqrKC5FDSXZDmEdQW3qROPRfGsi64uTVp3nYvrbdASLkV+I1JKosNqJpStzbtf42qSZH1WkqziClmWrSZDRcGja1RVlNLR1cexk/NMHJ9jcHgvG5pbKCutorayhr6OTjq2tnN4/yF6uwfYNbyXEydmObBvhM6Ofrq7hxkc2MvQ9n309++it383vduHqaysJBGJ4jF1dN2FLMt4vV58Xh+G7sLjMRBFGbfbRJZFFNlJwCOyem+WLRsrSEQ1OlsL6d2SZlODnw01PqpLDeqqfNSWe2moCVBV6qM066UwP0B5SZySbJi8hJ9o2KCkMEplWR7peASf10TXFFyqYjUehrwoiozfZxIPW5D5eEQnEXWRirsJhl0oigNRtiOJAoLgtByMgiVyCYIDwenE5sixzhFFwuVyobtkiovS+ANudENHFKzvSqKE3W7H4XTgFC1e3a/MK9t6VPFX95Xd4cBudyKIIoqiousakiSu87cswcsp2HG7TVwuDVGUEAQRRVYxNZlU3ENNdYa29nrcbhWbLQe73U5u7v/H3ns2tZXna7tvzplug6QVtZRzRCAyImOiARtsMBhsMMY2DoBNzmBjG7ABG3DAOU+n6Z6enuncdseJe0/as0PtOs9zXp8Pcp0XS+2e5yvs8q9qVUlaSqVSWLr/933dumhttchUlOcTjfpffc5NRgOi0YTH4U6KeQJOpx2P24UiCTjsVrwuN3arHUmS0MyKXrgiC8iSgKyIqKJCVXkJOVnZ+nGLz0so6Cc9EiEjLUJpUYLSRD458fTXAtfreT2v5/X8T5jJydXamZl1RiaXmJ67wsLiFS5dusry8ibrV+9w797bPHn+IW+//zm/+fQPfPbVv/DtD//gxTd/5esf/s5X3/+Vr3/3dz774ivGB4/R3VLKeH8LT+6t8csPfsVX3/yFr777B598+S989uLP/PrzP/Dyh3/n6x/+g89e/p0X3/8nX333H3z0+b/y4ad/4pef/IkPfvN73n73M955+wPu39rg4e1N7t6+y/b2XSbGz3DsWBfHe/bT21nL+GA756e7uXvzHJtXJrgwP8iRni521bfQ2NjB0SN9nDnVxfCp/Qz0tdB/dC+XxrvYXjzKLzZHefH0Il8/WeTbJ7N882CUl3eHeHmnn28eDvLy9mk+u97HhxvdPLzUzrH9ZUTdNjxWM05Nw2u143e6cdjsWBWZiMdKR3MZ4wOdXJjq49qFs6zMHOfCWDfnRg8yN9JDSX4mAbeDoNNG1OfG63DisDlw2BxYNau+0iXLOmzebMasWnA6PPh8YUrKqsjIKSItu5DcwirC6QmCMd3JlRYvIp5dQjQ9n2h6DmXlVVRWVdPb08352Snu397i2cMbPLu/weM7V3i8fYGnN+Z5fvcizx9c5Z0nW7z79BrvPtvkvWdbvPfsJk8ebvH4fhL8fv86d2+t8+D2Os8fXef+7as8vLvBvVtXef/n9/nwvSd88P7bTE+Nc+RIF6OjQ0xODHOkp53t6+vcv32Ve9tXefZom3vbmzy6t8WT+5s8vr/J03v69vjeBg+2N7mf3P/Os22eP7rBu8/u8taTB/zivXf5/POv+Pa73/HVyxckCvOIRCJkxAtIFFaTl7+T3PxyChJlFBdXkptXRlZWERnxPHZW1FFV2UhN7T727eumpKSG/MJCDvbsZ2phgMWlMS5dHmdxeYTuI000NVdQUZ5FXXUx5SXpzE2eYGFhiNz8OFarQtCvEQkqJHI0inNlWmvNrI5EebgY5elyjGsTQY7sFehusrOrRGVfrYfGnQGyIhIFcYn6cjtFuVby4iqnD2YzfTzCvnKVonw3OYU+2ntr6TjZQH59nOrWAop3ZRDOdxPO9GP3uJA1K7JiRjarSKqiNxTKIkGXRE/HTqwWA4oioKpGVNVAMOwkHtOoKHZRmCtSXaxSU2TkcJNKT7NEZ4NKdbGJkhyRkhyB5jon2TEjddVuiordOJx6nESWZVRFxutx4bBZ8budhH12yvP9HNgdZ6inktGjVYz31TDYXcH8aCfdXa2kpUeRVSUpcGkoii7gqpoZUVYIBCOYRAmTSURWVUyChCjLWB0OZM2CarEiKwqiJCArMg6XG6fHiyipiLKKYrbgcjuJpEWQZJVUkxFR0lemjUYBUUglJ81MXoaAYPgZRkMKVouGaEhFSH0TsyIQCXjJiAZwmyVKMl107snnUEs1EZ8Fr9dGyO+gIDOKTZUQDamveFivBK6UN5MRxDdexQhfgeWTnK4f4fE/7X8zyeP6CTafmrqD1JQ3/imO+NMmSkZMQlL8MqRgTNVdXKIxVT9veAPBmIIiGAi6HdRV5LKrKk7Ip5IZ1Wir83Kw1kVBhkZhVojKkkzqqwuorSygsjzB7t01XBjpo682zHBrAZ27Suhqa8VhtaKKEposY5ZELIqEy6zQ0ljJWw/XWJnpor4iHYsioEkCFrOM3awQD7gpyomwfmmcxzdH2deQi8um0Lq7lunRQU4cPYzP5cDtsKCKBlRJQJWN5GalE8tOkFa8B39iD454Ba6sKoKFe4gU76G6uZOjfYc5O9DFcH8nZ/oPcLa/g6GBA/SfamVipJe52UEmJ05z6cI0773/nKtX1ykvqyE9lkdGeh4uVwiPJ4jT7sbrDeByeUnPyCYQihAOx0iLxdlVt4fuw6c5fmKc0YllzowucnZ0kbOjC5y7uEFj0wEcNhd2uxOHw4XN6sBud+H2egiHQ+TmZFK1s4zamkoaGurYs7ue/a37adnfQtv+dqqra6mpqaOutp6SogKKErnk52RSv6uG7q7DHDt2isGBEWqqasnJzqW6ppZIJI1oWI9SVlWW0rKngovT3ayd62Jlto3lmX0sjjexPLWX5el9XJlr4fJsM+sLbVyea2Ntvp3V+X1cmGhgdb6Vy3P7WD/fwepCG0vTzVya7eLc9HHOzY+xsDDDuXPzLMzNMTM5zbn5GSbHz3Csp4PJiVH6jvdysq+XPfV1lCTyKClKkBGLomlm3B4XXq+PWFoaVouGw27TSwpkGVXR3SeCYEIUjXrUUBB07pbJoIvEhhTsdis+ryfJBhJxOOyYTKmv4ok6K0iPZYmCAZ/Xg9ftwut0YDKm6syvHx/HmIpoNCKYUnThRtabSQVDCpLpTezSm+T6zRyqirHYXcZyZ4J7x0v59fhuvj9/gK8XWnW31mwr38238M38Pr6cbODLmXq+mKzjs/GdvJis5+XcXr6YbeLX03V8vFDPry7s4+ZAFec7c5nvquBYQwF5LoEsh0DMaiTNJhC2GAlbTYS0VNJsJoLmVD2aaDYQVlOJaimk2XTHVkxLJT0Jno9qKcSdAtk+M+kumahVIM0qEXeqlMf9xF0y2V6FXUUR2nYl6GqpoqO5mrwsP1lxLz6PHVWVcTitOJ1WbDYNTVPRLApWq5YUtnSnqmaWcdg1vG4bNrsZr9uOw2HBoplxOKxYLKp+W03Dov10W52vpmKzalitFmw2K5qmYbNZMZvNr2KKqlnnJ2qaGYvFQm5uLosXV7i4ssX5lS2mzl1mZHKe46fPcvhIH8VFpRQnCtnXtI8Tx0/R2dnDmYERTpwYYGRonLbWDo709NHd1UtrSydt+w+xb18nLa0HaWzcg8flxumwoypy8v0lYTabsVo1otEQoiDidnuSgpyI0y5x+/o0hzt3smtnkKYqPw0VLqrL3FSV+2ioSWdnaYDifBeFBS4K87zUVORQkBelOJFBWVEmoaCHoN9FRpqbWMSLy2HFbrNgNitYLBqapmC3aUiSiKpIlBUVksiLkR23E49ZCYUseLxm7A4FRTUhSoafnFuCKdkmKiOJIqmGHQhGAy6nHUkS0TSZ8vJCcguycfs8eiRRNCZFK/32gigiqwpGkxGTYMQoGBEECaPRmGwoFTGaTAiC3pRYXVONJEtIki6i6RFH8ZXoJSdfW4tZJh5zU1GaRm1NLoWF6QiCgVRjiu7gMurx49zsMPn5cSRZjyGnGgw6WN5owqJqSTeZ/h0SCgbxe70E/V4EoxGTQW++NMsSgsmAJIo4bDZsNhuqrBJPi5CZkYHb5SAUCBCLppGeFiMzPZ3crEzysuKEg97XAtfreT2v5/X8T5jJyeXa5aUbzMyucH5xlUtLayxdWmd5aYP19btsbNzj9t23eO+DL/no49/yzvsv+M2nf+Dld3/j6+//wne//wdf//bv/OHP/83c1DgNlVkc3l/KjbVp7t/Z5NPPX/LdH/6Dlz/8O59//Vc+/epPfPXd3/ny23/jxTf/xnd//G8++eqvfPTZv/LLT/7ER5/9hQ8/+xM/f+dzfv7zX7F94xoP7t5ganyIPY1VNNTk0rm/iumRw2wsneXy4glWzp9ibWWctZUpzs+P0dbWSe2u/dTVtbO/5RADJ7oYHWin//g+Tvc2c2msi+0Lvbx9bYQvHy/y4vE83zyc4usHE3z7YJxvHwzrUcWbffxmq5f31w9xa34f3XsrcNv0lTCn3YrHbsdls2O32LAqMmk+Kz3t1ZzqaWB27Airi2c4N9zF2nwfG5cG6T/aQk5GBL/TQtjjxG3TsGkaFrMFm8WKWdXQNKt+wCDLSIoZm9VOLJqB3eEhJ7+EjOxiYjnFZCcqSIsXEo0Xk11QRXpWMVm5JYRjuaRn5pOfKKW8YidHj3Rx89oKzx/d4vmDLR5tX+L2tTFuLvVxa7GbR9cGeL59kWf3Vnl6b5W3n2zwztNN3nm6ybMnWzy5u87Texs8fXCdm5vLPNhe4fnDTZ49vK4LYPeu8/bjG3zwzgMeP7zLxOQoJ04eY3DgNPNzU5zu62FrbYkbV5e4tXWF+7c3uH1jlcf3b/Dg7hZPH97k6f3rPL6/xd3tq9y9dY27tzZ5ePcGj+7d4PHDbd55/pB3nj3ho49+xccff87X3/yWH374gbq6KnLz8kgkKigr3UVWVhE11bspKa6hqLiG8ord5OaWkSgsp6ysmtysYkpKasnPKyUnN0FhSRHHTx/iwsoYS1cmWLo8zuTsYU6dqOHQwWqqK7Ko3llIYUGEyfE+xsdPEosFcToUcrL8ZMVsyfZEgcGDdm5M+/n5coTHl2LMHHNyss3B8X0W+vZ76drjpK7YRiImUF2oUJ6vkpNhozzhpnefn54mC40lNrIy7SSq0ilpyKauo4yChjilu7PIqwpTUJWOw2tFOkeS7QAAIABJREFU1jREswVRVlFtNkTVjChJSKYdNNZks7exAItVQRCNyIoRsybidCrkZKnkZ0kU54lUF4s07ZQ52mKhu0mhtVahIiFQkmOkLE+grtxJRtjIrlofkaiGZlFQZH0VV1VVvelMkXBZzfhdFkrzQ/S2ldGzN49TncUMH93JuZEWLs30cLBzDz6fF1Uz63EFTUOQFN2lJYkYBQnNYtdZWiZRh9mKEiZRwOqwIykqFpsdzWZFEE1IsojX78HldekrxRYNj9eNP+AiLRbCYrFhNJmQJBFBMOmRC1WgMMdGftyEyfh/J5lYO5BNBmRTKopkxK7JuGwqbk2kNMtD974ydteWkJsZxemwUF6cR0FmFIemIhkNPwlcKW+QmppsTDS8icGgX5aSZHAJJoPefmjQIfLGpBhlSDq+DKk/Au+TbjDDG8mo4j9B6Q1JUL1Jh9GLggFT8n5Mxn9ucvwZptQ3dVeaMYV41EvdzgziMTsel0h5gYP91W7qi6yU53ipKsultqaEooJ06msKGRk8ztzRRvqrfUweLGPw4B5ad+/CqqqoooRZklElCUUSsSkSPZ3NfPD8Krev9FGY7cAsGdFkEUUSsEgyHovKgb31rF6a4M61EcoTEXwOjYnhATbX1zjY3obLoWFRJRQxFbNsJJEToa2plnhOAbGSPQQSe/Dl7SKYaCSjYj8ZFS2U7W7lQFcbA6cOMni6g6Ezhxg5283I2YOMDh1kcuwY87MDTIweZ27qLO+++5jt7S3qdzUSCmUQCqbjcHixWl047E5sNhsOhxO3x0cgGCYSTSc9I4u83CIOHjrJkWOjHD85ydDoBWYXrjIyscipwUk6DvXidnqx2514fX4ikQiFhQnKSoupqa5gd0MNba37aN/fRmfnAQ52dnKgvZO6ulp2VlSSkZFBTlYWibwcSosK6Tt2jKnJGW5cv8HNGzd5+PAZz59/wO3tB6xeWWNkZJwjPUepr9tFTWUl+/c2MNTXyOxAHVcXDnLtwiGuLnZyea6Nldn9rM0fYHW+ldW5Ni5NtXFl4SBXz3eyebGdK3N7WT3XwcpCJ1cWulmaPcjKwhEuzJ5mdnKQifGzzMxMMT09ycjwMGPDYyzML3Bm8DTHervY39rM/ta9HOvtoqmhnsxYDKfDTmZmnHA4SDgSwuVy6rEv1aw7eyQZk8lIdk4miiJhEkyYTEZMJiOiqP95lUQBk8mIwZiKWVNxOh34fB6i0QhGowGTMQVZ0sUwzSzjcFjJjEdRJROSICCajIT9XgTBgCgYMQmpCCb9tCIKScfjDkRjKrKYikURcCoG9uYHmD5QymxbHte6C3h8soxfjTfw24sH+N2F/Xx/voWvZpp5Ma1HE7+eb+aL6Ro+m6zg16OVfDq5iy9n9vDJVD0fTdfx4VwDP5+oY+VIIVtDe+mtDNOY6STXJepOLIeJiNVI1CEl2wxNBLUU/TLLT1vInErMZiTNZiRqNRHVUsh0yqTbBN35ZTMSc0lEbCIhq5G4QyYRdtJYlkNNIkZjRRYNVXmU5EfJzQwRDbrxea2kpXlxOjXcbjvBoBeX04bTZcPltuGwa0lnkYZZ1YUri0XF5bSws6IQv9dOOOAkKysNv8+F22XH6bTidNpxuZw4nQ4cDhs2mxWHw4bX6yYQCODzefH6/LjdHlxul+6acntwOB243G5cLidutwuvx8v+tg5W1rZZXNpiceUGkwsrTM5eYmRigem5S5zqH+b4iQH6B8cYGz/P2MQCQyPTjIxNMT+7SNeBg5w6foprq6uc6e9n8FQ/Z/uH6D99loqynYQCfhx2W7JpU8FutxOPZ+DxeAiHAlhUBYfVikXTkGURu11mYuQQw/0N1JbZ2VPlo7rESWWJi7a9BZw82sTOsjAVxUGa9yTIy/ZSszOfRF468ZifSNhLZmaMrHiMqp3F5GRnYFYl3C4Hdrsdi8WM1+tOliKYEAQTTptGNOQiN9tDfq6fYMiGy63gdJkxayKSZEJIuqxMpn8+bcBgTEFMCl+SpLcp5uSlk5mbjj8UIBgMIoqmpMPZgNGkFznIsoxJFHSRSxQwmQSMSaHpJ4FLFwRD4SiqquJyOMnNzUFVVURZRJQEBElASkbQQ34blWUx6mtzaGwoxGIRMBpTMZhSMRr15+5yWagoL8Bm1356TkYjJpOAaBL0SLGoNymKgkl3j0mi7ixWZFRZQTAZkQQjkiBiVhQsZg1VkbFqFpxWK/GMGG6njZKiYmKxKHv27CY/r4CyklIa66pfQ+Zfz+t5Pa/nf8osL1+vvXLlFouLVzi3cIn1tS1uXL/PytImW1v3efDgbR4++gW//M03fPLlH/n4yz/w7vsv+PXnv+fb3/6F7//4D77+4W98+/v/5J133qerrZ7jhxqYGurhyf0N3nvnbb568Vu++e3f+e2//j98/OW/8NnLf+XLb/+dDz/5PR98/Fvefv8bPvz0T/zi13/k/d/8ifc//p619VtMjE3Q3trI0Z4D5GX6ONrdxLnJo6wtnWFpoZ8Ls8c5N93DlaVxZqbOMDp8iuEzAxzp6aOuro09u7up39XKid5Oxs90cqRzF6d79zI72MHlyS7uXjrFF08u8umdCV7cGeXbh1P88GSWr+6O8M3DEV7cOs6nN4/zwcZhrk02c7yzAbfLiUUzo8gifq8Ht92BVZVxWc1kp7noaCqh90ANF2dPMTV4kJtLQ1w7d4qxU/voP9pCZlqQoMuKx64R8Hqwms1YNLPeTmfWdNt+0savqBouh4uM9CycDjclZVXkFlRQUFJFdmInaZkJohkJYvEi0jNLSIsnSMsoIBbPJyeviJLSUroOtrG2dI4nd7d4eu8qj27Msr1ynI25dh4sd3F3uZuHV0e5eWWKu5vLPL1/lZ8/usbTB2s8ubfG8wfrPL67xv1bKzy8s8qj2ys82L7M/e1VHtxZ5+nDG3zw9n3efX6HzWurHD7cxenTJ+g/fZKzAyc5eriTrfVlbm6t8uDeLW7d2ODW9XUeP77Do/vbPLp/g4f3trh7e5ObW1fYvnGN2ze3uHf7Oo8e3OXhg/s8fvSQt56/xfvvf8jnX7zkqxff8/33f2Rv8x4CAQ8et4doJIZFs5IZz6MwUU2iqI7CkgYUswdBVJElM4JRwuFwo2lmfH4PzfsbGZs5zYWVUZZWx1lcOsvo8G5O9JVz9mwHOdlBomEfFTsL6O3ZS3dXCz6fjWjYTmaGg9KEh/y4SNsujSsjfh6cd/POapjrUwH69po4vtfMkUaJE21uBrvSaanx0tEQpLPRR02Ji8IcB7srvZw8EKKpUqOmzE84YiOY7Sa9PEq8MkbGziDlzbkU7konpyQNURFQrVYks4ZqtaDYrAiKhijJ2C2p9HZUEvDKaBYzkmzEYhXxBZy4XSYKCuxkxyR2FmlUJox01iv0Nqt01Es0VYqU5ZuoKdUFu4JMhfSwRFmZC6tV53PIsvQqSqJpKgGfB5umEPTYKc2P0rE7n97WQga7KxjsKeHC+H6WZnvo2F+L3+9GVpWkkCUjiLIOiBcFUk0mZFnDIMoYTSJGk4SsKJgEEUUz43A5UM0asqrpq8KyRDgSxOt3kp4ewWo1E4r4SEvzEo548Xg9qIqKRbPo7WqiCVlOoTjPSX5cRjD8DMGYgsWiYEp9E8m4A1U2Yddk7GYJt9nEzlwfB5vKONbdRtBnx2Ezk8iJU16cj9NuQTQZMRp3/ASRT7K0dNj7mxhSUpKRwjd0+K/hR7B9qu5AMe7AZDBiNKS8ijempurxxFTDz5LRjaRLzJCi37/hZ8nzO/6PZsUfGV3GZHzRlPomspCCYErFZjZRnBekpCiE32/B55IoylTp2ePnUH0miawI0bCfoN9OdoaXlenTjLbkcbrCyYnqEEMH69lbV4VdsyCZTCiCiCIIKIIJiyRwsHU3928ucn6sg2hAQ5MFNFnEoshokoxdVcmMhOg60Mzpoy2EfTZCHjtXryyxcuEisbCfgMeBZEzBZZPJzghysK2O9uZK4jl5pJc0EihswpNXT7i4mczKA8R3tlHa0Eb30cOMj/YxOtjN6HAPZwcOcba/g/4TLYwNdTM53sfY8FHOzQ6zeG6CBw9v0z9wgsqdFeTnFeF2e7An3Vd2uwOXy4Pd7sLrDRAIRvD5Q6THsqir38f+juN0HTnDqYEZjp8a48zIPC3tR+jsOkoslkFhQQF79uymrLSYtrYWmpt307SnnkOHOmhvb6Ojo4PG3bspLy+nMFFEbk4muTlxCvKzaayvp7mpmZHhSVZWrrO8vMX6+habV9e4vrXB1tYtrq5dY+PqVbY2N7lyZY3LV9YZGx1naPA0Z/ramD5zkKW5k1w+f5LFmR4uzBzmwswhlma7WZxqZ2F0L0uzB1k7f4iV2VYuz+5n9XwXl+a7WZjsZmHiCOcmj3JxfpC5qbPMTo1w9sxJjh45zPDZQebn55ianGXo7DADpwdo39/K8WM9dHcdomlPA/G0GF6XC0WSSE+P4fN58Pp9WCwWNLOG1+0jGgrj9bh1YUpTMZkMyLKkw+NFI2633p5pNBqQJBGDMVX/0y3o3z+a2YwsmXA67WhmBbvVSllpAkk2UlpcgNvlRJV1B5jL5UAQUjEad+iicDKupYvDqYiGHUimVFTJgMciUZXhZn5/Mbf76rh+uIiPJhr4en4v353fx/cLTbycquXLiV28nGvh5exeXsw28cV0PZ9OVvD5VDWfTjXw6VQDH0838MHULt6daeDR+G5WjlUw0lpAV2UGZWGVPJdA3CYStRhIc5hIc8qErCYiNoGQZiBkMRA0pxJ3yqTbBdKsJoJqClFLCmnWVMKWFGLWHyONIkE1lZBmIGwxkOESyfGbKc/wURL3U1kYJ5EdpiAnQiTkxu224PXYCXpduF02AiE7gZAdj9dOXn42Hq+LcMSPz+vA7bDq/CKrhtVi0Z1wFgW3y0ZVVSmhgIuMWJBI2K/zzbxO/F4nHrcjKWb58fmDuFxevF4fwVCY7Kx8gqEIgWAMny+E1xvA5wvi8wXxeH14vHpbXzwjg+LCEmZmL3BxeYtLl28wf3GDqXOXGZ++wMTMIhNTFxg4O8bwxDyjk+cZn77IwoU1pucuMT69wMLcRSYnZjl54hQDJ48xdOoYKxfO0dfTQ0VpCWXFxWRmxAiHAgQD/qSbTCU9PfZKiMvPySUWDqOpuoPN5dI4dKCamdFWdu100dNeSFWxm6oyHzuLPdTuTKOyIkppwk99bR4ZURc1OwsoyImSmR7E73OiaQrhUIj6ulrS0iKIognNrOosMkVBkkQURUYQRURRbwh1Oczk5QTJzvTi9VtwezVsNgVFFRAFQRewZF041n8DdGC7Ielw/HGhR5SM5CfilFYU4PO7cLud+gKQMRWDMYUUww6MJiOCIGI06tw7kyhiMhr1aKAoIAgiJpOAwWjAJAjY7U5kScLrcVNdU4EkSQjJFkq93EXAZTdTkBuioTaHvU0lZGcFMRh3IEoCBtMOTAYDZrNMbl4G4ZAXk5CKyWTUvxsMqQhGE5JgIhj0oyiKLoRLBoJBb7J1VUIyGfG6XXozZHJz221Iogm7zUI0HMWiqAT8PiIBL5FwkEDAR2FhPrFYlKyMdA4daCcnHn8tcL2e1/N6Xs//hLl48VrtlSs3WV29weXlVZ49fZeb1x9yeWWDtbWbrK1t8+jpB3z06Q/8+vPf8/EXv+Pzr/7EZy//lRff/YU//Pm/+f6P/8F3f/hPPvniO86cPEJHcxVNtQkGj3fwcPsqH7z3Dp98+hX/+b/+Pz767I+8++FLPn3xVz7+8s9sP3iPdz74hg8//T1vvf+CjeuPaGlro7woi+rSDPY15NN/fB89nVVcWjjN4uwxpkY6uTh3mtnxXkbOHGRhYYzBwROMjJ7h1KkTNDfvp7y8icLiPdTU7KX3UDsTZ7s52buXscFDjJ7sYP5sB1dnevji6TJfPZzlxd1hvn00xWc3B/nuyTRf3x/ly1vH+c3WEd5ZbWdjZh9HO2sJ+TzE09OxaGasFjN+twezJOC1q+xMRDiwp4hT3Y1cmDrO0tQRtpdO887tOa5dHODAvkoifg8Bhw231YzXacNlt2O16DZ+cxKwKksCqqKiJDeb1Y7PG2Bn1S6y80vIyi0hp6CUzNwisvJLyMqvIJ5bSiyzkFhmgnhOETkFxexqaGBudoKbm1e4f2udezeWWF/oZWW8kZWhOh4sHWRjdh+r04eYPtPNuekzPH2wyZ0bSzzYXub21iLPH6zx6PZlHt+9zKPbyzy8vcLdGxe5tXGOuzeXeXL/Gu89v8v77z5ndHSEjo52jh47wqmTfXR1tTE+OsDalUtsX9/kzu1brK9f5v6929y/d4ebNza4d3uL7RsbXN9c49b1q9y+scmd2ze5f3ebRw/v8/jhQx48eMSzZ8/51a8+4bPPX/Di5W/54ouvqdxZTsDnIhoJUV9Xj9PuJBiIkJdfSXHpHorLmvEFszCZ9Fprq2ZBEI04XRr1DeUc7z/MuYvDXLoyxtKVUeYWejjSW0BOiRt/1IbFKuF0WfH5nVSUZ1NVUUR6zMeu2gKqK9KpKPbQVGWn/4CV7Zkgzy/5eHIpzMJxGz2NJo7sFuiqM3Kk2cyhpgCFGSk0lFppqw9SX+6lvT7KcE8WQ4ejFGaaiEQsuH0Wwrk+cmriZFVHya+PUdueYGdTFuEsLybRgKTImK1WbG4nZpsNUVaRJIn8LC+de4tQlB0oZhlJMeHz23G4VaIRhbwclYJMmfJ8idoiA8f3qRxvUWirE6grNVKREKgoVGgst5EeTiUjIlJa6kFRU5PxQr1CXJYlLJoZt9OBRRaJBjxkxVy01KTT21LAeN8uZvrrubs+wLmxDkbOdpOWHsIf9COZLYiSgsVqQ1HNyIoZoyBisdqxOtyYBAWjSUaUFGTFjN3lxGKzYBJEDIKISZR1cLfTQX5BFlk56VhsZgIBD/6Ai2DIQ8DvRVUk7BZLsrFLQJFTyI5pxCMmhNSfYUr5MS74JqJpB4pgwKKI2M0ibs1EbWGQw2017CzKISs9SGZ6iOryEnLiMfxeF6oiYTTsINXwZtKdpTO1DKk7dJFqR8o/xRF3vIoYGg07MBrfTEYMja9EKYPxn+KOhjd+AuAnHV6pqT/DYHgDk2EHJlMqBsOOV/f/o9ilu7h095eQdHmpooGs9ADlJRmkRd2YNQmvS6Clys/R3ZlU5QVwWVV8bivNNflMH93F0C4/ZyqdHC93M3u0iQN76nDZ7UgmE7IgoEgCZknEpioEPQ4qCrMpyo6gSSbMolHfLwqYJRlNEvHabRxoaaI0kYNFEUmPBDg/P8Whtv34XRacFhmbKlCSn0ZbczVHD+2m68AuYplx0osb8BfuwZvfSLhkL5lVHWRVtlNa38GxkycZOtvLyEA3Y8NHGBvuZeTMIUbPHmRitIfR4V6GzxxlfPgEU2MDbN/eYG19ibNnTzEwcIbc3GwCvhAOuwur1Y7T6XkVNfT5Q7i9AdJiGQRD6TTubqfr8GnOjsxxrO8sg4MTnDg9SltHF21tbRzsbKO7q4O2/S30Hj3CwUOdNDc30drSQmVlNfk5OWTH42RmxCkoyKOoMJ/CRC7t7Z1MTCxw/vw61zYesLZ+m2tXb3F1fYON9StcXVtmbXWJm5vrbF1dZePaFTY3NtnYvMO1rXtcWl5naXmVy5dWWb2yyqWLi8xMjTI+cpqJoSOMnTnM5EgXs8PtzA03c3GqhYvTHVyY6WFm9CCzE0dYmDnJ/NQAE0N9TI2dZnr8LKNDpzh9oofjR3voO3qYwf6TjAwPcfTIUUaGR2nfv4/D3QdpaGjA63Zjs1hQkqDrUNBPTnYmsqLg9rpRZBmPy0NjXS2iYMKsKgiCAVlOgrFFPU4dCHhfRQ8NhpSfmhJNBhx2B4JJd6Y4nQ5i4QCaWSEnO55kDhlfXV8UTbp7S0zFYEy6IQ1vvCpoEEwpiIYdaLJAwK5SmeVhorWIyweLudtXw1v9NXw5u5fvz7fy3UIzL6cbeDHdyDcL+3g5v5cvZvbw1fxuPpmu4dOZWj6aquWTmd38ZrqeD2fq+eViG9dOVbLYXcHCsUZOd9TSUl9GIu4ly6OQ7TUTtpkIWg2EHAJpLoWITY8nhi1GIlYTUZuJNJuJXJ+FNKuRNEsqmU6BmEMgZjMSswnE7DJRm0C6XSTfr1JbEKIiP0wiHiA75icj7CXgdZKVGcNqU3HYzbjdDlw2Cy6HhYLCNBIlabh9VtLTw/j9TrxeBznZGfi8LhzJiKLX40IzK6iKhMdtp6goD6/HTjwjQjjkJTOehstpxetx4fHYcTjs+Hx+AoEIHm8Inz9IKJxOMBAlEIgSCmXg98fwB9Lw+9Pw+yO4vUHcniCBYJRYuh4Nnl24zPmlTS4sbzA2ucjY1ALjM+cZnphjZHSGsclZJmbOMTq5wNjUeWbPX2FqfonhiTkmp+cZHptmcnqaa6vLrC+dY3lxgb7ew7Tt3U1ZUQKXw4bVYsFpd+qlFlYrHo+bcDiEpllx2Oyooqxfx2EjEnRRU5HJ3Ggr+5syqK+KsL85j7qqCDUVYUqL/STyPeRmeSgqTice85IdD5GbEyE3K0Iw4MFsVnA6HISCAdKiYT2Sadbweb0oioyYXEAyCQKCqDugVEUg6LOQk+kh4Ddj0UQ0s4Qg6LE8QRAQkiwuY/LzYjCk6gKx0Ygo6GB/URQIhNyUlOWQmR1FNYuIggmj0aTfTjBgMBlJNRkx/BhZlPTSAEEQUFUFi9WKknSMK6qqi2rGVGRJxmbXOZmSJOrPXRaxaDLpUR/lJRnsbixiZ0UOkpyKwZTySoATTakUJrIpSOSiqjLG5O+bLAm6O9lgfPUc5KSALUkGYmkh/bVK8vgEwUhZSQKzIiEKRsySiCjoIpuq6qUS8YwY0ZAfn89NMOCjqLCAWCxKyO+huKCArPTXDK7X83pez+v5HzHnzq3WLq1scXH5GteubXF96zbLF9dYvXyNrc07PH7yIb/48Bs+e/lXvv39f/LN7/6Nl9/9mW9+9x98+e3f+f6P/8U3v/8H3/7+3/ndv/wXt7dv0dVeR3N1Dp3NFZyfHuT50wdsbt3iz3/7X/zy4z9w7/GHvP3BNzx6/glPn/2SGzcfcmv7Hv39pzjYVk9HawUjp1u5sniStYsnuLo8yoW5E8yOH2ZqpJORgVYGjrcw0NfO8NkeZqbP0t9/lIGB0/pKecM+EkX17Kxup7RsFyePdnN++gTHe3Zz/HAjp3qbGD3VysXxIzy9Os4XDxf45sEEX98b5dtHY3zzYJiX90Z4cXeAj68f5Z3VA1yb2ceu0iBBr4XRkSEcDivhYAi/149VVfBYVSqLohxsLuHogUpmznZwfXmQRxsj3L0yyHBfMyX5MQIeFx6bhtem4bJpOKwWnU1hMWO3WZJClw6ZV2TdyaWZNXz+IEWlVeTkl5CZU0RRcQVFJTvJzC0mN7GT3EQlWbklZGQliOcUkplbRHllJWeHTnN19QJ3rq9w89o8D64O8HDlIG+tHuKda8e4fbGL25fPcvXyIhfPTbG6PMfm1UUe3Vnl3q1lHt9Z4dH2Mk/vXebu9fM8vnOZO9fPs705z63NeR7dXub25kVu3bhG/+AgPb299J08ycBgP9U1ZcxMD7N+eYWN9XU2rq2zurbC06eP2dxYZ2tjje3rG9zYXOfm9Wts37rOndu3uHvnFg8f3OPJk0fcv3uHJ48f8+zZcz75+As+/uQLvvzqW37xi/epri4jIxbWDxYjMayaBZ8vSE1tCxU7WymtaCEzpwyTSUyuQIooqonGxnKOnTzA5NwZLq6MsbQ6ysXlAcZHm6hvihAp8OBP92DWJBwuGxabQlqan8nJYZr3VLOrNsGuuhyqSj307HVwbSLM40Ufby+HuH8+Tv9+lWNNCsf3qhxvsdLdZGZvtYfiTJHqQgvF2WaKsiy0VLs4vd/BsX0O8jIsxDNDWB1mPDEHRY35JBqzSDTEKNmTTl1bARa3hNFkQJQkNJsNu8eNxW5Ds5jR1FT21OYQ8piQJAOKWUKRjThdZpxOkfxcK7lxkbwME2V5RvZVi5xuV+ndp9BSK1JdKlJbLlGaa2JXmYO0QArxNCOJAheSbEBW5FdAYEUW0cw6X8WqyqQFfWSnu9hbncax/QlOdBQx3LuTJzdGmRtpo2N/NZlZaWhWDVHSnYkWqxWzZkExaxhNIk63m0g0HVmxYhRkBFHBJEjIZhWv34vNYccgSBhFGVlVcTjtxDLC2BxmRFk/gLfazDhdVmJpYSRJhxvbkjEGWUyhLN9DfoaEKfVnCKlvJlsIdyAJKaiSCYcmYVMFQg6V+tIouyryqC4vIhRwkx4J0txQR1Z6FJfDipg8CDe8clH9CJd/85XAlZryo/tqR7It8c1kg+KP7YjG/2N/aqrejJiS+rNXYpjJ8OYrmLwOsNcFMt2ppT+uy2nXr/+jgJZsXxRSd6DJImbZRGbMRyzNjaQYUWQDGQGZ401p7C124tSMpAWcDHXVcmZPBiO1Ps5Uujix08NQeyVnetvJioWQRQFZMKFKIpoqY1WVJI/rRy6XiF2TcVg07GYVu2pGkyQssoLNrOGwWlEEAzarmYLcOH6XDasskh50kua1cWBvNV3tu+g9uJvenv1EMzLJLm8mXNpCpHQfsbJ9ZFYeIK+mg8b2Pk4NnGXobB/DZ3o4O3iYM/2HGBrsZnToMJPjvYyP9HLmdA/DZ44xcvYo5+bHuH5jjaGhk4yODBEI+HA7fVh+bDy02rBY7VisdlxuH5FoFI/Xh93uJJYWp7Ghmb6Tg5w4OcSpU2cYPDPCqf5TnDyVdKwOnebYsV52795NaWkpOdlZxNPTiYUiZKZFKSsppqayhj179tJ+4CBnBse5tnWPmzcfcfPGQzY3bnJtdY21lUWuLC1wdfUCm1cvsrG+yPrKIhvrl9i8usz1zQ1u3rzLtWvbbGzdZeUtJBwrAAAgAElEQVTyTTau3mVtbZvNrXssL68zNjrG4MBJzvQfY2TwCBNnupgZbmXm7F4uzBxjYqiH8eHDnJseYGpigLnJcS6dm2F8eICxoX6mxgY51tPB7sZaigvzaNpdR8eBVhoadtHT00N5eTHxeJxgIEhWegyXy4HdrKHI+p9KWRYRJROqpuh8LZNAdlacYNCPKBgJBX0YjbqIpVnNyThSKqlJ9pbRlHQwGg16LFkSUSQJRZYI+Dz43HZ8Po8e0RKMuqPSoAu9omDAZpaxWmT9s5L8vBlS9UIJRTBiVURiQQ/tNVmMHyjgyuEi7vdV8d7ZRj6d0hsQvz/XyoupPbyc28t351t4Mb+bL6br+GxyF59M1fDR5E5+NdfAb8418eFsI7+YruPd6Qa2hxu5MtBMT10OJXEP+blp5BXnkV+URSzkIORWCXnMRP02okE7mTE3mREH6X4rQYdE1KWS4TUTc4jEnRJRaypRm4F0u0DIaiRkMRIyG0l3ymR7VfIDGsXpbrKjbkIBG16XDZtFxaKqaGYFm82MIgtYNBlVlbFazNg0Ba/fQnZeGLfXQsDnpDCRQzQtSFZmOumxKDabht2u4XLasVk1zKqI3WbGH3DhcdvIy8kgFvNTWpJLWthPNBwkEvYR8Pvx+fz4fWECgTQikQzS0nJIi2URTcskGIwTCGbg8cXwBeIEQxn4gml4/VF8gQiRWJzq6t2cv3iNuQtrzJ5f5szIFEOj04xMzjM8PsfpwRFGxqcZnZhnfPoCo1PnGZtZZGbxMsMTM/QPjTI0OsWR3j4OH+qkY38TjbWVlCQKqSgtYnjgFIncLHxeH1aLHVnWWx+9Hhd+vxeHw44qKyiSQjAYxOm007qvgfzsEGtLJ6gqddJQE6WmIkBVuZ/mxgIK832UFUfJyfKTFrFTkJtGRXmC0pJcEvnZ2Gxm3G4XLrcLs1l55VjUS4VUZFl3PenNhEZsdjN2uw1VEYinOelsLeHQgUpcdhWrRU3GGIVXxzZGkxGDyYAx6cpKNe5IQtqNuF1O3TlpkcnJi5KZHUWzqsiShMkoIIi6yCWKIgbRiCgLyLKI2WJGEiRdREu6pWRVQVZ01prDYcNmt2JWzdjsTmRFRZIEJMmEZlbweawk8tIoL8+ivDwHs1nEaEwlJfVNvfFXMJAW9lJWVojdbtfjyqIeK3bYrck4vwGP26WLdIKgi1nJyLHFomFWVCRBd6kV5mdRVpyH26U3poqCSRe0TTpwPp4RIy0aJJYeIeD3kh6LEg75yUiLkJ2eTtjvfy1wvZ7X83pez/+EOXdxtfbCpassX97i3r0nLF26wvlzS1xevsq9e29x/+GvePjsc56/+5L3PviGr779G9//7h9894f/4usf/sEPf/ov/vS3/82f/vb/8se//G8++eI7Th/vprUun+bqHC7MDvLBL97i/Q9+xQcffMzSyhZLS+vcu/9zHj56h/HRCQ51tHCsex+XLwyxsXKGm1fHuXz+FJcXT7J68TRL504yO97N5Mghhvv3M9DXxNDpdqZHjzM1doqli5MsLs7y6PETug510952iIrKZgoKGygp3cWhjv3MjvVy+mgTgyf2cqavhdH+DhZGennrxjwPl0/yzZM5vn88we+eTvPD0zH+/MEKH18/wW+un+Ct1UNcndpDx+4MvA6BXTXlDPSfprXlAKFAWK/MtirUl2XS3VLKQE8dl+eOs37uFMuThxk6uouhvr1UlWQT8rpw2zTcdg2n1YzNrGDXzDhsFlw2CzabvmqqaRoWixmLWcNhdRAKRSgqqyYvUU5eYTkNjc3UNTSTW1BOYUkNZRX19B4bIDOniIysBBlZCQpLihkd6+fyyjy3tpbZXBll+1IPj1Y6eLrUzrPVbt7aGubjXzziiy+/YG9zCw11NUxPDXFra5lbW5e4c/0SD26u8PjOMo/vLHH/5iJ3bpzn1sYc92+e5+GtRbY35rm2vkRXzxFaDxzkxMAgJ0/3sb91D3NzY6xdvsitratsba6zsnyJ61vX2Li2yo3NdW5srHNr6xo3tza5vX2d7Vs3uH//Lg8e3OPZs2c8fPiQp4+f8dbP3+FXH37MR0kX16NHj2hv30cg6MbrceJ2uVEVM+FQGkVFtVRU7iNR3EiiqAajSUQ0CYgmA7tqSmg7UMfQ+DEWl8ZYXp9gaXWI+YUuentyKazwkJ7w4wtb8PocBEI+NLtKMODg9OkjFBXFqazMZnd9Lu27o4wfDXN1zMnPV4I8vxRiud/FyX0qx/Yq9OwWOdXuoaPBRnmeSHGmwJ5KF5UJO03VEfr2hxk/4qetzkI0rOB1646jQNRDONuPN2YnUR0jUR0lUR5BVFIRRAnNYkOzObG6vMhmFVk2EY9Y6GkroSjbg88pEQtacdtS8flkAt4UigrMFOXKlOTLVCeMHGyQ6G9X6d4tsafKSGWJQFWJiZoSkUS2SFaaSEWJmYwMC2ZNQVFlFFlFlpVXUUWzWUFTRaxmkXjYTlNVGj17c1gca2dusImr5w8z1t9M+74aGhtqUFUFUVAwmgRdvJLNCJKM8ce4oiAhiCqSrGHWHBiMEiZJxOG04/F6MWtWBEXFrFmw2y3k5mVQkMjE43WgWcy4PTb8IReirFedC6IRSRJ0F5eQQmGWjeIcM6bU/wshNQVRSNV5PkIKVrNAT+c+cuNRMgJ2GivSOXN0P421pSRyM3BYzESDfsJ+D3ZNQTL9c0TwTUzJtkSTMSUJik/FmLLjpwhi0kFiNCQdXoY3Mf7I2DK8icH4xiv3VarhDQxGfd+PIpz+WG/8xOtKurz0tijjK1Er9Z+daUYDsiQgCgasqkA4ZMfm0N8vHqtAW6WH5nIfDnMqDWU5DO0vZmxvFmfr/JypCXCk1Mng3kLGeltoqtuJ025BkQRU0YhFFtAkEUUyoUoCfq+TQx2tpEWDKIIJVZSSrYs6d0mTFWRBRBUFnA4bqmQkGvTiUASiXhfpIRdnTx6is7WKzvZaEoVZpOcUEk38/+y9aVNbeZ62+Wa6OtNIOqt2IYR2JCQkkEDs+25ssA22wWYxm82+78aAzQ7Ga9rOxVm5L5WVmVWVtXR3VT893dMT80zEPPNinoj5ONe8OEpnz1eo8C9CASEpUKDQOfr/73Pf112PJ9WKP9VCTsl5ko3XKWq8RtX5a4yMjTM81M3wrS5GB68yflvjcM1O3WBhtpfJsWuMDV1lZPAqd0Z7mLjTx4MHq0xPDDA9MUIoFCDTnonF4sBstmI2mzFbzFgsNjIzM4lGIxQWFZIqLqKxtpqBgT7GxyeYmZllemaa6dlppmfGuTM+Sn9/L03NDRTkx/C43fi8HvzuLAJ+N5GcMJVlldy6dZuN9X22th9ycPKS07MPePjwMccHB5wd73FyuMXx7hon+2ucHq6x/2CRo/1lTg/WON7b4HB3ndPDLR6e7HFyfMjJw1Me3D9gd+8R+/uPOTx8ztHJK+7vPube9j7jY5NMT45zZ6SP6bEBZsdusDRxleXpXlYXx5ifHWZsdIDRkQHmpyYZGxmk78YNLl1oY7DvBlcvdxD0+8h02AiFghSniggE/ZSWl1FYmCQrO5ugP0BNZRlOZxZWoynN/ElvhhUJSRbQ67WmNFHSHCaC3oDZbHrjzspyZaadW5qDRKfX3Bh6QY/eoMNqM6M3nEOWJMwmEx6Xk6JkDF3Gu0RyczCbVSRRRJZETEYZwXCOVCKO3+NEMPx8DGnHhaQ/R1lRETnZTppKcpm7mmC3r5j3+sv5abGDPy5e5Kf5Rv682MQ/LTbx17UL/HWjgz+tNPPTch2/n6/mD/N1fDdXxXcLdXy31sQ3q018s3GBz1db+fXSRfZvn6fvYhWF8RCFJQXkFeWTWxglnIwQSUaJF0RJFscpLEtQWlNCcXUhpZVJ8gsjxBO5VFQkqa5MkMoPUpTnI+K1ksjJ1BxfJh0Bi56Q1UCBx0hJroviuJ+Q30VWpg2rTUUWDZhVBUWSkUSNv+SwWzUHriJiNVswm1SsFgW3x4Ezy4rdYSYnx4cr20E4HCTgdWsAeYvWoGizmrFaVKw27SKCz5tFWXE+kVwvlWVJ8uMR8qNh3NlOfG43AY8XT7YPnzdMKCeOz5dHTjCOzxfB54/h88XweML4AnHc3iguT5hsd4icUB6BQIRLHd3c2znh7vYRi2ubTM+vsrC8ydTsClPzK0xMLjI5u8rS+gPml3eYWdxgan6V+dV73J6eY3RihonZJTo6uyguLqIoGaO2IkU8N4TDYiQZjxD2e8gN5Wi8MIuJksIEVosFo1HRuE1mjb9lNptxOh1kOTOJ5np4drpAQ3U2ZYU2KkuclKZc1NfmU5TwUZgIkh/zkCzwE4v4SSZiREIBfF43smLA4bBqrZGKgKKIqLIWudOOhQwMgg5REpEUAUkxYDapOOwmqstz6GqPU13mx2wS3hQzGAw6JFlBEAyc0/18QeWc5uIyZKQjhwIGQUBRVURJIBYLUlqeIDPLitEka3wrixmDoNeijqKA0axiEHQaHkBWEQ1aVFEQBERJRBBFJFnEYrVgtztwObPftGKKogGjKuK0m4jlemltKqeiPE6224HJZCQjI0O7mCO8i8edSUlpAW6PG6OiamK4aEBVtc+uTp+BaNAjixIGvQ5ZFLHbbMiSqAnbgh5RMCAZRNyubOwWlfy8MJJowGDIQJYMiIYMZEH7rgoFPKQK8/H7vQT8XgoT+QR9bqKREAV5ecTDbyOKb+ftvJ2383cx9+8f1+3cP2Bre48Xzz9ge2ufw4OH3N8+5v0Pv+X5i294/uI3PH76Nbt77/Peq6/453/5P/npL/8b//rv/4P/+D/+J//rf/9/+eu//d/863/8P3zz3b9wtP+ACzURLjeE2Vrq5/HxGmfHd3n+eJudjTEmRq8xcL2F2Tvd7GxMcPRgkYcHi2yv9bO1epO7S9fZXOphZ32I5dluxofP032lhJGBVtqbk3ReSLE4c4P5yZvMzwwyMznI2uoCh0dH3Boc4fKlbiqrLlBcep6i4kbq6+pZnh1guLeZkd5mRvpaWJy6yWB3K2f37nCw0M3XZzP8t082+I9P1vi3jxb59082+f60j+8fDfHDk2GebVxkbaKBSMBCyGNjf+8Ihz0Lu9WBUVHJtptoqYxxo72UW10VbM13c3p3kFeH06xPXmJmuJXK4ghuhw13phWn3YTdYsRmlLGbTDhsFhwWE1arGXd2VnqzZcJsVLAYTUSjBVTWtVBcUUNDSxsFRaVE8lMUFJaTSlVRVdNMoqiCcF6ScDRBbixBbX0Nc/NjHO7d5ez4Hmd7czzZ7uXFVhev73fxausqX7+8y7eff8Rf//Y3LrZ3kUgUUVlZxuTEkOZ4ON7i0dEmHzzb4aMX27x+8YCnDzd4drrGi7N1Xpyt8+hohc2NRTqvXafl4mVGJya5eKmNyx1N7O1usb+7xfHBNieHD9jb3eb4eJ+T430enh5y9vCQRyfHPDp7yLOnZzx/9phnzx7x6tUrXr16xYsXL/j168/47NOv+eqr3/Ddd9/z/Q9/4PPPPqXvxhWCgWx83mzc2VkYVSNut59EopKKqguUVV6guvYikmxC0BuwmVVKi3MZGu1i7e4EW7uz7B4ucHdrkMXJGubGEtwaKKSyJkiq2IvXbycSC+L1m6kqj9B1pY666nyqy3201vm5ecHO7rSPZytZfPbAz6+3I8xdlRhpV+lrlbjaYKC/zc75Kgul+RKlMZXalI1ESORqk4fZm7nc6cykKCoR9NuxmhStJUiSUI0SilHAZpdwZsm4XNqGUNCLCAYZSVYwm63Iiowk6inK9xJ0yzhMOlxWHaWJbPLDFiqKfTTWeKksNVGRUqlIiDSVCfS2iQxelOlsEGmpEKhM6akqFmiuMhEJZBDPNXChNZPsbIO2cFVlJElCkqQ3TYZWq5lMuwVPlo2SRA5ttXH6LqWY6G9gcqCRh1uDPD6Yp6+ng5raCowmM6KoYjBIGET5l4iiQUzzuGSMFjuSbNScXAYZncGAzW7F7fPjcnsxCCJ6g4jRZMTrzcbrdWF3WJAUCYvNiM1hQVVVDAZtkWwxSVitMqqspzCaSV5AwKB7ByEjA0nUQPGKkIFZ1tHe1oQ704LfodBc4uNKYyHn60tprCkj4HFRVlpEOOAly25BFQxknNNiiXrDu6iKQROf9OfQG959w9TSBK6fHVw/x6V+YWZpEcafH/vHN+KULh19zEg/pksLXxlvoo7vvBHWdD8D7tMRSSENv9efy0CX8S5GyYBZEfFmW3G5LMiyiKII5LhlCsImgtkKQ5eqGKwLMFLrprc4k6EaLwMVLqY6ipi83sClpgocFhWzIuBzmem50kxteZKSwlxikQD9N6/y6GyPaCQHWZTSNxmjJGOUJBRRQhUFTIqMy+Uky2nDror4nCYyLTJBj4O+623c6Gqgva2a8+ebSVXUES1pIlzWRk6qkZzCOqLlbSRrO6ltu0bfrQEGb11nbPQGI0NdzEz2MjvVw8LsTRZnbjI9cY3Z8V7ujHQzPNjFyNA1lhfvMD8zxMzUIAN9XeTkBLDZ7NjtmZjNZg2InZVFXl6ECxdbGB25xeTEbeZnJ5mcGGV2ZpyZ2QmmZ8YZGx/m1mAfHR0Xqa6swut143Vl4crKxOPOJhIOUVVVSWdXN9NTq5ycveb5q285e/IpT559xMPTh5wePeB0b5PTw3u8fHrAo+MNHh+v8/h4gyen65wdr3K8v8jx7jKnh5ucHW9zdrzD6ckD9g/us7u7x+7+Q3YfPGRpaYu7W8ds7z5meXOfxeV7zM+vMDU5ztTYKGMjw8xNjTE3Mcz25grTEyPMTo9ze/QWk3eG6O2+SteVK3R3XaWtuZWmunoKE/lYrSbsNjvOTCdut4dgMIjNZscgiPi8PjweNyaTCb/PjcmopGNEhjQgOgNZ1prdMh22dHxQO6dIkoRen0Ewx5s+ZjVBK0N37g3gWqc7hyj93BAnag4VvR5DWgRTVQlBMmjuF30GqiQgiQbcTgf50bAWPTYpaYbdOSyKSFkiRm2Bn5GWKFs3i9nvLuLbmVb+vNLBX5Yv8s/L5/nLYgN/WW7gL2ut/LTUyO8WG/hxsZ7fL9Tyw1wNv12s57vVZr5db+SLlXq+unuF95cvsd5dQmd1lMJkLtGCKNFklEhhnHBhlHBhjGBBHuF4hGgqRklNKWUNFcTLEtSer6ektpTCqhQXrrTSeqmJyoYqSqrLKK1KUZzKJZnnpbYwRGNRkLqEl9pUkHjIjcdlx2rROFFGk4QqK2kBy4osac4Vh92KIkuYzDJGRUGWRBwWI57sTEJhL64sK5HcIF6vi0gkh1heGJfLgdls0gRpRcBus2C1GbFYVXxuB9Gwm7yIJuT4PC4SsQhZTjsBjxu/x0M8L4bfF8HvjxKNJMkJF+EPJsmLVxAMJgj643i9ufgCUby+XDyeMB5PiFheira2a2ztPGR794yVjV1mF1aZXdrg9vgMdyZmmZheYWZhi5nFDeZWt9ncO2R6YY3xmSVGxqYYm5pjbHqR4dt3KCyKU1FaSGd7C33dndRXl1IQj5BK5tNcX0Omw0ooJ0Aw4CMz004w6MdiMqEqKlarFZPJiM/rJj8eJ8th4v7mCOcb/VSkMiktzKS6IkhJkZfiohDlJXFiUQ+JRBifz4U7y4HVYiYQCGAyGYlEwlhM2jrPbrNhMZkRBQGjUdEihwYdiipgNEmYjBJ2uxW32861y2W0n88nL5KFlG5O1As67SKIYECSJXS6c5oD0vCu1k74s2Cs0yErRkxmM6Ik4HBYKC1PkJsXQDVKyJKMLKuacCUI6AWDBpkXdFqk0mZHFiXEdEzQIAgYRElzdasqmY5snE53OiaptT8m41GKkyFqymNUlsWIRv2IokET4PQZ6PUZmC0y1bWlZHucKKqCLh1NFgWBWF4eJqOiCXiCiCLJyLIm2hoVGaOqIgp6LGYjkiAiCdpFTH36vCAafoksy4IBSRSxqDJtLfV4shy4sjLx+3ykkgkCPjfRcA6pRAFlRcm3AtfbeTtv5+38PczC7Erd/MwyW/cesPvghMPDZzw6fcnRwVN2dx/z9OknrK8fsrx6wMjwAs2tXQzdmuTzL3/Hv/zr/8W//+f/5M//8j/4U1r0+vDD17x/tsV0byWr441sLXRwdLeHw3s3ebg7wOl2Hzur19lcuM7B9ijba/3cXbzJg7uD3Fu5zvrcJVZnLrC5cJ3NxR6mRi8xeKOem12VNNWF6WgtoLM9xfTYVTZXxjSQ8PQtJsduMTE5ztjkItW1HVRUd1BYfJ6CZD3VVQ3MTQ4x0n+BmfGrzI5d5dbNVrraqpkdusLswAWOFvv546u7/NsnG/z15TR/+2CGL3ba+ergKl+f3uTVTicbk034sgVy3FZmZ2exWqy4s7OwqCphj5Ou1jKGrtewONbOxvQVDld7+ORsluP1ftZnrtDZVo03y0mWzYTLbibTZsRmUrCbTWRaLVgtZmwWMza7KV2vbcZismA2mcnPT1JSUU1JZR3xZDEVtc3ECkrIyy9manqBypomwtEkefnFxBPFFCRTNDbWsrgwxtHeXY731thdHeTxvet88KCbz096+fxkkN99fsInH73HX//2V5paO8iLF5EoTFCUKqSj4yILsxMc72/w5OEOzx7d5YNnOzx+eJezoxX2d2Z4eLDC4e4aq2vLdF7voadvkNsTU9TWVXLpYjP3dzY5eLDN0e4OJwe7HO7e5/hoj7PTQx4/OuXs4RHPHp3x7Oljnj854+mTh7x49pRXL1/ywfsf8PLl+7z+8BO++PwbvvjiK3773e/4/vs/8f33v2NzY5m8SIB4PEo4lIvJaCY720dVZRtlFe3UN10nVdKIJJuRBBGPx05Laylzi0Ps7C3y4HCBB/tTrC1fYGcuwZPNBPtrlbRfiFBdHSGe9OP12ygv9TNwo4Geq3W0NiZob4nSVG5idSiLs0Unn+75+HjLzeMFP9OdCuOXTfS1KAxfzqan1Ul1oYmSAoXiPAulMSMVBSZGu/K4XGWkvlAkkK3gtJuRRRlJkBFFGUnQqrczLQZyshWM0jkMOs39IBq01iGrVXMyGRUdpUVhFElbDOp155AlHVaTgMshkR8RScV0lCcFakskLtVKDHUY6WmWuFQrU1uio6FcpqZEpKbEQq5PT2G+yOV2H06niFHR4hOylG45kyRUVcFmteCwmQn5sklGAzSU5NDZkMdQVxkLYxc4WL3B9uIN+nsu0lBfi9FsQRRUDILm2NILBmTFyDmDHr1eQm+QMRgUTGYrkmxCb5DR60RsNjs2uzPdsii8cXvJihGv14tiUjHIAqIsIasSJtWIaBC0DYLNiMkoYjUrFMVc+LMyMJx7F8O5tPNKfw5F0GOU9WmxWcZnl2gq9lNTEqUgGsLnysSTnYXbmUmW3YxFkfBnuzHo004pIeONy+qXCOJ/FafOvRGxDPoM9Bm69HN1b5wlb1xX6ZiV/r9EEhVZTLu23iHj3K/euMZ+dqfoMv4RfcZ/gdynX89w7l0MugwcFhNOm5lwwE0yGcJsNaKaFJyZJgpiTmpSHha7K7hT42a42sVgtZfx8xGGanxMtOazPtjG7GAnXqeZ+upCXj6+z6/fP+Zga5ZHR3f5+MOnnBzep6WxEotRxKwoKKKCKhsxiipGWUGVZGRRcwvIgoDJLOPLNBNwGvE4VIZvtvPN5y8ZGeykraWGaF6McLSQ3PxycgoqCMTLyE1UES5qIFV/hdrWq9yenGZiYpT+3ssMD15h/PZVpsa6mZq4xsToFaYnrzI/2cudkavcHrlOf+8lxkdvMDp8jfHbfVy92kYo7MdmNeNwOMgJBrl0oY2BvhvMTN9hbm6M2ZkxFmcnWF6cYnZmnLE7I4yP3+FGbzc3enuorK4inJNDwOPF53Xj97qJ5cVpa+tgZGSGtXuHnDz8iMdPv+Dpe1/z5OmvOTt9wsOTXU4ONnh4dI/Tw7ucHGzw+HiTR4crnB0scbq/yKOTNR6drHJ2vMLJ3grbd2e5f2+Bh0fbnBxss7d3jwcP7nNv+wF794/Y3tpjbX2HpZVtllbuM7O0xdLqfZZWN1leWmVuZoGVpWXuDN9mZnKSu6uLDA/0Mjk5zNnJLqeHe4wM9tPd1UVVaSWhnByyXJmYzUYcdhvOzCxc2dnk5ITJCQS1zayqoioKsihitZqxWszY7XYsFis6wzlN0BIzkEQDPq8Lv0cDQ+v1GRhNEgZDBoKYgaoqabi15krRhC0Bg6DD6bAR8Psw6DXRTFZkBIMOSRRQVPHN39Pr9biytEY/t9NOJCdIplWL2An6c0iCgZDbyaW6BHcHarnfXcqjoWo+mmziu6V2/rLRxT/fvcafllv4aaaSPy3V8dNKAz8u1POH1VZ+t1zLj3PVfDtTwTdLdXy13MCXKw18vFjPi8V25q9X0VDgJVkQIpqIkpMfIZwfJViQS7Agj0gqn0hhAamKEvJSBYSTccLJGLmpAnILC8grSZCqKaaspoiSmhIKyorIK04QTzu9SsoLqSiJ0dlSTlEkG5/LisNixGRUMKpaJFtRRUyqhjlQFEVzcBrScTNFiyxazFqxjc1sJNvlwOtx4vNlUlQYw+EwkxPyEY9HcLud2GxWHHYLZpOCqso4M62YzTIup5XS0gIK8iPk5+dgMRtxWM1kOdMxv+xs8iJ5+Lwh/P4oubkJcnKT+EOF5OaWEA6lCAYTBAIx7bGcGKFwHLc7h4ryeq5fH2RlbY+NrWNWNvZZ3bjP7NIakzOLTMwsMTG3wdzKA+aWN5lf3mRqbo2x2SXGphcYnZjh1ug4Fy91UVVVRWlJIVWVpbS3NdLX3UlrYx3N9bXkBv3kRULYrBZMJqPmPDLJZLucWC3GN++Z1WQky2HHZjGT7TSzOHON3qtFlBc6KMy3Upp0UpnyU1YcoaAgQCjgwpXtwG6zkJXpxGG348p2I8syVrsVURIJhUn2cBYAACAASURBVHJQZBmb1YogCJpLzOFAFAVUkyZQurIdeL1u/P4srlwsobLEjzvbhCBmaN8jQgb6DC3Kq0jyG3adIOhxOGxIUrr1UJ+BIGjf26IoYraoxOI5lJYWYLaoqIqKnOZ4yrKGc8jQaw4wURZJJgpQFA0ZIIra+sTwc2ujJKIoRiRJ0QDzgoAsGciP+rnYkmJ+eoArHY2Eczzp78gM9HodoqynojxFYVE+qqpq74HFgkEwoNfpcDqcBHy+dBRTi2FKkojFbEE0CAh6HZKgJ1kQ1wQ6g0BuTlBzLIoGTJIRWZRQFe2ioWDQoUoCZUVJrl66QMDjIpnMp76uhlBOgHAwQCw3TF44+Fbgejtv5+28nb+HeXL2Xt3Zw8e8evUxH7/+no9//XtevPcVX3/zNz56/SNPn3/J/Z1HjAxP031tkGSqmrxogvKKBm72jXGzb4ypmQ1y8xLUVNfy/OFdjtcu83DtPAcr5zm518mD5Tb2NzrZ3+jmcOsWhw9us7M2zG8+f8zyVAfrC11srd5gdaaDuwud3F3oYnPhBrcHznOxuYDashxS8UwunU8wNnSBxZluFuYGWV8eZ2q8m/mZAaYmR1heWWV6dp3KmnZKKtopSDRRXXmBoYExxkaGGB++wszYVUb62rjWUcmV89W0N5VzvaOBif7LfHq8wH9+tcuf35vkTy+m+fx+B9+d3uDrs14+PrrB2kQjibxMwn4XAwMDZLuclJSUYDUpFISyuNpawuiNZmaGLrI508Xpxk1++HCTr16s897hFO1N5XizHGRaTRqHy27G47RpzBqzBZvVrC0+LQomo4LJpGI1mjAbzbhcLsorqrlw+SpFZVWUVtSSKqslWVTK0vImxWU15OYliMYLyU+kqKwoY2H2Nsf7d9ndWWN/e4a99T6e37/JR3vdfLzfw+v9m3z7epevP/uAv/3rv9LQ3EFObj7R/ATxggQllTUUpUq5PXKL7c1lDvdWOdpf5fhglcMHSxwfrHOws8L2vVUWlpa4cq2H3lvD9A4MUFpaSNflNuanJpibmGBqbJSZiTscPNjm7GSfJw9PeHR2ytPHj3h6dsqTx2e8eO8ZH756ydMnT3j+9BnPnj3jxYuXfPD+x3z88Sd8+cW3fPP1b/n66x/44cc/8uzxY8pLi7jefZ2AP4iqKhhVEx53mKLiZmLxWlJF9ciKmZycAHV1xcwuDLF6b4r7BwvsnyyxeW+Au3MpjhZDPFwKsjaVR+eVAsqrIiRSISoqY3R1VtN7vZ7+nnpaGyK01bqYG/BztuLj/S03n+0G+XDDz86glYXrNkY6LPSetzPRHeLmxWyaSi00ltuoype5WGVl7Jqf4Y4spm7m0ViWRcBjx2TU3C6yIe1+kQQkUU+uT6C21I/DKpJpUbCbBEzSORThXRQhA0XWEwo6yc4yacDYDJ22mFMEzGYBp0OgKF+lolilvkyhvkTPjVaV0StmrjWLtNeI1BUbaChXqS0RKYqpxIIi5xudNDW6sNlElDR3Q5G1uJksiSiKhN/vxWKW8XuzyI/4aa2OcbUxzmBnMSvjF7k7fYmVyYtMj3XR0FiNxWZBElUMgpSOIhkQRJlzBj0ZOgN6g4jJ7EA22tAbZDJ0IqKkIqkmFMWMzaZV0Ov1AqrRjCjJ+IJBRFVFNhkRZRFTOk4jigaNbWfVojiKYiAvaCYnW4ekfwfRoEMwnMOoiphkAatFwW5WsZskAjaJlvJcqouj5PiyCQd9ZLsyiYaCZDssuOwW7GYVVTZoYPhzv7inNCHr3TcQe61hUWNzZZz7VRoI/wu762c31xtXV8bPbK9fooaCQZdmCP0jGed+hT7tBtMaFdOusIxfpcWytIimeyct4p3DYtbek0Q8l46ORlLF+ZgdViwWI/5sM52NMWbaC1jpyGesKcTdG2WsdBWyerWU5c4yNm5U09+SJNdjZmFigK8/ecaDewsEXVb8ThsnB5u8eu+Ms5NdqstSZNlsWI2qBpkXZcyKiipKKGkBQ5+hiRqJsJfujibuLU3y7Sev+B///T/5w4+/YWF2jGRREbGCUoLhBIH0zZdbSKigisKaDqrbrnNrdIxbgzfpu9nB6O1rzEwNMH6nm8WFfhZm+1mY7WVu8gZD/R0MD15lePAqg/1XGB7qZGiwi+Gha1y71k5zUw093V0M3uplemKEiYlBpicHmZ4eYmH+Dguzd5ibGePGjR6qqqsoLS0lkUzgdrtxuVy4sjLxurLIi0TpvHKd6bl1jk5fc/b0cx4+/YrHT7/m0ZNPePLkFY8eHnJ2uMKT0zXODhZ4uL/Iye4iDw/WeP54l0fHdzk7XOPowRynB4s8Plnh7HCZ071ljvfW2NtZYWt9kd2ddQ4P7nN0dMDdzXU2NjbZ3tpl5/4+S4trTM0uMzW7yuTMKvNL91hd3WZybJb5uWU2N+4xNzfLyPAAKwuz7O1tsjAzzsLMJKNDg6ytrBHPi6c3vhKhnCA2mwWj0Ygsq9htDixmKyaTCVmWtXOVJCCKhrQrS2tdy8h4N93Mdg5JEjDotKIPWRa1yK7hXQSDjngsl8LCAqzp41avz0hzvAzIkg6HzaSJWBk6FFljSBn0GZhMJmwWa9rNcg69XsBkMmMxm3Bl2ojkhgj43JQUJzFKBrLtDm5fbaSrMsDdniK2O6O8N1LOF/PN/GapjT9udPHD4gX+uHaBPy038If5Gn6cq+b3C7X8Zf08v1us5Ye5Sn670sjXa818ttrC55sd7A5WsT12ifpUiPxYhGhBPjl5YXzRMMH8XAL5IYIFEXISmpsrEIsQKYyTk4iRW1RAuDBOrLSIcFFcE8GScaJFBcSKE8SKEyRK86msKSaaHyaen0s07MfnziTLbsFhMaPKmtvHbFKxWcyYjWYUWdaKNqwa41N7P+W08CXhzs7WLqKZVHzeLEpK4uTlBXBl2YlGwtRUVZBMFmCzWTTnlsWE1aLi97lxOMyEQ37CIQ/BnGzcnkysFhWH3Uqmw4orK5OcYICgP0QolE8kUkQwnCAeLycnXEQkUkIoXEJObopQOEkyWU4kksTrzSUnlMetwTsMjkxzb+eYtbt7LK3dZ2ltm/GZBW5PLHJ7YpHp+XtML24xt7rN9Pw6k3MrjM8tMTY9z8jkPJe7eqisrKaqqor66gounm9koLeTm9cu0VBXQyQUJBmPUJgfxW6zpIUdHUZVxpmZqUXxJVnjO4kGsl1ObDYLVovK9St1bK50c74+RGWJj4piP/l52eTlerjZc5FEQS6ZTismRcTlzKKuugKbxYSqKugMOgSDAYvFgiiKmggjywR8bvJyQwiiHlE24HJn4Q14CeUEqCovpONiMTWVIcxmA3rhXfT6DCRZRKfLeCMKGww6DMI5otFcFEVKNyT+zHnUon+iqHHxChK5VFQWEs0LoSoKkiwjKTJms1ljeAn6dMRRJNPh0NxbkqiJYIqS5n5JqCYjhvQFt5+bF7OzrIQDdkqLg1w8X01eOAeryajxsAStKCLbnUluJIjVakbQG1BlzcGmM+jJyNAE79nJCebnZjAbTQgGXVrUFt+8nihqPC5REFEkFZ/XSyQ3hEk1YjFbsVgsqLKktUXq9BhVmYaaasIBLyG/h+JUgqDXQzgUJC83l1huLgV5byOKb+ftvJ2383cxn3zyTd233/6eVy+/4NNP/4nPvvgbL1/+wOdf/Dtff/e/8+XX/8ZHr39iZe2AweEZyquaKS6rpyBZTWPjRTY2HuDK9qIaRaxmmZrSOJ2NYab7SpkfrmR6oJSJ3hTrM82szVzgcGeUva0xNhYGWJntZWmynZnhRtZm21mb72R1rouR/kY6mpM01cSJ5VgoimUyPnSe+YnL3FsbYmW+j517UyzMDLE4O8zOzirra4ssLy9y5UoPpRUtFBW3UlJ6gatdw3RdGWBi9A5To9cY6Wuj50ott6430dfZzO3eS9y40sLErau8tzPJnz9c528frfDnV7N8ut3Gb056+PX985wuNbIwUk1lSRCTUcTndRHLi5CVmYXTbqYyFeH6hTIGuqq501vP2dYA379e5adP7/Hxwzke7YxTUZhL0OPCaTPjtFlxOiwad8uiLdQtFgsWsxGLRYssWiwWrGYLNpsNv99LTW0t9U1tJEsqiBekyMsvoqi4jK5r/eQnS8nN0xxc5ZXVDA3e5HB/nYcnWzw+3eHJyT2eni7z6miS1wd9fHp0g4/2+/npmyd89+1n/OWf/oX65osEcvMJhmOEIjHihcXE8wtJJou42nWZjdU5drY3WFqaZn19ltXVabY3l9l9cJ++W4Ncu9HH4OgoN/r7KEjEmJkYZntzla2VJXburWkbssNdTk8OeHx6xONHD3n65BHvv3jOi6dP+PDlc16+0G7Pnz/nyaMnvHjxgvdfvebDD1/z6Sdf8tWXv+Grr77hxx//yJeff0l5WYpEIkGmPROTUcVkNFGYLKOyoo3iVAuFqTpcLi95sTC9/ZdZXh/jwcEiDw7n2bx/h9X5ZnZmczhb8vBoPZ/5iSQt52M0t5WRXxjkwoUKui5XMTrQys2uMq63x7nZ7mV/NpdHy1l8sh/i8/04x+N2Vq6LzF2z0N1o4nyFnZsX/JyvMtNUZqK9xs6lajszN+OsDuWy2BempcRMIFvGmWnGqEiYZQFV0oDdqixiVQzEfBJuu4RJEci2ilQVemko9dFeF6Egx4xd/V9I5rkQDb9C0Osx6HSoRhGLVcLtUsnxK6TyRcoSAg2lBtoqBYbbVbqbDXQ1yZyvFmiulKgrM9JSbSEeEoiFJK5fCZEosKCq2qJWSi/4rVYbkiRiNBrxuF047GaiuUGy7Qpttfl01ITpu1TE8kQ765PtPNodZX2+h0uXmsnMciBJRgyCxDmDgE4vaPFEUfupubZEBFFFNVrRG2QERUW12FFUMwZZQS+IGEQRj8+PJKuIkoJekNCLEi63E4/XidVq1jgiRgVVMWA2SaiyjuJ4FrGQBcO7/4CoexfZoEc26LEaZYoL47hdDhxmmbDHwqXmEsoLY7jsmhvEYbdiUmTsZgWrKmMSBaxGOS1qacLWuYxf/SJUvfvOG+FKl3HuzfN+jhZqv597I4Jl/BexS697ByHd+Pazw+sXjtA7b8SuN46tjHcxZPzM4PqH//K8c29eSzDoCHhdNDSUU5CI4gsGyMx04M2ys3Gnm42bVdyqzGbrVgOb/XXcvVHBwUgz9wca2RlsYHOwhfPlEYoLAnz88oTHJzuM3bpOwGVjfOQWZSWFlKWS1FdXEfIHMMkSRklGFRQUQUQRJJS0AKttTjJIRn1cbCzn7tIM337xKT/+5iu++OQlH7x8Qk1tAzmR5JtmWH84ji8Uw5ebJFl1nvqOHm6NDnPtahv9vZcYutXJ9HgfgwOXmJ3qYWm2l+W5XjaWRlia7mNy/Ca3h28wfKuT0eFrjN3uZujWZcZGuhkdvs709DDTE4NMTw8zPj7A6GgvPTcuc+3qJS5ebKWlpYny8nKCwSButxunw0aW00E8HicSjtLa0k5//20ePfmMsyefcfzwE86efMbDJ59z9uhDnj56yvPHhzw+XuNkb4YnR/M8OZrn7GCeR4fLnB2u8/L5Hi+fHXCyt8rjo1Wenqzy+GiZx0erPDxYY2t9msPddfYf3GNzbZmnTx5xsL/Lvc0N7t3bYn39Lltbu6wsrbGwsMTo6B3uTMwzO7/C7dFppibnmBifYXZmgfn5eVqa6xm42c389Ci3b/UwcquPpoY6Wpvqqa+pxWKxIMsyNpuVrCwnsiwjGPSYzWZMJhOiaNDuE/Sc071LRkaGtplMO7AM6ShSRoYGu9brM7T20Z+dJoZzhAN+igry0/fr0Ol06U15BpIoaPfpMxDSbjGdTvvbkmjA48nWXsuQgSjqUWUjdrOZUNCHz+vCZFSoLE2RH8vDpkoUR/3MdhWwOVDNk8kGXk3W8ulcE79Zu8RPm9f4cb6Vn1Yv8NvlJv6w0sQfFuv5abGG7ydS/Gmukh8ny/h+vprP56r5eKGBV0ttLF9NsTfXTXtzBbFEjHBBlFAiRjCeSyAWIVQQJacgRCAexpuXQ05+5A2PKxAPEy6ME0r+cgsntAhjXmGcgpICkiUJKmtKqK8vpaQoSkVpPgFvFjlBDxazglGVMZtUjEajxo1SFWRR0eLBqqxdNDOZUVVVE2skiaysrHRhiILZbMTlcpBMRmlsqiKc6yeVKuDi+Rb8Pg92u5VMhwWTUSLbZSfLaSXTppDttJLjc+L1ZeHzunC5HGQ6bGkXYwCvJ5jmaeVTkKwmniinpKSB3GgJ5RUtxOIVlJU1UFZWR15eEQXJUuLxYlKpKlovdDIzt8ni8n3u7hyweneP1bt73JlaoHdwmoHbc8wu7bB694DZ5XsaeH5xgzszi9yZmONi1w2q61qorKilpqqai61N9PZ00XmplUsXmylOFRD0eYiGgvi92bhdLoyqitEoY7Gayc7OxuP1pMVYjSnldGRhs9mwWVUKYj52NoaoLHZSmsyisa6A2sokhQW5FKcSOOyaC99uM2I0KmlhSXgjQpmMRpyZTiRRQlVUzGYTeZEwnuwsFEXEmWXDH/TgDwfIyQkQz3PTe72czovFZLuMKKqAIOg00Tgd2VVVKd3oq8UUZVlzNmZkZKDTZZCh12GxWDCbFUTJgMfnJJmKEotrjeCKrKCoGvtVUkQcdiuSJL0RkxTl5/9DKz4SBM0dZjab0+2GmvvLZDJxobWaVNJPqjiMz+dANuhQBAFR0MQ2u92Cx5ON2WrB5/NhNWkil0537s15wiDoMZtU2i+20dbcorH9DBqD62enmZBuXNXr9Rh0msCmKtoFQkEQ0kVNkia86/XIkoTb5cLryaK4ME5rSwNBr4fc3DDRcC7JWIy84FsH19t5O2/n7fxdzP7+e3Wrq7tMTSwzcnuRyYkNjg4+5P0Pf8/zV7/nxcsf+eDD3/Hsxbd0XLlFMJoiEiumMFVLTXUzkdx8bFYziiqgyAbywm4628qoLfRQmbCTF5DwZ+pob4rSUh2gMplF/7VqRnpbOd9YSM+VaoZu1HPnVj2Xz+fTXB2moSqH6pIgDZW5XOsoZ3Wmm/W5ayxOd7G1fpv5qWtsrtxmaOASN7ovMDoywOXL7Vy42EpFRSW5eYWkSlsoK7tAZUU7nVf6WV9YZHy4izv9Fxnt7+D2rSsM32xnYWKAvmvtdLXVsTNznd8+meYP703ww5Nb/HqrkT++HOX1gzbe225nebyR/DwPdouKO8tCa3ML4YCf6ck7jPZ3cbunmXvz1zneusVvXm/w+8+2+et3D3n64DanO5MU54fxZjlwObRogc1qTP804/O6yc7OIjPTjtlsxmGzYzKZNBeKxUJeXoS6hlpKyypIpsqJ5qcoLKkkVVpFWXUj0YIUkVgh+YUlFJemmJ4a5uToHo8ebvP4aIPnJ+u8PJnjg+NRPtjr4ZPDHs7WOvn618d8/tnHfPXtd1TUtBIMF5CTW0B+soRYQRGxeJJEsoTikkqampuYmBhjamaS2bkJ1tbmWF9fYnZunu7ePjqvXaO3r59rN7opryhm7/4mR3v32b+3wf7OBqeHe5we7vH40QnPnj7kyeNTnj59yIunj/j1h694/dEHfPDqfZ4/fcbTJ4948viMZ8+e8fTpM54/f87r17/miy++5Msvv+X7H37iqy+/oKaqlGDQhzPTjtGoIAkiVquDwqI6Kis7KCqqISccIpEIMb80zPrOFA8OF7h/sMjGeg+7i8U8XQvx3kYee3MxJm6XcK2nikuddTQ0FnD9ahU3e2q4ermE7vYo3W1eprpdnC16eLHu4PWOly/34xyMWlm4YmDyikpPq53GEgvFkQxKEiqFMZHimEJbpZvZm3mMXXEz1xelq8mDyy6SnWnDahTJ9WdjMxmxqAomWcJtM9BSHsKm6HG7sjFKEiZRTyBLoarAQXlEYqQzn67GIAGnDqP4D6jiO9gsAg6HjNMm4MrMoKxQpqZYpLlCR0+jQm+LQHezTEetgdYKkZYaIxVFEiVJIyUJJ0UxhauXI2RlCoiyAVESNaeGLCPLEpKkLWidDjvZmXay7DacFpnmyiiXG7WI4uxwCytjbeyt9HC7v4n2iw1ke1zIspqOGopvBC5N7JIQRBm9TsIgKBgkE6rR+kbEko0WDLKCpJjQ6QUEWUYniAiiTIZeQCdI6PS/LLoNoh6bVdUcWkYJVZFw2lQsRs1BZDEbkUQdskFbFJuMChZVwm2TiQfs3OxsJj8SxG41Y7dZURWJSE4AnzsTkyqmRaV3f2Fl/czH+pmxde4fOffuP6DTawLTuTQn643olY40ZqQdWNrv72gLdt07WsujLiMtWv3/GVu6jHfSr/ULv+vnqGKG7lfpjcQ7GDLOvYlFGvTvanXznmySyTyCoRyynJmkoiHW+y9wt7eO1e5yVror2OxvYONmNds3q9jsTLJxtYjHc53M9jaR4zJTV5Fge3OB1bk7DN/sJOT3YTOZUCQZp9OFSdY+v0ZBQhWEN9B5RTAgCnpUVcVsUvA6bcyPDfDNpx8yPzHCwtQgc+MDnD08oLSiiki8mFA0hT+UTzxZTk5ugmC0iHhxHamKevpv9dDff42R4X76branWxS7mRjrYna6m5X5PhambrA638/U+E3mp4fo7+1gdPAKtwc7WVkcYXy0h9tD1xm/c5OrV9u42N5Ca2sDZWUpilIJ/H4ffq+PaF5Mi+bl5OD3eQgFc6iurGNr64Djoxc8efo5T59/ztmjD9jfP+X05BlnD59ycHCfg/tr7N2b4nBnmqP7szw5XuHR0TzPT5d4frrCye48R/fneXiwwqOjNc6OljneW+R0b5XD7TkO789zdrjO4+Mtdjbnef/5IzbvrrO1tcPm5hbra/dYXrnL9tYuc3OLbGxssLq8wsLCPBOTM0xNLzA7u8qdO7PMzK8xPjHDwsIiHe3tDA/009xUR0tjDYm8KDXV5dTXVJEfz8NkUjGqCrKkYDKZ0ht0zYFhsZg0YVqvJ0P/blp40pyjwYAHs0VJb1gz0BneRVEkREH/RvTKDQew260EPF5yvNlYzSoZGeeQJK35VDBkYDIZURQZvUGHQRTR6wX0egFBEPB4shEFzZXh87oxGDJwu7KxqArRSAhVNiBLeu0z78qkvjxBT0OEw9FitnsSvDdWx2cLLXy3cYXv16/wm8VmfrfYxA9LTXy3XM8PS3X8OF/N7+bL+WGmkB+mkvwwU8oPSzV8udLI0VAJUxfzuFYdobYsRrI4QU5BlGgiTiAeIZCfiycaxJcXwJ3rwRVw4Qy4cQbceKM+cgrC5CSi5CSi+GNhfHlBwoV5RJJ5xFNxEiVxksURSssKKSrKI1WUR2NNGV1XmqiqSJGIh7HbLCiS1mprVOVfzmNm7TvEbrNo5z+TCUkQ02JNmmckSphMWgOdw2EjmhekpDSG223HZjfh97qorCgh02nF78sm2+2guCgXb7aFbJeFgliYkD8Lr8dJaaqAuroaCpMFZLudhHwhIqE4iYIU0WghkUgRicIa4gVVtLdfo66+ndxoKcWpWpLJCmKxEoLBfHy+KLmRJG3tXcwtbrK0usPqxi7zi9tMz9+jp2+cG73jTM3dZXphi+m5Nc25NbPE6MQstydnGLkzRWVdE9XVzVRV1tLS1EDnpTa6Lp+n51oH55saKCkuoiiRT144RDgngMVixmqxEovFECU9LpdLE3YtdoyKiqqqWExmgv4AVqOMK1NlY3WIqlI3pcks4tEsQgEXOQE3JpMmIoqyiCJrbDhJ0j6zer3GzsoN52CzmlEVBZNqRBI1MUeWZYwmBbc3i2A4iD8cIJjjoaw0QH9PGcMDjcSiLkRJc2yJkh5Bn44KChprKyN9fAmCXmsnFQzoDHrO6dJCkEGHKBkwWxQSyQiJRASbVROCZFlGlCQEUUCWFcxWCwZJRGfQI4qSFnmVtcigomrNhapR1Qp8JE0wdWbaKS4KkZ/vpqg4imoU0m5LI6pRITPLQTDox5nlQFEUVNVEQTwfUdCjKBKurMz0OUOPIOi42d1JMh5DkWRN5NL/0pYqS8IbkUuXkYFBp5XKCAYdBn0GDrtZY9FZzTgsWjoilptD16WLXG5vJpmIkUzkEw7nUFlWRlNNLTVlZW8Frrfzdt7O2/l7mK6u3rqrXb1c6rhO+8Xr9Fwf5mrnMLfvrNN57Q6DgzPcvDnG1Z5RgqEiAuFC/MEiPP4EvmAMu92JqsoosgGzKhEKZLI01cfCyHkuN4QIOHV4HAb8LpFkJIsrbRVMjfUx1H+duqoEI/3tXLvSRO/1erraS7jZWc3A9Rru9LYyP97J3aUbrM3dYH2hl7nxDrZWR5if6Gak/wr11UUUJaKUFBdSXFxEYVEhsXiS0rImyirbSZVcoCjVTH1DB5faLzI/2cv4UAej/W1MDHeyMNbL7O1exm/1MNLTzsFiL6/v3+Tr4xt8sX+JX2828Hqzmdc7bTy918XcaBuRsBu7zUJ+XpBEQYwcn5dELI9LLdX0X6nkdLOfl4e3+f7je/z+0wf8/pM9Pn++zuSti+RHAnicNrIdVmwmBZvFqIHlLSbsNtObpiLjz4tUiwmLSfuS9rid1NVXUVlVRUVlHUWl1eQXldB28TJVNc1E8lPkFaSI5ScpLS3maH+Lo/1Njg82eHS4xpO9Sd7bH+Llbg8vti/x/s4VXh+P8PkHD3j/vUe8/vQzyisbCf1/7L1Xcxx3nrV51xJRVWnLO3iUQTl47z1IeIAA4R3hvTcEQYIGhvCGpChKIiW1KLWmu6dn3omd3Td2N/a92Y/17EUWoZ79CBP8RWQgAwVUoYCsQub5n/OcYDYpqREC4UzCkSwCwXTSMvMpKqslI7uAvPwi2trv09HRweBQDw/HRujt7aOr+wG9fX2MjIzQ2HiXpsY6zbG1v8eLJ484fL7L4csnnBy94Pz4gMvTIy4vjrm5ueSbqyvevb7RF+240AAAIABJREFUBK53b7m+uuDy4kwTuK4uuLm54d3bb/n4wwd+/eUTP//0C3/927/x+19+p7WlgezsDNxuJxaLCUVRsJhspGcUUl7ZTl5eJaXlRfQNtLKxPcHe/jIvX63z+Ok0TzYbeLUW4mw1nrdPsjjYLGRirIjOnmruNRXS3lFEV2cZfT2VdHcUMfQgi8kHKezPe7jejOP9Excf9uL5+NjDwaiFxVaRoXqRzkqV7nuJFIYNpKWqBD0ymSEr1XkuZh8ksDmcwmSnh9QEAy67GZtRIcml4jCruO027DYLZkUiw2skkGiMQsKNtxwjoyhjkQWcZh35YQdlmXZaK5Jpq/JTU+QnPyOeBJeAzfwVyXExFGTJ1BZJNJYLjLSa6K2T6KpVaSgVqSwQqCoyUVfuIjvdSMgrU1PqpLQkHlXV3cKdFSXKeJEVZElGVRUSE+KIczlx2Gx4Ex20381jbaqZ5xuDbM+28mi+ibMXw0yP3GV0pAt/wIvJZIkyPDRBKkYQbsUpk9mOJJuRZBNGqwNBVNELBgRFQZRVYgwGREnGYJDQGyQEUUVRTegFMcoMMSCqCmK0YclklDAZNaC6yaStpguCXmN6GLSTZJMsoCqaCGYzSyQ5VPIjSbTUFJAZ9uK2W7CYjDisZu4336WsMBunzYRk0N3C3vU6jbsVExMVuHR3MNz50634pI8C5zXQ/GcxLCpU3UYM70RdLVp0UtR9jUH3T+JXzB+Po9N/dSuY/SF+fd7+hKCLcsGiApeov4NsiEGRDcTG2mloqCC/IBu/J4Gu+lI2B+6y2VnIbm8pu31lvJpp5nCymcORKh63hdluCXE6c49n08201RbiT4olLeChpqyAhtpKSosLcNmsmI0mnHYXZkVFlWVMkoIqak1hn0HzFqNJu+CWtRbGJKeNhYkRVhdmOD18xtmrJ7y5OiE9K5vsgjICkTy8gSxSQzmkZxURSMslJZhNJCuXgcFuBga7GBp6wNhoBzOTXcxNdzE/dZ/psWZGB+6yONPJynwP0xNdDA+2MTzQzshgC2OjHSzMDjE13sXUWDdjI+10dtRSXp6H15uIJ0VjarndTmKdTmLdblJT/eTm5tHQ2Mrq6g5XVz/w9t1vXF/9zPGrK148ecyT7Vn2dmZ48WSOl08XOHo2y+HTOU5eLHB+tM75qy3OXm1z9GyRl48nOdqb583ZHhcHm1yf7HK6v8bR83muTrU2xVcvtzh8vs7B3ion+zs8213l4MVjnj7ZYX9/n+1oNPHR9mPWV9dZWVpm59EWT588Zn1thbnZSWamp5idW2Z0dJbZhU2m59YYn5jlfkc3RUXFZGamk5edQTjVTyA1ldLSYuLiYrVyCVkm1u1GikaDPvN+ZFnSjmFDDDrDHQw6fdQtEhN1YsVEnVs6dIY7JMfHIRv0uGxaXM5ut5KclEByQiJGVUavu0N8fBzxcS6a7tUSH2u/vVC326y3kSiDICGJYlQgEAn6k7HbNOaU3WrDrBpxWEy4XQ5sVgtmk0JyrJ3minRWHmTzfq2etxOlfFpp4KfFWn7baOS3lRp+X67gb6uV/OtGDb+vVfC39Qr+sljIvywX8ut8Dr8u5vH7WhE/Lxby7WINO31FDN7NIyfNR1pOhKLKUkI5mfgiITyhVBIDHuJTE0kMJhHniSXBl0i8J5F4fzJJqUkk+hPxRHykRLykRLx4wl48ES+p6VrzYnllHlXVeWSk+6gozWFi9AFbK2NsLI0xPTZIZVkByUkJmIwKZkUDyyuKhNmkav8/VCXq7lIxGo2oqozNZkVVNKFLlRWMUcdOUnI8efnp5OdlEBfvwB3rwOVy4Pd5iE9wEQr7CQaTGepvJi0YT7zLSLzbRsCbSDDgpaXxLvkFeSQlJJKUlIQ3OYA3OUjn/V6CwVwiGYUEIyVE0suIpJeQnllOVmY5bS095OeVUV5aT3p6IZFIPrk5ZXQ+GGJl5TErK4/Y2ztienaLnoEZWtsH6egaZXblMQsru8wt7bCyscvU4hozi6uMTs7S3tlLVe09igrLKC+toL6uhtbGuzQ31NLUWMdgXxc+bwpmk4rTasFp0yKtqqJFNwVBj8/j1eKJiglVVhBFEbvdjs3mQFVljEYDY6MtlBUlk5vuxO+1YbNqSAm73RYVucRbKLsmDhtwuRwYjSpOhx2X04okCsS5HHiS4rX7NUkkJsXh93vxBz34UlPwpyZTmJPEUG8u/V0l1FRl4XIZMRiifDuDgKD/g0EXo7+DIOhuXcwGg4goy1Gwu+H2tSkrAlnZEYpKcnE6NXaerGgcLYOoR1YVHE4HsipHF6Q0sc5iMiPJEnaHQ4tZyhKiICAIBsxmhbRwMvV1ueTlBbHajYiigN1qI5AaRFYUEpOScLqdqCYFu11jnzlsTqTo4kdRXi5ms0mLO4oS3pQUAv6gJo5HY5DaIpBeY2uJwq1bVBI0Vpdg0GnR52AqihSNTgsisW4npYV5hPwePCkJZGSGyctKJxTwkZkWIT0UIicj44vA9WW+zJf5Mv8dpqntfmVzcxc1NS00Nj7gfscwoyNLNDUO0NY+Quf9UerrWygqrSEuMYA/mEV6Vjkp/my8wQwNCC1rEFO7zYg/xcnkYCMnu/3srTQy3V/Kg8ZsGqoi3G8sZHftISuz/YwPNDMz0srUSDM97RWM9NUw2lfNwlgDB0+nONqbZf/RQ/Y2BtheesCjtW5W5++ztTrIxEgrDXdLCAV9RMJ+gkEvBYU51NXVk5lTTGlZC20dE+TmN1JQ1EBb6wCD/YOsLowyN97BwnQX6/PDbM6PMT3cxUBXAwPtVWxONvHj/hB/Oxvkl/0mPuyU88OjEt4/qef18x7GeyuJc2mukGAwjCLJFOYX4HY5SE12MTXYyIv1Hr4/m+Vff3zMf/7ygt+/2ebj1RrbCz1kBJJJcjuItVtw2y04onwLu9mE02G5FbVsFosGmLdasVptWM1m/J4kamrKqa6tIbegmOy8YjJy8ikuqyEtM59wRg7pWflkZudRWlZCd3cHqyuzPNld5fnOIifP57h4McGb5318OOzj/Ysu3uz1sbc+yLvrY27evCMzpxB/MBNfIIPUUCahcDbpaXmE0nIJp2sfg+nZZOXmUVZRTktrMwODg4yNT9HT10dffy8DA33UVJUy3H+fgxdPOHy5y8tnjzh88YTjwz2OD55ydvycy7MDvn13w/XVOd/cXPPuzWu+ffOW1zdXXF5ecn52wuX5OednJ7x584a3b9/x/v33/PTTT/z000/85fe/8ve//4PG5gbCkZBmebeYUBUFp8NJRkY+aWlF1FTfpaX9Litrkzx5vsT+8QaPny0wN1vPi9VsLjc9vN5J4fXTHPbXS1iYq2RgqJ7W9mK6u0tpbS/hQVc53R15DLaHeTQR4GI1ife7cXzYi+XjXjJXi7E87lWZa1MZumfiQY2F5lIzTeWxpPt0ZEcspCYaKAwYWOmNZ6U/geocEacpBptJwWGW8cZbiLWacTucmFQVu1EmP+LAqsZgVhQsJjOKpGKSVcyqgkVVcNlMmBUDqqTDKN3BbowhxS2SHzbRVJ6EJ/YOJXlmqouM1BUb6L6rMNgo0VUj0FYtU1csUV2kUp6rUlMSS0bQSE6amc7WAIlxYpStI6OqMqoikJiYoMFoJQlFljGbFFxOGykJCeRlhthaGmSqv5rp/ko2phrZmG3h+6sl5sZb6O9pIRj0Y7HYECWtHdEgSAiyonG4om4ug6AgiCo2uxNBirq7BCV6m4TJbEVvEG83nUFEJ4jE6AzoDSKKatQqzEUJu82EUdUaqYxmFUWVsJhVjQWiu4MoxCAbNA5XnNOBy2YkyaGSHUigriSLsDeOsD8Ft8uO0+6gqiSfgqwILpsJUX8nCs29cysy6T4LTvoYdDF/QhejQeP1uq+J0f/pD4eXIRo71N/RHF6Gr4nR/ekPZtc/CWN/xBm/jj7e19FGxc9i2td/wOyjopeo+yPGqIH0v0YRdIjCHVx2I033ymi8V01+ZpjHE+1sPyhi7m6IpwMVnM608Hyomt3+Ep525/C0M43T8UrernZwvtJJX2Mp3gQnNosJs6JiNRqxqComRePVGBUN7iuLCqqkxRRNiqI12kkSZqMZl8utOQFFEUUScNhMFOVnMtDdzubSJP/r//qflFZUEcnMJ5KRj8efTqInQpI3QpI3TII3DW9qOt09XfT1d9HX18b8TB9TEw8YG2lidqKZuZl2Ho40sTjTxfJcNwuzPfT33mOgr5GR4Wamxu+zsz3P5Fgn06PdjI90MjbSTn9PI7k5YRIT3CTEa42InpQEigvzGRud4OjVNVc3P/D27Udurl5z+uqAve1VXjxZ5ODJHPtP5jl8scTh80WOns9xtq85ts4OVrk4Wuf6ZIvjlyscPVviZH+NkxfLXLza4epoi6PnK1wdP+X4YJOToy3OXz3l4vgFry9ecXLwjBdPt9nZWODVwXMODw84Pz/n2dM9njx5yovnz9heX2VrfYnHW+usLc2zubrCwtwk83MzjI48ZHx8hrHJZQZG5ugfGmNgcJSi4lK8Xi9p4QiRQACz2UxsbBxerxdRklGNxmi8ynDL8UlIiLtl/4hS9MJTHy1PMOiiXxujMY2i7XCKoiAYDKiqqkWHVBmH3UJcXKwGlTfEkJziQZZkZEnE6XRgNqtIkg5FEW/Ftc9OMU1Ii8FkUlFkAZfLTrzLrbkInU5kSY9Z0VyX1cUZDDZmsDGQxeV0MZ9W6vjfdtr421Yzn9br+H21ir+vlPO35VL+ulTI78tF/L5SzG9LBfy2UsynlWI+bVTwfqmE75dreTFSRkO+l4yIj9RIgNSMCIFoLDEp6CU55CcxmIwnnExiKJE4fwLx/hRivdF9byKp6QGC2SESg8kEssKEcyKkZwfJL06nojKfovwIhQUhujrqGOpr4emjRdYXH7K6OMbS/BgPh3spKy3AZjXjdjo1dqdF45vZLFZMRs1191nEkmVZczjLGlPRbDJFofNaG21hYRahiIe4eAfxcW7iYmMJBlMpLs7D703E53EzO95JU10e/hQbmWl+IkEvsW47GeFUAsEQKSk+UpJ95OUUk5FWQE19G6FIIWmZpYTTy4hkVBLJ1ESu7OwK8nIryc4sprLiLhWVjeRkl9LW2s39zgFGx5aYml1jbHKRyZk1au+2UlHTTP/wNGs7B6xsPmNuaYfFjadMzS8xvbzG/b4R2rsHqaiuo7SsgqaGZurrKnlwv5mGu9WEg17SIz6cDhNOhxlPSjzpaQEi4cAtQ04QDMTHxeJ2uzGbo0BzWdKYXIqKomhC1OBgM/dqw+RlJeKwyRhVCVkxYLWo0aZQw61jTovzagtEoiRofw9FRjXKiIJeg9sbFVxuBx5fEl5/Mt7UFHwhPymeeOqqMph6WE53ex65OV5UoxCN5sZgMPwzZ0tPjD6GGL0OSZHRCzqcLidGkyXa0ChEBa47GAQ97jgHBUU5pAZSsFi040QQBQTJEG1SNCBIgrYv6JEUkfj4eGRFxmg0aaUuiqI1HcoCDoeRYGosxUUB0tL8yFE2n2DQYbdZiI+PJSEhjkAogCRLxMe5SIh3EeuKw2IyYzIqxMW6CAR8uF0ObZEhOZHE+ISowKXXuFsGA4JgiLauGtAbDLfCl0k1ar9T0YDdbEISDRgEbeEo1u2ktCiXgD8l2rztoqujhbqqcopyc8jNSP/SovhlvsyX+TL/XebJk1eVIyMznJy8ZWholq7OQVpb+2m420V72xCtzb2MjM5QV99ETm4pSd4w4bRiguEC8ouqiI9PxmhUkBTNHmyzqtSUprO/NcD5036Otjt5tdPH1lwTz9e7Od2b5OjJOEe7UyxPd7LwsJWupgI6GnKYHrrL0e40r/YmOX+xyIvtEfY2hniy+oC9zX5W59pZXehhbvw+Y8NdNNVX0dJYS21NOffu1XG34T5VdT0UlbVTVvmAvPxGSkqbaG0ZYGp8mo2VSRanupgYaqS3o4KdpTEuDx4z2tdGT3M5u3Od/HQ0yW9HPfzLSTc/7dXx8UkV3zyu5t1+HyvTLdhMemxWMx6Ph1iXm+z0DOJjnQwNDPB0a4br/Vm+P1/kHx8f8x8/7/Av71b4/nSGxfFGskIeDTJvNRFrt+C0mrBZTdjNRo3D9RkybzFqtnmbBZfDidNuJzkpnsqqSkrLyykoKSevsJSCknJq6huJZOSQlpVHenYR6Vn5ZOTkk5WTR0lZMf39D1hdmmZ/b4VXezO8fjnGNy/7uH7cwZtnfZw/G+bN2Qu2d/ZIy8wjGMokNZKLN5CuMb3CuQTCuQQjOaSGMgmEM0nLyqXrQS9j4xMsr6wzNDxG/8Ag4xMTrKysUFZawOzUIEf7msB1+Pwxr14+4Xj/GaevnnNxus/N9Rnvv33D65tLXl9f8Pb6ijc3N9xcnWntimcnXF5ec3V5wbu33/DtN+94/+49f/7zJ3786c/89vtf+dd/+w+GRkeJpKeRmJiI3WHD5rBhsVhoaGgiHM6hvb2VwdEONndm2Ntf4+mLFaZn2lkaS+NkzcflhpfLLT/nW+m8XC9ia6OV0dFGunurGRyqpX/wLk2NebQ3ZjHSmsTZWojrzXh+fJ7Iz/uJfLOVxOGYk+1umaUOmckWlZ46I1XZBmoL7WSmGkjz6mkotjHf42W5x8ZibyJpKXosigGrUcVmlLCZRbLDXjwJ8RgVhVirQHbQhUnRY5IlLGaj5oaRNMaEUZawmo1IggZuFUUdNrOKwyRSmumgItuMJ14kOyJRnC3SVC7S16Rq7q0aidYKmfpilep8kfoSmdJcldx0hcoiOw31XuxWURMqJO0k1mRSMRplZFm6hcxbrSbcTgvepHjcVoXKfC9NpX76mrKY6C1jb72fd1frrM71MDLQRqo/SWPFGM3oBQmdXosp6kX51sUliCqCQUE1mqN8LgmdIKMXJMwWG4KoEqMT0Omjm0FEL0roDNqJuKxqdeKiIGJUpOhzEFBUEYvViNttxqhq/A5F0CGJOkyKiN2skuCykhJroiIvSH1pJsV5EcKpnmgJhJHB3vtkhv04LEakKDher/sag+5zPPCfGhNjvv4vYpXmuvpKc2DpvsZw52tNJDP80bCoi/kaw62rK+a/iFT/vC+J+n9if2ki221EMeZPtwLX500w3EEStedqtajcqylldnyQ6dEedmd72Oou42C8iddrfZzONHM4VsvRdCMn0/e4nLvH9UIjH3d6uFjporO2kGByLBZVJtbpwqRqjV9mo1bXrkiaU0sVJcxy9CJaUTDKclT4krAYTVrjlkG4bfcym1Qa7tYx9XCQ9+/eUVV7l8zcYgKRPHyBHFJ8mST70kjxp5HoScOXms7o6Ag9PW1MjvczMfaAyfEeHg43szj/gK3VIVYWe5meuM/sVCeT4x30991lsL+J8bF25qa7efZkhYWZQWbGupkZ72JqvIvJ0XZ6uhoJ+pMJB31kpEXo6xvg+YsT3rz5mTdvPnB9fsLhs0Ve7k7ybGeSs5drHO7Nc/pihZOXyxztzXH0fJbzg0Uujta4PFrl8mCZs4NVzvaXOd1f4eJok/NXu1yfPONsf4fz/Q2uT57y9uqYy7ND3tyccXa8z7s3V5wePGd/b4eXz3Y4OXrO051tzs7O2d8/4OjgiP0XL9ndfsTezjY7W2usLc2zs7nC/vMnbKwusrY0x/L8DDOTU8wvrDO3tE1z+wNm5lcYHJkgxeMl1u3G7YrFZrFisViRZFljcMkqer0mWimKfBs71NxZmtCkyAIWs/JPF9oxty5F7XN6LSql/8zREVEVSWsHNfzh+lIUFYNeh2DQYzSqqKoG/tbp79y6uYQoiPpzc6IoGrTXtyxiVBStbU00oIoCFlUmPzPIcHMuUy0hno8W8HaphjeTJfxt4x7/ulXHr2vl/MtmFX9fLuVv8/n8bSGf35cL+LSQz6eFIn5aLOLTVjU/rlfzbqWW58PlVGckkJUVwhcJkhwOkBwJkBxJJTHoISE1BU/IS0owGU8omcRgMgneJBJSvSQGPCQGPCR4k/BEUknLTSecGyGSHSY7P4OS8mwqyrIoyY8w1NfO6FAnc5P9LEz1s7e9yPb6HLvbC6zMT7K1Nkdn+10y0iO4XLGoqhqNfCmaY1I1RsVEi8ZOtFixWa1YLBbNPWkyYTFbsJjM2Cxm/P4kMrNTiaT5cDrtBPypBH1eCnOzCPqTCaUmsDg3wOJ0P6kpDnKzImSkB0lKjCU+zkUw6Ccl2U9cvAefJ5NAag6BQC7l5Q2kpRWQllFKelY5aZkVpGWUMDg4RVZWKelp+UTCueTnV5CRlkdNTRMT00s8fDhPflE11XWtdHT0UFZWTV5eCYMPp1ndfsnC6mPmlraZXtxgdmmN4cl5SmsaqG9ooaGxhfLyMlqbm+lsa6at6S6RoJfCvDTyswOkpDhISXKQlOAkId6F15MU5VnpkCQRv9dLUlICbmcsnpQkzGZzlHOmYrWasZgVykrSqKuMkJuRgqqIuJ0uZFnEaFQJBVMRpZhbfpUoitG2wSg7ShQRJQGH3aa9d5oU/L4U/KkefEEPKf5kvP5kPL4knC4TdVURJkbLaKgLEwi4MZklZFlAL8Ror6mo+KPX66PFDl9pkWBFa000mUyIkiaKmc1GTRwSDZgtCsGQl4LCLOwOM1arJSqIGhEEEUGS0YkC+mg0WVEVkhIStUbFaJuyJEuYVFnjwnmcFBQESQ3GIUkGzfWlqljMWltnYoIbh8OBxaodg3abhfKKYvLy8rlbU01JcSFGVdEihU4HCXHxhIMhUlODSFGBW/gcSTTEaNFlUY9BiMYTRQmXzXHLAFSNEk6HBVkykBQfh8tup6q0kOqKYvw+D3lZ2eTl5FKQl0t6MEBmJExW1hcH15f5Ml/my/y3mI9//s/K19/8zt/+8f+wu3fOzMwK7e29tLZ00tLcSdf9bgb6HjDQ209eQRmFZfV4Azn4UrPJzC7nbn3LbeREVgQUVcBmMdDfUcnyw1oWh4p4utTE5fNR9ta7OXg0xKvdEU6fjvPqySgX+9OcPB1na76DixdzfHuxztuTJV4fznO4M8Lp80l213rYXOpkY6mbvceTzE13MvGwnYXZIZYXx1hdmmbn0SZDI7OUVT2grLqTe4391NV1k5NTR0lxA+0t7SxNDzIx1MjUSDN99yuZH25j8eEDJofu09NSxdH2Q757OcyHJ838etDOj7vVfHxSwbudcnYnI0z25ZHgNuJ2OwkE/JhkiTinncryMnp7B+hpr2Vz5j7fnS3z6fUq//Zhi19eL/HN4SQ7i92U5aeR4LLhtplxWLWIostpu40oWj7HEi0mrBYTttv2IjNJifHkFRRSUFJKdn4BJRWVFJZWkJVbREZWPmmZeaRl5hHJzCUjp4BIRg7pWdnk5ubR3HSX7bUpLg5WuNmf5s2LAW6edHKy1c6juSaO9zdZW9sikqGJWKmRbHyhLEJp2YQi2YQj2WRm5VFWVU11/V1aOzp58fIVJ6dXrK0/YmDoIcMjDxl9OM7i0iKlJfnMTo1y+uolJ0fPebWvRRVPjl5wvP+Uy7NDXl+d8u7tFe/fv+b11Rk31xdcXZ5zfvaK8/Njzk6Pub684vXNDd++fcN3377n+++/5+PHj3z/w0c+/eWv/P4v/2BxaY2snBwSExNwOm1YrWYCgVTq794jK7uAlrZ7LK095PHeInsvV1nbmqCvK4ed6VT2Zv3sTqdysJrOznwmyzPFPBxv4EFPLYOjjXT31jA40kRjUz6tjdnM93i43Ajx5lEKvxwF+OFpMmdLibwcT2S7z85at4O1vjjmuxNpLFapzpOpyJUpzdTTWCSx2ufkyYiDqU4XyW4dZlXCJMuYZBGzUSLWYcMkSzhsFpLdCnajgCJKKLKIyShhUTVHjCLJqIqMKmkilCgYkGUBVRHwukS667ykxv0Jb7JKWqpIeb6Jrrs2ehtUHtQq3K8SaSwTqS6UqCqSqC5SKM01UZZj5G65k8yIXaudl2QUWYuYyYqi8UQkAUXReBxms4rTZiYx1onTIpPmsdFQ5mOwvZD16Ta+vdjg6nienbVuHnTUkJEZxGxWMZttSLJWO64XNfaWKKnoDTI6vYggSEiy6ZbTpbG6FPQGCZ1eIEZnQKcX0elFFNWETpTQRaH1umhMQRRFTEaj5taS9FjMCnabEZtVRBIFZIMeUdChiDGoioDVpOCyqiS5VEpzAjTVFJHq12Jq8bHxWIwqDXXVJMe7cNstqGK02TDquvrstPrnyGHMnT8ihJqj608YDHc0llFMtOVQ9xV6vebg0hu+xiBEI4z6O+hivvqn5sV/ErsMWnviZy6XTv//c3AZvkaS9SiyjGCIQTB8jWT4CsnwNaIQgyfRRV9XEzevnnG8McXp8gAvxpu4We/h7WYv1yudXMy1cDrbwMXsPS7n6rmYr+d8pZ3HCwO01ZdhN6tYTEYsRq2h0WI2ExfrQhJEZFGKflRQok1hsiwjCaIGwJZFVEUTaR12rbFMlRU8KX58KR5mpqYpLKmgpPwuofQCIlkleFOz8QSzSEpNJ8WfRiQjh9b2ZkZGuhjqb6Wvp5Hernr6e2pZWern0foIK3MPWJnvZXmuh/GHHfT33KO/t4HR4TZGhlr55uaQ6YcdTAy3MfWwjZmxNiYetnK/vYbigkxGR0dYXdvh9OJ7rl7/yPXVW86O9zneX2N/d4aT/RVOXi5x8mKJ4+cLnOzPc/RsnpODFc6O1jg9WOD4xSyn+8tcHq5xcbjGxdEGl8fb3Jw95e31K95eHXF1/Jx31yf8+P6aq7NDbq5Oubk64+zVAeenxxztv+T44IDT42NOjk85P7vi8OCE46MT9vcP2Xu8w+Hz5+xubrC7vc3TnR12ttbYXl9he2OZlflp1hYXWJqdY3pqjuGHs3T1jtI/PENrRx+hcAbx8fEYjUaMRhW73YYkiRiNCnqD/lbI0gDw+qgKMbhdAAAgAElEQVRI+xV2u1NrUjNJ0QZFUbsINcSg13+NrGhgeEEy3AKkFUm+FcH0UeaczvB11PWlJybmDiaTMerS0OGwm9Eb7iCrCm63S4vxigZkxYDe8DUup02L4wp3EIQYBIMBk9GEy2YlL81PW3WEjaECdgbzOBov4+10GR8Xy/lto5ZPq+X8uFTAp/USflsu4l/mcvnrQh5/WSrk00Ihvy2V8HGpkB/XK3m7XM2jviJqs1PIy03HlxbCkxbCkx7CEwmSEg4QH0ghyZ9EMDNAUiiFpFAKCYEkLZYY9JIS8ZAc8BDrTcIb9pGem4E/3UdNfTFtrbXk5YXxJbupqyxheX6SpbmHLM6OsjAzxPriGPvPtliaG2Ftfpz1lWkmJoYoLyvB5XZpziJVJj0trLmBnHbtPCLaWvl5oeIz8NxssmA2mTGqKiajEY83kby8MGXlubhj7fh9HkJBP35vElnpAXIyU5mfHuDs1RPKitIIpSaRl5tJUmIscW4X4XCISCQHjz8TnycLnyeThrutzM2ukJNTRlZOJXmFd8nMriIjs5y8vCrS0ooIBvPIyyvH540QCedQVlZPb99DevonaGzu5V5TF3n5JQwPj1JVe5fZxW3m156wuPaImaUtZhbWmZxbprN/jNp7bVRV1VNZWU1dbT33amuor6kgzu0iId5GwBfP0EA7OZkBPIl2kuKtxMXakSVNJBVFPYosEgz4SU8LYzXZiHW5sVttuO2fz9PsuNx2IqEk6irSCaUmYjarWrxRMqCoWvROuBVkNDfX7SZFY3aCFjE0qwrJSXGkeBIIpaUSSg8SDKfi9ScTlxCLy67Se7+E3q5Maiu9hMNu7A4ZWTEgScJtMYkiSRgMemL0d4iJ0V5XRqMRUZRv3U2VlSUoRhlBNGA0KpgsCineOMIRP3aHGVVVtEKZaBOqQZDQiwKGaDTQbDaSkpKEalSjoHcZi1UlPtZBqjeW8rJM8gtDJCTYURQRvaBHkQWCAS8pnjh8/kQSEuLISEvD5/Hi86ZgMmnCrN/nIT09ghxterRatOKlgM+H2xl7yxr7LKJ/FrtMJkXb1+kR9Lpb/pZg0CFLAjarEV9KImajSmJCHPm52RTkZJKRHiI9kobf58Xv9xLweSjKzfnSovhlvsyX+TL/Xea3v/6/lT98/D/45df/k19//7/Ze3bOo619piYWaGnuoKW5hfstDXQ011NfX0//8ByBSDGRjFIikUJ83hBOuxNZEjAaFRRZwKjoyQjEMjtUw7OVZg43O3h7NMX1wRwfbh7z8XqHT2+f89P1Dp++2eUfH17y6fU2f//wjJ+ut7jZn+J0d4jTZ9M8We9ne7mXzaUeVubvs740wOrKMFPjncxN9rG0MMKjR8scHryiobGP6rpeyio7KS5tprq2k7yCOiormulq72R+eoDph+2MDTUx3FXFXH8DXfdK6Gyq4kFTOU8Weni93canlz388ryRX57d4+OTCi7XCtgY8tPd4MesxmCzOVBUCUnUY7eYedDVSyScQUYgnt3Vfn642uCXNxv8crPID6fTvNmfYH2mi5yID3+Cm1i7mUS3A7vNSKzDht+XfNt2ZLdasZg1jsZnBpfTZiUp3k1RcQklFdVk5haQV1hEXlEJGVl5ZOYUkplbSHpOAelZ+WTnl5CRnU9GVg45udl0dTTzdHuOi8Nlrl9O8/rlEBePWnh/MMzZbh/fv3nF4sIqmVl5BMLZpEYySQ2mE87IIj0tm3sNTXT39rC59YizyxvevP+Bo5Mb9o8u2dx6ysTkAr2Dw/QPDjAyMsC9ugqePdnm9NURp8dHnB0d8ergOaeHLzk5fMbV+TGvb855/+4N3757zXW0TVHjbp1wfnbC+fkp11eXvH37lu+++YaPP3zgw/cf+PDhAx9++MjPf/6NP//6V5ZXN8nKzsXn9+Nw2rFZLdgtNspLKygtL2N4vJ/1xzM8fbnMo2eLPOiuYHksh+H2WO6WWinPNTHRH6HvfjrDwzV0PKijo7OevsEWeoebaGur4l5DEZUFTp5PB7neSuWbXS8fXmZwuh5mqSeF6dY4JpocTHWkMN+dymKvn556F4PNHrrqXIy1JzDb7WG528Fav536AgmbasCsyMiSAaOkxQE/O1zMRoEEh4pJ0sQCoyRhVGVsJhmr0YjdZMJuUrCoImajjCoLqLKAzSST6TPSXBpLilsh3m0iKU4kOyzT3ZBIU4WRzlo3HRUyDaUKdYUKNUVGSnNlirNUKgts1JfGkRwrYlQ//zzif2FwybKEzWbFbDbisGnOJqtFxW6WiHgc1Bal0N2YyXhvCSuTjfxwvcmTrX5GBxooKsnGarWgKCZESUGS1ShLS0ZRLUiyMSpoSf8EotfEK4Mg3wpgMbrPIpcWc4zRG7ij12v7BgFBlJFkRXtPUmVURcJoknC67CiqgCzKBH0+FElEETQHl82iEOew4kuwUFOYTnVRFiX52STFuol3urEajSTHu0mKd1Ocn0NRbtYtf8sQhcbH6P50K3AJOq358LP4ZIjRBCpB9zWioEPU/VemliaE/SnqCtMcYJ+dWYLhzi0w3qDXBDGD7isMMdrjCfo7WuRSfwe97k+IQgyKYsCsKMgGLZooC3dQhDvI0h1iHRYetNby6tEyz8Y72Ruq43DsLs8GKzmbb+FiqYPLxVbOZut5vdLC5UIjZ/MN3Gx382y5l6EHdynOz8Jls2NUVKwW821FvMZO0bg1iqSJWqKgwZAlg+YikAQJSTRgUY2kpvhxOFyoqomEuEQy09Jpa2mjoKhSc28Fs/BFcvEGc/D4M/AEsvAEMgiFM6itreTB/QYedNbS293AQF8jvT11zM90sb7YzdrCfWYm2pkcaefhSDt9PY10d9bTdb+aod4mXj5ZZGK4lZmHHcxOdDD4oIa+zioG+hrZ2FjkYP+Ay4trLi+uOD894e31CaeHO3x7/YyzgxWtAfFggZNn0xw/n+X45SLnR484O97j9NUjro4fcfxygdOXi1zsr/L6dJvXp9v88O6Ed6+P+e7dDd+9u+ab63O+eX3Du2/e8/b1N7x9/Y5vv/mWs5NTLs/OuTg+5+biLSevLjg+vuDk6JL9l684eLHP2dEpp0eHvNjdZXttnWe7j9nZ3GBlYZbN1SU2V5fYWJljdXaK2bFhFudmGRufoXdgmvbuMfqGpknLKSIuLgmjornxHHY7JtUYhbsbomKTgKqoUZizHoMQg8Vi1hrabsXdOyiKQqrfQ9CXHI1qiQiiHqvFhNmkxeY0KPQdZElHKODFINxBr9eh10VbFPUG9HqtrdFg0GEQdFHGkMYRMpsUaqtKEQx3ECUdsmggLs6BImrHmcvuIM3vpaM2h7nOHJ5PlHIyWcLFWAHfz5Xy82olv27V8OtmFZ+2K/i0Uc6ntRJ+Wyrg97k8flss4NNyCb8sFfLzcik/bTZwPFVHfb6HSNCPLy1IOCeTlLQg3oww3rQAiUE/8YFkEoNJ+CI+zbmVmnIrbnlCHpJCyfgjIVLCPvxpfrLz0unpaWFooJXykkxCwRQSE1xkRAJ0tN5jfmaU1aVJNlen2FieYHN1hqX5h6wvTLC+PMXy/BTdD7rIyMzEYjbitNuJi4vD5XDdOrqsZhsm1RTlEorReLnm8lJVFaOq4rA7iE+IJRBIIjnZSVycg+SkeDLSg1RXllCUn0llWRYLs/2c7u8wN9FHKDWJrIwAiQluXE4bHk8K6ZkFeHyZ+Py5pEcKKSmqZXRohgddw2TllJOVW016ViU52ZXkZJdRWdFIZkYRRQXlhEOZFOSXUpBfQll5HWVl9ygoriUjM4/8vGJqa+4xu7jC+vYL5lZ3mVnYYmx2jYn5VUamFmjt7KeyroGGhhZqqiqpraqiKC8HT3IisbFW/B4H3hQbxflhSgojFBdG8CY7CXiTsFpMGvDdbMJiNpGcmITdbicxIRmLyarF51SNx2U2m1FVmYQEOzWVeRhVAbvdSnx8LIKoR5Q13qNi1BoIJVkraZEk6RbyrtfrkSQDsqR9bVy8m3BakHBaiFAkQCDsIxQO4Ip1kui2MjPeyv22dFoa0qmqCJGX58flMmMya4KlIRrXlURRi+x9buM16NAZdNGmUxGz1YzJaESJxjFlRcTptpGeGcTl1pzvqhrlcAl6JEUmJSUJQZAQDQJ2u10TrAUBQYwuqqkicS4zZSUZVFflUFGZi9OlNawKBh1up4Xs7AiZ2RFsdu3xrWYLbqeT5KRkHDY7qqoS53LjTfHgdrpITkggGPAT63DgsFuRBO3Y1fhafzi4BEGngedFjUMm6PWYzWatXCHaEOqwWjGrKm67lVR/isbc8nkJpfpJ9XsJp/oIB30EfB6Kc3NJC35pUfwyX+bLfJn/FvP99/9Z+fHj/+SHj/87N29+5/sP/8bJ8Ue2NvfY3NphZXmV4YF+utoaaWtuoq6+hd6BefzBQkKRQioq6/D5UrXKcFnCaJSwWlTqKvJ4tHSf52sNfH8+y9nTh/z65hF/+XaPv7x/wb//dM5//HLB//r39/yPn/a5fj7Cm/2HXD0f4/jJEC83+tnfGWV3rZ8nm0NsLPWxvjzA+uIQS/P9LM0OMDvey9LCQ54+3WZsfJ7a+h7KK+7T3DpMRUUrlVVtlJQ3Ulpylwcd93m8NcfcZB+dTeWsT3fzbGGA4fvVDHbUMtxWzrPZRr593MSvBx38+LiSP+/V8/12Ia/ms3g0nsFQRyYuR7SNSDRgMqrEx8VRVlZOJBiiODeNw70Fvrtc44fLBb4/n+Xdq0kuX04xP9ZOZtBLcqwbl9VIottBIDUFp9WCz5uMw26N2t81x5bFbLoVvdx2K77kBGprqikuKyenoFiLKRYVk5NfQn5xGVm5msiVlVtETm4h5RVVVFZV0POgkY2FYc4O1rh+tc7N4RzvXk3w9tkDzrfaONrq5rvrIyYn5snOKSCYlok/lEkgGCEtI4vyyloGBx5yefWWHz78zJ///Im//f0f/PDxV14enrPz5CUjY9P0Dw4xNDLAxOQw42MDXF+fc3N9zdnpMZenpxwfaA2K52dHXF+dcnN9zrfvXvP65oKbi3NuLs65vrzi4vw0up1wc3XN2zeveff6DR9/+IHv3r/j5x9/4sOHD/zy6Xf+7d//k43tXXIKighF0nHHunG5tJOiwoIcmlvrWN2c4vHLRXb3l1jZGKXnfoTpAR8ZqSIW0x3iXBI52W4aG/Jpbquluq6Y+z0NdPbc435PAw1NlRQW+OmosbO/4OWb3SBvH3s53/Az3plCSaaTUKJEbtBCZU4cldk2GkpjKUwzkR0wUZNnY23Qz6OHyWz1O9l9GE+WT49FEbGoCrKkRRBlSUARREyyhCfOSILTiCrqUWQFVVZJSUlClkSMkoxFkUlyWQgk2klPdRHyWEiOU/HEGuiqdtNSbMZlFrGZZGxmAylxBqoKXWSHJSpzHXTXx9FW7eBeiYmyXJn8dJGiDBNFWVayghYcZgOKLCCLUpSJ84fApSgSTocGcHZYzThtJoySAYuiwxuncq/UR1uVn7GuQrZnm7g5nODyYIKl6Raa7hUT53JpoHklCpoXhD94XGLUwSXK6AQRnV64hdHrP+8LEnq9gN4goNMbojFFPXf0egRRid6Piigp0TilBpE3qqIWeZL0yKKM1WxB0uswSXrsZhWHRSUlzkXY46I8P0JpboR71aUkx7uJc7kwqjIOi4nEOAd11VWEA+Hb9kR91F31efsMhhcFLWZoiPkKIeYrDLqvkIU7mIwiou5rFEmPYPiv3ysK+n9ya8WgCHpN1Lq9768099ZnUSEqhMmSgEGv3S4IdzCqArJBp8HlxRgkIQZZuIMkfo1Z0VOY4eVkc46t+6VstGTwcric3e5CjiZref94iKPJOi7m7/HD7gDfPe7jeq2dd7vDPJ7rZrCnldzcTNx2N4LBgCz9EYWxmi04bHbMZjN2qxWz0YxFNWJWNWC5oiiYVDM2qwWr2YbD7sTnSyXWnUhCXAIPOlp50NVDTkE5vnAu/lAWqaFsklMzSPFnkOTPwBvKJhzJoK2tkZ4HTQwPtTEw2MzocAcPh9uYm+lifqqDhdlOZqe6mJ3o5uFIG+2t1XR33eNBZ7UmbI23MzHcxszDNkb67zEx3MLOxjiHL1c5O3nKxelLLs/2OT9+wfHLHa5Odrk62eLi1Qpn+3Ocvpjh+MU05y8XOd1f5ubkMa/P9zg72uHs1SPeXL3g9HCDs/0NLg42uTnZ4ObVKq+PN/nu7THv3lzy7bu3vHv7Dd+//8B373/k5vId3377M9988z3XV6+5OL/m7PiMwxcHnJ5ccHJyyaujcw72j9l/cci7t+85Pjjg7eUlmyur7GxusLO9zsbKImvL86wtzbOyOM3C1CiTo72sLs0xOT7D8MgMvSOzDI0uca+tj8KSKhwON5JowGyU8aZ4EEUBnSEGg2BAVY3IioooSiiK5oyUZC0SpdN/hcmo4LBb0OtjSE9PIzcnI8rW0mMQBNxu920cURIE9Ho9siLgdNiw2S1anFGvj7pNDFERQIoKaDHoDHp0uhhMFiOyLN06NSTJgElVMBkl7GYTsiQS53LQVlfKcEsOa30FHIxX8Go4n3czZfy0UsPPa1X8slHJL9vV/LRRxqftSv68Wc4vq8X8ZaWIv6wW88tKGT8uV/JxtZ7nQ8U0FXrIyQ4SzIgQyskkp7QQX3oYX0aIYG4Eb8RPSsSLN91PUtBLYjCZxGAKSamJRHLC5BZkkBBIwBP04U9Ppagsh8nxBzxan+be3QpSU1NITE7AFesgGPDQ1FDN6Eg38zMjrCyOs748ycrCOMsL4yxMj7G6OMn89BDjDweor6vB7/OQnZlDYmIyNotdA+6bVIyqEZP62XGjlYSYZAmLScWoylhMJiwmM06nnWDIR2ogiaLCTNICPsqKC2lrbaCtqZqujhoOXqxz9WqPF7vLVBZnUVaYQcAXT3KiC5fbSXp6Lv7ULJISIqRFiqisbKa+vpWmxvtk55WTnV1JQVE92dkVhMMFFBTUkJaWR3PTfdpbuyjML6GstIqiwnK6uwcpL68nMyOf3JxCUlK87B+esrL+jNnlXWYWthmf22B0doXuoUkq77Zyr6WDzq5uKivLKS8uIi2YitthITnBRqrHQXookbRQIrXVeczPDBMKpeBJ0YoNNPFGweGwYTSqWK0aB9VoNGKxWLDb7aQkJWOzaO5Gl8vCvbvlqIqALMvYrGZEUcBklnE5HchRbpyiKAjROK0g6DFEN1HSbouNi8WX6iEU8ROKBMjIjpCeEyEUDpCQ6KIkL8LseCNDvcUM9ZXT0pRLWjgeh8OIrBhueXd63R2NdycIUZej1tooSCI2mwOHw4XJZLpl6CmKhEHQYbEZCYR8JCTFYjSrOJ1OjCYTgmRAUmTiExI1960kRRe6NBi/5tiUMJkUAr5YcnMCBEPJ+FOTUFQRSTTgsKmEw1oTpNeXhMmkFRskJSVqRQgmrcHTZnOgygrlZSWE/KnEud047BZsVhNKNGZpMPwRxdRiineisWZFc2zpDRj0msAtGjRHnizJGtpBVYmLdeP3JZOTGSYrLURGeojcnHTCIT/paQHSQqlkp6eRFkz9InB9mS/zZb7Mf4d5/e5fK1+//Qffff8/efP2H7x5+3ee773l2d4pT/desLf3nGfPXrK4uEJLSzttHQP0DK6SnVNHVk4FxWW1RNKytRpgRcZqM6KqEt6kWO435rG32sYP5wt8dzzPT+dL/PlqjV9utvj92/+Pvfdsamvfs3XfnW2D0pQ0p7JEEBISkhBIiJyjScbkbJucwWAyGDBgco7OXg5r77W7d5/uU/f26Xtf3Lrf7Lkvppa771fo8q/qXyUkJKCoKc3/mGM8Y5u/v9vh//1f77jcGuB86zl/vF3j09ks12/GONwYYHe9n42lbtYXOlme62DpRRfL830szPWxvjLO9Hgvs9ODzM7O0NkzTl5hAw2Ng1TVdFNZ2Ux//wuqajopKnrEo7Ji2hvL6WmtoPNJEUOtJUx0VbM01kFHTRaT7YUczdTwbuURf+w382k5j9/WS/i0VszpfDFLAyEGOrKwW3Ry05k6FmdCIgZRbjnMSE9jZnqK16/m+HAxz+eLKT6cjHOzP8jBq36ed9SQ7vcSb7VgNYpYjSKhYAoWgwmz2Yz1JyhWxGjQYzDIApfFZMJuNuJ3JfKkoYHsvAIysvMoKiunrOpRFDafSzgrl4zsHBlAn5lNWXkJT3tb2N16wfnBIjcnK1wdznG7P8bNdicnS9VcrjZy+bqX64MVBofHyMorJBjKIiUQwRsIkxbJ5nFjOy9erHB1fce//+//i99//xv/9r/+nfefvrO5c8LswjrP+oboGxigf/A5s7MTLC/PcXtzxfnZKVeXcvTw7Gify9MjLk+PuD4/4e7qjJvrc25vLri9ueDu9pqri0uuLi64vDjl6vyE68sr7m6vubu55e3dPfe3d3z+9Btfvnzl67cf/Ou//p/s7h9RWFpOMC2EI86OxWIkMcFGUXEmY5M9LK9PsLE3x+rGNG0tBcwMhIkENEi6WARBQVycgdx8Pw2NFZRWFVDfXEVbVy1dT5/Q0FxB5aNi8kJ6VgfjOJmzcbUcx9G0iTeTTorCAiZdLAatEoukJsGiJTlej8sukGjV4DTH8jhfZHskgeVeLTsjDua6bSRZY5AEAUkroNOo0GqiApdag6RVk+QwYpb0aNVqdDo9eq1ObsnSCOjUanQqNXqVBlGjxqhTY5ZUJNoEcvxaRlq8FKQK2E1aLJIeo6gi1WvE5VDjMKvwJeioynNQX2yhLEciK6ghJ10gkqrlUWE8Xqces0GHTqv5GTWTo4pyrEwXhc5Lkg6b2UhSvB1RUGISBbLTk6nKT6alOpXJvgo259s43OzhdGeQ553lVJXn4LBbkEQRrV6HViehUgskJCZFQbZyBFEdBc3HKlQo1ZqfvC2lSkCUzNE4458il4oYhZJYhRKVWodSpUHQSqhUGhmQr/0zPqVEp1OjUisxGcxYTBbUihgMWhU2k4TVpMdh0lNdFKGntZ6mR0U0VZeSl5FBgiMOSafFqNMSZ5GofVRFYkLifwHB/9eYoixw6TUqPMkJmEQ1kkaBqIlBp36AoPwLGuVD1DF/QVA8xCRq0Cjl5/7p/opV/AVllKNllnQIyhhUUSbX/2/F/gVV7F9+Cml/xhSVsf8Ds6RFp45F1CjRqmOiTjUlgvAQSRtLdiCBg+keXveUcTj8iLv5dnaelXIyXs/5ZAPH49WcjNVwP9/Kp7VO3q20c7HUyUh3Dfk56XiSXVgMFvRaCVEvQ6z1egnJYMJolDfYRsmIxWgiKc5OvNVCosNKYpwNu9VEgt2KySBvbmy2OByOBDzuZMaHhykrf0QglEVKWhbeQBaB9DzcKRl4/BFcfrncJC8/j9GRp/R0PWZgsIWhgTaG+1sZ7HvC5EgL02OtTI40MznWwehQG4N9jdTVllBXV8aT+jIG+1oZHeqkr7eF4b5WXq/PcLS/zsnhJof7rzg53OLs8BUXR+uc7i1y8HqG072XHO5Msr81yMmbUS4PJjjZHePqaIHrk02uTja5Olnn4nCFw905TveWuDpZ4/xwnZvTTa6O1zk/WOTqeIG3l6+4u9znw9u3vH/7mXf3H3n39jPfvv7B1cU73t5/4t39Ry7Or7i7fcv56RWH+yecn92w8/oNJ0enHB2ccHP9lqO9A0729thcW2dzfY21pXnWlxfYWF1ibXmexZfTzIwPMT0ywMzEKEP9TxkaGmVwZIbnA7O0dA5R29RLdm45TqeLxMR4wqEQJqPxJ2DeaDRjNttQqwXMZjNmo4jZIslxweiGNi8r4ycXy2az/BS0FCoZTh8b+1AWrqItimpB9dMpEhsrb1y1gioKsFciijLgXqFQoNPpohFJZTR6pf4vx7YaQaMkzmoj0Z5AQWaIodYCXnRmsd1fwOHzbC76s/kyU8jfFsr4sVjCX1dK+bFawm8LhXxfLOH35VK+vizgx0Ihf10s4dtiBV8X67icqKSzOJn8sIfM3DC+9CBOvxd/JIwnHMSXmY4/K4g3nEJ2cQa+sBen34XL78Kb5iE+OZ5kv4ui8lycKU58QS/5hSF6u2t51t1IYX4mSc44rFYzdruVgN9DeVkhjU8q6X/WwshgN3Mzwyy+nGRuZpgXU4NMjPYxOz3E1NhTJkaf87S3k7S0NPwpKcTHOTBKRkwGI3abDaNkRCsI6PVaJL0oi1o6LZJWhyTqZMez0UxCfDxOZxzhSAqVj3KpqymhrDifocFeutrqWZof5R9/fOL93Rkf70941l5NT1s1ZUUhcrNScSUl4PWkkhCXQmJCKq6kEIHUHKqqmqiubiYcLiQYzKO8/AmRSAmRSDHZ2aWEQwWkB3NIDWRQXvaI/v5hiksqyc0pprCgjPT0TDweL+FwmJeLa+wdXTMx+4qxmVXZwfViidKqRp60dFPb0EhNTTW5udmkpLiRtAJJCWbcSSb8HjtZGT7CaW66ux5TUhQmEvLh8ziJRNIxGAyIkojVbkEQ5Bin0+lCrZJFeb1O99PhpNUKiHqBiooCHHZZzJckGW7udieSkxv5z3iiUga0G0Qp2uArRws1ggqDUcLlSaagJJ9IVohgup+MzHQyskMk+5JxJ8eTEXTQ05LJs658HlX4KS/xE/A7sNuMqNQxUcHnzwKG2J8RPrVajvTFKhXY7XZUKhWJiU40Wg0arQZBJ6BUq1BrVdjirCQkxSFZDIgGCb0kt1HL7Zs61FEHmmiQokKX7OrW63X4vE7C6W6CQTdJ7njMFgM6SUSSdGRl+glHvCQk2OUGT50s/sU74gj4/Oh1AokJcdgsdgS1BrvdjjfZgzfZTSDFRUK87SezTKVSo1QoENTqaNOw7N7S67Q/xS1ltIVYUMlRaPkitBaDpMduNtDUUENhQTapvmQKC+S23EgolfLSQiFFjH0AACAASURBVNL8XoI+D/5k1y+B69f8ml/za/47zLtP/1H27v3/5u3H/5u3H/+D8+t/cHn1z+zuXrC5+YbNjR02tw6YXdjkWf8UfUOzzMwf0Nnzkkh2FYG0LMoq6wmHM5FEPTq9GkFQIWnV5GZ4WZhs4f3RJDc7/Xw6HuLLyRBfTib5cDjF57OXvDue4tPJNL9dzvPtdp27w2nOtobYfzXA69WnrC90sDLXxspcO6vzT9lam2BpfoClhWEWXw7yYrqfjY0tnjQNUFTaQll5OwWF9Tyu76S4qIH8/DpqqmqpLEhjdrCeuaEnvBh8zOpkA9PdxbzsLWZ9IJ/LhWrul6v4slXLH/sN/PaqgK8bZXzdquRqtZLN6TIWJlux2QxoNWokSY/d6kDSS0iijtamRnp7njP0tJnPFwt8uZjh3fEwVzsDzI00Ul4QJt3vJcFmw2KQ5E21xYBJMmA0GDFKcoTDaBAxGeW6abPJgNVowGYykO738PjxE8JZOYRzcigqL6egtIL0SA6hjDwyMvOIZOaQkZVDVnY2Pb3tvFqb5WB3gcujVS6Plrk+XuDucJRPJ/18Oezmw14vR2vd3J+/YXJ6gcycQgJpOXhTM/AEwniCmaSm5VJQVMPo6BR//P1f+Od//Ct//eMf7OydMruwwbO+Ufr6hxgeHWZiYoSNV8tsbKxyeXHG9bXchnh7ecH58SHnx0dcROOI1+dn3N5ccX9/ze3NJfe3t1xfXnF1fsHt9TU31xdcXpxxc3PN9fUN97d3Mmj+/Rfu79/x5bcf/NM//xsHhyfUNTQQyszCarNitRoJ+F3UNZSy+GqC9Z1ZlrZmGJ3sob83n9IcE0ZdLFpBidGoJS09mSdNFdQ+lldHdwMdPY/p6HlMS0c1JUVB+hod7M84uFlxcDJn5c24hcEmGwnWv6AXVOgENXpBjSSosRp0OMwiVoMajyOWhece9sYtbA8bOZpMpLPahMOgRhS06DUCeo0anUYtx+k0aiyiLEz9fEzQYTIY0aqi8O5ojFGrkVlcMuNIjVmvIDtFRVWmCYeowKDVYNBpMYsa0jw2OdKoV2OVNLgdWvJCJoIeHe4EDT6XiuxULWlePVZJhVGv/SlqyUuQm1IFDUbJjNEgn6xKopY4mwWzUcJmMlCUG6Q8O5GOmiCdtalM95XyZq2D3bVOeloLqCzLJs5hRZJkfsefzYgWmy3q3pIFK8XPRkXNz9ihfL8GpUqIcrjkRrVYhTIaUVRFWxUVcqRCI8cyREk+0dVEQdQqlSJ6QiyzgkyiQGKcDYfFgFHUkBV00VxdSm1RNk+qSvC5XMTZHZgkkTSvk6LsEF6XE5Ui9idTSxn7UOZpRYHuJkkg0WEmL+SlNMtHpsdOpsdCQVoibquOBKMah6gmwaTFl2TFoFOhUsiAeVWszNfSKB+ijH2ARvkAjeIhamUMGmWMHDmMfYBaIYtbqtgHckQx2rCoUT5Aq36AVv0QnSoGUVCgFxSyyBVdBkFBVW6QzZ4Klmv9HPaXcT7RyOlEAxdTDewPlnMx/ZgPKz1cTD/heraR2/knnM630lRbhM/rItntJiHOicVkxWKxYbVZMZlMGIwGDAYTFosFi9GCxxlPfmYqWeleUtwJOONspHpd+L1J2G0OHI54/IEQzkQPiYnJ5BcWk19Uhj+cRTCShzeQSXJKGLc3hMcfwuVLx5sa5lF1Jb29jXS2V/Os9zEDzxsZeF7Hi8l2psfbmJnsZGq8nemxDsYG2+h/1kxlWSGVFSUM9Pex9XqX45ML7u9uOTs+4PzkgPOTfU4PX3Owu8zB7gJ7r2fYfTXOzek6N2frXBwvc7T7gt1Xg2wt97K3OcjR9gjn+y+4On7F9ekrzg/XuDxa4exAft+9Pl3j5nybq5MNbs7fcHG0zvnRMtcnC1wezvHbp2ve3t7x5dM33r/7yv3dF25vPnB2es3F2Q2XF7ecnlxxf/uBy4u3XF685c3OAftv9jk+POHo4ITtjQ2W5+bY2dhkY22dpdlZVhbmWFtdZHnpJbPTY0yODTE1OsTo0HPGhvoZHx1henqegeEZOnpGedI+Qn1THxa7C5/Pj91mwWa1YjQaESUjBqMFQRARRQM6QYtWEFAoHxIXJ4Oj1So1Fqv550ZbrVKh0qijbW5KOT4VZW8plbI7S6VRylDs2IfExMr8LI1KRWxsDLGxD9EIKvSiltjYGDQaZTRWJ2AQdei08uvJESU5Bms1WkhLdtNZnc14U4jNgRKOBou4GS3k81wp3+ZK+bFQxPfFAr4tFfN9pYiv83l8mS3g20IR314W8X2xgq+LlXycf8Tu01w68pyUZvvIyAySVZiLLyOdlHAa3ow0ktPT8GeF8Wb4cacm4kpLxJ3mxOVPxBVMwhlw4XA5SPa7CWeHCGUH6e1+zOxUF49rCwmkuLBajJhMEkajRHy8naLifIaH++noaKC5sYJn3Y1Mjj5jYW6MlzMjTE8OMj3Rz9R4P9PjTxkb6mRirJ8nj+sJ+HyyE1wyoNfpMRqNsnNL0CDqtRgN8sU4u8WIw2LGYbOREJ+IwxZPfJyTxMQkwhE/Pb219D1t4UldFQP9XfR2NrC5NsPm2iy/f/vI1893HO+uMDXUzvPOWtnZ5veQ6g+RmhrBnZSG2x3C48kglFFCdm41npRMsjKLCaZmU1pST35eOemhHHJzS8nOLiUUyqGgsJSiohIimbkUFVaQFswgEAji8/loampmYmqOf/+P/4fphXVGJhYYmpxneHKewtIqikorycrKJhLJwGDUodWqibcb8bhsuJxG0gJJ5GQGKC7IoKmhktrKQqrK88nNziCUnobVYsZgEBElHSpVDIIg4HJ5kPQSoihit1gxmywYjKYo70xDSXEObnccGkEZjYCqUGvkKJ9Ko0SllJtHbTZbNCaoRBS1mEwScfE2PCkuUgIp+NN8pKb7SE33E0gP4AukkOR2Eggk0vokgxejVTztzKOiPBW/34HFInO71Or/bE+UxV9ZHFYoZcejXMYgxwtleLwRpUqFRlCi1wuo1Uq5LMYs4nTHY48zI0li1LGlQjIaEHRaVGp1tClRg0qtRqsV0OpkgHtzYyWPKnMoKQoTH29Co1Ghl3T4vUlkRvyEwj5MZgN6vY74OAdxdjtxDhtGgxxjlEQRrUZ2ZNpsVupqn+D1eKgqL6WkqAidTj7f+bOd9U8nnEoZi0kUKS8pRqcTfjarqlUKDJJeLjFRKzEZJaxWAxaDjvamBjIjIbLCaaSm+vH7kvF5XGTnhPH7XKSmuH85uH7Nr/k1v+a/y1ze/qPs6vafOD7/O2eXf+Pw+DOnp1/Z3Tln+/UBr7f2WFjaZnB0meGxZZpb+9jYvGB4+g1V9T3kF1WRFs4jLT2LJFdytElGi6QTyMoIUF8V4WDtKcevejjf7udqb4SvN4ucbw9zsTPC9ZsxLreHOVzr58PFGnurA+yv97H/apCdlWesvmxn7WU7K3MdbCwPsbE0xPzsM2anupgY7eRZTzMbG9tUVXdT+aiH4pJmqqo7aWp6zqOqNqqrGmmrr2J+oIq9uXqWR2vYXmhnY+IRR3NVXC/UcjVXyqdXdXxar+Lb6zq+b9fwZb2QH9t1fN16xPVaFa9flLOzMYHNZkSvEzAaROIc8WjUakStms6OdkpLK8nLCvDjfpOP5zPcHY6wt9TJUGcpOWEf3qRE4i0WbCYjVqNIsjMRi8EYbTjSy7Edg4hB0mM0ilgtJuKsJuxmAwFPErW1tWTl5RLJySOSk09mXjHhrDwiWfmEIrmEI9nk5RdQVV3J9PQI25sL7G3Pc3O2wc3ZK64OF7ndn+DD0QhHS485WGxkd7GVz+9OGR2bJDu3EF+q7JBI9mXgTgnhD2aTGsymuuYxpyeX3N695+z8mr29M6bn1nn6fIi29k76BvuZn5/h1foSu7vbXN9ccX1zzcXFOfe3d1wcn3J6cszJwT6nh/u8e3vH3e0NdzfX3F/f8v3r79xcXclg+esbbi+vuL684eP7T7x/+5H3bz9wc3HJ3d1bPnz4yKdPckzx6PiMJ02NBNPSsVjNJCbaSU9z8/T5E1Y3p1h5PcOLhRGam4upq/JhlmLRawVMopY4h5GSskwamiupriulufUR7d31dDx9QmdPIw1NFRRGRDbGk9gaEjmesbE1rGXpmURpRMCoj0UvyLFCvUZA0mqRNBoMWg1mbQzV2Ub2J93sj0tsDxtY64+nMKTFqP1PgUsUNIiCBp1GQBI0WEQdokZ2Z+kF2aVgN1sQdTr0ag2iWo1OLUcV/xS89Bo1CaYYOioTqMu1Y9JqEKNRFHecEYdJgSSo0GtUiGolSTYdAZeI1ajGbFCRHK+mOGwmOU6LSa/GajTIsFe1EkEjO7nUqii/RaP9WUOv12sxmyTsVguSqMUZJ9Fak8nq9BPmhip49eIxm3MN7Ky0MtBdQlV5NumpKUhGPTq9DrVa5pQo1SqMJut/EbjkWKLszlIQo1IRE4XLK5RyY2JMVNyKVaiIicLlFSolMUoVarUuKnbJJ/jKKHRer9OhjbJBVLExCMoYzJLM5zCJWkx6FcnxZvJCqeSE0kjzeYizmnHYrZgkPVWl2TTXllKUm4kiVnZtaTVKTKL+p4NKrXqISVKTk+6mqyaHkdZ8BptzeFYXor8hiydFPiqynBSHXWQHEqivyCUl0YpOHYMmKlypVQ9RKx8gKB+iUTxEUP6XpXooi17KB2gUD6KPx/y8LelUmPQqJCEWSYhF1MRg1Ksw6lQY9Cr0ggKjNpbmsgjbPaVsNoXZaAnJUPmJJ5xN1HI2UcvJWBX3861czrVwOdfC3UILx3PtNNZVkJ0VIcmZRLLbR0KcE7vVgdVqxWazYTAYSUp0kOCw47TbcMXbCPmdhPwuQgEvKcmJ+L1J+P0egsEAwdQwPn8ayZ4A/kAGOfll5BZVEMoqIBDKlQUufwSXN0RySgh3SjreQBrVteU0NpbR21lP37MnDA81MzHawuhwI9MTHUyNdjA90c1gXxPPe55Q+6iUzFA6NdU1rL3a4+rud07O33Jycsr5ySHnJ3ucH+9wdbbL9cU+l2fbXJ/v8PZqnw/XO3y4ec395RaXx684P1jkeHeWva0JDncmOd2f5fJwgYvDl1weLXG2v8DV8SK3pytcHM1zdbLK3cU2V2c7XJ295vriNWeHC5wdvOTyeJP3d/d8+fidd29/4/b6Mxfnbzk7veXN7hHHxxdcX95zfnTB3s4hJ0dn7L854vTkgr3dfU4PTjjYP2FnY4ut1TU2VldZXV5mfXWV1cV5Xs5MMzs9xtLLOUYHnjM+0s/owDNGBvsZHZ1keHSG9u4RWrrGqWseoLCsHpstHofDjsNhw2Qyk+B0IxlM6HQiBoMRQVDLfCx1FD6vUqIRBAwGE2qNQKxSGYXTyy4WhSLmZ4Q1VhHz8z65jTH2P51dGi0Wi00WuBQxKJQxKJQPo1FgudBBiJZuSKIuyvhSyk4NnR672UJVfoTZnlxe9eWw1ZvFUX8mH6aL+fKiiO8LpXxbKOT35UK+Lxbwx6tKPs/m8W2+SHZvLZbx28IjPi7VczxWQVdhEoXBBCKZQXKKsvFnBfGHUnH5Uwhmh0mJpOPPCpPgT8KTlow7NYGUkJOUUBLJITme6ExxkleaRyQnnUeP8uhsLqcwO4DbHUdCol2O8YoiNqu86S8uKWZ+fo6J0ed0tNbS0/WYvt5GZiYGWHw5ydTkIDOTQ8xND/Ji8jmTY91Mjz9nbOg5OdkR7DYLVrNNjiLqtcTF2dHp5FiZ2WTAZjWSlJCANzmF5OQUPJ4gSU4/bncqLpePcMRH79M6Jsd6mRh5ztjwU17OjHGws8H5yQE/vn7k84dbPtyecvh6iaUXQ9RUFlBUkEOKJxVHXBLxjmScziDJ3kw8ngxSAnnEJ6ZSmF9NeVktdTUt1Nc0E/CHqK15QnpaFhmRXEqKy3na20dhUQVVlY8pLqrAk+zH5UqmqLicwZEJbt99Ym5lk5GJeYamFujpH6WkrIqc3Bzi4+OxWE0YTVpsVj1up5kUjyxw+bx28nNTKcxP43FtKRMj/VSVF+NNTsRmNaHTCsTH2X7G4NRqJQ6bnXiHA0mSCKelymUr0Ys9ep2G1EAyedkhNBo5UitD5JVIBn3UwSgLMgaTEbVaiV4nEBdvJyk5kSSvk0DQS2qaH3/QTziSRjDdjy/gxRf04vW5CWe4mBiuYOBpEdWVPkqK/fj8dhKcVqxWsyxwRXl26qibyW63EauM+Vm0olDIv4MgyPFChVKBItoyqFIrEXQaRIMem8OM0xWH0Syh1shtxHLphB5B0Mq8NkmUnVuilmSvg/z8NIqKQ+TkBrDbJQySgKBREB9nJT09GZ/fiTfFjV7Uo9MK2CxmbBYLBXk52KxmpGgzpUYlO8J0gkAgkEZ2dg7l5eX4U3xIouwmVytlwLxGo/kpdKlVSixmI5Ioi4dyZFmF2WiS3duCFrvNgtkkYRa1FORkk5kRIdXnJ9WfQrLbSXqaH3/Aiy8lmYDP/YvB9Wt+za/5Nf9d5uzyU9nhyXvOzr9weHTPzu4hR4e37O1dsbt7yvbOOatbZzwfWaHr+Qs6eseoa+hiYe2S1u552rpfkBYuIZyRS3lFFaKoR9CokPRaHHYzWaEUBntrWZnrZWNxgMWZblZme3mzNszOyjAn21NsLT3jYHOQk+0xNhe72F3vZ3utn7X5LlZfdrI2383qfC+vV0dYnnvK4mwPi7O9vHzRx+hwD43N3RSVtlJQ0kJufj2lZU3U1XRRXvyYJ48qOF4b5OBlA7vT5dxutHC8UMPtRhM/Dtr5vl3H160avm7V89vrGr6+ruX7TgPftmv4ul3Ht91mbjebeT1Xy+xkL/EJNkSdDLAWBAGr2USy20VtXS0ut5v62ke8Xp7g/fkcB+vdvBioobkul6DPjScxEZvBgN1oxGExyh++RgNmScRi0GOWRFkwsFkwSFosZiN2s4FEh5XMoJ+mpiYKS8soLK0gkpNPVm4xkdxCMrLz5JWVTU5uHjV1j5icGmJmZoj1lWnebL3kaGee/a0JznaneX8xx+3+AJfbT7ncG+H97RETE9MUFJfhC2biS8skJU1uVAykRUjPyKOisobdnUO2Xu9wfHLB9psTnvWP09reTffTPp4PDXB6esjsi2n29/e5uLzk7OyMo6MjDg4OOTo45uzknIPdN9xcXnF+esbFxQXXVzfcX8lg5ZuLC66uLnj//j1XF1fc3lzx5fNvXF9ecX97x93NLff3b/nw7h0fP37m+48/uL65p6unh0BqKja7nfh4C5kRLy/n+1nZmGRuZYyRiR7KS1IxS/JJpqQXMRv0uN1xNDZXUlNfSmNzJS3t1XT2NvC0v5ne/jaKilMZaY9nZdDMxqCJ7RELO6NmptqtpCYpkTRqREGFJMjCkUGjwKBRYNQoSJT+wmC9hYMJG0fTJl4NmOmtFvElajDqZGFLK6jRCxokQW5TlDQaJEEbFb80siAlaOQ4iVZmzEjaP0UxAb1WQCeokQQl6W4tFdkWrNoHiFHhTNIKxFn0iFGQvV6jxqBVk55ixSKpETVyIYQvyUDELzvb9ILs3NJEN44atRyxkC3/ajRqNTpBwGQyoNNp0ev0WMxGbBYTfk8ilfl+npQm01KVzMTzMtZeNHK0+YzhZ+X0tpdTWpSJzWr+efxook4ujSCi1uijri0tarXs/IhRKVELOlQaDbFKpSx0KVTERgUuhSLK4opVEKOSRS2lWkPsnxB6pYpYlcwOs1tE7BYtoqBGpXiAWvkQrSoWnfrPRksl8VYTFkmHTqlE0qpRKR/KGwhVDAG3g/rybAozgzLUPTaGBLsNm9mIQa9GJygRVA9xJxhpqwwx0ZbLi45cpjtyGG8OMduVx2RrLsNtOTzKSeFpcxnLc8OU56XjchiiUUYFWuVDBMVDtMqHaFUxaFUxqFUP0ERh8YL6IYLqgfx9UXi8Vi0ztnSaWEStvGSBKxarpMJmkKOsRm0MDoOK8Y4KXjVHWKtPZasjg9e9eRyNVXM8VcvJxCMORyq4mWvk/EUTl3NtXC+0cbrST01VKX5fCnarHYvJislkxmiUo4YGkwm9XsJmsZIY58CVEI/dbCQxzkJKchIprkRSkuPJCAXIycmgMDeLzIxsMiK5ZOUVkpVfTCSnkJzCcvzpuQTS8/AGsnH5Iji9YVzeEG5vkIxIFk0tNXS0VfGs5zE93dX0dFczPPCEidE2Jsa6mJ3pY2S4m7qaMp52t9Dd0crI8AQbm8ccnnzm6vYPbt7+zvX1J+5u7rm+uuLm+o6riyvOTk+5vrjg/f017+/Oub/Y5/5im5vTNa7P1jk/XuXsYJnjvXl2NiY5fD3NwdYkZ/tTnB+84PZ0hauTRW5Ol7k+XeD6eJ7LwwVuz7e4Ot3k6uw1N2eb3F3vyE2K19e8u73j/dtP3N984O7uE+dn7zg6uOBg74CDN/tcnVxxuHvI0ZtDjg9O2N7a4XD/iPOzS3Z23rC+vMLG6gqvVpZZXHjJ0sIir9bWmJ2a4OX0JMtzc4wN9DMxOsDYcD+z0+NMjo8yOjbJ0Ng8TR1D1LcMUlbTRqLLR25eIUajifiEeCxWByazDa1WRJRMBAIBObYkqFGoHv6ni0SlRKFSyKBrpeLnJlsdZfeoNcLPMgKVSkGM4gExipgofytWBtgrlbL7S6XEYJBQqZTEOWyootFHraDG4XCgE7Q/BTStRiAp3klWWoC+piKW+orYHizkqC+Ht6N5fH9Zyvf5Yr7NF/PXpRI+z2bzfbGIH8tlfF8s4/tCGT9WKvmxXMOHxcdcvWyiu8hFcdBGdsRLblEOobxM0vIy8Kb5caX5ScvJwJ+RhifdhzOQhDM1CXdqIpkFqYRy/XhCHpICHpJS3fgz/ZRX5dL/vImgLwFngg2z2YjFYsJiNmMymYiLc2AwSKT4fExOjjEx1sfT3maGBjsY6GtheqKf2elRpsYHGB8bZHK0l9mJZ0yPdjMy0M5QXyuPKktIdidFj00LBlGPMzEeq8VIfJwdryeFUCiCx5OOOzlMsieMKzmE15eNNyUTlyuV9FCQwcF2VhZGmRjtoeVJFSP9PRzubvL53R1///07f/vxG98/3fLh5oT1hQkGn7fR1NiAJzmAxZKAw5FMYkIqTleIBGcaHl8WdkcKHk+I1EAmBfnlPOseJDOcR1owk9TUTCKRXPJyCqmqqKOosIKszHwC/nRcyW7i4hLIzM5jZGqWxbUtdg5OGZqcZ3B8jsb2Hh7V1pOXV4jBIGGzSiTESzgTJJJdJtxJRjxuC+nBRLraainKD9HT0cDo4HMe19cSTE3B60lCFAVMJhGNShVtmtRgMhh/QtcT4uOw2+Oi7cEiBkmL1SySFfbIEXG1CpPFiF7UotOrMJrEn3FdWRAWSUpOxBfwkB4JkpETJhjyE84Ikl+YTTgSxJOSTCCYgj/gITcvQkqKmaddWfR25lFQkERBvpdIphdPihODSY8k6X8ee1qdTi6C0AsYTEYUKoUscEUbUDUaFTqdVha2VAoMBlEW8gQVFpsVq8NCkjsBt8eJaJDQ6nVoBA16vRaNRkNSkgu9JCJKesxWifqGUqoe5VD/uJC0kBujQYeo15IUb8fnc+PzJ5Gc4sRoFDFKJvR6UeZtGSWS3YnodRpsNks0vik7DQ2SHrPJjMVsIhgM8qiyShayVepofFmQyy+iTi2lUiG/VygV6LVauVBG0KLTyo4vWQyX2zGzwkHKi4vxp3hJ8XrxJntIciaQkx3B43GTlpZKICWZzFDaL4Hr1/yaX/Nr/jvM5vZZ2avNY16/PuFg/4zDg1MODi45PLxmd/eUze1L5paPae+ZobljgvXtG2rru+gfXGBu5Zq+0V0aOyYpLGvA60sjMcmJyWREFPWYjEZMBj02k5ZQ0E1ZWS6VZbl0tZSzMP2M+emnrC4MMD8jtyRuLPfzarGX7bU+Npees/SildWXnay+7OTVwlPWFnpZnX/KwoseZic7GRtuZ3ioh6amXkrKO8gvbKKsoolHlU/obOmit6GCg9knfNzu4MNmEx+2avj6ppnP+x182mvjn046+LJezpf1cv7Yb+JvB638OGjj327G+HHQyW+vG/m028nVVg8bs430tlfjS/FgN1uw2yyIOj3BYBoVFVVUVFSQn5dDUWEBdZX57K0+Y3+1m/G+WopzUwmn+ki0WXAYJawGHTaTEYdNdnOZTQbMRgmr0YDZqCch3iFXfBtE7CaJJIed0twsnjxpJJKZTUFJOZGcXCJZmWRk5RDJySeSk084K5fM3Fyy83Kpqaums6uNru5WBvt6mHsxyub6HIc7LznemeLs9XN2Vzo5P5jgrz8+MD3zkpz8EjKz8vGlhkkJhPClZuBLDZORWUBDYxubW3tMTs2ytLzO2OQc1fVN1DY00vusn8GhPrY2V1ldWeb09ITr62uOj085Pj5je2uXo8ND9nbfcHJ0zOnxGWcnp1xfXvGPf/xP7m/fc3N195O1dXN1zc31Je/u3/6MJt7fvuXu9pr379/z/sM7Pn74wLdvP7i7f0dv71NycnKx2R0kJjnIyHDz+HE2My97GZnqpae3Dp/XKjuttDpMoh6H3URRaSYtHdU8bi6jraOGtq46nvU109vXRNezBkrz7SwOJDPSaqC90sxQQxzDjQ4K00SsYgyJNh0Z/jj8Ti3BuAcUpShJj/sLbuP/oDig4s24h4u5eE5njLwastJcIhFnUmPUa2W3l1aDK04iwabDqJdFK1ncUqNVR51dUTeWPipwGfU6meEm6THpdRh1WhwGFdmpFnyJIgaNGr1adn8ZtFpEQUCr1vyMPBr1WhKtevQaFYJSjq+5HHI0UScoEQUtOkGNToie6EeFLkEtszA0mmjlvCCg12nRamSIu6jX4LBItNQXUluUTGdtKpsv29h42crN0Sib8y1M9tXS8CiX+HjHT0eHKBnRvMuEdwAAIABJREFUCDrUghZB0EWFLQFVlL2lUKjkiKJSKbs9FCpiY+WWNYVSiUKpQqfXybBdpcziilWpUcSoowKXGo1ag8mox5towu82E2cxyXE/1UP0ahn4bxLl/4FBp8YZ50BUq7AaJHSKB+iUDzALDwnGSywPt1NdEEKvUaBXK/A44zFLOkySDr1WhSQoaKnKYawxwkRTmMnWCFMtmUy2hJjpyGK6PZvBhhAl4US2Fob5eH3E89ZaqvLDeOKtOCQdRrUSs6DGqFFi1muIMwmYdDGImgdIwkMM2ocYhQeYtDFYRDVGIQaD5iGi+gF61QNEtezc0qtjkDQKjLpYPAlmkh0icQYlmSlWFp+W8KYzm43GNLY6I+wPFHMwUsneUDl3i82cTtVxNlXLyUQt5zMNnM81c/l6krysEInx8ThsdsxGCyaDGaPRiNFkQS8akCQjFpOV+HgHFoMRm9FIvMOCOzGBRIeVZFcCGelBCgsLiYQzyMzMpLSslJKKSmobW8jILyItqxhfWhapYVnkCqTnkBrOJi0jm7SMCBWVxdTVl9LZ9ojujmqe9VTT3VFFW3M5L2b6eTk7TGlJPm5PIuFwOn19A8wvrLF/dMftu3/i/sO/8P7jv/Du49/5/PnvXF3ccH11zvXlpVx4cXXF3e0V7+5v+Pz+jvvrc97enHF3dcD58TbnR6+4PFrhZG+Bi6MVzvYXONuf52hnnMv9Ke5OXnJzOsuHq0XeXi5yfbzI7dE8Fwdz3J5tcna0wfXFa26vD7i+OOHt3Xs+vP3Cp49feff2E58+fOX29hNXl+84Ojxlb+cNe9u77O/scHt9xeX5BYcHexwfHXC0f8D21mteLa+wtrTM6uIi87MzrCyt8GrtFauLSywvLDA1Nsr06DhD/U/p7mqjt6uVrs5W6urq6H42QnVtG5W1beSW1BJIz0UyOZAkE4mJTnSiiMFgQtDqESUjWq0Wo1GOO/0JhVcqZU7On0wglUoZdU7KMarYWAWCTotSLQPmZW6QvPl+GPM/MJulaIRLxG6PQ5QMKKNODa1Whs3/yTT6U3SIjY396eBK93vpaihjbaSWjeEqDkbKuB0r4OuLEr7NlfB9vpjvi4V8nc/j22I+v6+W8bfVCn5freD39Ud8W67kx1oD94ttvOgopiwUR04khVBWKtlFWaSEUwnmZpASTsWTnkpaXoRQfgbecArOoAtX0IUvw0MkL420nCAp6Sm4/R78YT8ZOUE6OuqIRALE202yy8piwm63yceRyYhkEDGaTLjcLlpamxkbH6Kjs5GnT1voe9rI5GgPU+MDTIz2MTLyjOH+LqbGnzE52sv4cBeDfa0M9fVSX1dDVjiDpPgEEuLiccY5SPWlkJjoJD09l0Agk8SkNNyeLJK9mXhTMvGkZOJ0peN0+knx+WlpfcT6yiiTY13MTg/wanWBN9uv+Ov3z/zL3//Kj+9f+PbpLW8vD9l9Nc+L8edUlpXi9aRjtcTjcHhwJgZxutLxJEdwJWcQiZTg8abh9aaRn1tBXVUj5cU1pKdlk5WZT3ZWAY+q6snKzKeoqJyMcDa+lCBut4dAIEhVTQNT8+vMrbzm7aevjE4v8mx4hpqGVkrKqrDZ7RiNOhITDCQ6JVxOA64ECY/bQijViStBYnywjbxsH1UVeTztbqW7s42crDBtLU+wWExy06ekRxPlPImihFEyodPpcDmTZE6XKOKIi8NklNDrNBTlBdFoY+XPRUGNVqeisCAHg0FE0MjRUIvVQIrPTSDkJz0jjUC6H3/QRygjiD/gIZjuJy26gukBUvxeEpJsFOW7Ge0vpqcjl+7uUoqKgiS5rcQlWNHr1Yh6LWpl1A2plo/FWGXMT2elHBeWhSBPchIajSJ6fMqRfYtZwmjQ4UyKx2q34HTFk5gUF3VqqWWRK9qEKot0OpKS7LhcVirKMsjKTqGmNpfEeDNZGUEC/hR0WhVeXxKBkBez1YAk6qIRQzmmnBkJEwwGMJlM0fcJldzeajCgFbQkxDsIh9LweDx4PR4ZhaAXUalUCBoVoiBgM5kwG0XU0QtvglqDMy4eq9kiu7c0KjQqGfug1WrQqGNJC7hJirORn5OBOzFB/jxKiCPZnURebjbhoB+PMxFXQsIvgevX/Jpf82v+O0xTU1NZS0sLXV3dPH/eT2dnF/MvFlmcX2dj85i5pT1WXl/T3DnB45ZBegdmaWztIyfvEe1dU7w5/p2hyT06nr0kISmA0WjCbrNF2VR6jJJAvM1AstNIbpaXsqIMaityGO1rZGq4hbXFAeamupgcbmRy+DEvp1pZnevm1cJTtlaesbHUy8pcGwszzcxNNjP/opOpyXYmhpsZHmhkZmqA+oYe8opbKC1pZHp8jtFnXbx4Vs3tWis/9tr5/aCVb7v1fN2p5Y+jNj7vtPDHyTN+33vC33Yf89urCr69ruWvhx3843qM/+PdPP9yNcq3N738436Vf3w+4OZoiamx51RUVOJKcmM2GUh2uRFFCYvFgtvlxONxYzSI+L1JDD2tYWu+g6HuUuoqImSl+Uhy2HCYZYHLahSJt5mwGQxYTLKYZTMZsZpFLCYJm1V2byVYLXjiHVSV5FFUXERmbg6RnFxCmVmyyJWTT0Ykm4ysHNIj2aRnZhLOipCekUFpRSV5+YXk5efT2NxEW1sLc3PjbK6Mc3c4zbvjF7y/WuX7t99obu0hPZRJanoG/mAGXn86KUHZwZWXX8zS6iarr/ZZWX/N/NI6kzPzNLe10djSSltHF2OjQ6wsz7GyvMzlxRV7u/vs7R/yZnefvd0Djg4OOT484nD/gNPjM06Pz7g8v+Hd2498eP+F2+sb7q9vuLu65v7uhru7Wz58+MD7tx+4vX7Lu3cfuL+95/7uHXd397x//5lvX//G/f1HenqfUVhUjNOdTCDoJ5zhoromxMRMO8PjbdQ/LsBo0GHQ6THqRZKcVnIKgrT31tPSUU1ju+zeam59RPezJ3T11lNbl0N7rY2+JjsF6VqcNoF0t4FEiwKLpMYkCSQn2SjKdtNa4+PpYyfzvV6Wet0sPU1hstXB0lM7u+Px7E9ZWHxupDbfjFkvO6sMgg5RUGORBNwJNuwmCbMkYdBpMei0GHX6nzFGgyDiMBvkrwUdekFAElSYJS1xVgNJNol4qw6DoJKFLEGDVpAbs4T/IlLpVDIM3iAo0akViBq5adEiamUXmk6NSa9B1KiQNArMegGTKCAKaoTo60k6PWbJgF6nQ6fTYBa1OKwW9HodCXFWygvSqC5w0vLIz3BHPuN95dwcjjHRV0lPaxkDXfV4XA75ZxnktiZRL2IyG7DabWhUskNMq9WiVqlkh5UqBq1SjhRKGjUGlQpJrcAsCkiCEkkbi1GrRqtSolHF/OffJ6iRBA2SRoXDqCMl3oTfaSHRasQgqDCLSoIeB94EMynxZlw2CYckEExOwG83k5/iJC9eIs9lIdttpz4vQEW6k8zkeKyiHrNewKBRotcoEHVqdJpY4owqFgYbmGjKYPRJKtNtGUy2pDHVlsFcVx5T7dkMN2dSUxhgb32Gu5MdXk300VKaTX1BFkGnnTi9ihSHiZQ4iVSngYwkPcWheNJcIsFEHaWRBIKJGtISBXwOFW7zA7zWWAIJGpItMXjtKjxWJUkWBck2DWXZbuqKUslNi8efoGG4o4jLly3sdeZw9LyY65nHvF97ypuhUm7nWzmfbeBurZfz6cecTz/mYqaB4+l6duefEQ6mkBjnwGySo9UWiwVJktDr9ZhM8m2TyYDdYSbBbiPN5yHoSyYzI0Ra0EcoPUBZWRHV1eV0drXypLGWuif1pEWyCWZkEwxnEcrMISMrn9zCUsLZ+fjSIviCYSKZWZRVFFNXX0ZXZz3trVV0tj+ip7OW2toiampKycwKIhm02O1WistLGR2fYX5+mePjU66v7ri+ecv1zVtubm64OD/m/GSPozcbHL5Z53BvneODDY72Vjk93OTybIfL811uLw+4OnvD5ekOB3ur7G0v8Hp1jNerIxztvOB0d4Gr47VofHGJy8N5bo5nuNgf4fZkituTWW5OFnh7scz18RJ3FxscbC9wc7HLx/efuL15z/3NB66v3vLp4w8+vP+N2+u3nJ9fsfdmn72dN+zv7PBmc5Pj/QNOD4/Y3trm5OiYvTc7bG1ssrqyzMrSMsvLiyzOL7GxvsXci5csLSwzOT7F+PAQ7c1PaKirorggm6rKEgpyI9RWVZKbm09rSydV1U2UVjaQV1hFQmIybreXSEYODkcCNpsNQdAjaLRIoh69XpQB0IK8STUYTIg6vRw10unkpmGNBr1eHwVfq9BotIiiiFKpRCsoSU/3IwhyU6Oo08uNnIIQhUrHolA8IFYRg2jQyW4thQKzQfoJ0o5VxKBWKwkFvJTnhel7ksdibz6bzwo5Gizkt/lKvs7m832hmB9LJXxfLOD7YgF/Wy3jb+tV/HW9kh8r5XxfreTLYjW3L+p52VVBaU6AjMwAucU5hHPDZBdlE8gM8f+x9549cSWI1u63M9NtKuecc84RipxzzjnYYAPGBieMsQkmGEx26OR2557pmTn3vO/V1fvl/rTnfijac3/DyEvaKiipVFJJe5f2qrWeFUwn8CfC+OIhAnE/7qgLZ9iNM+zCEXLgjnkIxIL44iF8cT/ukJtIIkB7Zw3RqItEMozdZkGr1uB02DEa9SiUxWEZlUqBUq1ApVYRjkQYHR1iamqIhflJersamZ8bZXqyl9u3JliYn+HW7Di3b45w++YIN2cHGR/pYHpikN6ebuqqqqkuryQeS9LU2EZpWTX+UAaXJ4E/VDS2XJ40VnukWCP0Z/D4krhcYVxuP11dLTx7epcnj+7wYnOV7eePeff2kh8+fuDH77/m919/4H/999/49t05xy+fcW9plsa6WgL+GAatBZPJjd0RIRTJYXPEcHlTlJXVU1lRRzSSIhRMEw2XUVPVQSZTSSqVJxZLU1PTQm19OzU1LcRjGYL+CBaLDZ8/zPjcHeYW15heWOHjL3+wdP8xvUOTpDI5HE43CqUUs0GBx6nHZlPhsKlwO7U47GqsVjVms5JCLsxwXzP5TJj25lpGBnqJRQOEQ168XicejwOfz4lQLECtViJTFK9pcnmx4qlSKVGpNNfXOg1qjYJAwIFIXIJQKEKtLSaSxJKS6+81KUqlHI/PSSQWJBgNEIqHrllbxTpiIOQjFPaRSscIRQNk8yniiTCZbIi5ySbuzDYwPlygpSVOMu3B5tKj1RW5r1qtGqHgxr8XGq/PC5VKVTS3BH/9VOuTy6WfjC2BsKRY5dOq0Os0uFwOZCo5BrMOh8eOUlXkcP1pJAuFJej1WixWHcmUm7r6OI0Ncapro4SjdqxWIwGfH6NRj04rJ1+WwWjSYrYaUKtUCAXFYQmpWIJGrcHt9iCXKxCKRdfnenFgpmgSFkdsdDodNpvtug2iQCFTIhWKkElE6LRqqqvKkYoEWMxGtGolHc3N1+NPxfdRKpUIr1OkUomQslyaXCJBd0cL4VAAt9OK12nDbbcQi4YJ+nykY1GcVvNng+uzPuuzPus/QU115dUtjZVUl2eorMhTmk3Q3txIb/cAo+ML3Lqzwb21fdp6pqmq6SKZLGNwZJZAKE+mtJ7NF29Yf/4Vd+4fk8zVkcrkr2d5Leh1WhRyMRqVDKtejlkrwKoVE3Qqaa0Ns35/jLWlEdaWhnlyf4KHKwNsPp7k5cY0B5tzbD0aZ2NtjCerIyzNdzE/28nirV5mp9q5tzjIw7ujLC3M0dI8QGVlJ12t7Qy3V3BvNMfJvQq+f97I76/6+GV/gH+djfNxu41fDzr46aCXX1+N8OvLTn7eauLH5w18fN7MD9vd/ON0gf+5XOGPkzl+O5zj//7hgP/3f77nv3/7jpmJUQqFcry+EHqDCbVShUwiL8JFhSWoVQoymSzDw6PUViRYGKtlebqF8f46CskgUbcLu16LXl00LIxaFQa1ApNGU0zlaIuLiQZNEUJvMWiwGTRE3DY6W+qora0mV5olkSkeuYoKMrkykqkc8VS+uKaYyhJLZoilMiQyWeKpNIlEilQ6Sy5fRl1NFQ/vznH2coXLg/u8vXjBr7/9jYHhGQLhZPGIJPAF43j8EXy+KM3NrczNr7D2eIeHT7Z5vLHD9K0lugcGGBobZXJqiu2dp7zcec721hZPnz7l2bNnHB6+4vDwiJPj15yfnhUh8q+POTs+4vXxAZenp5ycHPH68BWnx695c/mWN5dXXJ1fcH5+ztXFG95evePq4h0XF1dcXVxycV587quvvuHb737g9ekVQ8PjlJYVsNgshKIeojE7uVI3A4M13LzVRyBgQSWVo1erMJsM5HJh2jqq6Btppnegnv6hRjq7a+gdqGd0soOevgYaq90sDDmoyajRK2+gFIvRyKXoVApUMvl1BVCESibEbhBTGjfTW+9jbTLDs4Ucq1NJ5vu93B+1c7BkZbFfRdh+A5WkCH9XfaokCovcLom4+L9YjFYhQ6dQFc0ZaZHNVV6aRikRX1cXJcjFQlTSYuVQJRGiEAtQSoo1RMWfFUOhEJlIgFh0A7nwBhrRXwlZ1BhFX2AQf4FDXoJfLSSsERI3iKmLWJloSlMT0NIUN9CddZNyqDHIvkQnE6ASClFIihB6nUqBWavErleiVyuQy8QoJCXE/GZaKtx01Xi5PVHFykwNp9ujHGyMcnuylvp8AJ9VS8JjIWTVkvBZyURD6DVK1EoZTo2GZMBN0GHFpFXhN2uJW7T49QoCRhURk4aoQU1IryBpNxA2qAgalPgNSjxqGS6tnKBFg1unwKmR4VApsChkWNQy7Bo5XouWkN2EQ6/Aa1Hjt+mJe21Up0LkfXYqY14yThPd+SiNAQuNHgN1HiMVPivjTeXUx9xEnWbUUglqmRiFuMg3U8pEKGUlmFQ3mO/Nsdid4HZ3lNudIZb70iz1prk7mGWxP8NUR4L6fIBn92Y43nrAeEOeoLKEgFqES16CXysiYRbSV7DTnlIxXatmqcPKdJOFhQ4nt5o1LDRKuVknY7JazK1GLY+GQ6wMBhiqkjNRr+d2t4fZFicPxvK8uF3DzQ4XE41ObvYmWBzMcbDQxIuBLM/70mxPVHN+v5+rB0Mc3mnidLmDv5+t8fbBEJf3uzi/18arlU7uzXTjdTkw6nSoVWo0Kh0qpfra4FKiUqlQK1VFw9/lwut0EA146WqtpzyfpqWxjt6+TkZG+pmYHGThzhQNTU1U1zeQr6gjmakkFC+aW6l8ObF0Gb5QErcvTDAUpbSQo7auQFdPHcNDzYxPdDEx2kt5IUso6Ecmk1yPRyipqqhide0Jz55usft8naP9DY72n3JytMnx4TqvD9c5O3rEq5f3Odl/wOnBA473V3m9t8rJwX1e7a5wvPeQ/e1VXj6/x+uDp5y82uRo/yn7uw94+WKJR3eH2XoyzcaDGU4O1rk62+XqbI83Z7sc7NzjaPc+b07WuDhY5GJ/mavXT/nq4gUf3h3w9uo1x4c7XJyccnH+jo/f/cxX777nhw+/8s3777k4u+Tl9hYHuzsc7e1xtLfP68ND9ne22X2xzdbzbfb39znY22fj8ROePlznyaMNVu6usbK0xsO1J9xbecid23cZG5tgZGiElqZmygul5DJJ0qkkmWwCr8eFx+2mvFBNIBijvqmDsvIaYrE0sWgKvz+M1+fHZDCh1RgxmSw4HE60OhNabTF9qTdYUMrVOO0uhCIhMrkSmVyOUCxCKJJcP0oRS2RksjmEwmJVvKa6gFwmQSgWIBaLENwo3nj/mT4pVsWEKJXFlU5hSfHmVSQSIRAUmTtWi4HSZITu+izz3VmejWY5HEvz9e0Kfrhfy8d7BX5+XMnHtSwfV7P8/LCU3zbq+GW9gV8f1/Lj4xq+Xa3mzb16HvUlaUk7SCX8xDIJKuqqae/tIFaaxJ+K4U3EcEfCBJIRgskgzrALV8SDPejAl/DjjfuJpKIEkhHcQTfpXIiWlkpqakoxW/QYDWrUanVxzVAuRyGXo1KokClkqJTKInBbIkWlVON0Ountaef23ESRubU8x907kyzcGmF+bpKpyRGmJnqYnx1iZrKH6ckepsa7mZkYZrBvmKH+CbLZaqoqmqmubMHtS+PyFNNUPl+KgD+Ly53A5oxgdYQwm5wY9BYsFjsNDdWsr99h7f4s6+srbG0+4ruv3vPrLz/x+8+/8OuP3/PDt1/x7dszdp89YGfzMXcW7pCKZzHorRgNNpzOKC5PEocrhs0RxRfIEAwk8HnCpFNlFEobiMcKhIMp0ok8tTVNVNc009o5QnNbH9lsgUQkgc8bIhpLM72wysziGreWH7G1e8T6xkta2jqJhqOYjAacDhN2qxqHVY3TqsTr1BPy23DatNgtauxWNQGPgb6OGsaGO+nvaWeor4uqyhwOhwGv14HH60IqExVZWiIBFosFhUKBXK5Ep9EW64nqYorL43ZiMRvJ5aJYLfpPtUaT2YhYUoJYKkKhkKHVKQmE/ETjIUKxIKFEGF8kgCfoxR1w4w/5qG+oIZYI4w/68AeLFcVEwsvEaB2d7Snqa0OUljpoas5hd2rQG1TY7VZE4hJkUsmnFUW9UfcJti68TleWlJQQDoYQi4upyj/h6wJBSbFGLBBgs9pQKpWEYyEsLhsqvRqTxYhMIcXhcKBSKYjFQzQ3V9DSnKW+IUV1VYh0xovJrEYqE2LQa7BZ9SSTfrw+B2q1EoNRh0BQgkAgQqlQYdSbsFrtRbSBXIpSqUYkKKasNCo1QqG4uBQtLZrkanUxLSoViVHLpeh1KqQSCTKJGK/HiUhUgkImR61Q4nE4kEqKhrr4E0dNhOSaZZpNRGmqraWjtZHm+hpyqTipeAif207A5yIWDhLyefDZPye4PuuzPuuz/iN0d6aren6ik9H+Zpprswz1NVNTnqE0m2B6epLm5m7q6zvp7Rump3+MZCpHR1s3kUgGbyBOKFLGwOBtHm6cUts8RCJdjlSqQK1SYzLqcNiMRIJu8ikvY33lTA1VsTjXxOPFbrYfTXFx+JhnDybZfXabx/cHebI6wvPH4+xu3OTFwxmePphj6+kiTx/OcGumkxcbK+xtP+Dx3VHWFgd4sLJCXU0bva3t3Bmt48PBBB93O/lhq56PL+r5db+Ln/d6+OfJKD/tdvHbUT+/HvTzx+kEP++08/NWA38/7Oa/z8b52/EU/89Xa/z9ZJ6/n87y89EC//h6m//zr+/4xy/fcPvWHOFwmGgkiUKpLkKrr5fm/pxOrq6uJ57I4nUamBqq4+5MNzND7XQ2VJGPhPHZLNiMWlwmPTaTDptGi82ow6xTY1Sr0asUGDRFA8xq1BB0mmkoJBnpbaerq4t8Pk+uUEY6X0oylyVTWkoqnSOZyRNLpEmkc8TTWaKpNJl8nlQmTXV1BXXVOfp7Gxkb6eDF+jKXx0+4PH7Ch2+O+Pm33xkYniEUSRKJ56isaSRfqCWSzBNP5ujuHWJ86jb1zX30DU4xMb3A4Mg0nb19dHV3MT01xs7OU56ur/Lbz9/z6y8f+OnH7/nu22+5ODvl7OiAs6N9jg/2ebW3w/7eFkdHOxzt73F4uM+r/QP2d3bZ2dpmY+Mpr/YPePfmPW/fvufi/JSry/dcXrzl6uotF+dXnJ1d8P7913z9zfecXbyjf2iYhqZmfAEv6VyEaNxFMGQjlwvh8ZhRyKTIJHLUchl2m5FcaZSR8Xa6h5oYm+hmZLyVsfFWxibbmJzppq0tz0iHk8E2F1atEJVUjFquQCmWoxT/25xSSMQoxGJU0iIHSyO5gUH2BSblXzDK/wuH+r9oyQl4NqNnqEmDUf4FaqEAnbgEg/hLtMIbaCUlGKUC9JIbGMRfYJbfQCf+EodWjlMjQye9gU4iQiv+Ep2kBI1YiPr/d5gUAsyyGxgkN9CKvkQj+BKztAST+AZOhZCQTkpYKyJvVtAaNNPmNVBvVtLp0dHlUtJhl9DvljMdNzMd0TMb1XMzYWQyrGCp3MpE1shQxkTOLsehEqOVClHJRKjlEtw2MyaNEo1cjExUTE059DIaSp3cGirjfHea7QfdXL0c4XJ3kKfLrfQ0pCgLWUk71STNcnJuIzmvkWzARSbgJW43UR/2U+oxkvTbSLqsBLUyAhopAY2UkEZKSCklpJUR0MrxaWS4VGL8OhlBgxKfVobfoCRs0eLVyQmaDUWjSyvHrlHgMirx6BW49Er8Vg1eswq/RUXCZSTrsVKf9FIdcNAadjBSGqUz6qIl7KbSqWeoPEF7NoTXoEQtE6OWiTFpNajlEpQyAWq5EJ9Vw6NbnSz1p7k3mGOpL8HqcCl3B7LcHcyw2J9hpCFEc0WUxcluDp+tsDqY52adjvlGDUNZAfNNCp4OGHg6qGW9T86rKTUvx7RsjWjYGVNzNGfjdN7JyayZ11Nqjsfl7I0peD1nYXdMzvMBGZv9Up71KTmYtrM7buRozsPWiIm1LjUTjR7WpjtYHW7lcV8pG4NZNoZyvF5s43ChhpPFJs7udXB6t52z+51crvVxtTnD8mw/TrsFvVaDQqFEKdegVGiRyRQoFBoUChUarQaTyYTdasNqthALB2ltqqKvp4Xh0X6W7i2xtHyHvuE+WtvbSOXKKK9pIJWvJJouI5rKEY6nCcZS+MPJ6++YOIXyAo1NtTS31tDeWU9HewOpdAydTodMIv1Un1UppYTCAQb6BtnZPuThvcecHL7icG+Lualx+ns6GOhvpaYiSUUuRC7upaupnNbaHFWlETpaKpme6GJhtpedzTscbq/wem+Vg+1F9p4vcbjzgOODJ+xvrbD99Bbra6PsbN7h7NUmZ8dbvL045PJsn7eXx7y5eM3l2Uvenj7n/HCN88PHvDnb5es3F5y9fsXF+Slvz99y9OqU92+/49uvv+f95TveX3zF5dkFV+fnHL3c5XBni51nm2yur/Nya5v9l/tsbjwvXjMLe0pFAAAgAElEQVQ3t1l//JTVe2s8ebTB7PQtbs3d5u7SPW7PLzExNsbo8AhtTc10trZRli9Fq9VjMpmwWs1YrVZisQQul4dMJoc/ECGdLiWbKSUUilCaz9Ld1Ukqlcbt9KHR6JBI5ahUGhwOG0qlGqlUhUgkQSKRIZZKrnk6KoRiETqdobgwJ5Qhk6pQqjRotVoEgmuWlkzCjWsOl1ymQKVWUyIQIBKKUCmUaNU6ZFIVUokcsUiORqUnmy5FoVBh0GspZFM0V2a5OdDIve48eyNZrm6W8cNKNd8vl/FhJccPa6X88CDLT2tl/Lha4NdnTfy+2c7PT+r5+LCBt/eb2RgvY6TGQ2dNlGQmTDgTp6y2ksqGWlIVZfgScdzRKO5ICF8igDPsxhFw4Ik4cUfd+FNR/Ok4wWQUZ8BDJBEiFveRyUbxB1zo9VoUCllxgVL8b7NOLlcgkYqvTRUhSoUKiViGRCJFKhFRUV5gZmaKu8s3Wbkzx8zkEEu355i/NU1/Tws3ZwaZmeplbqaPqfE+bs6OUV/bQKGsjmS6mnSmhra2IQKhHF5/BpsritkSwOtO4HSGMJrsqJU6VAoVYlGxLhaNBtncuMvy8hhrqws8frDELz//yB9//ME//v4H//zH3/npwzd8/e6C/a2nbG8+ob+7i9JsHqfTh9nkxOUIY7eGsDujBMOl2J1RQqEcsXiWvp4RSkvriEZzlJbW0NU5SKFQR2vnMK0dI1SUN9DU0IrHHcDh9NLZM8zEzXvMLq0xeesu9x9vcm/lCYl4Eq1Ghc2sxeezkEr58Tq1eFw6gl4LkaCLQmmEbCqIw6LC59TSUpujo6WahZuTDA700tPRQi4XQ29QI5EKr6uw1xBzkQixWIpMpkCjKSa3VCoNarUGnV6F0WAk6LPhcpqLrCdhCRKpAIVcjEwhxWQxY7Vb8Po9JLMpIsko0VSUQNhHIOrHG/LiC/gIhYMEQj4CoQD+kA9f0Eou76Wvr0Bvd47yMhf5nINI1I7WIEOuEKNWyygRFtcSBSJh8Ry7Xg5WqRQolUpEkuLASvF8Kya8RCIRYomoWP8VFlceS27cQCwRodapsXscaIxatHoNdocZjVaB3qAmEnFRW5ciXxqgti5JfV2UWNyLTqtALBbitJuprcpT31DA6bKgUP35/qKicSWVIZVI0Wl0xUeD/t/VR6kIo16LUW9Aqykui4uvl6XFYiF+nwe7WUE06kIiFuC0O5BJxYhFQqQSCXq9vsjwKymusxr1xZEFobDkmiH6BSadmkw8QjwaoVCWp6qygNtlpbxQSlVFOalEkpbmRsrL858Nrs/6rM/6rP8Erd9pq95/PMD6nQ6G27MMtJdxd2GcptocNZVpspkE8ViElpZGausaSSQy5LIFaqobCYUTeDwx3N4kZZWtjE6vUFrZik5nRKmQoVHJCPk9lGZijPTVsrE2xPOHgzx7OMrRi9tc7C3z7dVzXj1f4OWzW2w8HGVrfYoX61M8XZ3gxeOb7D6/x/7uU54+XuT5kzvsbq7w/OEMa/PtPL07wOxIL4MtVWzf7eGbrS5+Oejg+60aftiq4fsXdXzcauKnl538sN3Oh+0Oftgb5Kf9QX7Z7+Xn7VZ+2W7lb4c9/LI/wD9O5vjX1SJ/nC3wz7f3+Xg4z+/vX/C/fn3L33/8ikcPH1BeXonRYEUsliKXyj7Nb5stNjK5AqFoEoPJQixkZ36ilbX5QWZHOqgtTZANBXAb9fgsJlwGHQGbBafegF2vwa7X4jTqsBm0mLRy7DoNLpOOqMPCTF8bQ11NjI6O09XXT3llBWWVVWRKy8gVKknlSkkkUyQzmU/VxXgqSTKdIp1NMzM9wtHeY3Y27/L0wRwnB084P37C5ck6v/78ju+//46V1afkC7WEYxmS2eIqYySZpbq2hZ7+CYZH5+nqG2dyZpHOrgFiiQzpbIbe3h7uLi7wcO0uG+sP+Pr9Jd9984737y75+uv3fPXuDd++u+TjN2+4PD/l/PSM41dHHB2+4vXRMScnJ1ydX3FxflZMb11d8eb8osjhOj/n6uKcy/MrTo4vODu74OzknLPTYrrr/duvODu7orO7h7JCnlDEj9Ntw+6woNbIsVr0aJUyVPIiu0orlxMJ+6hvLNA/1E5XXz2j4+1MTHcwO9fLxFQX3X11ZGIGBlvcRDwq3GYDOoUClUSGRiJHI1OgFkvQy+ToZXK0UgkaiRCNWIhBIsYiKcEm/gtWyV8JaP/CrVYd93t1dGTkTNbHaYqYeTRczaPePLMVbqar/ZyvDjJZ5eFouZOL+51M1Hq41RrhfLWLuXovI+Uu5pr87C600p62M1geoD5ootKjpzthpy9upSdiptIopkIjoM4kpcIsp8WlpVwjoFbzJQNeJcMOOUMWGRNOJVMOOVNWEWNmARMWASsxE5OmL7hpKuGOQ8Iti4ClgJS7GS1TSRUVNgV2hQCjQorDrMekVWLQKIqVx+v1JJmkBKtWSl3ORXddgMWJKhZGy9h92MWrZwOM92bpqotT8BpIGMVkjHIqPSbyFikdGQejNUGmGkO0h9W0xw00JW0kHQpSZjkpk4KwXkpEJyOulxPRi4mY5AT0crJ+C9UxFwmHmohZRdSuoTJiJWrX4DUoKERcxJ0aAhYF+bCNykSAiE1NxConaFXiN8oIWZSknHrKfEa68kl602Hq3Qb6MkG6MyEq3Qb6y6J0lcbwmbTYDEVjWi2XoFFKUMmFqGUC3CYlt4fq2JzvZKk/ycpgmnvDpSz2pVgaSLHUn6Sv2k13fYYHi2O8fbXOxniAJz1idsalbI3IeTYgYXNQwothCS9HxbyaknA4KeLVtJC9SQGHUzJezWg5mbNyPGXkdM7E6xkDHx4keLcS5mrBx9WcgTe3HHx4kOCbRQvfLtr4asHEV4tWHo5WUJpIkE/kaC/Lc/5gnI3BPC9n63i92MLJYhMnS02cLDVzcreN03u9vNtaYn6iD6fTWlx6VamRSxUo5SrkMiUqZTGdYjLqMZsMeNxO8qk4IwNdjI30MzU3SVt3J9WNjVTWNFJeU0d5dfEorayltLKeeKZAMJrCF4ri9AVxeQK4PAEy2RyNTXW0tDVSVVNJOBpCp9OgUMiLEHORCKlUisNuJZeK09jYxMjQKPeWVlmaX2Ggb5zKijoSiTQmkxGtWkEuEaK/o46Bzkbu3Z7kwfJNbs0MMznaQ1VphGTIQTRop5CJ0dVaw/2lSfa3VjjYWWH72R32XtzjaG+V/e1ltjYW2N1c4Wj/Ma9fPef89TZfvT3hu6/e8s3Xb3l7+Zqzox2+e3vE+dEL3r15x/t33/Hm6j3np1ecnZxzeviaq/Mr3r8r1rLfXr3j9PiE14cHHO3vs7e9w8utHc6OTjnYe8WLzRfsbW+xt73DzNQsD1Yesrx0n1s37zA+Ns3dpRUmJ6cY6O+jvq6GRDyKz+PFoDOi15nRavWYjSaMRiNWsw2j0Yzd4cBksmCxOjCZbVRUVhONJUgk05hNVgw6M3q9EYlEglKuRCGTY7VaUcqLlSaHw4VIJPpUUZRIZMWba6EYQYmEkhIxEokMqbS4clry59Kb8AY3Sr5AKJJQIhKh0xtQKlUIBcLiD0lyDUqVDrVaj0FrQaczoNMZcFottNSU05SLM14XZXMgx+VsOe8XyviwXM6H5TI+rub5cS3HTw9L+WmtwC+P6/hjq4NfN5r58VED3zxo4vBOCy/vdDBcG6auPEkiGydVlqayoYZkIY8/mSimt2IhgqkowUQQT9iDP+EnmA7gTwYJZmL4U1GcIT/OgIdUOkYyGcRmNWC1GoufkViIWHQN3heWfOKV/ZlQ+7OuJRAIr/8WIZfJaW5p5s7tee4u3mJxfoyV29MM97Zza2acof4Wbs4OMj3ZxfRkD8ODbQz2dtPS3EmurBZ/MEtTUx/haAG7M4bNEcFs9nwypsXiIh9JKBQgEUtQKdW4XE7u3J7i0YObPFybZ/3xHXa2n3F2+pq//f4rf/zxN3788B1/+/1X3l+ds735lNGBXkqzeSxmF2aTG6c9gssVw+tNYrH48PkSRTaXw0tTQxvBYIpUKk8qmSOXLVDf0Ep33xh1DR1ks+VEQjFsFgfBUIzJuTtMzN9jbnmV6YV79A2Nky+txO3y4fM6cVjVeFxanHYVQa+RaNBKeS5BNOigvjZLJhPAaVcTCdnoaKmkq62W2clBxob6qCrP09fTjsGgQSIWIJVJip9JyZdIxEXe25+1W5VKhUQqxmAwoFYXr4GxSIBCIXWdphKg1oqQy4Q4XVbsTgfJVJRkOoY/HCKTz5DMJggnwvjCXjwBF/6Aj2DYTyDoJZWOUVNfSTTho6I6RH1jnLJSN7msnVjSgs2pRSwrQuuNJh1C4Q2U8iLMvph4FKNQKRFLJcX6sPjfDLySki+RSMTX6ccbCIQ3EIlF14uKN7hR8heUagVmhwWX34nRrKO2pgKv10JNVYL6qggN9TEKhRD5shA1dRksNj1KpawIntfIicW8hKMu4vHIJ4NLKBKhVmpQyBUolSosFhsajQaBqJgo02nVxII+pGIJOq0GpVKOUi5HJpNcr1aKMGpVtNTnSUa8GA3F9UilUvHpfBGLRIgEJYiEIkRCwfUPzuJP64ySa5PM67TjdliJhvyE/C5cTgt11eXEo2HisQghv5eA2/nZ4Pqsz/qsz/pP0Ov71dXvtzp5/bCRg9UWHs7VMtFbQWt1gtb6HB0ttVSWpUklI1RWlBMOhXG7fcRjpQTDKVKpwjXHIU1tQxeNrX34gzEUchnhkA+3y0Yk6GBypIEHd3t5fK+X4/1ljl4ssvN4ipfP5tnfmGd34yYbD0fZ3bjFzrN5djfvcLC1wovNFbafP+Hl7gb3l6dZvtnN5v1BZvvLuDVQ4P50Hd/sjPHDbhcft+r4ebeej1tVfLNRznebtXzcauHnvR5+2Bvg9HE7rx918e5ZHx822/jwrIH/63SUvx0N8vvhGL8ejPPPq9v8/XyB385u82Fvlt/fbfHLV0f8/vE9P3z/I9XVDYQjSTxeP0q5CpPBjFRajFv7QhE6ugew2py0NFQzM9rB0kw/kwNN1JXFqUyEKAt5SXsdZLxOEm4LIYsRv0lL3G2lNhOnMhOitSZPwuukNhelsyLLs6U5Hi7N0dHeQU1dHQ1NjWTzORqbmsmXVxariOkMyXSWZDpNLJkgnkqRyqSpqChjcqyH508WePliif0Xy7zaWWXv+TInhw/54cMJv//2EyurT0llywkEY7j9EQLhFG3dI/QPzzF7a5m2ziFa2ocYnZinsaWTppY2uvv66O3t5Pmzx9y/t8z3H77lw7df8/r4NZcXV1yen/P+7QVnx4ecvz5mZ+clR4fHnJ6ccn56wdX5BW/evOHy4pKry3PeXF5weVlkcV1dnl+vLR5zfnrG+ekFJ8evObt+7fnZBV+/e8vV1RX9AwO0tTWTzSVxue3odFrUagUWowa/3YJZo0IvlxFw24nFfPT2t1BTm6etvYKh4SbGJtqYGOugv6ue+rIw1Qk9lTEdpUEzVdEgHpWEoFqJRyrFKxURUwmptCkp04nIqEpocqiotsjoCul41p7kUX2Q6ZydrcEsxyNe7lZrOJzI8+18HVutYd5OV3E+EGev2cVeq48ntXae1zl4VmPlZZOdnSYnO81OXjbZeVjQsl7r4H5exZOCjjsxBbfjOgbtYnpsQoadYkbsQgbMJfQZS+hU/4V+i5jZmI0Bq4JBq4R+/Zc8KbiZtIuYs4hZ9ipZdkhYsJQwpfsLc5Yb3LYIWTB8wR2jgBWHjFvGL7hl+SuHHRHuVZjpiluwKwVoZQJ0Cgl6lQyjRolGKcWgUaJUypCKBZi1CmqyLtqqPNwczPFksZmnyy2c706w/aiPnYcjtOXcZCwi8mYBZZYvaY8KuNvuYnvcwdawicedWp4MWLjboeNmk46WmJCGgJBav4jakJzuMhflfjmVIRUZl5Qyv4KsW0IhoKY8oiPvltGc1pBwKMl6ddQlTZSHdERsMpJOKSmXmvKgkfKQnrRPT9KtJ25XURNzUObT0xSxMFYI0xq20h6zMVwZo8ZnpCXhpCpkw2NQYdIqMWqUKKUilDIhCmkJCukNzBoh010F7o82stibYqk/zWJvksXeBMv9aZb6k3SW2+hqzPNs9RanO0s8GbawM65mb0LOy0k5u5NqNkdlvBiRsDlUwvPhGxzOSnk5JWRrVMDOuJC9SQXP+mTsDOp43m9ia9jB6e0CW8MhdkfCPOuxcj4X4u2dCF/fDvDd3Tg/rVfz7cMKJloyhANRnK4MbkeMlN/DWEOe16ujnK328Gq+jv2bNRzO1/Bqvo7j5S6+2VtlcbqfYMCNXqdGo9GgVKpRq7UYjSbkciVSqRStVk0w4CWbTTLU10V7WzuNLe3UNDRT3dBKZWMzlXVNNLZ10djaQX1jK03t3UTiOfyhJL5gApcviMMbwO7yEIvFKFSUkyuUEozGsdqdqFRqxFLJp9SCXKnAZDFSUZ6jr7uFmuoqerq6yaSyuJ0+3C4/LqcPt9tDIBAgGg1TUZqhqa6M6tIEC7Mj9He1MNzXwaPVRR6tzLO+dofFm+PcXZhhfKifVDxGJpmkraWex6u32Nm4zcvndznYfcDBzhon+484PXjAwd4jTg/X+frNIe+vzvn2m6/5+quv+Orte86OX/Hq5RZvr95yfvKG89MzLs+vePXykPPXJ7y9eMPb8ze8vXzL+3dfc3l2yfHhAcf7B+y92ObF0w12Nl9w8uqE589esLezy4tnO9y+tczi7SWW79yjr6+fgd4+Bnp66exso6w0RzDgw26zkEzE0el0qFQqtBotRoMRnU6HRqNBoVTjcDiIRmM4nR6cLh+5fDlOtx+rw43d7kKvNSGVylEoVCgUKvK5FB6PA4fDik6jx2yyF28opXLk8uKh1eqvfwxSIBSKuSEoQSgsJks+gbGFxbEIgUCASCJFozWi05txOL0olTrUGiMarQmd1oRGbUChUGE120hGIkz2tzPbUcn6SBUXc9VczZTy9XwZ3yyW8t3dAt+tZPh4P8dPj8r57Ukdv6438dOTRj4+aODbtSaOF+v4fu82y/0V1Cbd5HNJKuqrSRbyRPJp/KkYvmQcbyKCKxoglE4QyibwJ4NEclECqSCRbJxwrsjnCiejRBMx0pk4Pp8Nk1GDUavBZjUjEhfTQcJPC5NFPpLFYil+TlIJCqUCkUiCQCD8VDMzGo1MTEwyNjbK3Ow4K3duMjbcw/joAAO9LUyN9zA53sXEWBfjo510dzRRVVFDNJYjHM7gD2Sw2YPo9FaUCi0Cwb/HAYRCASKRGLVGh9nsxGpxEw7FaGlp4uz1LlvP77H9fI1Ha8vs7jznv//1D3786QP//Ntv/PHbrxzt7/LkwT16O9qorqrEZnPjsAfweBJ4PAkikVIcjghOZwSb1YveYCUcThEKJgiH4mRSWfK5AtlsGbX1rdTUNJNJ53A5vDjtDhLJHGNzdxmZXWJu6SG9IzN4fWEcTi86nRabWYPLocVhU2G3KvB7zAT9ZiIBF2G/jXTSSzrhx+3UEQ44aagt0NZcxaPVJe7fXSadjNPcVI9Go0KhkF0n8YvDKTqNFq1ag1QiQq0uJrik0uI4yp9gdItJR1VFAoW0BINOismiwWI1EAh6cHvd+H0eYvEYkViYYNhHOB7EE/QSSYbxBT1kMimisTCBkJdoLEQ6EycWt9Pbm6O/v4KW1jw1tXG8YQs6qwa1TolULkEqlyAQ3MBhtyMU3ECv1yGTST4ltf5MdgmFJZSUlHz6IUAmU1AiLOFGyZcIRQJuiEq4UXKDGze+RKlSksrE8YU92Jwm4skw9Y0FGusz1FZFaW1J0d1VoKkpQyzhRKWSIZWL8fpdxKJ+EskgkagPnV6LRCYtrqoKhCjkxe8JmVSG2WT6xArTaFSolHLsFj1qpRqNWlXkZylkSKRFJpdarcJm1tHdWUttVSkatQK9Tovo+trxpwGp02hRyKSIRYJPK81ikQCZVFJMhanUpONR2pvqGertorG2itbGOgIeFwGfi0g4QDIWJhbyfTa4PuuzPuuz/hP022Fv9U8HPXzc7+bjXh9vtwd5Nl/L0lglfa2l9HXUUVVIU5ZLEY+ESAR9eJ0uKqsaiSTK8QbS2N0x7K4IsWQpkXgery+MWqVGJhXjclop5KJMjDbz6N4wz59M8fj+CM8fjHH4YpmLVw+5PFjjeOsOLx5NsrMxz/qDKZ6sTbL7/D7bz9d4d3nG5ekrNh7MsTzdxOxwBTUJLTt3avnloJ+fXnbw/fMaPm5W8NNOHd8+K/DN03K+3ajlu+ctfLfTy8nDTraWWnmx2MbBcjPvnzTzy24P//viJv/n21X+52qJf57P87ezef75donfz+f5Zn+eD2dP+e3jG05f7XN18R3bu6d0dw8RTWbRaY0o5KoiMFMoQCgSIZUp8PoChMMhAl4X7Q2VDLVVMtZeSV9tloZUkILPQW3UR13URU3QRlPSS3PCS3PGT3t5mNqEk7zfSlnATE3QTkvUwXBzJaPDo/T09lFWqKCpqYmW1laqa+spK1SQKy0jX1pGNpcjm8+RzmXJl+WpqS7j5lQfa0tjLM0NMt7fyFBnJfsvlnhzusk3b17y999+5ObCKul8Ff5QAncgSmvnMD1Dc/QOTvHgyRYLiw+YvbXM6MRN+gbHaO1oZ2x6nFs3J3j0cIXbC7d4+OgR29s7bG4+4+nTp+zu7nFwcMjhwSsOD445Pj7h6Og1J69PODs55fL8gq+//pbz80vOz8+LjK7T4krY+dk5Z6eXn1Jbp69PeP36+JrndcH52QkXx7ucnx5y//4KhUKedDqGw25GrVaiUEgxa+X49QpiZi1xk5acx0R7VYLOxjwdTaUM91Qy2VvOdGeeqeYUvRkn800p2r0K6kxCmu1y6rUiGtU36NFLGbbImXIqmXYrWUtaWPTrmLVJue2UMm4qYTmo5XFUw6JHxGrCyFrWxKJfyL2ohpWomiW3kHt+GcteCQuWv3Lb8hcWHX9lxvRfLFj/yqLtBouWv7Jk+5I71r9y3yNg0fEFy64b3PV8wQOfgPteITctJczZxczYRExbBMxaSpg1ljCp/4I5i5Bxo4Dn1VHGjSLGNV8yZxazGjMxYxVxy1jCgqmEO4Yb3LEImbeKWXIpWLJKWLYKWXUpeejX8CSm42FYxcNSA0+b3Axl7bjUYvRyMVq5GK1Cglmvvl4eFCOXiRCLbqCXi6lKOxlqS7C7PsDF3iT7T/p4dzDJm/0ptleH6Szz0JOUMpgRM14mZqlRzstRI4cTCo7GFRyOK9kdV/ByQs32qIG7HUam63SMVqhYaLUxVGFkqMrEcLWBzpyG9qyOxoSC4Vo75SEFeXcJ3WUa0k4pZT4ZDQk1DTENOY+cyrCOyqCKcp+cmpCWqpiVvE9DqV9DTVhPQ8JOU9xCV9pBW9ROW8zGcGWcgkNFT95Fd8GP26DAotcU02tyMUqZsGhyyYToVUJujzTwZKaN5f4sK4MZbnfFWexNsNgbZWUoSm+Nh4G2SjbXFnj5eILRagW3mkp4PCDhcb+I9SEp64Ning4JeTLwJetDAtYHb7A+VHJ93GB9QMSDdjFrrVoW63TMVWiZrbKy3OLnToOb2/V2Hnf6eDEUYKPLyd06NZuDfram8rTlAwQ8QeyONNFELT5vCJ/dTHt1loeTzZzc7+X9k36Ob9dxfKeJo5U+jtdvMjvcTioZxWY1o9Nq0OsNyKUKZDL5NVNISiodo62jher6emrqm6iobaKivrVobtW1U9nQTnlNI+U19dQ1tVBT30giU0o2V4HDHcTlDeP0BHF6A/h8fkpLy6isqcMXimCyu5Ap1cjlSoTiIttJoVSiM+nwBz3U1pZRXshiMhnQqFUoFXJkMjlarRaj0YjNZsPtduNwOrBaDAS8DiwGHWadFpVSilopJ+DzUZrN0lhbzfRoH/fmJ3i4OMva0jwtjY1kk2li4QANNaW8eLLM08fzbG+s8PrlE473Vjncvc/Os3kOd+/x/vIV79+e89033/Dxuw989f4tBy9f8P7ynK/fvuXk6IA3p6fsbG5yeXLKxckp56/PuDo95+z4hN0XL3ixscHrgyP2tvbYfb7D1sZztp49Z2P9GfdX7rF6b5X5m7e5e2eBWzOzdHa001BTTdDnxWw2YtCrcbtdeD0+jHoDGo0Gl8OJQW/AoNMjlyvR6LTIpEp0OgOBYBin043RZMFgNOMLhHF7/NisdsKhKCqVBpvNgVQqx+W0I5VLaGhsQKsxolJpEYnEyOUK9HoDSrkCfyBwnRoRFZdPhderiyIhAtGfN+NCJFIFckUxqaVS61Gp9Wi0RtRqAyq1AZ3egkZtxqC3olJq8bk8VGZiDDTmWWjL8HyolMuZAu9u5Xl7K8f72zk+rOT5fq3Az48q+PFxOb+t1/K3p438vN7IN6uN7M5WcLjcwcZUM2NNefLpGJnSLLmqAtHSDMFMEl8qhicewp+KEMgk8CUS+FMxwrkEoWyMUDZOspAmmI7ijQZIpRMUynN43DasNgMOhwWbxYRUIkIo/KK4RissMp6EQsG10SXC5fKgUKkQisQIhBIkEukns0IskeD3+xkZHWViYpz52SkWF2aZvznF+Hg/fT2NjI/3MD3Zy9RUL8ODbbQ2NZBIZPG4gxgN9k9prT9h5CKhEIVcjlqlwWxyYLMHsNr92O1erFY3qUSaRw8Webm7ysutB2xuPODl7hb/+sc/+P23X/j955/43//8J1enr3l47y47Wzt0d3YRDsdw2gL4PQnc7jixWDk+Xwq3M4rDEcJideH1RPC4gkQjSbKZMgqlVWSy5dTXt5OIZykvr8Lr9OL3BsiXVtLZO0FLzygd/ZNEE6Xo9KZiik+twmnTXZtbSqxmOXaLCq/XSDhgJ5PyEQ47qCwkCfotlJXFqavOUZoLsbJ0i/HRMSbGx+ZjziYAACAASURBVAkGvWg1ClQqZTG9JSxBqZKj02gJB0OfKm8ymQy1RoVWp8doNKJSFjmqjQ0FdFoFGrUUhVKCw2UllY6TTCdwOh0EwwHa2luYmZsgEA0QiAbxhnx4g34i0RCBkJdCRSnxZIx4IkBzQ4LBvgx1tRGyOS+hiA2jVYnBrEKjVyCSCBBJhJQIvkStUuNxOz+xt24IvkAikSAWS1CqFJTm05+YW4IbJZ94XX+muorpr+JrFUo5JqsRp8+B0arD5bURjbopywWorYrT1pyhohAmnw0Q8NuQy0XIFGIcTjOxuB9/yI3H60ClUSG4TifKpTK0ai0Ouwu9zoBWq0UoKnL2FDI5SqWcvp4O7FZ78XotkWI06JBcG40qlYiujipK83GsFgNKhQKlosi9lUokiITXvC2BEJFAgExaXMqWyyRIxRKkIiEyWfG5Qi5Lc30NsVCQSMBHJOClqryKRDxGKhGmqpAjEQl8Nrg+67M+67P+E/Svs8Hqf5wP8dOrbv75ZorvDwf54WCQ40edzAzW0NFUoLk+R3dbPb1tDVTn4uSTcerqWvAGM9jccRy+BFZniGSmnGA0g95gRSKWoFYWVxRTcT9dbeUsz3ezvjbB0wdT7G3e4nR/lePtxf+PvfdsbiNB0DQ/3E5VSYRJJICE9947AiAJ0HvvRG9EK4qUSMpTpCxFT4JOlFQqlTdd1VXT3TM9Ozs3O7t7N3Eu7l899wHs2vsNE3ojMhLgF35JAJFPvoY3Bw/54nSDk5177Dy/xeaTGzx7NMvzx7d4+fQeh7svOdp9xqPVEaYHq+itd1N42MkvBwP8stfOLzut/LhZzw+v6vhxu4GvX9TwxZM6Pn/SzPvnPRzc7+LpQjuFjUm2V7s5vNvEn0+u89+/WOH/+OEJ//7LS/7l2w1+KNzk++Nlvjm8wfeFJX682OCXr0949nSdyetzfPjqH/jq239kcHCUVLYCSTLhdHrR6Y1oJS1uj4dUpgyr043BZKaqupqydILqmJP+rJfulJO2qIUGj5bOoJGhjI2uiIbhcitjVU4G8jb682au5WxMt6boLbXTFdYzknJwo7uelVtLdPd0kcvnaGhoor6xgfHr07S2ddDQ2ExFLkd5RZbKqhw1tVVUVmZpqCmjr62awc4qBjqqGO+vY/vpAif7d7k4ecL5yXN+/PYDNxfvEy/NEYym8YWShOMVRJJ5IvEsmfI6Glu76eodZmRyjoaWdvoGrnF9eoKHD1dYXbnF06fP2N7eY3dvj/2DAw4ODjkqnPL23QcKhXMOD044OjylcHRK4fiU09Nz3r77grdvvyium71+y+vzC95cvLuEWee8Pn/D+XkRdJ2fvubi4oLTk2MuTg/58s0hn5+/4v2bQx49vE9NTQ3pTIJAwI3TacHtshL1O6hM+GjLhujJxaiJOLlWn6K/PkVfQ5KJlijLnQluVTlYzli5XWplJW7mhkPJDbvAgk1g3iRnTl/CguEqt0xXuGX8jNvmqyxbrrJiLmFJ9ylL5hIWbQI3DCVFcGS5yk3Tp8ybPuOG4VPmDZ8wb/iEG7pPWDKVsGC6yqL5MxZNn3Db+hkLxk+5ZbrCsqWE26arLJmucNP4GUvmT7ll/jtWrJ9xz1XCA2cJdxwybtvkLFpkLFqusmD6hAXDp9wwfMqC8TMWTFe45Ra5GzFz06Zi3i5w0yZnySnnlkfgSamVe0Etyw4Z97wCD6JGVjwij0JaHod0PPSLrEcktqtsrJcbOR3OsHMtwaPBamJOPRatGoNaQK9WolPLkTQKJFGBVlQgquQY1HLaamN010dYvl7H07ud3J6q4Gx7jBvjeR4tDdEcM7DWa2CtW81Gv8TLIT2HkxouFkycTGkoTKvZn1TxZEDkYa/ESreVpU4H12vVLLbomG0y0lkqMFJroTHyGZNNDppjcq43WGhKaKkKyBisMtMQleguM9EcVzNQ46EtY6Y2ZmCw2kNvzkF71kZbxk1lSKI1baUtZaU54aImoKMz4yHnUjNQEaEz5SLv0tKWcNGUclGdDOIxGzHpRHQaJZJaiVZVhFx2nZK+2hAPRit5MF7FymCG5YFSlgcS3BvN8HAyybWmGPPj3Tx7sMjuo1EmGjXMtspY7VWy0lPCnT4ZjwcVrA8p2RiR8WRExsZwCRsjMjbG5DweLmF9sISnA3qm8yJTeTO3mlzM11p5PFjBYmuE5fYY05V2NqequNfhZbnJwnRex0yDl/p0gKA/jsObJRKvI5OtozSZIRaNEHKbacuFKDwY5rtXU3z3aoEP28u83lxm8XovpckINqsZjUaNVq1Bq9Gi0RZjMR6Pi66+btq7e2lo7aK2uZOWzj5qW7qobeqgsqGTyoY26po7aOzoor27h/auNiqqymhorCVblqK1vZ5rQ12U59Pk8+WUl5fj8QewO91o9UaUYrG8XK5UotHrsDut+CM+nG4bTocNSVe8EVWpi0uiolhc1PJ4PEQiEUxmExqttujUUMovgYOsOBSiVCIIKnR6I3q9AafdTjzoY7y/g7tLMyzNjLF6c5r1h3dpqKmmoSbH3ZVpXm4scbB1n5P9x5wXHnN29JC9zSVO9td4e7rNh3dnXBzv8/r0gC/envL+dYH3FwXenh/w4fMzDl694ORgj8L+PqeHh5weHXJxekphf4/TwiG7W1vsbG5ztHvI4c4Bm89f8GTjKY8ePOLRg4csLi4yP32dzrY24vEoFpMRi8WEyWQkFAqh1+vR6w1YzFYcDjd2q5NIOI7ZbEejkQiFItgdLiSt4dLJ48ZgMBMKR0iVZrDanLhcPqwWBx6PD58vgKDSIlcIKFUCwVAIm9WJWqNDKahwOt0IKjWiqEEQBdRaCaVK/N1Z8jdnkkpUo9HqEdUSOr0ZtcaAVjKjM1iw2j2EIklsNi+SZEQnmTHobahFPS67h5ryDD0NZUx35bnbn+PJtRRvblTybiHH+9tVfFjJ893DHD+u1/DLRj0/P2ngt2eN/HGjmR/X23lzr50/nj3iw8ubrAzW0VKdIVWRIVlRTlltFbHy9KV7K04qnyWRyxDKpomWlZFrrKe8oYZUPku8InMZW0yQLksyNNhLKh7GaTNhteiRdNrLKOJVjDr1ZXeQ/HcHivzS0SUolcXeJEFALlegUgnI5cVOIYVSQCkIVFVVMTU9y/TUJGMjgyzMTTI1McTwYDtDg23cmBtmeqqPybFO+rpbiEQjuN1eJJ3u0i2mQCmUoFKJmI1WXE4vPl8EtzeOwxnF4QzjcIew2XxEQhGWFsbY21tle+see3vPONjf5r//t//BX/709/z519/4l7/+E+8vLtjbfMn18XG62lpIRJL4XUFa6loI+uPEIlki4TReTwy3K4zd4cXtDhKPJqmpriOXqyGbydHdM0hdXSulpRWEQ1HMBjNup5dEMkNZRQ2Ziiq8/ggGgwmdTkKtVmMzGXBY9fjcBjweI06bhMdjIBS0kIx5KcsECPvNTI33cX2il1TcS3d7HRXZEIO9HfR0dNLYUEe+IkNdbQ6X04IoiiiUSpSX3w8OW7Fo3mopwmGL1YJaq0GvN2Cz2PC73YyNXsNoKHZV+XxugmE//oCHaDSKx+uiqqaSdDZNNB4iVZYimoxQmk0RigYJRwOEYwFiySiZsjQtzZXMTjbT352kt7eCqpowuaow/qAFq0OPWiugFIqAS6MVLtcC/wapSiiRX0UhV+Dz+VEKSux22+8xRYVcTklJCTJ58SheXwoMeh0KhRytToPdZcMdcJIsi1DXmKO2Lk1TQ5qamjg1NdFir6nfjsWsIxj0YbZIBMNu4skwDrcFu7PYuSdTlKBQKlAJKjwOJ+FgCJfLhVIQEDUicpkMg05C0qqIRSIk4jH0eh06rYTP50GplCEoSyjPBBgcqKeuJksw4EOr0eD3e1Eq5MhlJchlV1HK5chLZL/Drr+tR4uCEq26uKgrCiri0TCxkJ+Q30dZJkkyGiYeDBGLBJmZGiNfXkp5OvERcH3UR33UR/1H0J+P+ht+PerlDwe9/FwY4ueTcf5YGOWrrUGe3Gqnr6OStsYy+tprWJ4dJhfzE/d7yefqKc83EoyVEUnkcfkSRBI5YslyJJ0Rg0GHWpCjFRU4bHrqa1LcuTXIo7tjbNyf4mT3Pi/WZihsrbLzdIHtjTmePbzOi7UZnj+e4dXGIofbG5wcvGL31WO2nt3l5vUWlkYr+bA7zh8Ohvj1sJ+ftpr4eauBn7fr+H6rju+3Gvn2ZSMfnrdw+qidzdttvLjVxdOlHt5tz3PysIvfDif5928f8O/fb/D//v0u//efD/gff9znw94shaejfHN4kz9/eM6fvj3jxeOHzEwtsLv/OV99/6/89Mv/zvzcEu0dPQSCMZwuP1aHE6fTRTgcIRiOozeaSKRKGRmfZnxkhI5SP1NZGzN5FyNpAwMJNSNpHeNlWsZzekbLJSbyekbyOobyeoarzIxV2hipsDCWNTFWamC6Oc3Lp+tMTY9z7Vo3U1MzdPf00N7RRU1tPe0dHVTX1FBTU0ltbQXNTTm6O2uYGe9idXaA9dVxdp4tcbJ7h7ODh7w+esxZ4Qmvzzb5/OKM4dEbxFIVBGIZ3IEE3mAKTzCB2xfHH06TTFdSlqunq2+EhpYWuno6GBu/xtOnD1m+fZvtnQN2d4/Y2y+wt3/E4eEpheNzTk5ec3R0xv7BCUdH5xSOzjkuvOb45DVnZ+94c/EFF+fvePvmC16/fs/J6QXHhXPOzi44P3/NxesLTgrnnJ2c8eb1Oe8uCrw7e8VX73Z5d77Jh/dnvNzcIlteQSIRwe9zYTBIaHUaTCYtNrOEzaDGLqmwakUsahl2dQkenZKoSUaZVUm9sYRhk5xFh4qbhs9Y1n/GqvEqK8YrLOqusGwqYUn/KbcNn7JivMqq8Qp3TVe5Yy3hpvR3LJlkLNtFZjSfsqD7lFuGz7ip/4R5/SfctstYMF5hTvcJS4bPuKG/wqx0hRu6T1g0fMKS8TMW9J+xqP+UW4Yr3LbIuGkqYclSwqL5KrdNn7Fs/pQ7jhJumz7hlvEz5gxXmDNe4aZVxpJd4KZJxoKphCnjVW7Yldzyalny6bgZMnDQX82zKg8rQZG1tJmtGh97tT4epww8zdk57Eyz1xLjtLuUV9VuNsvsbNd6+XahlQ+Lbfz9swnOZps4uzfGQH0ZTr0Wi06DVa/GoFEiiXJ0agG9VkQU5EgqGbmkk47aAHODFby4182d2TyfH83yam2Yuwt99Oc9LDVoWG0SWO/VcrdVztaIhsKUmrN5K/vTJjZHtawP6LnbIXG7zcRElZqxvIKbzRrGKpWMVOnoyWoZqzUy32Kgv0xkIC/RW66nv0LPaJWB9lITQ1VWBqvt1McNDNT6qQ7raC81Ux0Q6a/y0pF1Ux8z0FJqpjlhYqIpTVPEQFvCSlfaRUPISkPQRE3AQG3ITktpgJqoh7TfiU2nRqdWIolFwKVVlWDVyhlrT7JyLcHKUIbV4Qx3hjPcHc7wfLGZOyMx+poT9DTnuHtjlGe3ulho03OrS8m9awIPrim423uFB31X2RhS8HRExvNRGc9GSng6Jmd9WMbaYAkbg0o2rulZajIxXm5mosLMTLWN2VoPt9sS9MUMTJQ7WGoJs9wWY6zcTH9c4kZbnNpMnFA4g82dxeooxeEuxeGKY3dGsDvceBwOatIhVobr+euHbf75h9f89Pk+KwtjVJSV4nTYsFnMSBoJg6HY5aMSRRwuJ80dXTS3d1PT2E5NYyd1TV3F1w2t1DS109DRSV1zOw1t7dxYnOfs4oAvvjrl6+8u+Pm3L/nh5zf8/Nt7DgovGR0fpKyiDK8/gM5gRBBFShQKFCoVkl6H02MnEvXjdNqQJA0ajYggFouLhcv+GaWiGPVSi2q0Wl3xxlUQ/n/z9MUOF0EQEEXxsvhYRC2qkbR69FodDouFVCzM/OQwy/PjrN1d5M7SPLdvzlBVkWJl6TrHe+sU9tc52L5fhFwHd3l7tMbR9j3eHD3ndPcZey/XeH20zRfnB7w/P+Crd6d89f6C/c2nFLZfcHq4y/7WC472trk4O+Xs5ITT42POT045OThib2ub3VdbPH38hHt373J7cZHJ0WGGB/rJZUtJJRJYTGYMOj16nYTFbMRsMiJJWiSthM8TxOcNYbU4cbl9mM1W1BoJrVaPxepArZYwmWwEgjG0kgGny00oHMVqdaDXWfD6Iuh0BtRqCbVGj6jWotFo8fsDeD0BRFGLIBbXEksUcmSyolOrRCkgkyuLri1F8SxJRkxmByaTHY3WiEatRy3qMFuc6I0OXJ4QgWAck7H4v81mBzrJjM3iIuANMNzdRl99mqm2MhZa07waKefdzRpOp7O8uVnOh9Uc3z/M88PjGn571sLPT5r49UkrPzzp4s29djbnm/mwdYuxxij1aT+pdIxkLksqX0FpVY5wppRQJkkokyCeyxIpy5DIlxOtKCdVWUG6qoKy6gpCpTHCqRjhZJjmpjypaAC/14XVbERUqVAoi/BUoZChEYvF2cWIouwyIqhALYqoVAKCUnbp7LosO5cr0Gj0KJXFa1MURZqbW5mbm2NqYpTp8SH6e1qZmx5moK+Buel+5mevMT7SztBAF9lsKZlkEo2oQlAJaLUSBoMZs9mNxxPH44njcidwuf8GuCLYHX5criCRQJT+3mbW1qZYfzzN1uZDvvn6PX/581/4p7/+A3/88Xt++PIN374/Y//lBrfnp5kcaKGpPEhPTYDp7gyLQzXM9OZpqUoRCYbxuPw4HV78vjCpZCml6SytLZ3kc7VkMnnSmRyRSAKL2YJRb8LtdBMIBEgmU1gsFiSthEGvxWgqXttWkwmv04zPbcTjMeKwa3E7dZRlwnjdRhJRB309DWRLQ5QmfMTCHqrzpcRjfnwuO1Njo5Rn03jdDjLJGE6nBYXif7oMFTIZGo0aURTQaEQ0avHy+06NVivhtDswG4z09LTg9zqx2U14/U5CET+BsJdoNEI4GqIilyEajxIIhwgnIkTiYWLJGOFokGg8RDgeJBwLkUjGiEZczE+10NeborY+TL4ySDzpwuUzYHMaEFSyy4XAEkRRjigKSBoNKlVxWbQIruRoddrfI4pqUX3p1JIjk8uQX0YUBVFEVKsvnYRyNFo1FrsZp89Oa0ctA8PtVOSj1FQl6O6qpK4+STzhQacTEEUlWkmNzW4kEvdTVpHC7rKg1arRGw2/uzP1egMWg4lkPI7f70elUmEw6lEIcqxWCyZjsb/R7XSj10lk0qkikFIpcNklxkZaaG3KYzFJ6CT15TKiqrgeKS8puiHlChQy+SVIlhUdbEo5SkUREGs1GqwGC163l1jIT3d7G5FwEL/bRSISJhzyU16aIhLw4HXbPwKuj/qoj/qo/wj6x9eDDb8e9fFLoZ9fCgP89vo6v52O8fPRGFsrTXTXx+hqzjLW38j1/jqaysOURkLE42n8oVJ8oSzeYCmeQCm+UAabK4hK1CCqBAx6LSaDFrvVQH1dltnJbh6sjvNyfYHdl7d5/mialxszPHs0weM7Qzy9P8rztRlebiyw9fQub8+POTvcZfvZfV6uLzJzrYwvd8b5Q2GU3wqD/LLXzQ+vGvnhZTU/bNXyw3YT32218e5JA8cPmnh+s4G1+RbW5tvZudPHm6dD/Ho0wb+9v8X/+eMG/9cv2/w/fyrwX/+wx6+fP2brXjMnTwf4+eI+f/pyjxePHzLYN8Lqnee8//CPvPniL/z0x/+Ng70LJidmyGRy1NU1k8mW4/MHsdqsGIwGqqqrmbmxSF1jK26Lid5SD7NlJqbL9czk9YyXqxkr1zBeoWW0XGIoWzyPlEsMV+iYrLUxUWNhqEJiPGdkIisxVevnyf1bLN2aY25ugqWlJUZHR2hqbqSjo4OGpkaqqqtobq5lZLiTjUc32Xu1yvHufS4O13hTWOOisM6bkyecHT7ieO8hO5v3ePn0Hp9fvKappZ9IogxvJI3Tl8Dpi+DyxQnHsviCSSLxMpLpSvI1DVTXVtLV1cijB0usLt9kY/0Je3vH7O0X2NkrQq6DwxMODk/Z3Suws3fG3v45ewdn7O+fcnh4yvHxBSfHbzk/+5yz03d8/vm3nJy85eT4NYWjM44L55ycnHF6cs7J0Qlvzk759su3vDnZ5LzwgncXh3z7zRd8/c237B2e0NnZzeC1TiIhF3qjAVErodFq0EoikkaNXhTRqUWMagGzKGAR5ViVV7GrZLiVV0krPqNTKmHRXsKK6e+4rf9PLEt/x4r+U+6YSlg2l7Csu8Jt/RVu6z5hRf8ZyxY5N40lLBo+Y073CXO6K8X3pqvM6T/llktg3vQpN8xXmTNe4Yb+KtPaT5jRX2HWcIU542fcMMmYN15lTvcpi8arzOs/5Ya5hFnDVaaNV7hhlzNrljFjvsq8TcGE9lNmbCI3/AbGTXKmLErmnCJzXonFuIPVMg/zYR2P6qJMRkys1IVZa46xmLaw2ZFiLe9mJa7mVVuI9wutfLHcz3ePxvjmzhCb7RH2elM8bgry9cNx1vpK2ejP8KAjyYvJVu6NdJD2OrAZJFwWY9HFJSowaFVIWhWiIEOjvEomaqezPsj9+Qbe7I6zv97Jm70xNh/0MzPcSE3ExEiFmtUWNffbBZabSljrKuFgXMH2sIZnAxLPBnS8GDbxZMjCg14Dc/UCiy1aVjskljvtjFVqmWl20RYrYbbJREfiKr1pOV1pLS0xBbe7/TTHJMYaXIw1ephsT3JnrIHWrJPuchedZW5aS600xIxcq3TSl3czUOmmv8zKRH2Aa2UOBnM+mmN2avx6+ipDtKX9NCcDlHksVIQ8uIyXa4oaoehiU13FZRC4O9XKykCa1ZE8TxfauD+e595YBeuz9TyarqSzLkpvc577C2M8v93DaI2C5W45968pudsnsDGm4+mommfDSp4Ol/B8VMaL0RKejcl4Pq7gybCSu10Ci806pmsMTOQsjGTMTFQ4Gc1aGc3YGIgbGC41Mpa10Bcz0Rsz0R7QMtsYpbI0TiZbizecwx3I4wnmicRrsTkTuLwpHO4oHk+AZMjD3dlhjl8+4HhrjRtTQ0TDAawWEwa9Hr3OgEb9P5fhvH4Pnb39tHb2UFnXRHVdK1X1HeTr26iub6WmsZXalhYaWtrp6h/g6PiQ3/7yA3/9Lz/xD//8PX/6z9/y21+/4duf37H6+A6V9dWUZkoxW21otDoElYhSJaAx6HD7XZSmo/j9TnSShEqlRBSFy16nIiAoRnFkyGTyyxsgAbmiCL3+BrIEQYWgVCOKEqJYXK8TlAKSpEOrkVCrizEuq8WG1+WkoTrHi8cPWL+3zK25caZG++hsaeDZ2h0K+8842HrAzuYdCvv3OD96yNnBGoWtexxu3uPFgwV2n93nvLDN0c4LPrw54e1ZgbPDbc4Pt9jZXGdn8wm7W8852tvmeH+XN2dnHOztUtg/YHvzFU8fr3N3eZl7qytcnxijo7UBn8+N024nW5rCaXfgcrgw6A1oNCIelxutpEWj1mK3O9FqjUiSEZvdiahWF7txNNKli8qEVmPAYnFitbnQaPXojRYMBhOS1oDd7sXhcKHR6JAkIwqlCkGpRKcz4HR6i91RSiUKhQpRLRa7fwQRmVKBXCEUu9OEIgALhOMYjHbcniBayYha1KFR63G7Q0gGK3qDBaPJjqQzI2mNSJIJtVqPxWSjIp2ivbaCnpoUA9UJ5ltKObheycVsOafTaV7fLOOL1TzfPajip/V6/vi0mZ+eNPPDWhvfbAywv9zJ2bNZ9u+PUl/qoDwTo6K2kkRFlkR5lkSujHA2TSSbJlVVRiyXIVVVQVltFal8JeX1NaQrM2Qry4lkEkRKIyRKQ1Tn44SDLmKxMHq9rnjjrZD9vsonqITLcnkFSkGOSqVAFAVUQrF0XlTJ0UmaomtLLkOlEpG0OnQ6CUmnQ1AJuD0++voGmJwcZ2Z6jOnJISZHe7g+3sPURA/T13uYmepjYqKfttYGytIZKitrcLqD+PxJPJ4IVnsIbyCD0xXH4YzhdEZwOAI4HF6cTi92uwe3y0c+n+bxxiyLi5083Vhib3uD7z5c8I9//z3fvdvhy8I9vnn9kqOXd3hwo4vjx718/rybr1608uF5O+/Wm/huq49f3t7nxsQ1/F4fbrePYCBIJBQhGU+SSZdRV9tEVXUdsWiCaDiGy+nEIOmw26yYzUb0egm1KKCTNNjMOiwWCafNhEGnw+O04HEacLv1uJwSfo8Rr8eMx6HH7zYwNT5AMOjGbtVTV5cjm0kSDPqIRSKkkylqa2pobW6mrbkFtUqFeAkDBZWAQq7AaDSg1Yh4XU40GjUGfXEF1OFwFseFrHZqqrOUl8Vx++wEwh5iiRCBsJdcZTmZTCn1DdVU5MsozZYSjodJppPEU3FS6STRZJRIIkIkGqKqupzKXJTVW30MDVZQnvcSSzpx+w0k0gFsdiMaSaBEfhVBpcBmM+LzulGLanQ6LXK5HJPVVIwHqpQohcvrTy6nRHb1snurWC5fIitBoVQiu+xhE1QCBqMeq9OKN+yisjZFR2c19Y1ZKioiDA+30tRcRiodwGjSIOk1WKw6HC4LidIIdocFi9WEqBIQBOUlqL2KUingsDtJJZN4vd6ic1OlRKGU4/G4MRn1+N0+Qv4QJqMRh92O1+vBbNTQ1pylpiaJ2SghCgIul/P3hxCCICD8bbRBcfmwQl5SBHpqdRF0XfaOSRoJj82O3WIhFY9QU50jEvKTy2YoTcSJRoKkk3ESoeBHwPVRH/VRH/UfRX8+HWz442Efvx4P8EthgD+eDPPz4RB/OB7n6FE715qijPbUcOfmMAOtWaqSHgIuN7W1TYxO3KKla4pgvApfuAx3sBR3MIFWMqIRNdisZgx6DQadmqDPTjbl5faNazxdm2Pz6U027k+xdm+E9XsjrN8d58XjeQ621zg6eMn58SHHB7vsvXjIk/vz1Mv1egAAIABJREFUrN8a4Oz5EL+ez/HL4TV+Oxrgl512ftpu4ftXDXzzoobvNpv5erOTwoN61merWRzMc3eqkYfT9Zw/7udPx7P8ty9v8+8/POLff97k377f5C/vN/i2sMyDuVpuDkfYfNDH1qNJbkz0MHt9ntnpZY4K33L3zkuWlzf48Q//wk8//CM35peoqqzDbLJeLolpUKvVOBxWhodHGZ2cIZvNk4tH6M16mcqZmcqZuF5pYLRczViFhvGclvEyiZGshrEKiYm8gbG8nuEKHSM5PcMVEiPlJq5XOZio9vDy4U22N9dZXppjbnaakZEhGhvrqautpa6hnpbWFnp72pmbGeLp2iKF3YecH65zvPuAk/2HnB2usbe5wtNHsywvDDJ3vY+F2VH2draprmvDH87gDqRweOO4gylcviTeYJxwNEu+poVsro58vop8vpTujho2nz9k4cYMW6+22d0tUDh+zcHBGfv7JxwcnLG3f8LO3imvtk/Z3D7m1c4xe3unHB295ujwnKOjCwonbzguXHB29p6jozMKh6ccF0443D/iuHDC8eEB54Vd3pzs8Ppkmzdn+7w5LfDVl1/y1Zff8fU3P3JUeE1lZTVV+TSZ0iAWmwm1VodW0qCTNOg1arRKFVqVCkmlRFIqMCjlmNUCZrWAXpBhVcjwyK4wFDFwOhBjPSWwavuEFcdnLDtLuOWQs2S+ypL1M5aMRffVgulT5kyfcMstY951lZteOTPWv2PW+SnTziuMWf8TE45PmXJdZcZbwqxLznX7Vea8ama9GlZSVmZ9EqMmGePmEkYNV5g0yRizqbhmUdBjvMp4QKLbLKffJudhQ5zrUTMTcRttFgUjfh2jPg33G2IsVnqZL3ezVB1iqSHMk7F6rqVsLLSkKKwMc7IyzP3ecmZyLnavN7I5WcvBQienK4OcP5jgxfVm7raFedSbZjrvZqk1zlx9gNWOKEstUYZyXgarEqRcVux6LVaDhFWvwWHWF4vWNUrUogy14iqpkI2WKg9zQ1kudid4ea+Nt/vjrN3u5PpQE5VhK+1ROfc7JbZGNDwbULE7LHA2LediTuJ0zsLRrJeNATMnS1GeD+t43K3k+YiV5RYZdzrN9KavMNdiYbzGwHCVgelmFxNVOtoTWgZyRh4NhVgdyLLQU8pMe5yptjAjtV76q730lLuYaU/RXWalMaZnvClAa9ZOX87JRIOPzpSR/jIbHUkjfWUeOlJOesp9tCTclDuNZN02wnYLLrOxuKKoFYol86oSwk4Dt0ZqudWf5tFUE49m2rg/WcO9sTyvbnfyYqmDib5alm9M8Pj2DEcbY8y0aLjfL/BoSMntDhkPB1U8HVbwfETG5oSczXEZm+MyXozLeD6m4PE1Gfe7RWaqNUzVmBnPm5lvDDCRdzJf52Ms62AkZWEia2emKkBvzERXSE93WMdolZdcMkoymSORbsAbrMTlq8DtK8fpKSUQy+ENZbG7I/i8QWrzlQz3drJ2d5GRgW4i4QAWsxGj0YRG1CIKKtQqEY1aRUN9LW1dPdQ3t1PT0k5VXQtNrd3UNHVRUdNMZX0rVQ3Fv3X09rP56hVffv05P/38Bb/95Rv++q8/8N0fP+f482Mmbs6Sqc5jsVsR1Wo0koSgUqE36vBHgwRjfmKxAJJWjSCIqEQBhULO1atXKJHJkMkve2dkMmQyBQq5AvFywU976VRyufxIWiNmk5NAIEE4nMLp8GLUmzCbbOj1JlRiMWpnMJgwGEzYrVYaayq5PnKNB8szPFy5zoPb8xzubLJ6+wZ722vsbj3gtPCE48M1Xh9vsP9qle2nS2yt3+LJ/Rvsv3rC/tYzzo52eHd+xLvTIy6Odtl7uc7RznMOtl5ysLvF0d4OZ0eHHB3ss7+9w6sXz3m6sc7U+BhtTfWk0wkS8TA2mwWr2YLDZsNiMhf7tSxW7HYbTrsTk8mEy+XH6fIiqnWoNXpUohZRLSFJ+iLgErXoDRbUGj1miwO7w4PN7kbSFyODWkmPpDOhVksoFCqUyuISok5nQKPVoRTUlyXyciSpOEAgVyqKa4lKAYVSxGIyo1ZrUau1WG1uNFojRpMdrWREK5lQq43o9Ta0WgNqdRGiSTojWo0Bvc6MXmfC4/LSkK+gtTJDTSJAY9LLXGOM7ZE0J9MZjq6nOF8o44vVKr6+W81P6/X8sNbAD4+b+OZRJ8erXRzc6ecPp2ts3xmlrSFDRVWWZK6CeHkZiYoyUpUVZGryJHNlVLXUk63Lk6nJk66uJJWvJN9YTyqXobGjhWRZKXWNVdTVlxMM2olE/DgcVrRa9SXcKkGhLB5yhaIYh5UrikBWUCAqlahFAa1aiV6rJhjwE43GUYuaYgG8QoneoEej1RY7jbQ6ouEkQ8NjTE5OMHt9jJHBLkaHupidGmJ0qPj7Pzl5jZGRXtramqnIVRNLlhOJ5fAFSrHaIzhccZzuOC5XDJvNj9XqxG63Y7NasdpsBAMRGhtrWFkZZmV5gMcP53i+vsDFwUO+efuCt3s3OXw6yr2FHkY7y9laqePrF818eJLj/VqW3wqD/Hw4wLfbXfxyMsUfLu5TWRok4PUQ9PoI+vzEIlGikRiBQJCAP4Db6cJqtqCTNBgkHTpJi1GvK67qiSKSVoPDYsBpM+C0mrEYDbgdFlx2PU6bFpddIhZ2Eo96sFo0eFwWcuUpTEYJo0HCH/ASCgUJ+HyE/AE8LheJWJSg34/ZZEaj0fweDVUqlSjkxYJ2laDA67QhCEIRchmKcV+NRsJhtVJXm6OqOksqk6AsnyEcDeALegmGA0TCIfr7+0gkY+Qrc1TXV5PKJKioLCeaiBFPxoklokRiIbLZBM2NGZYWuhgbrSdb4cPh1mN2aLE4dBhMGtQaJaJGgUYSEdUCbncR+ng9LuQKOXJB+ftCosV26UiTyS6XSq9SUlJCiawEmVyGUij2eMnlRUeXyWRAMukIJ33UNpRSmgkQiblJpQO0tlaSKvXj9ZoxmiR0Rg3hqJNQxI3bY8Vo0qPWiGjUGuRyWdGRKCiRtBJmswW/z4/L5f59PEGhUKBSiZSWJpE06mJcUaPF6/bg83opz4QZGWohWxZFqxEuu+oENBoNgkr1O+gymYxoNCJ2mwWr2Vz8fF1CPUEhLwI3pRyNSonHYWX4WjfNjbWEQ37CwRAhn49wyE9VPk9VeRn+j4Droz7qoz7qP4Z+Pepv+K0wwB8Pr/HryTC/nozyy9Eo71/2sDScpLUyQEMuQUdjGfVlfrIxJxGfi2gkyeD4bWYWntIztES2qotsVTfRTC0GswNRUGG1mFCLApJGxGYxUFkR4+ZsP4/ujvNgeZCXG/M8eTTF+r0JCjtrFA5e8Ob1MWenpxzu7bL74iGvHs/zdHWMw0dDfL03xm9nU0W4td/DT5vN/LLXyfebTfzwqpnvttr5Zrufs8c9PFvqYKY3w/3JHHurjfz98Sz/+vkK//b1A/75q0f86f0af3q/wYf9m6xczzPVF2KsO0h/R4qKUh+N9ZUM9g3x+NEmSzdW6evoYG1lmS8u3vHLH/6JO3cfU1fXRjQcQ9JocNodWC1W3G4nExOTxBJpQpE4YY+XurCZkYyByZyRybyR8SoDY5UGRnISY+USk3kdoxVaRvMGRnI6xqqNDFfoi0eZkYG0iYFyFy/v3+D7r9/w4M4S21uvaGtrob2thebmJgaGBunr7WOwv4eermaGBtpYvT3F/dVpnj5c5PnjJe4sjjE92sFYfxPXR9pZXRzn0f1FPn/3hlx1M4FIGS5fEoc/iTeUwRUoJRDOEktWkamoJ1NRQz6fI5+PMz3Zx+OHqzy4f5f9vSP2D044f/0Fu7sn7Owes7N3wv7+Gdt7Z7x8dcLm1gk7e6/Z3z/n4PA1uwfnHB295fDwjP2dAocHZ+xsH7G7fcDB3iEHe7ucFPY5LWxxevCK06MtPr94zds3b3hzfsGXX3zF+8+/4quvvuf1xXtqaxuIRgLEo36sNiNqjRZRo0Iniei0GiSViFalQiMIqJQKNIISUSVHqxJQCwokhRKdUo5F+JTetMSrPj/rtToe1xhZLhN5UGXmfpnEg5yRlZSWlYSO2wk1d7MG7uaNrFZbeNIZ4kGznbUON4+7AixUW7lRY2OlKchEmZ75KicjKSM9YR0DCTNdYYkGh5Jai4IaUwmtLhWNNgVVFgWdETvNXh21bpF6n47mgJ6OuJXZlhQPR1voSbnojBpZaEtxt7+SvrSdpoDEdH2c+Y4sK6NN1MWs3Bpq4vzlbXbvTHKzN89kU5In8108me9mui1NX5mHtqSV7oyTyYYwN1pLGcn76cvYmaiLM5zzUOPXUOE1UOo0kHBacRg0mCU1Rq2IURKRNEpCfhcejw21IKM04qCrLsztyRoKL4Z4eLOW17uTvFobYW6khY58iL6Mjs1xP7vjerbGdGwNKji+XsLptIrjaRuvb2dYbtWwPWlnd8rE4ZSJzREja70a7nfrudksMVOn4k6PncVOFwtdQQbL1LREtfSltdzuMNOTNjHZEGR1MM9Eo59reSsDNT46S62M1nkYq3PTW25joMZDbURHV5mDtlIrTVEjveUORqo99GacDFdG6MsFaYo5qfSYybrM+CwmzDotRr0GoySiFeXoRBk1qSDLY3WsDpTzeKqRB9cbuTuWZ2Uoy9OFZjZutDE91MqLtbts3Jln504nt7sF1gcVrA+W8GxU4NmoghejMjbHZLwaL2FzXM7WhIJno1d4Ma7g+aiShz1KbjWrWelysdwdYrE9wkJLmNFyG/0xM0MJC4NRI+NlLtoDEj0hPRNZG3OtMZrz5ZRlqwiG89hdGWyuNFZHApc3jTuUwR8pxxUoJRjKkEjmSSTSdLW3UZXPkUwm8Hic2GwWJI2u2HOlEtGIaq5d66e5vYvqhlaqmlqpqm+ntbOf+pYeapq6qGpop66lk+aOXjp6+xmZuM76xjpbOy94+6HA97+84c23x+yc7TGxMIc3FETUaBBEFYIootVp8QZ9REpj2N1WDEZ98UZHKDouSkqKa2B/i+nIFDKUciVatQ6j0YrXEyUSLSeRrCSRrCGWrCEayZOIVZFO11Fe0UTAF8PjCeLzRbBaXeh0JtSiFpWgRiVcRhc1Il6nlXu3plm/O8eTe4s8XLlJY201aw9uc3z4nNOTF2y9usfO1h1ODx6x/WyZw601dl7c58HtOXZfrrP3cp235wd8eXHG2+NDCtsv2Xv5lP3NTQ52tjnY3aNweMj21iumxscZ7O9mfnaKXDaL1+XCbrfi8bjR6STsNgdOpxOT0UggEMDt9mKxWVCJIhZLcZVQrdajEjWo1TpUooRGY8BgNGKx2rFYXBgMVnQ6M0aTHb3BgqQzotYaUGsNSHozWsmIKEooBRVKoQi4VCoNckGNXKFCJlMWVy01EqJKW3RzKVWoNRIqlRaDTodOq0et1mIw2hDUEhq1Ho3WgFqtR1TrfodbZrMTo8mGwWBGJxVBmFFvI1OaprY8Q3MuQ1M2TmcuymJLnFfDKfYn0xxMlXK+UMa75TwfVqv4+n4tP6y18OF+Eycrbezd7uH7g1XuDFYxWJ+grCxCKpehtCpHoqKcaFmWRK6csrpq4uVllFbliOcyZGoqSVXmqGiop6w6T7a6nOrmahLpBNW1FeTyabxeOzazGbUoFOOxyv8Zmyo6tFSIgohKUCEoFaiUcjRicTXOZNDjsrvw+yIkkzl0ejNKhRK1qEEU1SgFAYNOj0pUYzZZqaysZWZmhtXbi8xMjjB0rYP5mTGGB9u5PtHH9HQRcnV2NlJZWUU0kcEbSOL1p3G44jhccdzeFD5/HKPRhsFgwmQ0YjGbMZuMxCNx6moruXf3Ok8eTbP9fImdFzc4fnWTV2sTPFvtYWagnL4GL3ema3n/soMPz5t5/7SKzx+X89NeH39+M8dvZ2O8f9rM9/sDHD0epa4iTDwcIODzE/D5qcpXEQoEsVms6HUSWo26eKjV6LRaTHoDkkZCL+mwmI0E/C68LitWkw6zQYtZr8Fq0mI3S1iMKlx2A1aLDrNJh9kkYTBocTntaNQqVGoVZrMZvz9AeSZLWSaN1+3E63Zjs9jQaLWIahV6vRaFogS5rBhxs9ss6HQSKkFEEBSYTCY0ajUaUUskGCSbiTMzM4rX5yaRieMLFHu4Yoko6UyG0nSGWDyK2+sinooSTUSJJMIk03HylRXEkzFS6QSJZISpyR7mZ5ppbIzhj5hxeE0YrDr0Fi0GsxadXkso7EMjqXG57Ug6qehSkiQUl06m4sKiHLVW/XuBvKhSFl+XFEFriazo6iqRFQGXXCnHaNbjCzhJl4Vpaa+ktqGcbEWCQNBFJOKlMp8hFgsQCLrxB50kS4PEEl6cLgt2hxmlcBmvvRxPEFQCSqUKtajGZCg+9P7bgqckSQiCiNvlRK1SIUkatCoBo05HY30913qbqaspx+W2EPB7LoFWccBCEFSoVMXBBPHys2YyFK9dpVJ+2b9VPNusFgSlDEEpJxWPEg/7qcimiIRDZNNpYqEwAb+XskyG0niUkN/9EXB91Ed91Ef9R9CfXw82/PlsmN8KQ/x6MspvZ2P8cjjC+5d93BxK0VIVpa4iSkdzOS21cRorw3Q2VOJze+nsn6Lr2gJzSy+YuvmM4ak1WnrniJVWoZeMaDUiVqsJUVBiNurIZeMM9zfyYGWE9bsTvHq2zLO1Be4sjrG5cZfCwRaFo122t56ztXGf7fVF7kw18XZzim/3xvnlaJRfj67x21Eff9hq4fvNRn7aaePHrRa+22zhyxcdnD/uYmO+jtWJSu6Npzlfa+W/vF/kf31/m//6zTq/vn7AlzvzFNZHOVgfYaI7xLVWD221DipSZtwOLT2dTXR2tDM9McXo4DhDvd3MjnRReLbKT2/3+Ke//DM7exdUVTWTiMTQSRocdjtul5NMupTurh7CkSgVuUocFitZt57BtIHJnI7JvJGRCgMT1VaGchIjZVpGyyTGKvSMVBgYzhkZKNMxWWNjosbOSJmJwbSFvjIfext3+OJtgQeri9y7c4fJiXH6enqpq6sll6uktaWd2upqGhtraWtrpL4hT393EzOjPUyPdLIw1c/N6X5Wbo7yYHWW7ZcPePb8AV99eEt5ZSNefylufyl2bxK3N4nTn8LrT5NI1xJP15AuqySXz9JYn+XuyjyLN6bZfrXJ6/MLjg5POTo8Z//ghELhnELhDYXjt+wdvmZ794St7VN29i7Y2T1hZ++YnZ0TDvZfUyic8+rlLjtbB7x6uc3Wqx1OjgpFuHW8x9HBNq9PT7g4f1MsoD97zWnhhB++/YbXZxe8/+Jrzs7f0dHRTTQWJhYNYLEWXQWiRoVGLaDViGgFAY2gRCMoUCtlqAUZakFeBF2CEo1SiUYpw6KX0Cv+F5piaq7XmbiWUdEZvcJIhY5rSYG+hEB7QE5vVEOL5wqdIRldcTktYRltcZHOlEBrXE5LXKDKL6PKX0JjREXeKyPvU5J2ykm5VJR5VaTdSir8WkodKuJWBWm7QMapIu1Wk3KoSdhUhM1y4g4NQZOSgO4qcbOCqEnJ/8feezVHchjYmk87V2yUyazM8t577z28997bBto32nsDdDdsA23QhmSTEiWREiWOREl3YuZu7N7Yjf1l3z4UxJnfMNEnIgOIwlMmqhDIk+d8J2ZWETOrSDs0tCfsxC1KomaBst9EzqOjOe7Co2si49JSi1hpi9tpj9uoBYz0ZZx0pVx0pRz0Ztx0JJ1UfAaGy2FGsj4mSj5Gsk56kk4Gsl664g4KbjNFr5Wky0rUY8dmkDHIIgatgEknYtSKyJIKSaMk7DEx1ZfjxkYXN8938GCzh3d7qxw8XeTcXDfnJtsYymi4OeLi3oiOG71n2BpXszev4uWiyNGylfdXczwYM/FszsT2rIGdRRs3+hRc6xdYbVGy0SGxUhdYazew1Gbi3EiSzoiSqZqPpY4ga91euuIWBvM2bi+0MdPqZbRiZ6DsY6TgYCBjZqHdz0TNz2jJzljZxVjZTn/OQUfcRFfMxFxblNaggZFikJpfT81voh6wELfrceq1GLUatNI/+VsqTJKSmf46d9eHuDpZ4dZCCzfmKtycK7M5XWD78gC3llsYbM/x7P4N7l5e5s5ylvszEltzSrbnlWzPKdmeb+L5vJqdBRW7SyqezyvZnm3i2YKSJ7Nf8HROyZXeX3G1T+bKgIX3d4dZ7fAxVXAwkrLRFzHR7dUwGNAxHNExENIzHNYxmTKx3Bahq1Qgn63i8eexuzJYXBk8/jwmRxKjPY7ZmcLqSeENFgiEi4QiWXK5MqVSlWgkQSIeIxwOYLc6MJksSJKMTqejo6uTls5emjt6qbT10No5REtnP+29o3T2j9PaPUhbzyAd/UMMjk0yODrOhStXuLh5iYPX23z7wwnffP+Onde79I+PYHbYkWQ9okZGq9dh9zqIZWI4vU5knYwoS6fsLPGUW6RAoWzcvCmVSlRqFbJGi8PmJxLJU6+PUG0ep942RUvbDPX2KVpap8gX+iiVe0lnWkilagSDWfy+BJFIDq8nis3qwWxyYDE70Gn1aMQGYD8W8rMwNcjKzBBXz84yNzHEQE87N65fZOvpTV5s32Bv5zaHL26xt32d/e2bHO895ObFZe7dvMzukwfsbD/kd5++4tuPH/j65DUvnj7iaG+XVy/32Xn2nNs3bnL18mW6OzsYGehhqK8bl93Z4GdJEk6HA7/fh8PhQtI0KpdOpwO9XofJYkEjyVhtDixWJxarE0GUMRltOFwB9AYbsUQCrc6AVmtEfzqaYjBYsFgdhMJx9AYLBqMFg9GKxepEbzAjShKCKKFQiQ1jS5BQKEUUysYCoEolIAga1IIGrVaPVmtAKxsw6AxIkoyo0aGRDAincHmD0YxW26hGWix2RFE+fd2K0+nBbLKhM1jxB6JUyhXq+SwdhSyD1RwDpSgXe1Ns9oZ4NJnk8GyFo7MlXm0U+Xi1xtvzFT5caefNtX52LvTy+s4cP769z/pgiZGeKrlKhkw9T6KcJ1HMkyqXiRayZGpl4sUC8WKBdKVES183te52crUSxXqBfC1HqpgkmY4Rjvrw+5xYzDr0kvQLRL6RJGkwuCSNgCgISIIGjaBppLZkDRpRwGqx43L58QXiuD0J/L4sdkcQndaAUqFCpVJiNBgwG41oRBGvx4/H7aezs5eN9XU2VueZmx5hZXma2dlhpsd72Tg7x8LCOHOzQ7S3tZDKFInE8gRCOdzeFA5XDKc7hsXqQq83YzDoCfo9uJw2ggE/iUiM9uYS92+vcrxziZfb53ize4Ura32szbYwN5Tj8kKN48cTvN+e4sPWAF9uDfDhcSdfPWrl66f9/PH1Ir/eHeTTdjffvhjg/ZNBLi/U6GlJkUvFiYRCpBNJnDYnBr0erVaDLIvIkohWltDJMmaDAb0sYzLoMRm12GwGkokgdqsRs1HGZJCwmiQsJgmrWcZi1GI0yRj1WuxWE6JGdbpgqUIQG5W1TCZDKBAkHouRz2UIev0kYim0sg6dTkcg4EWrFZE1EoqmBhdNPuXNmYxGNBoRvV6PViPhtNvxee2cOz+P22PDH3ITjYcIJ8JEY0HiyTj5UoloIko4FiKRThBLNAyudC5BrV6mubVGoZQjEg0w1F9jab6VkdEKyUIAq1uP0abHaNNhMMsYzDp0Rh2iJCBrJQRRQKH4Zw1W1agcCkrUajUKVRM2m+WUsaWgqekLFEoFTcrG38l/wuZVKhUaScTjtVCpRPEGLMRSXqr1JPlCmFQ6gsNpo1rJUanmicX9FIoJfH4H3oANm92ERhJQnQ51KFWqxlKiSoFWlvG6PYSCAQx6I2azrcHF0koIajVWiwlREBDUKkwGHYlIhI6WKmdXJqlV0ng9dmSNhE7WNgw8paoxBKBSoVYpEUUBURTQCMKpmaXCZDDgsJqwWQ1E/B5EoZHmslmshHweQoEAkXAQv89DKhYh6HNTzmdpLhcJ+1yfDa7P+qzP+qz/Dvrr68n2n9/O8K/HU/z13SI/HU/z5+NZfny1wv3zrQx2pJnorzA3WmegPcnMSAt+mxGjpCUSz5ErdzM2vcHyxn1u3H/DhZuHDIxv4PPHiUUjeNwODHotBoNMLhVloLvKuZUhblya49a1DYa667QUk4z0trL34iE7z+5x+/oaty/OcHG2nZPHU3x/MMuPL2f48WCEvxyN8qfDYX7c7eX75118v9PF77Y7+PXTXt7d62H3aiePNlp4erGFb7fH+dvJKv/x9RV+en2RT/sXeHFrht1bE1yerzHVG6WjZKG97iHi1+G0yrS2VJkcG2FgYIDR4TEGewcYG+xhZbKP7c1Zvnt1jx9+8x1fffqRUqmVcrGC22XHZNTjcTko5LNEYzEi0TiZXJG21k76awXG8g7WWt3MlizMlO2MF0wM57SMZPUMpwyMZk0MJvX0JfX0Jkz0xA0M5iz0xo0MZZyM1uO83tvi45tDNs+v8uT+HR7cu8O1K1cYHRqmq6OTeqXK2OgIfX09DA72MDbay8LsEFc25rh2YZ4HN8+y9eASj+9f5snDa+zvPOLxkzu8fHlIIl3B48/g8qVxetM4PHE8gQzBSIF8pZtYtkax2kyxkGawv5nbNy7y9Zcn/P1v/8q//ePv/M+//42ffvozX3/1Le/ffcnr43ccHZ0C5veO2Nk5YvvFMdvPD3n+4oAnT1/wYueQvb2XbG8/Z2d7mxfbT9l59pTdZ0/Z23nBy8MD3rx6y8nbD7w+fsuXJ+/46v0bPn18x3e/+cSb1294e/KB3f0jLl26TKGYJRYLYjIZ0Op1SFoJrSwiCkpktQpJrUInqtAKKmRBiSwo0QkCWrFhfmlFFWaDHkmpwKz5FfmgQDWqpBpqojUu0BJRUwuqaQ4J1EMilaCKWkigGlZRCYmUAiKVkIaiX00tIlOLain4lOR9CgoBNRmXkrRLTdanoRhEg028AAAgAElEQVSUybjVZD0ieY+Gol9D0qYmYVFS8AhEzE0EjU1ELAJ+gxq/vomCQ6DikQnrfkXcoiBpVlLy6ah6tcSNvyKk/4KYoYmkpYm8S0PWoSFm/IKaR0NHSMdg1kF/xMBU0UNnyER/XM9k0UlPzEhfzMxIzsVo2sFyzc982clYzs5w1sZ0yc9qV4GxfISk3YDLKGOSVZh1IlaDjMOsx3gKmdeomvDYZLqbw4x1RVgcTfLo+gDvdtf4eHSRJzfmuL46xFTNxuU+J5t9Ou4MS9wfUrA3p2R/VsnrFS3PpiWezeh4Nmfi3qjEvVEt1wc03B0zcbZdx0qrjrU2PfM1LatdHgYLZi6PZumOG1juCLLS5WOo4GS2NcRwycnF8TwtEZmFnhSzbTHGKwGWu+N0JS0M5JxMNQcYzptoDsm0RvTUAgb6ck7qQSOdcSudcTPDBQ/NIRNJhxGHViLkc6HTqJEFZeO9o1UyN1Th1nIH12YqbF0Y4NpMgc3pHJtTOZ5d6ufafJmJviqXzs5z88IcVyZD3JoQeTyj5Nmikp1FFbtLap7PKdhdULEz38TukordRSXPFhRszZ7h2YLA1T4lay0a5ssarg6EmSna6A5KdAf1dIcMDMeM9Pkk+gMSvQEtY3ETk2kbU0UPo+01CtkK/nCJcLwVuyeP3ZPF7ilgceewews4/AX84TLZfCfRRJVkpkYuXyUWTeHx+HE6nOh1ZvQ6ExqNjMlkpFavUm/rot7ZWEtsbu+nq3+cjv4x2vvGaO8bpnt4nMGxKUan5xibmuHC5iZXb1znzcdDvvzuFR9/84rXX79icmkap9eDVqfHbLPg9LuIpmO4A250ei2SrGkku4TGTavyn3BupRKFUo1arcFgMBOP5Kg3D9LaMUlH9yJt3Qu0ds7S0jZLc+cMpfIgmWwPLW3jFCt95Ird5PPdhEJFguECPl+aZKKC0xnG542h1xox6I34/YHGuppZx0h3M/c2z7I0OcSV9UX6ejq5sXmB3ed3efNqi73nt9l7fp297eu8ffmEncc3eXu0x90bmzx/+og//v53fPnuhG++fM/h7jMOdp5zbn2Ni+c2WFteYnF+jmQ8QSoRo5DPEg5HkWXtLzB8r9eN0WDCbrOi1RoJhoK43W5MZjNGkxmLxYZG0qKR9BhNdjK5OpliG05fBJvdiaTVYTJZ8AciOJxe/IEQZrMNg8Hc4GPJBmSt4ReDTJRkVGqxsaIoyKhECaVS3bgBVQu/HBpJj/XUWJMkPZJGh8lkRdToMJltiJIBp8tHJpPHanUhafRoRBlBkLFaHThdHnQ6Ewa9BYvdQyZdoZgr0lLI01Mp0ZYO05nys9AcZaHu52x7gBtDCW6OxHi2kOHoXImTK628vNDF07VOnq53c/JggcO7q8wONVOuZEmX86QqeVK1EvFSgXixSLxcIF1twOSTpSL55gpt/d2U21vIVUvkawXSxRTpfJpQxEsw5MHpMGMwaBHVwulogeqXiqEoqhHUKiRRjSwKSIIanSxj0BtwOjwE/AmCoQyhaBF/qIDfnyMUymO3+xGFBiDcZDKgVqqwWqwYdAZsZis+X4jmehsbZ5dYWZpmbnaMpaVJLmwsMj3Zz8LCGCvLU4yPDlCp1ojFsoSjOTy+NE5XDIcjgNFkxWQyYzIa6Wxvoa2lhsNuJeB2MjHYxtPb8xw/W2X30SKrs+2M9CSZGkpy53wP75/N8/7FDF/vzfPh+Qjvnw7x9mEPHx508pu9Sb7bn+TL7X4+PO3hw9Nuvt0d4+OLSZ5eG2Z1qodyLkEqmcBiMqPTShj02sbDKEnEqNM1/m/USlgMeqxGXcO8MshYrVpsViNGg4RBr8HvseB0mjAaJaxWIzqDFq0kEQr4EAU1gqA+NcDPoFY3WH2SpvHZ8bgc+JwuquUaAV8AjSii1WobgHKVulFRFNVIogajUY/BYMBsMqPX6ZFFEavFjMWi5cqVZYIBO6Gwl3DYR6GcoVTKkstlaGltJpWOkSlm8IUC+II+IskwyWyCXD5NsZQlnU1itRnp6sixsdZDrTmEK2jE4tRhsOow2XToTRokvYBao0bQNJYKFU1nUCjOYLVaUKoaqdUmZeM1pVqBLEnotbrGwqLiC9SCGkkro1AqUCjP0KT4AkFQYzDIFAphWlsT5EsRqrUUPb1VOjpKdHfVqFVLrJ9doF7PE425qbdk8HqtZHIxDPpGfVZ5OtyhVCoQRKHBQhVFZEnCZDIhaWTU6saggslkQKlsQq1SoNU0PjcaUSARC9NWzzM/28v8XC/NzTnsNjMmgxFBLfwyyNDgKKoQBIFYJILf40ZUKVGrlGglGUGtRCerKRdSSBolPoedcj6P3+0in82STsfw+T2EA15CfjfpRJRcOk40/DnB9Vmf9Vmf9d9Cfz+Zbf/L62n+crLIn18v8q+vF/jpzQJ/erPG1tUuBtoTDPeUGO8tMNEVZ6wrjdMgohNVlMpVfIEolXoHmWI7fSOrrJx/zPTSdXr6pnC5vIRCPqrlAmaTHpfNRLUQp6ctx9r8IO3NGTrrWZam+rm0Psfje1d4cPMsl1ZHmB8usX9riO92x/nD3ig/HY7xh51Bftwd4aejKX7YGeSHF318/6KH77baeH+/m1e3Oji83snx7R5+82KCf7xb5+/vzvL7l8s8vzbAnXPdrE3kWJ3IUs+baC07qRe9ZBM+7GYj1XKRi+cvMDYywejIKP09fYz09zE3OsC19RkO763y7vkm3378iv3DT6TTlQaA2GIkGPARDQdoqVfRyhIej5toNEEimSUZCtIeszOUNDGQMNCfttIZ09ER0dEc0pN3ihQ8GrJODWmnSMSsImoRKYXMxMxqSj4TnYUInz6e8PHVS9anhzk7M8nyzDQ3Ll9maWaOyZFhRvp76elqp6OjhZnpEa5eXOLurXM8uHWBx/evsvVwkwe3LvDo3mW2nlzn+dY97t67ybNnO0TjNeyuJHZ3Ak8gQyhWIhCvksq10tw2TDRdJpcvUK3kWV0eZ/f5fX7++U/87//9H/x//+//xf/zf/87/+d//J2f/vQjX374krev3/P6+ISjo9fs7Rzy/Nkez7YPePJkl4ePtnn06BlbT5/z5PFTnj55yvbjRzx78ojtJ494/myLnZ0dDg5ecnT4iuOXx5y8ec1vv/nAH3/7nq8/vub58+ccHrxib+8lBwcvOTg4oFDMEQj4MFvM2B0OZK2MJKkQ1GeQBSV6UUAnqhtJLrUCSa38L2aXGq369AZErUJs+hcSXjXtWZnWlEBHWkN7XKQlIVGLqGlJCHRk9dRjIrWYSCmgohxQU4uIlENq2pNGurNWij4VZb+aSlCi6BbIe9XkvAI5t5qcWyDvFii5RcbKHpr9MlWnktGMiZJLTdZ6hqpLTc0jUnZ8wXBMYjpnZjRpYCJtYCqnY6ZgYjKtZyprYDJrYLXuYi5vZDpnZCyppS+qYb3ZwWKpsbZ3td3LZreX9bqT6z0+bvR5udLt52JngAudHq73hbnW7edCu5vL3WHW2/1stPi52pdiOG6j5LNhlQVMshqbQcZtM2E3yph1GgS1Eo1aidMs09ccZX2mwoOrfTy5OcD7vTU+vb7M3sM1VsdaGM4YuNpn5XqfzNUeFbcGFOwvqDicU3K0oOR4WeBgUeZozcLtQTX3RnRc7lZzrVdgo03Neqee+YqSs21alltk1rqcLLeamKlaWG2zc7HHynTNwcWhJNemq6z2pehKm5jtiDBej7DUnWG06mW6NcJkPcJkLcRE1U173MhIxcdwKcxo2U9XwkZfys5g1s5iR5yhrJeMXUfArMOs1aAVVb8YXEZJwWRXhqtTWa5NFbgyUeDaTIGbc0Wuz2R5sNbCjZU2Jvqq3N08x9Nb57gwFuHOpMTTOYHthUYlcWdJxc5843rsLynZWVCwv9TE7lIT23MKtuYkzndqWKqYuT2c5Hp/gsWyi+6gxEDMSIdXw2DMwEhUR3/EQKdPz0BYT29AZrrsZa6vmZZqM6FQAbe/iCdYxupO44/UcYfKuIMFPKEcwWiRRLqVaKJCNF4iHMsRjiZxuf04nW5MRhtGvRGjXsbrNNHWWqZ3cJhKay/NnQN09A7T1jNKW+8YzZ2DtPcN0TE4SvfQJJ0DwwyNT7G0vs76xXWO3+3x4dsjvvrtMZ9++MDyxWWS+RSZfIZYOkoynyAUDWAw6tDrtUhSAwj9z6f5sraR5lIqlQiihNPhJ5troV4foVgeotI8Tqk2TrE6QrV5jEp9jGJ9hFSmjViiTirbQSbfS740QCrTSSLVTiRWxefP4HBEiUSKhIJpTEY70Ugco8GMTtYiCCrcdgvrS9OcnR9nbqSbmfEBioUUNzbPs/30Jsf7T9jfucuTh9f48mSXT+8OefH0ATtbj3l9uMu716/4/rvfsPvsKc+fPmRhZpLWepWB3m5mpibp7GjH6XQiSxJ+vw+d3njKsmmcryQ1KkDRcAS93kwymUZvMGGxWnG5vWi1BgRRwmxxU2/ro713gky5A4vD16gvms1oJBlZa8RscWA02bHZXTicLiRZj9XmQm+w4HT5UAsalIIGtahpmGYaubHWpmhUj5RqFRqN1OB76S2NhUStHlHUIYhaLDY3Wp0Rp8uL2eZEI+mxWJyYjHZkSde4rjojoqhFknTodCYsNhfBcJJKqY1MPE0xkSQb9FMIemiLexnM+RgteJipBFnviHFtOMn+Wo2tuSzPV8o8Xmnn1lyVR2c7Obwxxa2NCUqlNNlKnnQlT6pSIFMvkygVSJRKRAvZRqKrVCRTq5BvqZKrlym0Vhs1xkySeCZJJBYiFHLgcdsw6GUEQYUoaNDJWjSiGlGtRhQFJI3QqLRJDV6dQWfCbnMRDqfJZlsoFDpIZ1uJp+oEo0VCkRKBUI5oLIvD7v5PMLdKiUpQodfJpBNxXC4PtUoLszPTnNtYZmSol+GhXtZWFxgf6WVxcYzVlRlmZsbo6+8mnclRLNXxBdJ4PDG8njAGg/kXZpvb5cRubbDcfC4bi5OdHDxZ4fm9Oe5em6atEmRhJMPx0zk+7i3z9d4iH3dm+bQ/z9d703z9YpJvdqf5+GSIkwf9fHoxwa/3Jnn7sJuvnw3wzc4oX++M8c3BEoePlriyNkYxG8fltGM06BowfV2Dt6U95frpdTImnYRZL2MxypiNWkxmDUajplFRNOuxWfQNY0srNirTsowkabHbbKhOK3GNdGdTI1knKBFUDTi5WqVCJ2uxmC2YTGZ0Oh1GkxFJK/9iimkkFaIootPqMBiMmI0WrBYzNqsNh92GzWLk3NlpervLlIsZxseGqDcX6e5qJZNOki+kuXL1PJlcgkA0QCqbJBQPEU/HyORS5AopYokwdruBnq40F871MD1dxx+z4vSYsbhMePw2DGYtKqExnqEW1ShVZxAEAYVCiaSVUQsNtltT0xc0KZtQCUqUijNUSmVMJiNK5ZkGmP2UM6ZUNdhcWq0Gt8dKLO4hkfQQTzoJRuzU6ymqtRypVIhiIUsw6GJ4uIOu7iJtnTnSmSBevwNBUJ8ugjZSXP9Mz4r/pZL4n8u1p0B4QdlghakV2MxmQsEAGo1IrVqgr7tGX0+F8+ujzM4OkEtHiIbDhAJ+zCbTKVhegaBWoREF9FoN8umAgySK6LXa04VFBbIkotNqCHrdOEwmYuEQ9VqFTDZBMOSllE/h9zrJpOJkElGS0cBng+uzPuuzPuu/g/5+Mtv+15M5/vHlOn85WeRfT5b44XCGb15M8exqJ33NQbpas7SVY5yfrjLaEibpsWDXy9jMFmLxDMlMkUA4hT+cI5Ks0Nk/Tb7cRTicJJWKMz0+gtdlx20zEw95uHpxhQtnl7i0Ps/G8gRnF0Z4cPsidzdXWJ/rYn26hZf3ZvjxeIm/Hk/z8+E4P+0M8uPeCH85nuXn18v8+XCCbx528N1WNx/vNfPqRitv7nbx9dYQv9sf58fDCX46nufT9gT3zla5NFdibTLDwkiS7rqLXEJPKmwi4LEQ8PmplKrUqzWmJme4fPEKi7PTLIyPcX5pho2FCbZvbbB1bZ67l8/y1cdfs3fwJW5PELVKhSQoMehk1KozRCNhjEYDGo2Iw+EgkUjjc3sJmDQUXBJFt5a0QyJsVhG3ifh0Cjw6gbjLhEcv4NApsUgKrJIKh17EIatx6EQiHhtXLmzw4M5Ndh/c4O6Vdc4uzLA4O8NQby/T46Mszk4xPtzPzPQIVy6t8Oj+VZ7c3+TFk+u8eHqDgxd32du6zsnLR5wcPeHt61129l5wcHhMOFbF5ophcUZweZMkMs24AnnCyTrxdAvRVJ5MLkNnW4nHDzf560/f8/e//cS//dvP/PjD7/j5Lz/yv/7jf/K3n3/i09cf+fjhI+/fv+fNm7cc7B1wsH/I1tMXPHr8jHv3n/DwwVMePXzKnTv3uHrpKpuXLnH7xg3u333Ak8ePONjb5/DwJUcv93n3+iU/fPeRf/3xG14dbrG99Zgnj7c5PnrL06fbPN/aYnPzGvFUGpvdicFkaiS4ZA0ajYCgbkJUKtAozpwmtdS/mFqyWtH4Xq1E+19+plE2EXBIlMMi1YiCvK+Jil9Nya+m5Bco+JTkPE3kvUoKXhUZRxNVn4aKX6DkUTCQttGfsdISEGn2q2n2CTR7BIq2L6i4vqDNp6LuaqIrKDKW0jMaE1guWVivWLnR42U2q+dSm5PVipHHEwnu9Qd4POTnyUiIe30+nowE2ZuJsD3u52Auyc50jL2ZOHszMXYmIzyfCrM1HuZ6t5vnU1GejIS4P+jnYDbOzkyY/bkoR8tpXq9k2ZtLcKvHw95cgheTYQ7nUrxeq/F8OsOT0Tj3ByNcbfGwXPbSEnFh12owSGosegmjrMJt0eK0yEgaJYJSgU0v0FuPcmm5lQfXBrlzuZud+2N8eXyRu5dnmBuoMFUx82TGztaUlgcjSu4P/orDBSXHS2d4tdTEqxUVr5cFjlYkns9I3B2WuDMscnNQy/l2gftTTtY7ZJbqaq4OmNgcdDBbFlisG5kra1nvMDCaN3KuL8L1qRwr3TEma24Wu6J0p+xMVgOMV/1M1APMt8e4PFamP2NirOpltBqkJ+NmMOeiO2mjI2KmLWigLWii6tKTtcrUIj6CDjM6jQqdRt2AzYtK2vNeLk9keX1nms2JPJtTWa7P5Lm9UOHheht31ruYG2tnZWaIh9dWWetz8XhG4Pm8kmfzZ9hdULK3pOBgWcnBoorDZRX7S03sLX3BzvwXbM9puDGsZ2ejjfGMmY0WP3eGM8wXbQwnDPRHTbR7JTr9Ev0hAwMxE50+Pd1BHV0BmeX2MOdn+hnr7yedrBGOVfGHy9jcabzBCoFwkWiyisMdxuVJ4gsWKJQ7iSbKBMJpEvEM2UyOeDxGNBQkkwzS11Xg/p11Hj/apLtvgHpbH9WWXrp7J2jtGKTWMUC1tZeW7mFae0Zo7xund2iC4fFpFtfWWL94luN3+7z9+iVffveS978+YmNzjWQhQa6cJV1IEUmGMVsN6PUaZKmxoKXRCL+YXGpRQDxNX9gdXvL5dkrVQUrlITL5AWot4xSKA6Sz/zQTmglG87jcMcxWP0azF6s9hNMdJxQuNQY2gjmc7iQOdxJfIE8wVMDtChGNpjEa7FgsDfC0ViOTiIa5fWWdu5vrXFiZZLC3lfmZMS6cX+HpgzvsPX/IgzvX2N1+yLdfvWH/+RbnVhc5Pthj99k2Tx7cp5xLMz0+TG9XO+l4jL6uLvw+Hw67E4NOjyiKqNVq1Grx1NxSn5ofIqLYWESUZT0miwWvP4DRZMFksuNw+khlyoxMLFFpG6DaNkggkkFntCHLMnq9HknWodWacNg92GwuJFnXMMf0xl/A9HqDuZHg0ugwGBvAeEEQT5cqG4dKaHC3BFHCYGyktdSCBknT4H5JsgFJNqLVm9DqDOh1ZjyeAE6XF4PBilarJxZvDNWYrU6cbj++YJxSqYVSoUo6lqKWTZP1e8gF3FRCTnoyfsbrCYbyAda7klwbTHF/Msd6p59r42k2pytsTla5v9rD1blumstJcuU8qXKBQnOFRDlPpl4kks8QK+SJ5DIU25vJ1ivkWyvkW2pUO9tI1wqkygVCiSihRIxQxEcwaMdmNSJLApJGRCOIiGoRSSM2WECiGq0kYTDoMJlM2O0eotEMsXiRSKxMNF4hGq8ST1ZJpCtEEmWS6TpWiwedtrFSajDoEUTF6ftdwGwyYjY1hh7aWzuYmhhmbmaCluYqxWKeyclRFhdmWF2bYX1tjqWVaYZH+imVS+TyRXyBBG53EIu5UTE2GAz4A36cLidWqxW71YrPZWNquM7Oo2XOr/TT25Gloxbm4MEMX788z69frvPt4Spf7c3zzeESH19M8HF7lI/bE3x4OsSHJ8O8fTTAh60Rvnw2zJfPhvm0M8Z3h3N8fD7Lq61V7l2bJ5+NNBLXsojVakarbVQTTTr9aVVRRC8J6HUaHBYjJr2MTqfGZJAafE2dhMWsR68T0YhKZLnByWpqakKtViNJUiO9dFrPU6kUp7U2NZLU4KGJgoDVaqNQLBKPR9HrtQ1umlrdWOZTN4wkp8OJ1+3FaDRjsZiwmi24nU5ikRAjA21snJ0iGQ+SyiaJp2MsLM6QySZIpqIkU1EiyXCjuhgPEU1FSaRjJNMxCuUM8WSEaNTD5QujXLs6Qt9ggWjag8NtxOzU4/JZkfQiCtUZVCoFgqhAofgCURRRqtSImsZ5NqDyZ2hSKlCqlGhlAb1WiyRJjYVIQY1K1YSgViKIKjSyQDDoolROUm3OEU/6yJejFMpRJqe6aG0vEIp4sNoNhGNe2tuL9A3UyeRDuL1mDCb5tB7ZMLUaBldTY2BCLaBUq1GrBcwmE3q9rrFiq1ahkTUNXpaoxG61EQ2FEQUV8WiQeiVHrZzm0vlJqrUE3d11YtEwOkmDLDV+v5JGg6BWYzRqMehkBKUSlfL0vARV42GbqEYUVI2KqSBiNehprpZJJmK0tFQIBD34vG78PieZZIx0PEo84PtscH3WZ33WZ/130B9ejrX/6XiSv71f5uf3K/z5ZJk/vVrgh6Nl9m8PMtgWZma8neGuMj21CKWImYBVi9ekIxrwEk9kcfuiBEJxvP4Y4XgOfzhNJlulVKpRq5Vpaa5gMesxyAJWg0wpl2BpdobpsSHWl2Y4uzjK4mQ3184OcHu9k/dPZvjXN2f593dn+cfxDH8/muIfr+b4+XiBHw+m+NPRPL/fneT9nVZe3ayweynDwdUSXz7s5o9HM/zxaIrvng/w7kEvt5byLAyEGWwPUC/Y6W4Jk4maSYQt+N12/F4fiXgKny9AqVBkbHSSjvZORgd6ubA8y7X1Zc4tTbF18yxvd+7x8d2XvDp+x8b6Bn6PB7Wq6ZflFqXiDEpVExpJg9PpwGAwUq20kMnksei1BMwyfrOETVZhkRS4TSI2SY1ZVGPWqDCKCvQaJTrhDAZBiUESsMgadKLy1FCQ8TmsZEMBhrraWVmY4urF8yzOTnFubZGL60u82LrLy/0nfPPVKz59+YZ3r3f5dLLHp3cv+PXHF/zw7QG//2afr9+9YO/FY65u3mRweBaXP4vVFcfiiGJzJbG74/giFbyhEr5InnAsQS6fYnZqgHt3r/KbX3/iP/79H/zpxz/w5x//yI9//D3ff/9bfv/9b/n45TvevD3h+Pg1hy9fsrt7wN7OHo+fbLFx7jJLq+dYXllnZmqe4aFhxkeG2VhZ4ta1a7w8OGZ/75Dj4zecnJzw4d0rvv/tl3x8vcPb42fcvXmVW7dus79/xNvXbzg+3ufhw9tsbz+hUq9hdTjRGxtPYMXTBZ3G0z4l6jNnfknbaGUBvUbAKKrQCWr0agU6tQK9qMJhNuB1WLHoRLJOkdaAmhaPSIdHTbtbSdX0L1RN/0LF+H9QMf4PqpYzNFu/oG76H7Rav6DXo2I2bWAuqaPL8T8YCYnMJLUM+1TMRjRcrBi41WHnVpeTu71ubnRYeTzoYWcixO5IgKOZGPtTYY5nQ7yc8nE0HeBoOszJQoIPKyneLSd5PRfhZDnBu+UEb5aSvFtN8341y+uFFG9XUpysptmbjXGnx8GrpTQnqylOzmZ5t5zkw3qWj+fzvDmb5WQtz8lanterBd6spDlZyfFuNc/b9Ton6yWOltIcr9Z4MV1ioyXAbFsen1WPx27CadFjlNW4TBqCTiOSRoWkVmKQm2gvhxhqDzA7lObGenvD4Dq6yMZsF9O9eXoTSh5P6tmd1/JoXMXOnMj+goqXi4oGaH5J5GhRw8ulxoLi/QkT1wbUbPYbWa6pWK2f4XKvnnNdJmZKZ7jcb2GxxcR4TqY/pmBzyMdYycxk0chKh5XV7gizLX4max660za6U1aGi27Gql56Umbm2sKMVzwMF13U/FrODlWp+mT6Mi4Gcj56E07aghY6QlaqLgMtIRdJpwWjRt0wuUQVJklBV97HlYkC91ba2RzPcWO2yNWpPE82Orm1UOT8eI658Q62H2yydWuFa2MudhdFXsx9wf6igpcrSg6WvuDlkoKjFRUvl5s4XPqCg8Vf8WL+C24OnGGuqOL1tTEmMk76QzrGkyZG4nr6wno6fVo6fFrafDI1u0inV6bFJdEVNNAb0rHYFmG6p5mp4SGKhVZCkQrBSBmXJ4fDnSEUKeJwx3F6EngDOQLhErFkhWgsTzKdp721ma72Oh2tRWYnuni5d523r+/x7NkNVs7O09HdT2tXP+XWHkrVTjp7hukdmqC5a4iWriFauwepdw7S0T9C3+AYS2tnubh5mSfPH7P36hmvv9rn69+/48K1cySzMQJBDw6nBaPRgNPlwul04rDbcLvcWC1WzCYjWllAI6mQJRGH3U44nKJc6aJUHaCjc4Zsvp9CqRefP4UkmWlSCDQp1JxRNHGmSY1CoeJMk5IzTUqamhT4/CFEjYzRaMPuiOJwJXG6U7g8SXK5ZpyZgDEAACAASURBVOyOAG53BLsrjMXuQSeZsJhs1Ep5FqZGWJ4ZYrinjeZKnsGBXu7euMn92zd4cPsmtzYvc3ywy/HBPuc2VllbWmBseIhYKEw+k2ZksI9CPo9OljAYDGgkGUEUfrmJVCpVKFVqFColgqBBqRIaCSrVf1YGRVFCbzDh9gRo7xpgYGSals4RmttGSeRaMNt8CKIWQdIiamQ0ciO9Jcu6BjNLNqDTGUmmUxiMplM+lp14PIlGI+PzBZAkubGeqFajFoRTsLS6wd8SJQRRRC1qGkksWYdW16g7Go02RI0OQdIjSQb0ekuDlyhp0UgGtFoTgUAYu9OLNxjF6Q2TSBUpFOoUMmWKqRxtxQLVeISMz0M1HqQU8lAIuKhHfQxkgkxVgkxXvMzUvFweK3BxvMLNhU4O763w8OY6mXySYr1MoblCvrlKqlIkXswRyWWI5Btfc80Vat1tZOtlCi3NpMoFYvk0iWKOeDZNKhMnnghgt+sx6CQkTSOxpdFIqJVqNIKArNGg1WrxuNx4vT4i0TSpTDOZTDPJdJ1Yokoy00wy3Uw8VSEWz+NwBJAk46l5qUCtUhMOB2lrraJWK9HrZFQKBZKmkVg0Go3UqhXaW+oUCwVy+QylUoGOjla6u9sZHu5mYmKQ8Ykhhkf6KRYLJFN5AsEYFrMDs9mMyWwiGApRrlZwu124nHYyiSgby5PcuDTLQFeJZMzJ1EiF9/sbfNxb49PBKt8ervLN4SK/e32Od1uDvH86zPunw7x7MsCXz6f4sDXGt3uzfPV8kg/bo3xzMMevj1f48GKe93tX2Lw4TzToRa/TNtJtGgGtVoNBJ2HQ6ZAlEaNBi1YWMBm1GHUSWlnAaJQxGbXodY1ao9Npa5gZp1VQpVqFUtEwqBoJpzMNg+v0NY1GQKlS/LLmZzSaCEfi1OqtFAp5bHYzOq2mYdQ0KVAqm5BlDZIkYtTr0WolopEgZr0Br8dFIhGnmIuxsT5OOOohmU0SS4SZn59laXmO+YVp8sUMpVqBaCJEPBMjmUsSS0aJJ8MkMzGi8RCxqIuzqwNcvTLNxEw70YQLm1OP1WXE4jIgaQWU6gY0XqlsQqE4g+qfFW2l8rQmqECh/NV/1hSVX+B2OVCfVmYFQY0kiyiVTYiSGqvdQEtLjkIhQjjqIZ7y4/absDu1VOspBoY7qLWU8PgdhCMusrkgza1pai1pvH4bBuNpPVGpPDW3G4dSLaAS1Oj1emLRGBpNAwyvFgXUggpBaKQb47EIsUgci8GIVpYwGnXYbBYG+7tYX5mgUogRj/gx6XQEA77/NNNUjVTjP9O8apUKpaLp1JhUolKfQZIEJKFxrnpZh91sZGlumtZ6Fa/HTjjkIxYNk0yEiUeDpOMR0vHwZ4Prsz7rsz7rv4P+ejLb/vPJHH8+WebnD+v8/H6Nv7xd5Tf7y9xd72C0J09HPU5XPU0h4aGai2PUnCEZ9OEwa0nGU4SjGYLhFIFwEl8wQTyVJ5MtUS5XaWlpJpNJEYkE8brtZJMhyvk4nS1VmitF0vEQ6ZCdK6v9vLg2yO/2pvjr8Sx/eznHP47m+PvxHH9/Ncdfjhb4cX+a73dG+OFwlt/tTvHmTieH14q8u9/Mp6fd/GF/hD8ezfLV9gAHN5u5v15ieSRBc9ZKLm4jGrIQCpiJ+M2MjfVitZgIh6P4PEFikTidnd2Uy1WGh4ZZmBnn6rlVpoYHmBzp5/qldR493ObmnV0uX77C+so0/d01ZEGJoFYgCmqUyjPIsga1oPiF12AyGkgkIoQCPhwGLWZZhVGjwKhRoNeo0IlKTBo1Jo0araBAKyjRCopTU0vAKAkYRSVmjYKARU/crqcjGaK/tY2ejlZ2th6x/+wRO49ucefqBjNjAwz1tTM7NcrC7AQLM6NcWJljc2Oe+9fmOdq6zMH2FV7t3eXRvask0mWsjjgmRwKzM47VGcfsTGJ2xnEFCji9abzBNPFEmnIlz+bmBpcvbfDmzTGfvv7It99+yzdf/5rvf/87/vzTj/zu+x94/eYdz57v8XRrl8tXbrB+9iJt7d20tXfj94XJ5wtUq1XGRke5cOECly+cZ393n8P9l+zt7fP+5D2vXh3zhx++493JS/aeP+ThrctcvbjC/dvXefF8i5eHL/jNp9d8+/U+z7eu8Xz7IT39/bi8XvRGA7IsIYjKBmBUrUBUKxEUTUhqBXpJaFxf4fRQKzCoFBiUTRjVKkyiGqOoJupzUXDq6PWITIYMzPpEzsd1XIwbOOsTWXQ2seBsYtknsuxVcCOj51JU4GpCw928zN2Chlt5icfNZh5WtDwo6riXFXlalzgadPJyyM3hqJv9UTdH0z4Oxzy8HHFzPObl5YibgyE7h6NOTiZdHI7aOZkN834hzoflGG8XIpwsRhsG12Kcl7Mh3iwk2Z+I8HYlzdF8mFerGV6tZnm7muNkLcvrlQRvV7J8OJvny3MF3q7meLuS4u1amtfLOV4tJXmzlOHdWpb358t8utrC/nyC3dkEO7N5Npr9dMVceIwyLqsRm1GHXhbwWHSEnCaMehmNSoFJK1DNeBntjHB2psydC13sPxzn66PzHD5e4e75fjqjSm4PG3g4oeXOkJqtWR2PplTsL8q8WpY4WtFwvGrl+ZyNR1MuzrbrWGoRuTHiYKVZYnPIwblOA8stWpZa9Sw0G5lvMTFd0TFdMnB5KMBoycFARs+V0QizrQHW+hNM1H2M1oJM1IMsdIQZr9jpTxsYzNqZaQ7RFTey1JliMOOmO26hLWSiI2yh7jVQdumpeQy0+820Bhxk3BZ8FtMvn2O7XsnaSInrCxWeXRnj6mSeW/MVbi+1cnuhzq3ZPBujGeZG27l1cYUXd85yd9rH7qKavYUv2J3/FUdLZ3i12sSbNQ1HS0rerCp5u6biYPFXHK4IXB9QMpP/grtjSSYSZnr9EhMpI5MpE31hHf1hEz1BIxN5L51+Hb1+mXa3SF/YwnDCwlJngpn+Vob7+ygX20jEmwlFyri8OTz+PNl8G15/GpcvQSRaIJWqUKm0UK8109XRztBAKxc2xnl1cIuPbx+wt3uTzc11Nq9d4uz5s0zOzjE8MU1LTz9dg5O0dgzSPTBGvXOASlsfLd2DtPeN0Tk8ysDoBHNLy2xcvMCFSxs83L7L/a1bbO0+4ez5Daq1Gr29faytneXKlU22t3Y5Ojrh9av3HL084cWLl7x4fsj83AI9PT0kE3F8Xh9Ws41EPEM4miaZrOBxx1GrtQ0AvVLRWFtUKmhSC0gaPYIgIGgaBpFC1bhBVigbiSSlSkSSzNgcMVyeFC5PGrszRCJZwhfK4fEnsFo8eNxhmmt1Cpk0i1ODPLh5ibnxftbXlrm8cZ47167T19VNT0c7o4MDrK8sMzc7QzQSxGZ1YNSbsFtthEKBhrGlaaS1VIIataD+xdhSqRsmkkoQ0Bv+f/be80mO+0DTvIsdkQC6bLpKU95777tMd1d73w3vvfeWAEiQAAgQAEF4gtSQkkZ2NEYjiRppZ2fn7ub2Znb/rN9zH6rFvft+ERcxgTciv3VXVGdnVUU+9RoTu1vC4XThdMo4NgCX7vFSqbZYWdvJwspeFlb3MjqxQKszg+kND+GWW8YtaWgeC9MKIKsGkqTi0S1isTTBUIxYLI6qeVA1nWgsRjgYQddNNNWDbphoHmMDTKlDmOCUGXE4UVUDt1vC6XYjyyqKpqN5vHg8fgzdh6zoON1D6KVoFm7Js9EP5se0glhWFF8gRiSeIZYs0mhPUG90KOUr9KstGpkM851RsuEgCb+PpD9A2PQS0kwSukEr4Wc842VbL8XeqTxHFip8eGqVq6d30evUaPXaTM4N6M+O0xp0Kbab5JsNcq06mXqVQrtOc6JPY6xPZ2qSSneUfLNBtdskWy5SbdSpVgsUC2m8Ph3J5cLlGpbIu10SmqqhKSqmbhCNJqjV2xQKTYqVMSq1SQqlHslsk3S2RbnWI54q4vH4sNuHnU9OhwtZkrGP2HA6HEQjETqjTfK5FIo8vGG327bg8RjDSJ1hEY9FqVXLdLotarUSjUaDbrdNt1tnbGyUpeU5Hj1+QDabJJcvMDkxjWl6MTecYMFgkH6vRzqVoJjPUS+X2La2yHi3ysJsh6nxKtuXR7l5YZ0X9w/z5uFB3j7Yw9ef7eXrz/by4pNlnt9Z4+mHq3z9YC/Xj/d4dH2Jh9eW+PTKAp/fXuX5Jzt4++g4z+8d5vyxZVbmx0hEAqgbhfuqLKEpbnKpBAGfj4DfIhwOIsvu7wGYIjuQZPtwFdFlQ5aGHVuyJOH1etE0Daf7z4DLsQF5hlDEY+jommfo6t7o5dI8OuFInGQqT6FQpFQsYFk6yXQMx8Z7hc22ZWM4wE4gMFz182gKHkWllM8TDgeIhQ0uXzxAOhMhX8iSK6Rptqp0uk2271in0arS7DbJVfNkyxlqzQr1ZpliOU++lCNfztHtlvno1gkOHFqg3k4TS1n4Qzq+sIURUNFNBbfsxOGy45Lc3zu4nE4XhuHZgHhbsDs2f9/BZbfbkd3Shntt2I/llt04XU48hkwqE6bRzDExaDI13SJXiDLaq2D4PWRLaQrlNPlSmkarxK49i0xNN1lc6jIz1yEQNHC6h7FDu33o3rTZndidGwDe7UT3eFDk4ZeNsizh9ftwyxKyLG+UzaukkxnC4QgOh4NiMU8oFKBazDI53qZVLzA3M4Hl0UnEo7ic9uH17xjCX9ntRFMVZLeE5Bp2eymye8N1Z9twcjnwWT7SsSjb15dpVIoUc0mSiQiFfJZUMkohm6RWzLG2NPsOcL3TO73TO/1H0D+83jP53Q+P8KcfX+APX53id2+P8fsfnuXbzw5ydl+fTjXCdD/PZKdEsxSmnEuhue2oLjua204s6KNYqlIqN2h2+tRbfSq1Fo1Gm1Kpytj4GP2xPvl8hlwmRr2SIx4NEfQa+E2VfiPLka09nlxd4hcPd/H757v5w7Nd/OH5fv70+hi/f3mYP7w+ym+eHeSndxf54Z1ZfvjxAt/eW+VXXxzi2eUxfvpwmZ89Wuanny3z9d1lbhzvsNizmG77aOQ1SimDTNwkFrUo5uLs2rFCLBpEU1Ti0RTxWJpOp8fC/ByLszMszM+ytrzE2tIyM5NTNBtN5mYXOHT0DKvrO1mYn2J5vse+bdMUM1Gc9pGhld2+mXqtiN9vkUimSMajlLIxSoUEiZCfSjJEPmYS9dgJanbCupOQ6iSo2QipTnyKHZ/mwK/a8Sk2gh4HUd1Jzq/QjGqMp70sl/zsGq9wZPdO+p0Gv/zp17z6/D7PH33C5/dvc/XsYY7uX+HYwVWOHFjlwO5FTh5Y59S+JT774BC//OpDfvXtQ37905d8dPMCiVQFbyCDL1jCFyniCxcwg3nMcAFvpEQwUSSZqVCq1Rgba3Hjgyvs3r2bh48e8fLVK+7df8ily9c5duwkDz97wr4Dx2m0euTyZcYnZsnkKoyOdvH5w2QySZYWZ7l+5TwPPr3H65cvefXqFY8ff87L5694++VbfvjVG16/+oKv3rzgiycP+OjWNY4d3Mf5U0e4/8ltnnx2j1fP7vPjr+/zs2/u8vLpDT64fJT7d2+yf/9+6o02ptdCktzIshuXawSHYwsu2wh22yYkxwiqy47HuQWPawu6cwumazNehx2vfQtexwimcwSPYzO6YzMlS2HG62BvROJEUuZyRuJibAvXkm4uRGycDW/hdNTBxaSDj0oubuZsfJC1cy21hY/KTu5UHNxIv8e9ppNbhS3cKti4U3PwaV/l00md+5Mqj+ZMnq0FeLMjwZc7U7xcj/BqPc6L9Qivt8d5tT3Ci7Ugb/fn+XJfnpd7k7w9lOPVvjRvDhV4c7jA2yMlvjxc5uWBEq+PVHl5pMib4xXenKzz5Ykab0/WeX2izqtjLV4dr/PqSJXnB8s8O1zm0d4MT/eV+GxPkcf7K9zbkeLzA1Ue76/wyfYcH64m+GRrlqtzWU4vdCmFvIQtFUt1octOgrpEKuRFVyTcLge64qRfS/LR5e18ce8wN07P8eLefr59cZondw5w4dA0/ZTCrp7F4XE3RwduTkxLHJ+ycXO7yoN9Kp8f8vBwj86DvVEuzBmcWwmzr69zZMpipexgT9dgb89gLreZ3T2TPeNhVho6CwU36xWNHaNBVhoB5koGu/ohFqp+Jos+Ti432T/XZr4WZrUVZL6ssVQ3GU8bNCMuFmsxxhMKk0mTsbiHQcpHJ+phLGEwSPoYxC0GMYNOxCRtyAQ9EoYqIbvtBDw2LuwZ58LeUa4dmObM1iqXdja5vGeU6wd6PLiwxp65PHvXJrl1/hi3Tu/kwZE0n+238/n+Idx6ecTO80ObeH5ohBeHR3h5yMarow5eHHHwcJ/E4f4WdrckDo/q7Kl4Wcup7GuZHJ+IsFJUWMzpzCQV5lIKC2mNtZzGTFxiJq6xrerj+GyB/avTzE5NMNadppDvkko1SKZbROMV6vUe2WyVRrNLvzfB1GCSpflpdm9f4dC+Nb74/AZvX3/Ew/uXuXz5NGfOnOL06ZPc+OAKt+/cYNe+vUzNLdOfnqM7ucT41DIzi+vMLG9jYmGVibkVBotrTC2tsri6g4PHTrL/6FH2HNjP/OIsY4MOpVqJSrPN2OQSjfY05UqPcqVNtzdg67Z9nL94k/v3v+DR59/w/MUvePPlr3jz9pe8+fLnvP7yp9y6fY+Vla0UixWCgQCK7EJyD6MyLrcLlyQhKRtLfbqJ1+vHtAIYug9V1ZEUFadLwi2p2OxORmxOXG4PPl+ScKRIIJSl2RqQzbcJBFJUqz2ikQzxaJJYJE63VeLq+cMc3b+T1aUFBt0+0xMDJvpjpBJJCrk8y0uLxCJxCsUqwUAUVTFQFBVN82wUyLs3umr+J9SyOzbcGo5hibtH1/HoJi7JvVH0P/w7pmcW2bbzEOs7DrO24zDdiSVCkRTlSgPD9ONyqzhcyveRQVUz8QWjyLIHj+4lkcwRjaXI5wskEkkCwRC5fJ5UIk00Gmd6epaAP7wByRQsy0vQH0Jya7jcMoqsI8tD55ZbUpA9BqpiIUtD0OVWDBySiqIaeMwAsmIgy8PoomkF8QUSBCNpgpEU+VKbeqtPrdqili/Tr9UpxWMUomFigQAxr4+g5cNULYJGiHQ4ST4UppEIMVVLsG28wKltHe5e2Mm+bbNU6hXqnTadQZ/WoE1zvEV7aoxqf5Rcs0KxVaPcaVIfa1PutiiNNii0q+SaVUqtGuV6jXKlTKtdw+/Th+5ByYXb5cDldKJrBpriIZPKkcsXKddGqTZ6lGrjlKvjdHpLlCoTZHItLCuKyy2zZWQztpGRYdzMbsflcuNySRi6ieRyE4mEaNTLXL10lnI+g2PDvSPJMl7LJBQKYBgGkUiUeq1Ee7RBuzNKs1mn1xulPVpnMDVBoZTHMnUCgWHnld/nIxDwYVoGPp+PVDJBOBSg1ayTT6XYu2s7zUaBWinOjvVpzpxY59M7x/nkxn5uX1zn+b39vHm4n68e7mHnQpKxukmv7mO2E6OS8tCtBJjspmkWLSaafq6dXmXQjHNo1xSHdy/RHa3g9+qoshNZcqPKCoau4/d5Cfn9+H0mpVKJVCqBpilI0rBP0+Uediu5XHY8uozkdpJKxpDcDnRd/385nOz2ERRJJp1O4vV6CQa8+HwmiiJj6DpeX4BUJk8mV6LZ7hCJRLBME0n+n8usDocT3TPs2/N4PGQyGQI+P6qiIrldBENefJbK5Qt7KRaiVKoFkpk4ndEau3auU2/WqNZLtHtNWr0m5UaJYq1AuVqkXC9TqhWp1IrMzHS5dvUwC4td2mNVqu08qWwMX9AgHPPiD5m4FecQ8Ni3YLNv/t6lZndurMjatmAYHuz2ESRJGkJ6u3PYN+Z0Ds+j4sZjqJQqKbrdItGoTqOWpFKO0O3lqTVy6KZKMhMlmYlSbRRotkqsrs9QrqaoNVJMTo0iyU5kVcKwTOx2O5Lkxr6xpOiS3NidQ8josA9fG7IyjJI73RuxQWW48Gp4dCRp6JCLxiMUihlmZwfs2r6I15TpdUfpNZtEg34UScbhcKCqw/9HNhMn4LdwOdy4nENXl8vlxKNJqIqE2+XE7bINX0eBIOlUnGopSzIeJpWM0mjUyCbjZJJhirkEhdy7iOI7vdM7vdN/CP3DiwOT//DmCN99c4rfvz3B774+yd+9OsmTayvcPj3L/vUuq7NtBt0S7XKSdMSP4rRhKG501YWpOmnVSkzPzFGp1Wj3epSrTcrlBrlcmVyugKaqaJqEbigEA150j4qhOBktRDi7Z4xvPz3E332xl9++2Mcfnu/jTy8P8cdXx/ju5VG+e3WMXz/ezU/urvLyeo9vPp7nqzsz/OjjeX5yf50f31/g11/s5Ef3Vvjk3CgrY15aJZVmwUOvHqdZjrN9bYpEzKBZzdDt1jE8On6fj3arwWB8krXV7dTrLSYnBkyO9Zjoj9HvdZieGCcSiVMsllldXqFer5Mr5JmeGmPfniWunN7FdLeC4ZGxOzbjdjlQFfew48DtwKM5OXdsO0cPLpPwa7TiHgYlH4Oij9GkwWTBYrLgp5v00E7odOI63YxFM67RT1kM8iaTKZ3Fko+lks5aWWdnw8+ptXEmWlUG/Tq//ukPef30U5599hHPP7vDg5unuX56jQtHZjl/ZIGzB+a4fnyZbx5f4uevP+S//OYr/uWPP+e73/4V166cJ5mtEQyV8YfKeENFzEABI5jDHy3jj5aIJspksxUajQb79+3k+IkzLKzvYuvOg+w7dJpWZ4ZUtkIwGKNcapDNlDAME69lEQmHqNerzAzG2La6xOtXz/j2L7/h7Zsvefr0GS+eveDNmzd89foNL5+/4MXzL3j65AFPHt7nypULnDhxglOnTnDh/Fnu3vmAF58/4KuXD/jmzV1ePLnM5w+u8OzxHe7cvsyDex+xY8cO+mOTGIYXRZKQ3HbcLhsO22ZcG4dks6E4HHicdjTHZnwuO6ZzM17HCAH7FvzOLfgcI4QkN6ZzExlpC7OGjSutGMeSKnut9zkbdXEm5OBc2MGFuINjgc2cizu5lnBwJW7jesbFOd97XAq9z5XEJj5I27hTsPFR0cX19BZuFmzcrtq525V5MKnzZM7H43mDJ/N+ni2H+Xzez4OByeOZAJ9OGzxe8PNw1svXhxu83Ffl2Z4ij7an+GJPgaf7CjzeW+T+jiwfraa5PhflxmKcm8txPlxL8eG2FHe2Jfl0T55Pdme5thTn7o4i15biXJsPc2U2zI2VJNfnE9xYTXF2EOTUhJ+LczGuLCY5OQhxrGdxdSbK5ekYN3ZOkvfJBDU3AY+CITvwqU6yIRNDcRMNhjAUJ81ClPXpPCf2jHH20IA3Dw/zw6cnuXpsgYVekUpAYjqvMpXaQj/2v7JS3sL25maOTTi5tKRye13hzlYP97ZHOD3pZa3hYTzjYns3RD/pYKqgM5VzsWc8yExJ4vBihXpohLVWgMm0zELF4NBskW5EYiwhM5H1MJX3MpP3MpMNMVMMM57xsdxMMFcN0ElZTOZDTOVCjPokBgmLqYyf8bjFWMJirhihE1KYSfvoRQ0ypopflfAbKh552NsW8tg5v3uMy3vaXN074NLOOpd2N7i2t8PFXS1unVxi+0yZncsTXDi6i1O75ri45uPD7XY+22vnyUE7n+8f4flhGy8OjfDqmJ1Xx1w8O+Dg831OnhzSOTvrYS3v5EDLYl/Dy762j2vrBS4uZTjQ9XNxvcqZxSJ7Wjo7yibrRZXFlMRCUmF3I8Dx6RwHV6dYmZ+lmG+TTDSIJ6uUKn1GRydZX11jdnqG7miHmalplufn2b19iUvnDvH6xR3ufHSO8xeOcurMMc6cO8uZc2c4ffYUFy6d5+zZ02zbvZexmRW6k/NMzG1lanEbc6u7mFpcZ3JhnanFNaaXtrK4dQc7dh9gbfsupubm8QYjWL4wmulDM4aH7g3i9UcIR9PEknkisQzJbIlas01/fMDM/DJbt+7l9JmL3L79gMdPfszTF3/Ds5e/5suvfsNXP/w1t25+RL8/SjwWxjTUjc8ijVAoRCQWJhwOk0gOwU0wFMHvD2J5/Rimf+g0cso4nG5GbA5sdhea5iMcKZDOtihVxoglS3i9cTyan3qtTSqZY7TdYs/OJS6fOcL+PavMTHRJxRI0ai2K+QLpVIZYLIam6Xg8BkH/cJHS5ZKHzoaN2J99I241dEjJ2Dc6bWR5A8DJQ8DklBVCwRjJdIHl1d3s2nOcbTuOsm3XYc5dukm+WKfZ6KJtRAHdbhmnS8UpK1jeIB7di6qZmFYAj26STuUoFqrE4wny+SypVAKvN0C10qKYr1Aq1vD7wrhcEqYVQFENTDOApppomncI66Sh88vtUkkks/i8YQwjiOUNoXm8G8uMBprHQpF1FNlC1SwsbwifL0ogkCCeLlNvTdJoDigXa+xYXGOq3SMTjpEMhAl5g8SCIaL+ID7dj6FY+PQAiWCEUjzKoJbhyHKHU9u7fP7RCWan2lRaDcamJxmdHKfWrdMYa9Ca7FLpNSiP1ig0yjTH2owOulQ6DWr9FsVWleponXy9zMrKErVqgUo5j8/U8WgKbtew78cludFUnWw6x/LSOjMzS5SqPdqdWYrlPqVKn0SqhmGEsNskRkZsOGx2Rkb+HCezbfSpSZi6STqRHJZqu1zYHSP4vDqRgB9DVbDbhn1SquQi6POjKBKmaZLJpKhWqzSbTXq9Hp1um/GxDu3RCqOjFQr5FLl8knw+RTwew/KamKaBqukEQyHiiRiWZRIKBiiV8jSqOcZ7daYmWqwtTVApRFiaadGpx9m7tcvOpQpLE3FiYYWwXyUZN6nkQkQCKpGgh0TUR9CnY1kyPksmHNCJhS0SUT8+rwfL1IZLx24nbrcbr9fCMnWK+RwezYNH05ClYVG/y2XD6RpBVYZuLmmj58zhcOB2ObAseMiUdgAAIABJREFUC1mWcdiGjq0/l4zHIlFURcXutCErEqFQAMuyiMWShMMxItEEiWSOVCZHJpumXq4RDocJ+IOEQiHcThfhYGgYb1Rk8tkc8VgEU7cIhYJ4fQamLrF/1xSD8TqpbJxoKkIum6DZrJPNZ0ilY6QzcVqjVYqVLL3xNs12nVKtRLGcp1TOMTPZ5PKlvSyvjTOz0GdqtsvYeItiPUs8G8bwquimilt2YHeM4HCMbACs/1mk7/h+RdHGFtv7w/c8TSGVTA7dTJJrA25lCEc1qpUI9WqcwUSVSNSg2y2Ry8dRPRL5QoJcIcrYWI1aI0ujmaPTrTEYjFIspHE4bBtuKtfQPbqxoui1TExTH66IOu0bvYFO4vE4Ho8+7OpyDQGXpmn4vT6C/gCZTIpypUChlKfeqNDv1GlUc1QKWXZvWyPotZDdw547p8OOw2FD12QUlx23wz4EXA47mqISCvoxDQ9u59Ad6JFkQpaPbCrF9NQYhUySXDZBNpNictCnkE1QSMcoJMPvANc7vdM7vdN/BP3xm9OTf/zmNL/96hj/8Poov/v6LD95vJ8r+xvsXy6wNl1m59o4zXKUYipAKurHpynIjhFUlw2vameiXWB9fZFup0OhWCKdLVKv9ykU62QyeVTVg0dT8ftM0qkEQa+HXjnKxT0dvry5xnevj/O7Fwf428fb+MOrI/zh5VH+9OYcv3l6hL9+cphvPlnjy9vTvLo5wV9+vMCPPl3g5w+W+eXjHXx7b5knVwac2ZlnvmvSawQoZz1M9TPs3j5Hq5ahkAnSqKQY77fQdR3DMAkEAuSzhWGMcmyK0VabsW6PmekBa2srdLqjJJNJ/IEIuVyOhflpGo0avbEumUyKRjPNjrUuC9MV4jEvjo3YQDgcxGuZQ9gl2Vmb7/P8yW1ahQj9lMlk3mCm6GWyYDJT8DCT9TCd9TCd8zCV0ZhIyUykFSaSMnMFk9mcznzeYGvNYr2qs70e4tS2aY7t3cbybJef/uUrXj65x+unn/L07lUe3DjAJxdXuXVmjo/OL/Lwygq/enmZf//dl/z3737I//inn/J//dMv+KfvfsG9T25RrPQIhCv4ggW84SLecBErMowrWuEskXiBTL5Mf2yUK1cvMD49RyxbJxQrEo4XiCXKhEJpwqEE2XSBXCZPPpeh1x3l4oVzHD16mBvXrvDk4f0hxHr2ki++eM7jx4959sVT3rx+zuvnT/nm66+4f/djHj54yM0btzh/7gxXrlzh+o1L3PnoGk8e3uLZZ7f47O4lHn5yibt3LvDks495cO8m184f4dWzT9m7bzeJTAZN9yBLTjR1GGOQ3Da8ugeXbQRDldCcNhr5LBFDJSDZ8Ls2EXaOEHRsJuQcIei2EXE78dvfY5AJMud3sSuhc7Ye42Bc5mhS5cZomkNBB8fDTg74NnPIa+OIOcJB/T2OWe9zJrCJCxEHZ8I2Tljvc8b3HueCmzgf2syF+BauFt3cqMl8Mm7x6UyIT6Z83Ox6+GjM4mpV5mzRzfmqysWuxam6yo7kCDvzEjtLHrblZRaTNuYSNuaSNvqBTfTCdurezYzHZLrBLcyk3IzHHIxFHcwmbcyl7HTDm2hbm+gHN7Na1pnPOJhLuZhNOtla8XCwE2BPw2C94OTAaIC+/wdsK2vsrMhcnY3z/OgElxZrzBQjxA2FgObGp7nwqTYKcT+ZeBiXbQTJMUI+brE0nuGTa7u4c2Ubz+8f5O3Tk5w7vMBCv0wzrjOecrO97WO15mFf38/Otsb5hQCXV/x8uO7l9oLBh/MhDjRNtrXiNOMWhZCHUsSgGvNQDDgpByXyfhfdjI9yWKbgd5IzJebqcQpeO1OFEN2EQSWo0Ah76MRNan6V0XiAZsxHJaBSCehUggbdVJCJhJepmM5Mxsd0OsBEws9kOsRoQKUXVOmFVGoBDa/kHna3SQ502YXmduCTRzi4UOb8jioXdzT49OwCHxwZcONAn6v7e9w4Ps/qVI29W+e4dvYw22ZH2dYzODIpc3LGycmZzdzcqvDRLpVHB3Xu73Zxf4/MjRUHlxYUzkyr7Kw6WUm7ODga5MRUgnMrGS5uzXNjX4NbR7t8dmmGp1cXuHusw5m5NPs7PvY2TQ51wmyrmOztp9m3OM72lUVq5S75bItWc4x+b8C+Xbs4dewwnXaXuflpFuan2LV9kcsX9vH5oxtcunics+dOc+bsaU6fOc2pUyc4c+Y0R44dZW5+kfHBBPlSnd7EEmMzK/Rn1phb2sH0/FamF9aYXlhhemGF9Z17Wd66g8H0HD5/FFX1Ick6bsXAperImoVuBjAtP15fCK8/hj8Uxx+KEYwmiKezVOptBjPzLC+ts7q+xs6d2zl69AQ3btzn8ZOf8OSLX/P5F3/D0y9+xouXv+Dlq2/ZtXsfmUyacDhIPp+l1W5QrzcplSpks1mazSajnR6JdI5gNI7XF0A3hs/N4ZSwO4YdXXangi+YJpWqsWffCULBIn5/Eq8ZYKw3IBZNMD8zzrULR7ly7gAXT+4nEgjS746RSeewLB+GYSHLKuFQHFny4NEs3G4Zl8s9LJF3uXBK0vc3jw6newN0SWiqieRWkSQJSVJwSxKFfJXl5e1s23mEvQfPbkCufczNr2CaXtLp4eewW1I2AJeCS3Lj0b3IioFb8gydVIqOafrRdQu/P0Cz0aTX69NotkkkshQLVZaX1yhX6hu/O3SAhcIJFNVAloZOLEUeAixVM/Ho3uGiomxs/LyFbvgJhSJoHgvNY2LoPnTdj64HCAaThKIZcsU2jfYUtVqHfKZANVOgHE+SCkaIeUOErCARn4+g5Uf3+JBdHlTJIGR6GS0VWJ3ssG0iz+V9A07vHdCs5ah3mtR6LZrjHaq9Fu3pLqNTHVqTHVqDLo1+i86gzdbd6/RmJuhMj9GaaDE+16PRrdMfazIz1SKXTaCqKpI8dK263W5kWcZrBSjkK+zZfYClxa1MTCxSLrdJJot4dC8OhxObbQggRka2sGXL5g3ANcKIbQsuyUUoFMT0aMhuF7IkDdcTHTY8mkIuFWdxZoDuUbE7NuN02nE5nGiqjGnq1Btl6rUK/V6X0XaTwWCMsfEO07Ndmq0SrXaZ2blxSuUs8UQYn1dHVYfXtiTL1OpVTMvAMnWioQCJeJhMOs7EeIfpQQef14PPp1JIxwh4NWJhE7+l4NEkvJZGwK+TinmJBE0Mc7hyqHsUTHPYpaWoTkIhP5rqxqNJaJqMokhoqoxl6pSKebKZJKFQCK/Xi2EY35fCW5aBpimYpk4sEv0esGiahmVZOBxDh5Vzo3dTcrnRNAW30/V935aiKPiDfqZnp0kkU6QzWRLJNNlcgXqjTjjgpVkpDUGZ3YZtA9L8eVFRlhUMj0G5lMNr+pBcwyGbSMjLwmyd9miBWCJMMpcikYrSbDfIlfOksklyhQy1do1yo0Khlqc30aVSK1GqFsjkkywvjHLs8Bxzi21ypQj7DmyjXMnR6tSYme+TLsZJZWMYXhXVkFA0B4q60W3ldH4fvXY6HbgkJw7nFjyawtLSAj6fQSgcQNMVcoU4S0s95udbdLoliqUog8ka/X6VeCqIbqn4ggbVZoZuL8/UoE6zlaVYjtPpNQgELSTZgcvlwGYbweZwfD8s8efz7HY50TSVUCCI17JwOJyYppd6o4mma7glF5ZlEU+EqVfLZDJpCuUS5WqJXCFLOBwkEg6QSg9diV7LwDRNZLeEqRu4nU6cTjvRaBjT8CA7XShu6fsu3D8Xzrudro2hBzfpeIR8OkUyGiQW9pOIhyjk0xTyKYq5JPlkhGTU/w5wvdM7vdM7/UfQH74+vPibV/v4/VdH+O2bY/zmy5P86sVxPjg2zuGtdVanq0z18qzNj9KrZ4kHvChOG5rb8T3kKqX8zA46NBttMtkSmWyJVLpMoVijUCjh0XRCPj/JWBS/qVFJ6Fze1+PVB4v87dM9fPfqEL/5Yi9//2w/f3x7hu9eneS71+f4/Ztz/PWz4/zk0518e3eFn3y6zM8ebeOnT3by7f1Fnl2b5uzOPPsXUywPErTLXkarEbqtJI1qlHI+SrWUZG6mS6fdJBIOUiyUSaXSlMtl8tkSkXCCPbt30mmPsnV9nZmZOWr1GqFolEgsjT8UJxbPkM0WSaayVKolmq0s7XaY6ckCMxN5yqU4Lpcdu82GZXgI+KzhZLhzC9tWJrl/5wKHd83RSRr0kzoTGZ3ZgsFc0WQm62EmozNIKwySKhNJlfGkzCCpMkhrTGdM5gsmi2WLhZLJjvE8zXyYAzuW6TSz/P2vfsSbLz7l9dNPePTRKe5f3cWDa9v58t4B/ub1Of70k4/4l599xn/79Rf8++/e8m+/+yH/9o8/4p9//zNuXb9MJt8kFCnhD5Xxh4r4ggWscB5/MEswUSKdq1Kp1llZnefoyRNkyh0CsSKBWIlwskokUSOWqJHNNiiXm7SabbqjHY4dO8HtD+9w5uxZrl29xtMnn/P48WMePPiMR4+e8PizRzx5+ClfPPmUj29d5cqFU5w/dZRb1y/x4c2rXLt6gZsfXOHTux/w8N51Ht27zqd3LnL/w0t8fPsyt2+e4/bV09z94BRP717g8we36Pc7BEMRVI+Gy2XH5bajSW4k5xbcTjuWqqK5HViyA6/bhuXcTNA5QsC5iYhjCyH7FkKOLYScI4SdI0Rdm+n4dVYTFnvSPlYsB+tBN2shNyveERb191k3R9gVdrM7JLPNsLOqbmKPZWOPOcJ+Y4T9lo1d+mb2GJs4EnGz22tjX9jBqn8zy8EtLAQ3sxAZYSluZ09BYWdOZn/VYmtWYzWtsLVgcnq+zK7RGNsqXgZxF6NBG1MJN4sFjV7USdPvpOp3ULJGaAbddMJumn4nBWOEitfOIK0wnpSoBzczHnPTj9jZN55gsaCyq+1nb9tiT9vHUs7NwV6AS4tprq0W2VP3cGE2xJXpADfmIny6u8nFhRKDnJ+I7ibq1QiaMl7NRS0XJeT14LbbkJ02sjEv8/0Mpw9OsmMxz+2LK3z9xVk+uXaAq6d2M9PMUjTt1P0jNANbaPo20/BuouXdxFRkE7uKNk63JG70fZxr+dlRCtAIa1RiXnI+hclqjErIyUQxSDGgUInotNNeFtpp+rkA5ZBGPWbRy/poxHSmy3F66QBz5QT1gE474qMa0KgHPTRCGu24xaCUYK1TYSYbYudogUHSTyekMUj46YY9TCQsxqIeRuM+/KqEJjkwNDeq5EBx2Uj5FXZPpji/vcLHJ2e4sqfJxV1NLu1ucXF3mw9OLLA81eLArkU+uXmZQbtJzDNCxtyM3/2f8Dv/gpjyA6Ly/0Iz/AM64b9gIvk+q3WVPf0ICzmVrWUfKxmFM7Npbuws8fXdNf70i8v8899c4V9//wH//qfb/I//8hH/528/4EeP9nD/1IBrW4ucm09wairGwYk0+xb6bF2cZn1lnZmpWfrdSbqdcZr1FgsLcwwmxtm7d42TR9f4q7+8x3//b3/D29f3uHjhOCdPH+f02VMcO3GU7Tu3MTYxQTKVxTAMTK9FIBKj1pmkM1igO7lMf2qNwfx2ltf3cPDICZ69ektvYhZvII7HCCIrw5U+t+TB4dZwyTqq7sNjBtC9QfyBGP5ggmA4QSgcJxRJEIlnyRXr1FsdxsYHjA8mWFicY+v6Eju2r3Fw/yEuXf6YT+6/5cHDb3ny+S94/vKvefvNb3n15c85ceIMo6MdGo1R6vUxpiYXWVvdxY4de1lcWKE7PkUynSeZypDOFLC8IRRVx+12b4CJEdxuhVgsTzRaJBAo4femiEQyBIIx4rE01UqZhZkxrl08yuVTR5jo90gkElhmAN1jouk6msfA6/Wjqh50jw+PZuF0DouYXZKEy63gcis4nG6cLgVZ0TeK5GVcLgWPx8DllvH5A0xMLLB910GOnrzC/PIeeuPzRGNJPB4TWVbRVBPL8iNJynD9UHLjliU8GyuJimpgeUMbsCqKafmIxhIEgjEymSLpVJ5kKo/H8GJ5/cQTKSRZHa4iyp5hQbxmbcQMAxtH8P/h1PJ+79ySZB3TG0I3fPhDMUwrgOUNYllhfL4YgXCaZLZGpT5OrTlGqdSglC3SqdTJRSJkwjES/hBBr4+wL4jfCmLoASwzjCp7iQWjTLTqzPVH2TFV4+zuSXavjdFoV+hO9mmMjTI6PUZz0KUzPUZzMEptrE1z0KMz2WV8bpzezASjgz71boPeVI/R8Ra98SbT0x1ymQChoDXsgXI7USQZj6oNhxD8MdLpEjMzy3Q7E4yODggEIxsOm6FTy2Gzf38dDR04Q1DjdDlwOh1oioxpGN+vwQ2hgY1cKk4qHuD4gV2MNmoEg168Pn3osPMZBAM+8vkshUKRZr1FtzvKxKBHt9dkaqrLaKfO+HiD2dkO01NdSqUk7XaJVDJCIGAhyRKJRIJwOIwiDdcM/X4vQb+fZCJMPpckk45jmRqRoBe/aWAaKrpnCLh0j4zHI+M3NSxTwzQUDF3BMnVMS0P3DJ38Pq+BR1VRFRmPpqB7PAT8ATKpNJVSiWajhs8yMT0qHk35fg1Rcg3dO5LkIpFIoijK8Lw5ncO4m9fE0LUN55ATRZZxOZzfw0fDMKjX6xTKZWKJDMlUlmQqSywWJxqNUa1WqBZzBHw6iiyhKZ7vY45/Blwul5NIKEImkyMciqPKKookIUsupiYarC4PqNaKxBJREqlhBK5YLtAb69Ltt+mPj1JvVmh06hQrBQqlLPlillI5zclja9y8tos9eyeptNJE4j5CUYt6q0y1kadYSZPKJ8gV4+QqKWLJAJFEEH/QIhwN4TE0ZFVCVlx4/RYTk+P4/D5isSiqJlGpFsjmk+SLMbL5EKVSjGo1QadTYmy8Qb2ZwxvQUT0KgaDJ+FSD2bkWpXKU1mieZDpAvpDE8lqM9XsoikIoEt7oAXMPuwxdEi7JhUsaOhoj4RCxaAyn04lpWiSTKSzLGEJNTcEf9BEKBen2O1RqZXKFLLlCFq/fhz/gJZ2OkExEUJSN68At4XI4cTnsOOw2ZHn4OC6HA5dtBLfdMXTuSTKqMlxdlCUX0UCQRCREKh4jEQmRiIdJxENk0omhqzEdo5JPk0tE7v//fU/2Tu/0Tu/0Tv8f6J9/fuXCn749LX7/+oD42+d7xW/fHhe/fnVaPL62Ks4fGIhT+6bE2cMrYn5QFd1aSnjcW4Rk3ywU22bhtm8WkmNEWIpTjLVKolwqiWSuLBLpvMhmy6JaqYnFuTnhNU0R8JqiVk6L8UZSfHBsIL7+aEX87dNt4teP18XfPdsvfv/qiPju9XHxpy/Piz99fUH84fVp8Y9vzojfvzkjfvPmlPjJo53iJw/XxF/eXxWfX5kUt49XxfWjY2LrVEZM1L2iXQ6Kcs4rGpW4qBbCol1LitmpnpianBC5fFnEoilRLlVEIBAU2WxWRMJhEY3ERaFQFDt37hC1Rk1kc2mRy+dEKpMRuVJFROMZEU/lRSSREYlUTiRSaZHPR8TUeErUKoZoVIJirJMWuUxAhEOWsNs3Cad9s/CZunA5HUKRHWLfrmVx76Oz4sb5fWK8EBD9pCbGUh4xkTXERFoTk2lN9KJOMZ5URT8ui35MFt2YInpxVXTjsuindDGZMcQgpYrJrCX6xZBoFBNiot8UywsD8e1XL8Tb5w/EN6/viZ+/vSt++vKK+OuXp8U//uiy+OOPr4o//eSW+N9+8Uj8H796LP71b56Kf/31Y/Hv330t/utvfyQunT0pCpVREQgVhBUsCStUElawKMxgVgTCORFOFEQqUxb9flecO39aTC+uiEi6KiLphkjnuyJX7otStS+qtTHRaI2LsbFpsbqyJs6eOS+uXvtAXLx0SVy+fFXcu3tP3LtzV9z7+K746PYtcfPmdXHj+jVx/uwZcfHiOXHl3Anx4QfnxcN7N8Sj+9fFo4e3xP27t8TDT2+Lj+9cFnduXhG3r50Vd25eFvdvXxMfXD0v7ty+JF4/uyNeff6BuHp2r+i3ysLvM4Rh6EJRFeFw2oTdPiIcdptw2DcLl8MmbFveF5J9i9CdI8J0bhY+1/vCZ98kAvbNImh/XwTtm0TIsUmE3FtERBoRQef7IqWMiIr8nmhrm8W4VxJ9wyFa8vvDQ3lPjGqbREt5X4xZdtH1jIiWvFl0PSOi7vhPouz4gajYfyDKjh+IurpF5J3vi5z9PZGXtoiMe5NION8Tafl9UTVsIqO8Jyr6ZlFW3xcNyyaK6iZRM0dEwbNJpLTNomjaRdnrFAXTKYqmTYxG3GI0aBetkFPU/Q7RikiiFZVEM+QWvbgsBhlVdGJu0Y44xVrdL7Y3fGJryxJ7Rv3iUD8ozsxHxOExvzg+CIsTg6A4Ox0RJ8Z94sNtRXF3T0VcX82KG8sJcWs5Km7O+cXd1Yh4dnwgdnRSIh9QRMyURTpkipCpCEt1iGIyICJ+j5CdduG2bxGRgCom2klxfPeYuHZyWlw/My2+uHdQPL13TJw9vC4W+yWR0e2iaDhE1bSLhmkXDa9NtC27mAm7xfmporg6nhB3pzLiRMEQ60mvaIT9IqprIqgoIqgpIqhIIqhKIqi6RMKURC6giXrcK4oBQ8Q0t4hoLhFS3SKkuUTBq4mpUlz0kj5Rs1RRszRR8+uiFTZFOaCLkk8R1ZAh2jG/GItYYirhFRMJnxiLm2KQCYlO2CPG46YYjxmiFfcK3W0XmtshNMkhFJddaLJdZCOqOLSYF+e2lcWVPaPi0o6muLSzLi7srImr+3viwv5JMdWtiL1b58SH1y+IUjIhVPsWodk2C2nLJuEYeU9IW94TrpH3hHvze0La/AMhb/4LYdg2iZhrRJT0ETEe08RcWhN3Do+JP/z4nPjX310Wv/urE+KXb46JX355Qvz9j8+Kv367X/zDjw+Lf/3upvjPv74tvr2/Xzw9MyVuba+Lkws1sXu2L1ZmxsT0+ISYHp8Q7VZHTE1OirnZSbFt56I4fWq3ePnsivivf/xK/Ms/fin+5Y9fiX/7338pvvryU3H0xH6xdeeqGB90RTafEP6gJQzTEJFwUBiGJjKFohibWhLtiVnRnVwU/Zllsbh1r9h38LhYX98qWp2+8AUTwuXWhMvpEQ6nIpwuRbgkTbhlQ8iKLjSPVyi6JXQrJEwrLLyBqPCHoiIST4pAOCYisZSIJXIinS+JcrUl+uM9sWPHsjhxeLs4dWyXOHp4tzh0aLc4eeKYOHXihDh96ry4/sEj8eDhN+Lzz/9KvP3yZ+Ljj++L7evbxcL8iti2vl9s27ZP7Nt/XBw+fFocOnpObN+1X4z2x0SuWBLxZFYkUjmh66ZwuRXhdMlii80uTG9QGGZceP05EfTnhNebFIbHK3zekPB7A2Juckwc3b8ujh3YIcqFjMimMyIQCAnDsIRbkoXbJQtJkoQiKUKWPEKWdeF0ycLhcAmHSxaqbgm3pAi73S2cDllomiFMKyhcblk4XZLQPKZwS5oY7U6IickFcezkBXHw6HmRKzaFJHuErptCVgzhkjUhy7rQPV4hSYpQNUNIsioURRW6YQnDDIhgNC1U1RKqqgtF1YRheIVpBoXfHxaFQkmYll/4vGHhD0REKpURyXhKuCRVKKopJMUQqmYKj+YVqmoKRTGFx/AKj+EXiqwLRdVFKJQUHj0gDNMvTDMoVM0SuhkUmukXgVBcmN6wMKyw8AXjIhzPi0KlI6qNcVFv9kUhXxKVXE4UY3GRDgZELOAVmUhIhH0+EfKGhM8KCUnWhdPhEZLLEmF/WPQbLTE31hUn90yLk/uWRLtdFq1uR7TGOqI+Piqq3ZaojbVFc9ATjfG2KLWrIlsri2KjLMrNoshXsqLRqYl8MSNG+00xOTMm5hcmRbmUEtlUSCQSIWEaHmEamtA9mjBNU/iDARENJUU4mhPJVFGYhk/IsirsdrsYGRkRkiIJ28hmYR+xiZGREWG324XNZhMjdpuw2UeEw2kXTpddeFRFSG63kGVZuFxO4fGoIhAMiGQyLjrtupib7Ik927eKeq0k8rmkiERDIp2KiXw+KeKxqEgm46KQz4tevyMmJ3tiZmZMLC9Nirn5gZid7YnJQUusLEyIpYWemJvtiX6vKrq9miiVcyIYDImAPyQCvojQVF2YulckEkmxtjQrlhenRK2SE6GgVyQSMeE1TGF6VKF7ZCHLbuH36UKW3UKTXUKW3cKjSUKRJSHLbqEqslAVt1Akh5AlSRgeXaiqKkxDE5bhER5NFarkEpali1QyKnyGR5iGKixTF3abTUhuu7DZtgibzSacTrvQPYZwu1zC4bALu80mHE6bcLscQpZdwu4YGZ4/aXiNa5omvD6fiKfSolypiFSuKCKJlIglMiKRzIpyuSJqtZrI57MimYiIYjYlUomoaNZqQnI7xYhtkzB1Qzgcjv+bvfd+cuMwsHVf3bprkTNInRvdQKPR6EYjZ2AGk3MecoZ5OCSHw5xJkRSDSFESKYnKkhVsWTlLtmxZlrzeYPuuvbs3vbr3X8L3fgCt+/6AV/WqtniqutCFKnSh+ifg9Dnf6YSCgY5lxjqZTK6jK3rH9/2OoWsdQ1c6pXyyc/zork6xnO2k/GTHz7idSrXQKVcKnR27VjqlSqFTqpQ6pUqu0zfY6BSrxU6xkuuUytlOs+F3Th9b7OxcaXSGhv2Om411Yo7WMS2tE7e1juPFOrmC24k7ZieVtTu5SrbjZu2O5yc69Va5U6wWOkk30bHceEeP652YbXbShWzHzWQ6uUK+E0+YnbSf7LT6y516M9Np9OU6Y2ONzurKeGdqst3x/WTHjOsd0zI6sip2TEvtlMtOZ2Kq1Rkdq3ayBbtjJqKdqKl1gqGtHUkSO6IodiRJ6QiC3BHCkY4oyp1QWOiEw5FOJBLphEKhTiQS6UTC4U44Eulout7pa7U6IyNDnWhU7sRj0Y5hGZ1isdiZm5vrNBrVTq1R6dQa9U7MinXWqjhGAAAgAElEQVRy2XSnlHM6u1YXO+FQoBMIBDqiEOlIYrgTCgY6gUBvJxwOdsRIuCNHhE4kGOiEQ8GOEAx0goGeTigU7AiRUMfUlY4uy52UFe8YqtRp1aqdfC7dKRTTnXzO74yMDHRKpUynXMx08mn7N/9//yd7qId6qId6qP8P9N+/uz/1T5/e5Lc/O8Vv3jzM168e5Kc3lzi2UuT0/mFOHFhk59Iw06MNCqkYcqgHKdiLGuxBCmxFCfagRAKYcoR6rVv5KxTKRKNRcrksw4P9LE8Pc2ptkk9eOsKnz+3i6xd38dULe/j21U1+ePMs371+ku/fPMMPb57mH94+yz/+/Dz/9Isr/P7da/zqzQt89NIx3nrmALfOzHB8/xCb+6fYudjH9rk2hUyMdjPDrtU5hoda7Nq1i4HhCRqNQZLJLJ5foN5okbCTOE6KeMwkm01TrZcYGhpkeHgYL53CTrrEbBfb9UikXNK5IgnbI5VKksnYVCsJRoZTDLZjNOoauZyImxLIZTVGBko0Sh6yFCQQ2IoihYjrCq5t0aqVOHV8H/eeOMv6zklqKY1yXKJsy5TjMnlDJGdKeLpAxpBw1AC2EsJWwySUEJYUwtMjZAyBcjLKYDXDob2rzE+2efO1Z/nig9f55Qev8NX7L/LVL57m2188xnfvnOf79x7ld+9d5of3bvDHz5/l33/9U/7tm9f5t1++yv/9h/f4899/xdHNTWrNQRLJElayQsKtEUtViNl5Uukyrl+g0Wxx/NgGh48cI1tu0xycpdwaY3RqkeWVvezas86p0xc4ceIsly5e4uLFi5w7f579a3vZu2eV/Xt3sHloH0fW93Dq2AEO7V/h0rlNjmzs4+qjZ7j75DVeePYOr738DM888xQvPv8sT965yQvPP8vTT9zisauXuPPETW49foObN69z6tQJFpbmGBjsY2K4n1bRZcf8NH21KkI4RDjU+2BppwtcDYS61dFgoIdA71YUIUTBdXE0AUcJYoW3kJKCOGKIlBzCU0WSQhA70osV2kJa6qXPDDKcCLOUjzOUiFBTt1KUHqGobqURD1ON9rBv0Gf/UJ66HqQs95CTt5IK/x2e8AhO5Cf44hZK6haK8laq2hbmcir9sQAzboSVoszumsrems5iJsyhdpz1usy1bTmWcgKHRzwOt2PcW+vn2kKGO7uKXF1wuLO7yBO7i9zZW+K1UyPc32jy0vFh3rk8zWsn23xwbYGfnp/g62fX+emZNq+fHuXLu4f4+fkJ3jjd5p0Lk7x5aog3Tvbx7sVx3j4zwnuXpvn42k4+ubGXd85P8MaRGq8dKPLioRpPHRzlyEKbiWqWvG1gRyXimkRclUjGdGxTRwqHEEMBokqY8XaRxYkiO+dK7F4oc//2AZ68uo+je2c4tDJGJS5RNkLUjQDD8SAj8V5GYr1M20H2ZEWOl0TOtwwOZEQWUzJVU8YzDBKqTkJVSKoySVUmFVVI6wqlhEE9GSetK7iaQEqX8XWJvCGRj0rU7ShVS6eVNBgrZSjHNMoxlbwhUrZUGimdfk9noWGz2vRZaVgcmW+y0EgwXYoyldEZcTRqjoEhRdCkMJrc5W8pQoC8FeLoUpazOytc2tfHo/vaXFpr89jGGNePTnHh8BIjrSIb+5Y5e+wAZS+Oo24hKW9FD/4n9MBPiIb+Di3wn1AC/xm55++QA48g9z6CHHwEJfAISXEL109M89ff3uSrN47y0s19bCw3qVkhDi83+M0Hj/PqEweYr+jc2Jjn3Rcu8LtPr/E//vkVvnr7Avcv7+bioWX2b59m59IE+3bOcOrodn7x+mW+/+pp/vT7F/nz98/x+1/f4/tfPs8fvn+D33//Bh9/dJ/VHRM0mlkqtQy1epFyJUcu51Io+vgZB8dPsnZwnZnF7UzOLTO7vIsDG8fYtfcAbqaEpBhEoxaiqBKMSAQiEsGIhqjEiER0goKMqBhEJB1BNhDlKLISQ1LjqHoCWTVRo3HMWIKYZZP0fPxMnkazj/HJUaanRrhwaj8vPnOJZ544y53rJ7hyfpMLpw5y8dxRzpw8wqlTR7h44TzP33+Dt3/2Fc88+wJTkyO0WmXi8RiZbIlGfZiZmW2srR3m8OETbN++m1ZrkEw2jxGLo0dNZEUjGIogijKJhI/tlHHcOqbpo0dtYmaKoYEh9u5Y5Mq5o1w6dZiVpTmsmIUsaUQECVGUiUQiGFEDRdGQBBlJ7ILZI4KMEFEIR2SCIZFQSCQUlro1oPDfDpFMtkj/4DgbGyfZs3aESq0fSexWESVJeVBJ7KbBolETQVQRRYWIKCHJOqqqk/azFAolUo6PqppouokeNbGsJOl0Fsf18DMFcrkyuh5Hj1ooqoGsGHjpPNEHoHhdS6DpFopidBNZMZu4lcL1MsTiKRIJn2g0STSaRDMS3ZSeaZNMFzDiLolkjqRbJF9u0xqYodGaoFxoUM4VqBeqpOMOruXgWjapeIJkvFtNlKUooqChqQmiWpJiOs9Ef5PNndNcPr6d5bl+qo0SlUaderNBo69KvpKn1ChSqGYp1wuU6wVK9RyFkk+pkqVUyVOqFvHzHrVaF1EwOTnK+NgQ7b4+7KSFYerISjf1VKt1lwtLxTqpVBZZVpAkmVA4hCyLCGIIQQyiqAKGoZD2kiQdC8vSKRQ9MpkklUqOYtFndLjFyEiLgXaNfM6jVi9RqRZIJKLomkg579OslRhoD5DJ5EhYMQwjSiqVJJ9P46YcyqUCA+0++vubDA33MzI6wPK2eaanRhkf62d+ZoSlpSmmp0YZGOgj7Wdx3TyW5RE1HUzTwzBcHCdHyvU5dHCN40fWOXPyALOzo+TyHo1aHT/tYCfiqIqEokioitRdPJQiSHK4u3wod4HfohhGlkVkUUKMiMRiceLxOKqiYCfiGFENWQ4jiiGkB8uAP3KeHqSoQsFegqGtD6q8EcKRcBdk/rdaoiyhqmqXbZf0yGTzpP0sfe02xWqdXLFMrlDA9fwH7K0caT9LvlBiZHQU1/MolwokLBNd1RBE4cclRUWRkCSRSqmKpiookoyhR7FMEzsRx03FOXl8N146TjbnUqnlaTYrbB45yOz8FJVakeHRAcamRmgONGj2N6jUyuSLPs2Gx97dA8wvlBmZKJDOmliORtzWUKMialTEsk2sZAw/5+L6SeyUhZdJ4aVTVOolPD+F48UpVrKYiSiN/irFSoGB4X6KlQwDQwXGRouMDBcYGCxRKKWo1nz8rEU6a2PENeykwehok77+HKWKR6aYwkvbaLqIospdQLwQ7N7zSHflNRTqLr5KiowoioSDIXwvjaIoP7K5ZFnGMAxM0ySVclBVFTtlkStn2b17N+Pj4zSaFerNKuVqgVTKIucnGB4sMTpYI+d73TpuuLuMLSsC4VAPohBCEEII4SC+6zwYe+r9ETKvqAKKInbT+6KAY5mUClkK+TS1aoFqKUu1lO0yuXLeQ8j8Qz3UQz3UfxT96ZMbU3/56gn++MU1vnltg29e3+CFy7NcWu/jyI4WG7tn2Dbboll0SMc1tEgveiSIEQmjBXuJBraihraiR3rwkwaDfU3y2QKFbJ7ZqUlmRtvsW2jy4tU5Pn9hla9e3MkXL+7mm5cP8+1PT/PbN87ww5tn+P7Nk/zw84v8/p1L/OMH1/j1m4/y/rPHefHGOuc3Jji4o4/l6RILUw1G2iX66lnmpkYYHWmztLSN6eklao1has1hhoanyGVLmIZNzLRI2jZ2Io5tWzgph6STIuVnSDjp7hy5m8bP5Gj29ZF0XGKJFLGETT6Xpq+VoVm1GBt2GOg36GtFaTZ0chkBLxWmlNVp1RyynoEsBentfYRQcCuKECTnObiWyY7lae7deZSrFw5TdKM4agRHFbDkMDEpjCGGiIphTDFCNBJAl0JoUghN6EETQmhCCF0MkzJlZoZaLE0OcGDXHO+9/QLffflzvv3sp3z282f45r2n+c07V/junbP87r0LfPeLS3z3i6v86fNn+ctXL/DXr5/nr189z3/7/uf8l7//jKNHNsjlyzhuGcetkM61iNklLKeIk66QzZcZHRvhiTs3mJnfRrrYj5dvky8N0D80Q2tgikZrlEZ9gHqtj+HBEcZGRpmdmWVlZZndu7axeXidi+dOcvPKeZ5/5hYvv/AUr7x8jxfuP8m9u7d46qnHuX79GteuXeX27dtcvnyVRy9d5PKFszx56zoXL5xhfW03szMzVGpV8vk8ruuRTDq0mzXWtk2yfWqAxbnZ7vJYcCuh4FZ6e7fSG9hKILiFQGArPb0/IdD7CJosoIsCaqgXPbQVI9xDXAhhSWESYgBHCmMJvSSEELFQDympl6oRYDAhMuNH2V7QOTDgMRTbykQyxEQiyKwTZrsXYkdGYTzay1R0C6tplUHlJyymZYa0Laz6Isf7TXb6AnPWVjaqCvsKYU72aTw6anBxxOD2XJorQ3GuDBicr0V4ZiHFU3MOzy24PDVj8bP1Om/szfP2wQLvHKny/uk2n12e4IvrC3xxezuf3trOr55e5+MbK/z67h6+vL2D717c5Iu763xxc4HPbi7x8bUlPruxyCfXZ/n46iwfXZ3lwysTfHZzkc9vr/Dpje18fnsvX97azyfXFnnrRD+vHqpxf73O42sj7Bkp0846ZGyTRFTGtQziioAVlUjENKRwCEWIIAsBGnmHhYkiJw6OceXUIk9f38frd09wfnOJc4e20ecaVGMRGnGBEUdmMB5g0AwwkQixXtG50GdwpCyzLRViwZMZz8ZoeDaeaeCaOildIW0oFGydYiJKzlTIGjJuVMaNKnhRmawhkzdlSjGFmqXRcKKUDYWqFaUUk2k6Ov1pjaarMJyVGM1rrPYnOTBZYe+Qw0p/km39SfZNFJjKGUzlE7SzSVxTR5MiKEKXtaeEe6inNQ7OZTm3q8alvU0u7unj0f0DPHZ4khvHFjiyY5iRZp6j+7dxZnM36/NVVoZM5psiO0ejzNVVdo8abOsXGcn2MpCRKcRDuHoQPfQTzMgWMrGtfP3OBf71u1u8fGMb+2YqFEyBrB6m6Up8+dZlnrm6gz4nwvaWy8ZMjQ9ePMMfv32a//WXN3jvpTNc2FhgY9c4x9dn+Onz5/jh1/f5b39+i7/+4UX+/pu7/PCrp/nD9y/x9efPcfPaEY4f3c7+vdPMzDRo9WUo19IUK2nKlQy5okuu4FIspSmVc+zYt5fVPftZXNnDvoNHmVrYju34CLJJOCITiiiIkk5EUAlGFIIRjbAYJSxqSLKOnykgyVEiso4oPVjfU7pMLkU1ERUTSYmhRS2MeJK45eC4Ps2+FpVymT07F7h9/RjP3DnFs0+e58kbJ7l28QiXzh7i3KkNTp8+wtlTRzl3+hTPPvMab779KU/eeZq+ZplyKUcy6eC5RbL5PkZG5llfO8bxYxdYXz/GwMAYaT+Hk/If8LAEUp7L8PA0tl3E89skrAKm6RJPuIyPT7G+bw+Xzhzn0ulNLp87Sl+zQblcR1ENRElBFLugZTNqdJlawoMKYUQkHJYQRIVwpGtoBUNC1+QSu2uFkqTQbo9yaOMoBw6eZHRyCd2wEAUVQVC6a5GS0q08CjJR3UIQVQRReWCAqUT1OH4mTzqdx88UH4DmYz/C51NuBsO0KBSqpP0Cuh5H1eOoitllbqndV1WPoygJTCuN7fjYSY+oYRG3PaKmTTSaJBZLYZg2RiyFYTjocQcj4WHaacyEj+MVsd0i1eY4rfY01dowpUKVQtqn4Pn4lkMmkSIVT+BaCZKxBKZuYZsOZjRBVI1jmQ7FdJal8UF2zQ8zPzVAs1mmVC/T6GuRzecoVQsUyzlyxTSZnEvad0i5CZJOjKQTw03buGmHYqVIqZan1V9lZnacvr4a9VqFVCpFKpVElrv8JVmW8NwkuaxHqVhgamKSgXaTZrNBvVZiYXGS/oEao2MtymWfqYk2/e0yM7OjNBoFCkWPajXD4GCTTMah1axgGCrxuIkodK/vODahUIhIKIQmdblSqZRHPlchm82j6zqCEMZ1u+aBoUep1yqMjo7TaNRoNussLs4zvzDNzMwkk5OjrKwus7g0x+TkKLVajUa9j4xfIJlMYyd84nGPtFcg5fhsHFrj0QvHuXntPFcuneLA/h0szc/QbFbw0w6aLpOwYqiKiC5LaIrSNfYE4cFCnoQghNE0hVTKQVM1VEUhYXUXIDVVpljIkMulu8ungtjlKEVCBIMBwuEggVBvt44mdGub3XpikFAoiChL+BmPVNrDsiy8dIZUyiOVSpHLF0n7WVLpDLlCHtf38fwsaT9Pys1QrdUplSrk8wVyWZ+kbZFIRElYJr6b+nGRsbd3K8FgL24qiW3b3e8pyyTtBE7SIhFTuXjhAAPtItmCR6VWpq/VYGS0zcrqIqPjQ7SH2rSH+qi3KjT6alRqFUqVDNOTFTbWRxgZccnkdbyMQbaYIF/OIMoRJCXSfXAX6iUQ6kGUu1VAQYiganKXT6armJaOnYpT66sSs6KMjg0yONSkVs/R35dlZrrB4vwACwujNFolao0ySceiWMlhJnRUXaJQdCmX06QzCcykRiIZQ9VEdF3tDmA8MLfC4fCPS4mCICApIpFIhHA4hKLIaJpKOBIhEo7QbNbRNAVd0zBNk2IhT71RYGS8n8XlJVr9LerNKq2+GqOjA8zOjDM9McDESI1iNoFtxYhEIkT1KKoisHfPKooiPECBhBBDQSqFPJqqIooCuiKTMKNEVQlFCmPpOpokUcymKZdyFLNpKoUstWKOSjFDxk9RyLgUM+5Dg+uhHuqhHuo/gv70xY2pf/vmCf7xw0t89/YJPn5uH0+cGOLISpGd0znOHl7h4O5JGgWLmBIipgSxVYmKl0IL9aAHthINbUEPPkIxFWVqpMHYQJ2J/grzQ0XOrA3zyrVZPrw7zxf3V/jqhZ189eJ+vnn1ON+9fpLv3jzNt6+f4ndvnua3b57n27cv8cVr5/jghTPcvbKHkwemWZquMTKQpa+WZqC/yOhIg7nZGQYHJ6jWBsnl+8kX2uSKbfLlBoVSBVWLYhgxPM/DsuJYiSQxyyFuuxhxFzORolLvx4h7WJaH42Qolat4vofnp3C9OIP9eWYmS7SbJoMDFoODMfrqKs2GSj4r4rsCubRKqWDS30jj2lECwS2IYoRIpJeMa+NYBmODTa5fPs7NK0do1zxsLUJCFYjJYQwxTFQIE5XD6JEgSiSAEgmgS2GicoioFEETw+hSGDcRZXqkya7lSZ6/e41P33uZP/zy5/z209f46r3n+Obdu3z33nV+9+5Ffnj/Ub5791F+/+Et/vjZff7Ht2/wb1+9wL9+9QL/+x/f56+//4Szp45TLNUpFVukMw2yhX5MO4/tlnH9ItVGg4OH1rh87Rr5ch/xVJWYUyWZquF4Nfxck3JtkGK5QbM1yNzcErt37+HsmdM8eedx7t+/y6uvvsArL7/A88/d45mnb3H96jk2Dq+xa/cq+/evsXdtnX0HDrNt2yorqyusra2ztraf0yeOcOzIQbZt30alUiWXLZLxfRzHxbYdvFSKiXaDcwe3c2zvMsP9fUQi4W5aK7iF3sAWAsGt9Aa3dI2u3kcIBbYQlSMYsoAWCaKHezCEAJYUJi70YoV6SAo9ZHUBXxVIhrfSiAaZdSV25VT25DUO5CUuj6U42YxyqhZlMxvkZFXnaEHheEFlr7GFA8YWjlu9bMa2cDj+CIetrVzKRriUC3OlKnOlJnF70OByJcj1aojbfSJPDUa53Yzw1IDO9WKIJ2phnu4XeGUqxhtzcZ4fk3ltzuL1hQQ/X/V4e2eaN3Z4vLUnwzsbVd47M8i7Z4b54vo2Pry8wJc3lvni+hJfPL7Mp9cW+fzGPF8/scIv7+zi48cW+PT6PB8/Ns+Hl6f49MYcXz2xypdP7uLL23v48tY+vn7qIB9cnuWtU21ePlTl/oEGm5N59k+1aOcckppIQg1jGzKmKmAoIWxTR5MlhEgQQxUYqGbYNlNj33KLteUGV04t8OZzp1nfPsC1k3tp+3EqZpiGGWLE1WgZQVpGLxOpIAf6YlwaNLgwZLDRkjnYktnbF2OiEGUgF6dgyzTSJrWUwnDJZKwSp+mKVJIqeUsiY4SppDSqCZmaLTGaNxhOa/S7Ks1UlKFsjMlKnIGMykRZZ7HPYrlfYVvbYqaksL0vyUq/zuZcjpVBm4VGjLlKjNFcnH4/QSkZJypFUMQgUiRATA3T8BUOzmV+hMxf2tvkwt4Wz1zaxfWjs+yZqTPYyHBiYzunN3eyNuVyfEFn30iAM9ujbE6HubBTY2f/FvYOBZkph6gm/o66E6QY30LbD7FtKMofvrjEbz88y9VjU1QdmZLdNc0z0SAfvHiWr96+zFjBYMI3mM7GODxb5P61Hfz5u6f59394mecfP8h7P73EX354hf/9r+/zP//8Dv/yw0v84df3+O6Xz/HuO3c4fWYv4+MNmo00+/dNs3/3OMuL/VRrLsWKQ62RpVTJUKxkKFfTTEz0MzLSZPPYBvsOHWbXgQ1Gp5aIJ3PIqoGimkQklYigIsk6EUEhEJYJRxQigoqoGA94XF3zKyJpCKKOJOnIqoEgmwiyiajEkNQYshYjGkti2WnSfp69a3uo1qoMDzc5sbnKnRtHePbOKZ69dZKnrp/g1tWjXL14mAtnNzl1cpNzZ49z7vRJnr37Mm+/+QmPXb1Fq1nH85LUaw1s2yebrzM3t8LhjdMcPnyGfetHKFWbNJptVM1EEBRkRaPZaKPrKRyvRcIqEjVdDMMllcqyY3Unpzb2c/vKWR47f4Sl2XGMqI4kKcTiCURRJqpHkaQu/F2WuwkuUereJ0FUCIUFgiGBQChCMBQhIkiEIwJ6NEZ7YJQ9+w4yPbdKf3sMWdERhe5SYkSQHlxLQnyQ3BJEFVUzESWFtJdG06JIsopuJjBjCVRVR5JV1GiMmOWgaVGiRoJytUXMSnVNRtlEVgzspIeqmeimjapaaFoC00zh+0VSbhZFj2PEHUwzhRZ1iJppNCOJZiTRzSSqkcKIe5iWh5XMkM3XyRTqFKsDVBqjVKoDVEo1+mp16rk8eTtJNpHAt208O4GX7ILmbdMinyngJX1SlkMlk2Z5vM38eJNyKUuhWMLN+KR9n5SbxM94WHaceNIknjCxEiZ+JoWbTuKmbdJZBz/nUq4VKNfzDAzVmJ4eYmioyfDIALKsknRsNF1Gj0ooqkA8pmMnY1hxnWQywfjYICMjA2xbnmRxaYqxsQFq9Qy1co58Nk3CNhke6iNpm+TzPoosIMsCiiyiyiKRUJBwKEQw2IV2Bx5wuhRZJJV0kASBiBAhZtr46TwxM4GiyIiCQFTTUWWFWMygUCiSL+SpVqsMDraZmZ1gdWWZvXv2sH37Nnbt2sH8/DSDg4Nks0XSXg7Py5Fycti2RzKZJuWk2bG6xMnja9y4dppbt89z8theDq7tYqCvRiHn4SQTOHaSmBklHosSVVSiuo4UERDCkR/h4JqmddfzFA1N0UmlPHKFAr7vMTjYR7mUo6/VwoonUBWlu64YCaEoEqFICPEBdP9vy3ySopBO+1h2gmazRa3RxEu7+JkMTsrH8VwyhSJuOt1NbXku6UwWz/fxfL+bXPPS5PJ5BocGGR0bodGsYZgqshgh46aQxEgXph7oobe3F0mWiUY14vEEMdMmqhkk4zEq5QwXz+3n9Il9pLwEmZxHrVpkdccSc3Nj1BolZuamaLRq1FsVxiaHKVdL1Bt51vaM8tjFVQ4fmqA9lKM1kKc5WCGdS6FoMqFI8EceWG9vD2EhRPCByRcMdtcTA4EeQuEAWlTGsHT8gke5kmVosML0VD8D7QLt/gz9/XnaAyWm54ao1kvU6xUGhvtIJGM4boJYQqdYypBwTPS4imWbGKaMbipIcgQzrqOoIoIYRJIiCGIIWZZIuTaSHEFWBFKOxdzcNEIkgiAImKaJLItIYhgjqlEtZVjZPsnm0f1MTk9QqRUZGmlTqpawkwl8z2NpaZzlhUEmx5sYUQVRCJNMJlFVCUkMEwmHugMMwV6kiIAiy8Tj8a7JFgogRMJoiowqR7CMKAnTwLbjVCt5Rob6yefSlIpZ6tUi+YxLPv0QMv9QD/VQD/UfRn/65NGpP338KP/w0Tm+f+cUr9+c58Zmi8c2B7m4McqlY8ts7J4in9LRwr0o4R70cC9GuBct2ENMCOBoEnGpl4Yvs3smx9l9LZ46OczzF0f54O42Pr47z0dPz/Ll8yt8/fJ+fvvmSX7z2ml+9cpRfvvmWX739mN8+9Ylfvmza7z25FHuXFjl8rEFts/WGGymaVXTtFslWo0Cs7PTTE3PUqkOkfbreG6NXGGAbL4f168SNWxUzUBRo8TiSaxEinjCIZ0pkHCzaLEkmuGgGDaKniAa90nYLo7j4no2lapHLhen0UxTyBkMD7qMDlq0mlHazSiD/VG2LdepVaJ4jkAmrZHxVYoZnYJvEwpsIRDcQii4FU0MkUvZeMkYRzd28tTjpzm0bx5bj5DQIphqkJgcxBBCmGIISw5hCkESWoS4HMbWwziqTEyOkNRESuk4ixP9HNq7yK8++xm/+vBl/v7z1/j+01f4+v1n+d2n9/ndB7f5/v3H+N37j/LbX1zk+w8e50+fP8+/fH6ff/3iPv/29Yv8+69f5a+//5DHH3uUYqFKvTZANtvAzzSwnCK2lyedydPXbnDhwml2rx3CSlUwEyUsp8Ts4m5Wdqxz9NR5Tp27wv71TY4eO8Hm5iYH1tc5cmSTgwcPsX//OiurO1lZ3c34+BQjw6NUq2WKpSzNVoWlpTmOHNng7NmznDhxlH379nDg4CEWl1aYnptmamqSoeFx/HQeL50jl8vhplxSCYt6LsHaYosrx3eyPDWCHbf+Ty0x0EMg0DW3uiZXD8HAFoRgD4YQJi6EsYQgltBLUg6R1mU8MYQX2oof6aWshilIITLhrbxtUjQAACAASURBVLTUIIuJMAddgettl+uNGI+VZK4UJG43TC55vZz3AjxaVDnrhjhn9/KoE+ByspdrboDHUgEeTfZw1dnKVecRHks9wjV/K9f8Hq57W7iW2cr1dA+PpX7C7VwvV9werudDXC8K3MoGeCLfw9PlMPcaAvf7Ve5WwzzbEnlhSOWFEYXXZgxeX0ny3uEKvzhU5hdH6rx7os0nZ0d5/9QAH18Y58OLk3z62CKf31ziq1srfHh1ng8fm+fTG13z65Pr83xyY4H3Lk/x+eM7+ebeBl8+tc67l2Z440Sb1zf7eX6jj8VylKajk48rZOMqriljGyKGImCqAtVCBjsWJxIOoopBBmtZts80WRjLsDpd4MLmFK88fYxDO0f5+Uu3mG5kKBlBWlaI7Y0Ug3aI4USA/QMaZ+dsbi6muDqX4NHFBGemFY5OKmxMxVhp60xUFOaacaaqCnOtKMttk5FsL0MFlaYrMFEzGMwqjORFlvs0dgxZ7BgwWWzFGMpozNbj7J/ymC4L7BqKsjaRZG1cZW3cZLGusDmbZn3MYHPG4dBkmh2DcZabJqNZnaFMnP6MgyGGkCNBTEXCkoOsjHoc25bj3K4aF3e1uLi3yeX1Ia5tjHPtyAx7F1pMtEucPbaLjd2zbMzbXN2tc3G7wOWdItfXJC6sRNg/9H9xYkFk10AvOwdDbM5ZTOQeYdewxvpcjH//4Q7ffXSBZx/bw0QjRc2L42kiaT3E7bPb+e2HN1kYyNCIS/QnZLb3WZxZ6+fdl47xz9/e5n//5ef8z7/8jP/+p7f4r//8Nn/9wxv80+9e59tfvs6pk7sYGa5TLKXI511qtRzLC8Os7Z5haLBMqeJTrWeo1jOUqxkK5QyVepZSOc3ISB+HNtY4cvwME7PbSCSLSGqMyIOqXSSiIEgagtxNbIUjKsGITkhQUaM2omKgGQkkyUSQo4iSgSQZhAWVsBRFVBMPjC4DRbeIxhxiiTT5YpW9e3fR199kaWmaC2f28eK9S7x47wLP3TnNvVsnuHP9GNcubXD53CEunD3E+ZMbnDl5mPNnT/HUk3d57eU3OHBwA993GBruw/ez2AmPSrnNtm37ObBxko3NE8zPbydfqGAlUiiyjiCqWLEEqhojmaqTSBQwzTSG6dFqDDI6MsqZo0e4+ehprl08xs7lWeJmDFXTUFSD8APTSRRlBEnsQpoFGUmNYlnOg2VFiYigEAwJCIJMONxNZhXLdaZnt7F7bYMjxy/Q7B9FkNVu3VFUECUZUVIQROlH06treGkPzhVkOfrgPR1Z0lEVHctycFNpvHT3gYJluaS8PNGojaLFEGUDTY0hyjqq0l1J1NQYktRN2BmGjSqbRKNxVM1E0+MoegJFd9B1G1mz0M0U0ZhLzPKJ22lSbp5csYbr5cjma2RydXy/TMbLMlBvUXI98okEuYRFPmmTtW28uEU26ZCMW9SrNfJejqRpUfEdViYaTA8WyeUdSuUCxXIJyzIxTaNrRCVMrESMRNLES9vki2nyJY9Gq0B7sEb/QIUdO+eZmRtiYWmU2flR5uenSCTiqKqCogpomoKqSui6ip2IkbBNTFPFNDVs28JNJRhs15mcHGDH9lnmZwcp5dNk0i66pqLIEqIgIggRIpEwkiQ+eE8gGjWIRMKEQgFCwV7C4RCiFCYSCSFGBOLxBJFw93Oxv9Vm5QdpvXC3FiY8MLsK+RLlSo3xsVGWlxfZsbrK4cOb7Nq9ysrqEtu2zTMxOUqr1Y/vF/AzRdJeAc/N4qYyZNJ59u/ZzeFDO3ni5nnOXzjE3Scv8tL9p7hz+wbnzp6g2agw2NekWszS7quTdlI4dgpdNVAkDdu2ScRtbKtrhOmqRtrzKZerFItlfN8n43skk3HyuQy6ZiDLMrIsomsKVjyGosqIokAu73frtoKEYRgkbAfHcSiVy5RLJfxshvbAEG7aI5ly8DM5XC9NOpPF9zP4mSye55NKebieT9rPkM3mqDeaVGo1qrU6vp9CCgu0W/1IkvDjSEBv71ZULYokCehaFDflUqs0iOoajm2xZ+ckm4e24TgGhVKWRq3E1PgwzWaFWr1EtV6i1qrQN9RHvVmj3ijT7s9z8fQK9x4/yI6VPobGivQPFmm287heAlEK/WhgBXp7CDxItsmqQqB3K709vQSCPQQDAQQhhKRESCRjlKs5stk4YyMVVrePsDg3SLmYpD1YJlvwsB2Tcq2Am07RN9BC1SSihoLjxrCSOtVGjoRj4KVtqvUMfiaJ5zukPBvHS+D5STI5m1w+RbmUJZN1SPs2TspkbGyAwcF+okYUWRRJeylSjo0qS7iOTb2a58jGXs5eOMnw8CDlaomRsUEqtTLptEM24zI6VGN6skXKMZDEMOFwAFkUCYdChIIBwqFuki8SDqErMrqmEol0IfPhYIBIOEAkFCAc7sFUVdxEnJRjUSnnqJRLDyDzaRrNCtVynko+Qz79MMH1UA/1UA/1H0J/+uTG1J+/uMkfP3uMD59b4/XHF7h1bJBL632c3z/Evm397JwfJKGFkENbiKoR9OAWrPBWbHELrrKVyUaa7aN5Do7JvHY+x9uXS7xzfYBP7s7z8dPTfPL0FB89PcVH9xb49P4Ovnp5na9f2uTrV4/z7c+v8PlrF3jr7jFunl/l1Po4q/N1RtoFCrkkxUKWUqlCJpMnlytTrvZRKLXJZBpddpRdwM/WsJ08ih7vPknWk8haAlW3MWIupuUSNW1ELU5ENpHVOEYsQdSIYyVt+ts16vU0tVqSSjVFNBrCMMP4XpSx4QzD7RjDg3EG+k0G+nTaTYNqWSGXUSnmdPI5hUrJwk+ZhENbCYV6EUIBFCFINmlhaRIzE/3cvX2WqxcO0iwkKdo6fkykYCpkTYGsKVI0RcqWRC4mUIyLVJIy9aROLanR70UZKSfZt22CN1+6w2+/fIvvPn+dP3zxGt988BLfvH+f3370FL959zrfvX+NHz68xnfvXeUPn9zhX756gT9++ix//vQe//U3r/Gnr1/lr//wOU/cvkmj0YfnFfC8Ckm3gp0sksoUKRbLzC9McOv2TZr9I1h2Ht1Mo6gJrKRH0vHJF6t46SxJJ43rpimVymSzJUqlGoVihXq9xejoKFOTM8zOzbO+vp8DB/ZweHM/G4f3sbG5zpHNA+xY3cbi4gKVSpmdO1cplSvkS0Vy2RyNRo1iPk/G88ikkrSKLmsLde5fXeH+1VWunNjO6sIkmiz9yOvo7f1bRfERegPdqmI4GMBQRKLhALYYwgn3khF7SYd7yIi9VBWBUqSXQriHUqSXihigFNlKNbyFAbmHnfpWruUkHnN6eSzZw6NWDzfzCpdSQa7mNU4mQ5yK9XDO7OFi7BGuOwGuO1u4av+Eq4lHuBL/z1xP/oRb6a1cc37CNecRbrpbuJHawuPuVq47j/B4upcr8Z9wOxPg2T6de5UITxQDPFkM82QhwDNVgXulCM/3qzzbFHlpSOPF8SivLyV5e3eGt9dLvLW/xNuHavzscIP3jjb46OwQ754d5ZNrs3zx+DJf397Bl7d389njq3x2awcfXVvis1vb+PTWKl8+sYOvn17j66fW+Oz2Tj66vsxbp4d55XAfd/Y1GM+oVCyVsq2RNbsmVzWTwFLDJHQJNxHF1DRUUUAWAuSTGqszVY6vj3DywDAnD47w+t2jXD+3l1sXDzFStCnovUxkw1zZU2epGmGxEGBzXOLsgsGtHS7PHizwxD6b6zs1zi9pnFuKs3cwzPqkzoEpnX2jGgvNMPsndZZbPUxVIiy1NJabEVYHo2zvl9jdFlmfiLF3WGffmMlsRWa1T2P3sM6uIZ31iSi7R3SOzmmc3R7n4KTNtfU2BycNTiw6HJ1Nsm8szkqfyVwjSdszaSRjWJqILASQw0EcPcLadI5TKyXO7apxYVedi3v6uHpwhFsnFrhxYpmlsSIzwzWOHdjO3qVRNhdTXNmrcWohxOb0T7i8M8it9Qg39gU5vRTk/DaBzZkgp7cb7BkOszIocHSHzz9/c4Nv3jnOp6+d4N7VPYxXLYqWRC4aZHU8w6/fv8mNU8vU4yJNS2CqrPHkhUV+9cE1/ssP9/hff32dP33/En/84VV++PWrfPbRC1x5dJPFhVEqtQylsk8mnyJfTFOt5pifH2Vyokml6uOkk+QKLs12nkotQ76QoVjOki/55PJp9q3tZGXnPpx0GVWzEUT9R15UROgaXeGIQjAiEY4ohCN/qytqhAQdPeZ064yiTkSKPjjXEGQDQTIQJR1JMVD1OIblkbB9HC9Hrdak3e6yhs6fWee5p87y8t1zPHvrOE/dPMaT1489SHFt8ujFw1w4fZiTJw5z+sQml86f5Nl7z/DM/ddY2raM6yWwnRSZbAXHKVCpj7BrzwYHD57gwKETNPpGSNguUcNCVnQiEQkhImNZORKJPGrUIWq4pN0SxXyFbQvzHD+0l3PH9rFr2xSemyIWsxAlhZAg/sjjUhQNWVa7/C2xa0iFwwKSqBCJdJNc/+8Ulp8vs3ttg/WNEzRbQ8iaRUSQUVUd0zCIiDLSg+tJkoIoKD8mtmQliqLqKJpJRFYQJQ1NNVFklZTjksnmSTouvl8gaiYxYkkU2UQQ1G7NUVBQ1G7qThBVZCmKIGgPzLooimRQK9dQVQNFNVCUGKoaf7CQaaObCWzHJxZ3SSR93HQOx0kTtxySThrH8Uk6PnbCxbE9XDuJb8XxE0k8K0HSjGObJsmYgROLU8jk8RIpXCtBf8lnfbHNykyTSiVNtVak0ahQrmQp5D3qjRKtvgrZvEe5XmBotJ+h0QbjU32MT7dpDzUYm2wzMTXI6EQ/s/MjLC/PkC9kUGUFTVdR1a75omkKZlzHsqI4qTgJK0bM1EjYJlbCwDC7a4LVis/M5AA7lmdZmB6jViqQiJvEYwa6JhMzo8iSiBAJIUkiuq6jyBKyKBEKBQkGe5FlqcuiCgRRFAVJiiCKERRFQdWiqLKCJCtEQt10kyjKyKKEYycpFfMsLy0xNTnKzp2rHDmyyeLCLPv37+HAwX3MzE0yNDRIoVAhnS7gJLOkkj6ZdJZ23wBD/W02D61x47Hz3L17naeeusBPX3uG9999i1defpljRzbZPLDG+p4dzI4PM9Tqo1yskctWiJk22WyOtJumXCrhplIkYnE816VcqVAolCgUClTKFTJpn7SX+rH+p2salmXhOikKuTx2Ik4ul0ZVVVRVxbLjeH6afKHA0NAQg+1Baq0maT9LMuWQzeZo9bVJ+RkczyXldg8vncHP5CiVq/iZDJVKlWq1Rq1eI5fPMtDfwNA1bMtGCEf+T00x0NutW4oRNFkjpmukU2k0RSVhxhloZbl25QiplEapnCNfyDM4MkyjWWFiYphKrUh/u8Hk1CiNVpWx0Ta7V8e4eXUvl8/vYMfqIFOzTWpNn6RroEdlBKFbBQwGg93fOKEAgVAvoizR29tDT88WAqHuImc4HETXVXRdIhZXyfhxJif66G+XmJrso1JxyRZSJJImSc8mnXWp1so0W1XiVhTdkEk4BsmUyd59i6S8GMVShnqjRDqbIpPzMOM6mWKaQjVHqZohn0+Ty3s0m0VGRtsUy1la7RqFoo9p6MR0HduKYcUN4qZOOpVgamqIyclBZmbHmJ2bpNVqMD8/Q61Rp1TJk8/5DPSVKZdS1CsZ0k6CUCiILHc5X8EH9yEYDBAJBYkEAw8WR7uJrnAoQDDY0zW7wr3EVBVDkSiXclQrBTJeirSXpJTPUSxkyLhJ8ukUxYcG10M91EM91H8M/eMnV6f+/oNLfP/OGX791ik+eXmDF68u8eKVBa4fn+DsoSkWRoq4MRk53IMS3kI81AVsD3tbWBsWuHM4yxtX+nj9nMNbFyzePGfzi5sDfP3STj69N8cn92b46OkZPry7wKf3t/P58zv57Lk9fPnqYX727FHu3TjMgV0TLM/1MT/ZoFXPsLwwQ7NexnELOG4Zz69TKDToH5wgV+j/f9h77+Y4zjttt069RyIBTOru6TA93ZN7cs6YGeScM0CQAJgJMOecRFKkAi0rW1aykiVbcrbXYbX22hvO2dqq852u88fA8nvOR9jir+opDBooYDBooLrv57rvm2g0i9cXQ1bDuEQfLtFAlP2Ish9JCSApQSQliKD4kRQvvkAYxePdtSgEqDczJJN+arU41VqUXN5PsRTBsrxoHgmPLhH0KRSyHqoVhb6WSbOm06x7aFQ1KgU32YSb+ekSmwdGaDSSJKJe3C4bgsuBy2lDFh2EfTo+XSGXCnPr+jY3rx1lrDdLM2HQjKn0xHW6owqtuIfemEZvQqEnpjCY9DCU9tCf8DCU1BnJepltJtnZWOCnn77NP//8Q377xev88Sdv8MvP3+Cbj17k5x/e4Jcf3uCb967w24+u89sPL/P7H93mT5+9yF+/fpM/f/kK//6LN/nz12/wu28+5M7ta/T09JKI50gmS/hDGQKBBJFYgkIhy8bGEqdOncaK59A8fjy6H9MXIhCxyOUKFEtlypUy5XKJvr4eFhbm2Nk5yZWrV7l0+TzXr1/lypVLbG5ssLi4wIHN/czMz9M30EuhkKFQyhOPR8lm8yTiGRLJFIODAyQSCdLpFOlEjP7uArODBeb606yN5bl8bIQfPt3mkzdP8+H3z3DnyjrDvUVCPgNRcP5D5LL9XeDag93WgbOrC9nehU+0ERHtxJx7STr3kHHuJS90UHB1UXR2UBQ6yTs7KQid5IQOKu4uKq49jAvPcTrg5LLZyUXPHi7qHZzV93La7OJsROKIz8kR3c621skZ7XkuGnu5bO7hWmAPV/3Pt5fxHLetLu5Eu7gR7uR6eA/Xg3u4ZXVwO9bJLauTOzEHt6Nd3Es4uWHZuB7r5E7GyYsVmdsJO7diNm4l7NxK2njUrfKw4eZRy83TCZPvL0Z4c3+Gtw4WeP94nY9Otfji8hgfnBngwwsjfHRlnA8uT/Lh1UV+eHmGH1yc4QcXp/n45gJfvrCPr+6t8eW9dX5wYZofXJji1eMDvL7dw8uHGtzb32Io5aUYUKlEfRRCBmmfRiFqEvK4CHvdmJqEKrlwSy4UyUnMJ7M4mufwWjdH1ppsbw3w2sMj3Dy7wit3dlifbFINC2wOBVitOzg15ebctMTlBYGbqxp3V7082GfyaCPI4y2T68sSl+clzkyJXFxQuLigcHpGYWtY5PiEzKEhG6stkc0hnQP9Tg6PeFjtkdg/IHJk3OTwiMbmoMShMZ3jUz4ODHk4NhVgY8jL1ojOsUmZrSE3J6YMzswFubDg5/i4ytExk319PiaKXnqSOj3JIK1snGTYj+jowu20YekOjs5kODmf4cxyjjMLeU4vlji/r86lzT5un5xltDvO+ECFIxsLDNXT7B82ubSqcGLCzqmZLm5tSNw54ODmfidXV2xcXnJwdMzBwRGJ0ez/Yqomsjkd5dtv7vL1uyd454UV3nu8xQ+eHOXM5gDj3RGGSl5++PIxfvzuJcbLfs4f6OHT10/x51+/wi9//AK//ekD/vq7h/z6J/d4+vgshzdnmZzoobs7T6GYxIoHiSUjxJIR4kmLbD5Gq6dMX1+FdNYiYPkJx4PUGgWSmSjReJRAJEw8kWBosIfNrXUS2SoBK40g6bhcSjt7yym13woyPn8QUVJ3BS4Zp6Bgcyo4BB2HoO2KWh5ckobuC+MUVVxi+7ikmLhVH27Vh+oN4g/ECEYSBCIxwlac7maT8bFeLp/d4sW7O7x0d5sHN0/wws3j3L12jBuXDnPh7AEunN3k9OmD7Bw7zKntw1y/fJYnj1/mpZceUammMAydYNAiHEoTjRbp6Z1kdu4ABzaP09M/Sigcw6P78Og+IuE4bknBZ0YwzQSqHsYw4vj9SdLJPFsHDnD84AEuntzi5LF1rEgYRfHg/o6kciMKbQuhqrXtg5Kk7NJXMl7Dj+s7kbBNc5mBMKV6D4urBxkYmyGZKiAKcju/a9eeqGo6kltBElU8uoGqeohYMdyyimaYGGYQj+5rWxQ1A0P3oXt0PLoXj26ieUw0zYem+nC720HugqsthjlFGcWj734vN65dQs/lbNNgkqgiuz1tMVL1osg6btnTpr00A68/hOkL4Q9a+MMWiUSSvp4WlhUlGk0SClqYhp+4FcMKRggYPsKmn7BpEjF8BL0+QoZJSPcSD4UJmn6iAYtqNsdEb4VDi71srQ4wPFxnYmKI0fEmW5vzjIw0mZgcZHJ6kO5WhXpvjXpfhVqrRHOgm0qzSqFeodSo0RhoUW2W6OvrptFdJhwOoqoeZFnENDVUTUJRRdyyi0DQwDBVDK+G3+8lHPETDpmEwiYe3Y3P7yEQ9BIN+1mYm2T/6iITo/3093RTzKaplXJUSlkUWUBTZAyv3qa2RAmXy4VhGJimicPlxG53IjjbNJfT7sBut+N0Caiyhq4bSJLUPmZ3IEtuQoEg0YhFf18PszMTTE2PsbK8xPLyIktL88zNTzE+OcrE1AS1WjeJeAYrnCAZz5JMZMimskyNT7CxvsiFM8d5+eV7XL++zeNH1/jgB9/n9e9/nxvXb/Dg7l1Obx9lbW6MtYUZBnoH6eubwIpkKOWrlIo1qtUqiVgcKxwhGAgw2D9ArVJhYmyckaERenp6KRTyWOEwXq8X0+9D95r4/X56e5rEYxaFYo54IoXf7ycat4hEQpRKBSYmJ8nnizSbzXauXCxBqVwlkUyTL1cIRCzClkUoFKBarWNF49SbTbKFItlcgWq1TrPZQ6FQIJ2KocoivY0aqWQcu93+3eaZw+lA0xQUWcXn8ZJP5/GoHnymSS4V4dGD81iWTjKZIJlOMTI2SK2ap9VTJ1vIUKmVGRzuo1or06jn2dw3xKkTkxzYP8j0dINUNkgg4sGtOdv0lrNzV+AUcThs39kzXS7Hd1lkLpcLh82B3daJaWgk4mH8fhUr5GGwv8zk5CCtnjKmT0XzKmimhj/iJxgJEEtESWdTBMMBdEMlkYpRb5aZmR0jEg2QzCaIJS1iyTDpbBJ/xEc8aZHKxoimwsTiYUrlLMlkmEo1TyIZJRYPUasX8Xp1DN1LOBjC49HI59JkMkmq9SITk4MMDDWYnBqhu7tGtVYmm89QqRaIRAKEQybZbIRUMopH8+BytXPI/p671i4esOFwtAUtVVZ26S0HTqcdt+BEdDrwaAqW30cyalHIZ0gloySjYaJWgHwuxeBAi2Q0TCISJB4JPRO4ns2zeTbP5n/C/PmzK8N/+vQSv3n/JL/78Cz/9KPz/PzdM7x+Y4b7ZyZYmSiRjch4pC5kRwce53MUPHs4ORng5eNRXtvRefOsnw+upnj/UoK3z0V463yST+6P8IvX1/n8xSk+ezTJjx5N8tHDKX70cIrPXprji5f38fHLm7xweZX1xUFa3XmG+usszo3Q08yTz2fx+Sx8oQz+YJZAJEc4msEXSKN6o8iyH8FtIsgBBLcfQfYjqUEE2Yek+XBrPjzeIJrXxONVSSTDBIIqmUyQSjVGLh+kVI6SyfqwYh5ilkp/fxldd6F73SiyC83toFr0U696adW9lEtyW+CqadRrHspZmQe3j3Bqe5Gl5SGilobqtuNydOJydiE6u9otc6pIPOzh9PE1bl0/zpED4wzmAvSnNMazfvoSGv1JlYGYQl9coScmMpTQGEipDMY1RlIeJosmS/05bp09ym+/fp//588/599/8zHf/vQdvvngFX7x8UN+86O7/OZHd3nl5j4+fGmbX31wjT9+8YhffvSYX33whN9//grf/uRVfvvlU3799XtcuXSGVk8vwUC0nZOitkWsVDZJd3eZM+eOMze/TKHcYmB4hnpzhIWVDfZtHubQsRNsHDzM4cOHWF9fY3ZuhsnpSRaXl5mcnqXWaFGp1qnV6+TyReLxJFY0Sr27QSBoEQxFCATDRGMRWo0KiXiMqBVkfKSPvt4WxWKeVj3L1soAN080uXmiyZnNOt98fIcfvXOBj946x3uvneLVRztMjTXxavLubl07iNVu78Tu6PhO8HJ2tVs/DaeNgLODmLODjNBB3rmHkquTgstG1t5JwbWXvHMvWddeCq4OCq4OqkIHfUIXS7KNHY+NM2oHpzwdnDI7OaF3cjossal1sRPR2fLY2ZCeZ1vZyznvXi6Yz3PZ9xxXzee56e/kRrCTm+EObu0SXjfCXdywurgW6+JK1MGFsJ0LERtnAh2c9ndwKrCH8zEH52KdXIg5uJwUOJewcy7p4GJe4FpN5krVzaWayOWmwqU+L3emotydS3JzLsGDfRVe2qrx+ok+nh7v46WDLV7Y6OHWWoWrSwUuLxZ5cKiX22tlbu6rcGWxyM5ojJ2JOAf7wuyMpViphRlM6DQsg3LIJOXTyIYMirEgyYBOMuAlEdQJeGW8skgsHEARnQQ8TmYGUhxd6ebc0REu70zxyp0D3LuwzFtPzvHo6lFGsgoXlyJsj3ZxY9nJ/XWB++sCDzbcPD1q8eiAyQv7dO4uS9xadnF9SebCtMSVJZVLixJnZ92cmpE5v6Cy0d/BWsvO9qSHlfpznFsMszHg4vS0yPaEwM6UwrFxN8cnVLanZLanFA4OiuxMG5yZ93JuXuHEpJsLixpXVnycmTY4M2NwdMzHUkNnpmLQiutkA17iARNDcyM6OpGcXaQDAsemE5xeyHJ2Ocv5xTbFdWGtxvXDw9zamWKwFmG0t8Ty3BDNfJj9oz5OzkocGn6ecws2rq7ZubnPwdU1B9f32bm+5uD8opPzC26OTbqZb7gYqwj88keX+MWH53l4aYErx4Z59+EmP377JB+9ts2bDw/xzpND/ObzW/zig+v8yzd3+f2X9/jqoxd4/eWLPH20zd9+/yp//PVjrp7fz9FDS/T3VWjUixSKCUrlFMlsnFAsTCITJZ60yBfS5AsJ4qkIwWiIRNqiUs+TL+XQfSahcIho1GJ0bJBGq4ERjOINRFA9AewuFbtL/ofARhfbWgAAIABJREFUJSptkktwt7O2RA8OoU1v2V1t26LLpSKIKi5RbedziSouyYNT0pHUv9vd/OhmBI8RwReME45niadz5EpVegearK9Oc/7kPh7dOc0LN09w//ox7lw9wp1rR7hyaZOL5zY5c2qLq5fOsnN8i/NnjnLnxhVefeUJ+/fPEImY6LoHnxEgm65QLQ8wMbXK5tY203OrRBNZQpF4OyfLJaOpBoYRxOdLYhhR/IE04XA7sHt6bILNfYuc397g2MFlsqkEHt1AUbTdlkOpLRztCkWC4MYl/m92QlHG6RTbYfMuF25ZI1usUO7uY2hsnmS+2n5NFP27fLN2TpeIrGhIqo4kKd/ZCT26D1/IwjCDxFJZNE3Hq/sxvX4CgSCG14+u+9vZaW4dRdHbz2NXwHIJMqKg4LCLOJ0CDqcLp0PC6ZDaAfdie4mS2ha73BruXYFLUw0U1SCezu0KDlFCkTCN7iYHN7fo6emjUKgSCkXx+wLEIhHikTBhn4kVCJKOWSSjFgkrwmBfk0atyFBfN/09NVrdNcYHeliZ7OHo+iizUw3qzSI9A93Ue6sMDLfoHeih3lOn0qpT629R7q3SGG7SHGxSbtbIVisUGw1KrSb1/hZD4wN0N6sMD/ejaRput0jECuAPevHo8q7AJeKWnXg0CY+moHtkgkEvsXjbsmUYMlY0gGGqaKqEpklYVoC+VpnDm6ts7FvkzM5hTh3fYqi3STbZDjoXBQGXw4FHVSkUSni9XlwuF3Zb267mcrXDvdth604El4BpBjANs53l5nShyBKqKhOJRCiXCgwM9DE2NsLqyioLCwvMzc0wPz/F9Mw4c/Oz9PUPkMuXicfzWJEksWiCRCxNIpZiaX6KnWMHePz4NvdunePlF2/zg7df4b0fvM0br7/L91/9HtcunGJna4m1mVFGB4fJZ2ukkxVS8QLpRJF8Ls9Qfz9hf5BQMEipVGBkZJi11WUOH95iYnKMSrVIMpEkGAoSCIeIJ1NUqiUazSqNVq2dkRq1CAR8pNMpEokExWKedCZLo9lDT+8AsXiacCxJNJkhHLFI5fJYsQShSAQrFiEWTxBPpEimUpTLZXL5Avl8gVK5TDqTIpOKEfYbDPS30BT1/xM073DYCEWC+Ew/6XgaQzeIWxHcboF4NMDD+xdIJ/0kU1GSyRi1aoHRkX7GJ4ZI55OUqgVypQzN3m6a3Rkunl7g1PYkExMVUlkfZsiNEVJQDQm3ImB32nAILmy2TjptHW2KzO3CKTiQJKndIOm0Y7fbcUsCHk0iHDJJp0NkkkH6mjmmpwaJRoMEQyaiIqLqKpIioHk1VE3Ga+qYphdd13ArEsFoEN3vIZaI4PPpxBJRipU85WqJdDZJoZSl3qiSK+Wp1KtUuqtkckl6+rvxBU3i8Qj5QgpNVdAVjaDPh88wGR4apFQq0N2sMjE5zKmTxzh0cD+NZpVSJU8mn6FSKZJOREnFA7S6cwz21ZEkCafThSRJyIqC3enAbrMjuBwIrnZrtiRJ3+WzuVwOXM628OX3avg0jZDPIBQ0SSYiVCsF4rsWxWZ3mXQiQjIaehYy/2yezbN5Nv9T5k+fXRn+9sfX+OfPr/AvP77BP39xlV+/d5ovvneQpzfWGaxHCRsSbtceVOceQu7nuLSc5bXTGT65U+PN0z7eOBPgh5fT/OrpLJ/cH+GLR+N88Xian31/jR89GOOzJ7N88fQAr9+a4c52k4fnhnlwboq18QTTAyn6mjlGhqoc2lpgeKhFIpnGLXtxyz403UKSA4iyr73c7cemGUH3hNrHFBOX24NbNVB1H5rhxfB58Pt1srkIpVKUWNxLKhMgFtcplqNEYh7CEYVozEOlGseKekgmA/j9Cl5DRlVFZLGLQtZLTzNITytAraTQqnvp7/ExMhRjqCfMK49O8uH7D3ny5AqZtEE0rCEJNkTRieSyo7sFUiEvg80cYwMlHtw5ydUz6wyV/PSlNMazJgNJjd6YTF9cpdeS6Ym6GUobDGVMhlImoxmDiVKIzeleXrl3nr/+0+f85+8+5W8/f5tvv3yd3376En/86hV+88l9vvnhDT578wq3T83wvdsHeXr3JA8uH+ODV27yTz9+nW+/fpNvf/U+v/vFB1w8t0Oz3o3PDCHLBrKiEwzHiMdDDA012Dl1lEp9AN2MonnbgcCqHkbVA4SsJEYgjGkGMQw/wYhFyIphWVH8gSA+fwh/IIw/EMbnD9BsdGNZUWKxONFYknAkSjQaIZ/xcXi1xdJkgZW5BjuHl+ht1qlX80wMZTm6VuXwYoDDC34eXZ/j03ev8NEbZ/ngrdO88fIJvvfkHEvzg0RCZpucczl2d/i6SCVj3+30Obv24rZ1EhSdWIKNmLOTtKuTtHMvGececg4bafteSqKNouQg7+oi5+igKHRQFTvpll30Ovey5RU4pHVxJCCwnfRwOhNgn9bFqtzBfq/AgtzJvNzFvPN5Ntx7Oart4aRnD2f15znn3ctJs5MT3r3s6J0c0fZwTNvLEaODTbODQ0EHx+NujiVc7GRljqcETqRFjicFNqwOtvMaWzGBrbjAZkpmPmRjNeVmKtjFtOVgMuJgPGjjQMXgxGCIw71+jg2GuTCd5upCgWPDUY4MxJnMeViuGKw3A2wMWmxPpriyXGajL8yxoThrjQDTJYOhhMxyd4TBhEZPTKccVCj4VJKaQD6oEzNlfKoTU3aQCHpIBD0YsojbaUcWXIS8EjP9GQ4t1rlycobt9Ra3Lyxx6fgw5w8N8+KVg4wXFI6OKlxdFLi2ZOPOqoM7ay5e2C/wcF3l4X6DJ5tBHm+Y3N8ncntF4saiyPVliUsLAhfnBU5Oudiekjg+ZuPoqMKRQYmdCYFj4x4OjQgcH+vi8rLE+TmJC0sq5+ZlTs3IHB1xsdHv4MSUxolJN2fnRM4t6JybUzgz7eHYmJczMz7OL4RY7dVZ67foy5oENXe7QVG0Izo7UYROilGRo9NRTi/lOL2Y49xCgfNrFc6vVrmwr8HVI6NUUl4Ge4pMDHdTT3k5NW9wcUniwqKdq6sOrq/ZuLHPyZVVBzfWRM4tCpyadXF+QWZjwMVAeg+jJZHP3znFn356l6/evcrKRJGBgpdzB/p4494BPn56gq/eOcMvP7nMrz+6yC8/vMQnb1zh5QcXuHlpiwe3jvGzz+7y799+jw/fvsx7b9/h4rl9zM+06O3LU62lyJdShOMhwvEIsbhFsZwjk0uQSEUJRAJE42HyxRyhsIWqeQgGfWRSMXp7Wxh+C0kx2/ZCUcUpKNhdbmwuCYdTwCGKu+Hn7XB5zRtCchuIkoZ9l+ZyCQqSrBMKx1FUA3GXBHJJGpLyj5B53Qy1aSl/nFA0RzpfolTrplQvM9DXzeGNBW5eOsSj2zu8cOsYd68d5c61Q9y6epirFza4eP4QZ3cOc3r7GNvHt7hy4Th371zn6pVtyqUEukfGq+skEzkKhRb9g7MsLh9kamaJbKFGyEq2BSRBaZNLooJhxDF8ScJWAX8gTSSSoafRy/zUBCeP7ufY1hJL87Ntq6Ak71JabTGoTV/JOJwigrhLRgntFsU2IdV+7VSPycDIBBOzK0zN7UPzBpHdOn5/EMmttu2Gmo5b1vD5w4iSilvSkHcFLq8RIJnKkU5nWVxZwx+2CAYjeLQ2aSVJGqpqIEgKgqTgFOS28OZqPz9BbD+2O0QcTrHdqOb4x8f/d5FLEBUkt4qiGrhlDVXT8Rp+QmGLeCJBsVSku9FkbGyCmdkFupv9VGvdVMpFcpkUxXyakcEeeptFJsf6WVkYZ3y0j96ebmZnRult1elp1emuluhvNpkf7Wd5rMrWci+DQ1UqjTqNgV4awz3Uehrku7vJNxsUmg1q/T00BhvU+rsp9VSp9DbJddcptropNGsUm3WqrToDQ/1kcllE0YWmypg+D1YsgqrKCJIDt+xCUUVMnwe3W0JVRPw+jUjEIJUKYUV9hMI+IpYfVZN2qS4Zw1DxmRqFbJx9KzMc3FhhfXmByaFB9q8sEwn5CZheFFnC5XTicrmwObraNJGjE6fTjiRJ7Zv5XbFLVb2oqo7H0xbDNKUd6q7KCgnLopjPMDM9zszUFNPTU4xPjLKyusjq6gKLi7MsLCxSqnSTSBQIhdph8/FYhkg4zvq+JU6d2OTKlVNcv7LD44dXefetV3jrzdd4992PeefNt3n6+DaXTuxjqDvPUF8v2XSRTKpCMpannK2RTmYo5YokonF8ho90MkGr0WB9bZW11RVGx0YolQpUy2UCAT+5bJpQ0E9ff5NKvUCxXCKdS1KtFAmHg5imjqYp+P0mwVCEYDhEPJkmHIm3r0kiFmErQiASIRKNU6s3iMZiJBMZotEk2XyepeUV8oUK2UKBSrVKoVggGDCplgqU8zlymex3AlenrQO73UZvb4uYZZFKJAn4g8Qti0g4TL1W5MTRJSZGa6RTYWIxi1KpwOBADxubaxQrWardJdK5BKVqjqmJbq5dWGL/viat3iRW2sAMy3j8MrJXQNGktj1R+IdN0mbrxO830TQVp8PRJvz09u9bklwEfDqlUgbL8tDTKBC1DFLpKLquIoguBKn9N+sSnbhlCVVVCO8Scx6P57t2RLciIEkibndbhPf7TQzDQDe8WLEYmVyWRDJBKpsjk8vSaLUYHh0hGo+iqQqKLKLrGrqq4VFUPKrK0GA/U9MT9A/2sbyyyOj4ECury7R6GlRqZdLZFKZp4JacFPNxBnpKpJMWTvvfaTXbLk3Xtms6HZ2IghOXo5051xa22jZFh6MT1S3g8yi7VlI/oaBB1AqSiIexIm2Cq1rOEwsHyMSjFDKpZwLXs3k2z+bZ/E+YP399Z/hfv77HHz67xl9+coNvf3yVf/vpbf781X0uHxknFZSxAl5Cuhuv63lqgef58HqLt8+GeetshO+dzfPkdI33rjb40zuH+eT+FD///hpfvbzI549n+OzxNB++OM+r1yY5vb/C6kSaxbEUSyNJDsyX6W9EqBaDFHIBWq0y8UQGp6jjFHxIih9RNndDh7243V5UzYvXHyQai1AqFIjFk2RyKYIhAyvqp1bPEbZUCoUQ3bUk+ayfZiNNKh3A8En4/BK+oBt/SCabDZHO+BkcrBCPmXg8Aqomoig2ZMWBrrrobyUY6LMY7g/T6tZpVD1MjyXY2j/AwlSZlx4e55MP7/PWGzepVUNk0yYe1YVbtKMrIorLjk91YBkSubSf+3dOcv38BmONGIN5g4GkTl9co2mpNCyVekimO6LQtDSaMYPuiEZfQme+meHY8iTvfO8+//mnn/K3n7/D3755yu8+fcDP3r/Jzz+6zadv3eCTN+/y2du3+eDpOa6fXuH00VUuHl/l/sVDfP3BY37/5ff40y/f5g+//ICH96/TqNfJJFN4vSaG4SMeT1IqJdk8sMips2cJWVk83giq5kfzBlG9YVQjiBVNoWgGXq8f0wziC4QJWTGy+Uy76rycopC1CIX8eLwKzWaRgf4yyUS4fXMTC1MvmUyP+NlaCHFkOcqRfXUmR8oUi3GatTjjfVE25qNszpkcXjA4vBzj/NEG779xmrefbvP+O1d4/OA4RzamqJezyG4RQWiLW3ZHR7tRcfeC0G7rxG3vRLfbiLmdpDWBuLOTmGMvCede0kInaVcXGcFORrCTdnaQcXaQFzsZjvjJux10qwJDUifjcicTWifThpMp3cGEamPU3cG4bGNE7qJP2EvD+Twtx3MMSc8zKj3HtPIcs/Iepj02RuQ9DMldDEh76BOfp1ftoFe10VQ66PPa6De6GAk46NGeYzYqMmx20NKeYzoiMOBz0PTaKLk7yEp7qehOsnInGY+NSlAm6e6g5OmkFXZR89vI688xnHAzlJCo+DrJqJ1kNRsVn52ZosFKM8R6n8WxsTTDSYW8p4OJvI/RnElP0ktPXKfoF8iaIuWQRtHnpifhp+CXiXlF/KqDgOYkE/KQCXnxKW50RUYRBaJ+D6OtBPPDCY6sNbh8YpTHt9Z5eGWBJzdWefPBNrd2xji/FOTUlJ37B1w83rDz8IDAww2JRwcMXjoc4XvH47x4wOCFNYl7qy7ur4ncWxe5tuTk6qKTCwsix8dEDg52cnxU5fCwzM6kws6MnyOjGkdGnJxfUDg1LbM9KbI94eb4mMjFJZ3tSZ0LSzoXFlTOzbk4O+vl6IjA0WGZM3MxTk2bnFkIM13VGK/46cmF8CoCssuBLLQFLtnVQS7o4PhcgnOrZU4tFTi3VOHsUpELa3XOr9W4fmSMfESlWU0yNdxNK61zZk7l7n6ZW/uc3N5UODf7HNdXXRwdfo6zszLrvXbWW3s5O28yX+tgqSkwXnTy0s0V/vMPr/L1h5d5+c4hakmVtLeLasTBbDPAw4uzfP3Di/z6w4v86uPL/O7H9/nLHz/j97/9gnfffsqPP36Rf/+XN/j9L17nb99+yn/862f8x1++5OOPX+TkziLDg2VS2SiRaPsGrVjOEY5HSKRjWLEw0VQMKxHFMP2YpokV8bO6NEWhVERSTJyijENQcOzSPm3RxoXTJeJ0idgFEYdTQpRUCqU6dpeM5PbgFBWcYpv6EdwqHq8f3Rtok1yiiuj24NaM3Y2M9v8jr8/C8EeJxLJEYmmK1W6q9TrDIwOs75vh6rktHu4KXPduHOH21UPcvnqIm1cOcf3KES6cPczJEwc5f+oYVy4c59rlba5cOkF/Txm/qRGPtvMFY9EUg4PTzC9uMT61QipbJhJPoXnM72gmh0PE440SiuQxvAmC4TzBUIZSocaB1XUOri+yuTbD4EAvHo/3u8ZEVfUgSjKapqOqXpxOEa9hIsse3G6tLXi5ZARBRnQrxFJ5+kem2L95gpHJRWSPgSLrKP/b1wlH4rj/Tk9pHtyyjqYaxJNZ/IEw4WiCWDRFIpnG9AXwaCZePbAbQL9LajndCGK70VKSlLaA5ZJ3c72UNpUnKm2b4t/JLknbFbU0FNVo2xNVDx7NwGv6CPjDJNMp+gZ6GRnuZ33fKqdObnP61EkObm0wNz/L4FA/U5Mj9Pc2aNYr9PV0U8qnyKXiTI0OkkmnCAXCJGMpopEYQX+YTDxNb63BxswEmwt9HD0wRrO3Sq2/l+6hQWqDPZR6WpR6ein29lLsaVHsbZBvVSn3NSg0qhSbdUqtbprDvVR6GxS7u2m0moxPjOEL+FAUN15dwx/woqgiouhCkBwIghO3LCCr4m4wuoDXUDHMtsiVzVjEYn78AR2f6cEwNbyGikeXiUR8BP06fsPN2sokh/bPc/fqBe7euMbq4gLHDh0hGokQj1kIov0fofP2vzcK2vB6PTidtt33HWiajq4b6LpOOBhCdovIsozf9BG1QrSa3YyNjTE4PMjY+DATk6Osri5w4vhhpqcnGRoZoVjqbmdzRpIU8lWy6Twb+1Y4enCVS+dP8MLdK7z06CqvvnyLt998ytvvfshbr7/FC7cvc3R9jrG+MvsWJmhUymTTObKZCpPjM+QyGfyGgVfz4jd9pGJR6tUiK8uLHNzaYGx0mGKxQDKZJJ/P0d/XolIptYmhVpVqvUJvf5OeVp1MLolh6Hi9HiLRMIFgGI/XQyhqEQhHCIUtQuG2wBWKWnQ3WtTqDZLpFBErQbFUI58vU6u1qFS7icRiRKIWpVKJaDRCJhHFZ3oo5FO4Jed34pLDYcOKBPCZXgKmSSaTw+cLYJoGsViI5YVBjh6ap15Jk82myRdzjI4NcvLkESq1PIVSlkwuQToT5ujWOHev7WPrwABjE0UK5SBm0I3hV1A8IrLqxu5sn2MOh41I2I/d3oUktcUch61tyXO7BXw+A68hEzAVypU4va0cMxP9NBtVFE1tt3uLTuwOG4LQ/nlCoSCa6kGVVQyvt93YabO1ox2cbRHVbnNgc9gR3e3zW1ZlRFHEJbYpMkF04xIFZFkll8vh9/sQBAFFkfGbAdyiG4+qEYtE6K6VmJ6dpG+gn76BXmrdZcrVEsVyjlp3mXQ2gderoesaHk1ieWGERCLUFrh2m0QdDtuuXdGF02nH6XTgtDsRnC5El4DT7vgubF5w2fHpKkHTwPB6iIb8ZFJRCvkUUStIIZugr6ebXLqd8xUJPWtRfDbP5tk8m/8R8x+/eDT8t5+9wLdftsWtv3x1jT9+coPzW0OkwyKmbMdQJRTnXrzO/5P1Pp03z0R453yUJ8csnpyu8vR8gw/vjPKbNw/yxaMZfvxkms8fjvPlk0k+fjjBg7O9XDnS4tzmIIujOZYnUsyPxBhsWIz2x+nvSVIpxokmkpjBVJvKkvy43Qaax0RW2jvPuu4lnghRa+SJx31UKinm58fIpIOkk14qlQSptI9oQqNajxGzNMoli9nZQcYn+yhX0/h8CoGQSjwVwLI8ZNN+UqkgqVQQXRdRFYHueo5g0EM04iObMmjUfTRrOgO9AXq6/Qy2QszPlRjpDfKj927y1Scv8vnHT9jYmCRfDGOFDHRFIB0Lo7js5GN+hrqzNCtRzpxY5c71YxzZP0ZPxqQeVqlFFAp+iWpIpRyUKIcUqpaXsuUl7XXTivsYr6Y4vbnMe6894j//9A1//fptvv3qKT97/wGfvXmbH711h1dfuMCjm2e4d+0EJw9Oc/X0Jpd2Nrl+ap03XzjDrz99hT989Rp/+dW7/F///CnnTm6RTEWRBQeS6MI0dMrlMr2tPDtHt5iZniSVzOEzg3g8GrFokHIxQ0+ryuR4k+5ykHxSZ2ZqhGIxT61WJRIO0GzkmBhIMT0YpKfbh+YRCIe9DA/WqJRzBIN+SjmDpQmTjTkPW3MaGzM68xNRepppqsUoU6MZxvsCHJgLcnwtzME5D1sLBsdWLV69t8IPXj/LRz+4xmsvneDRrcMc2VwgHDJx//3Cz96B3d6B3daBrWsvtq4ORJsNsasDr8tB1CNhOjsJOLswHXsJODrxOTsIuToJOTuwRBshRwdRZxcRl52Iq4uos4ucs4Oc4zkKjucoufZQdO2hKnVSFjvpD2iU3V2kXXtJujpIuZ6nrHaSEfeQd+8lL3eSkvaQdHcQkzpJuLsIC3uJu7vIeUXyukhWtZPRusipXZRNJ70xLwlpDzmPjYSwh5TbQcGUict2wkInEamLiNtOTHNRDKrMNAsk5A7qIZm8bqPgdZDT91ALuOiNqbQCMuPZIP0JD4eGciw3wwwmRfqTbqYqAcZzXlaaEWYrEephJ9OVAPPdEUbzJnO1JM2QQu8uzVWL+UgHPNQyEarpEJVUmHjQh1twIQoOvG4Hg91xZocT7GwMcvHYCDdOj/PwygIv3VzmjQc7zDV9HBuXubkqc2+9i8cbdh6sCzzaEHi8ZfL6ToxXDvl4aVPj0X6VS+Md3FmSuLXi5P66yI1VO9dXBI4MdnF+TuLoUAebvZ1s9DzPhYUgGwNuTs/onJySOTklc3razYlxNyfGXJyZbT++tKhwbVXl9LTEyVmd7SmD9R6ZnekIh4Zlzsz4WGl6WOmLUUsaaJITxeVEFuyokh3F2UEtIXNsNsHZldJ369xqmfNrFS7vb7K93E0qINNby7A02U9/zuTKssb1FTt3123c33LxYMvFvQ03F+e72Gz9HxwcElmud7DcbWcw+Tyj+S6G8yJnDw3wb394jX/68gafvnWazdkSg1mFmmVnuunn2HKTz9+5ypfvXuGHTy/x1Q+u8s1Hd/j+k/Ncv7TDu6/d4L/+9jY/+eQe//aXL/ivf/+K//73r/jv//wJ//UfX/Gbn7/L6uoYiVSURDJKpVogHAkST0YIWmEi8RhBy0LzGoiiQCYdZ2FxBn8ghFtW2zfZHh2ny41bVtt2OcG5K3D9nUpy4xIkZKUdIu/6/1E/gtgmkWTVwCVpuEQVye1BdHvwheLImtkOP/eG8PrCBCMpEtkytUYfQyMjzM1PsbUxy51rx3l87zQv3DrB/Vvb3Ll2gtvXjnLzyhGuXT7ChTOHuH3jMhfObXPt0jY3rh7j/t2zHN6ap7uWw6urGLqJ3xchn6szNrFCs3eSTL5ONJlBVj1EIlFktwdF1tH1KIaRwPSn8QWyBAMZWs1BZqdmWV2YZmywRT6fxWv4kCQ3huEjHA7jM31IkoooKjhdIorqIRyOIUoKDpeIsEu2WdEUiWyF1tAMI5Pz+CNxFNVLOBQnHImjeQPIio7XCCBK7ZB5UWnTW7Kio3tNdI8P3esnFI4RDEXb1kXFiyRp7c8Xd2kxl4QgtG+wXS4BwbnbhCmqOIX2W8mttSk0QUZwyf8Q1dwKsuLB49HxmgbJZLswpLtRYWV1luPHDnLu7A5XLl/k2tVrnD55nuWV/QyPTFCt1sllc6STKTKJOLlUkmgoRDwUw/JHCAej6KqPcCCG3xfFCifJJ3P01Wosj/Vy5sg8izO9lJt1agP9lPv7Kff3Uunrp9TbT6mvj0KrSam3QWWgh1Jvg1JPg1pvi3pvg9ZwD72j/UzPz9M30MfQUF87c0kRMA0NTVPweFQUxY2sCG0Sxu1CNzxomoKqyu18LsWNR5cJBj1UqnmSKYtSKUEqYWJFdMJhL9GoSSxmEgyqpJM+epsp9q8Mce/aaRamJ6iWayTiaaamJimXCkiiA4e9C0FwIorirnWrTSn/PYtJEATcbgXTa+AzfMiyjCAI6JoHv8/HyMgQMzPTDI0MsrAwz9j4ONPTE6yvr7K+vo+FxQWGhsfJ5Su7LYoZcpk8Z0+e4PDmOteu7PDw7nWevHiDe3fO8sN3v8fb73zE++99xKuP7nH20DJHVkY4MNvL+vwYg71Nhvr6aTWahAJBgv4ApmkSj1hUCnkmRodZXJhhbd8yjUaDTCZDIpkgX8hSqxap1oo0mhUKxSStnhoTk8OMDPcxOjrA6toi6wf20z84gNc08Hh1ApEwQStKOBbHikWxonEiVoxYPMnk1AzpbJZQJEzIsqjU68TjSRLJNFYsTiQaJRq18JseehoV/D6dYMhEdgtoqoQujboAAAAgAElEQVRp6DgcNlLJOMPDw1iREIbuRVNURFHENDxMT/QzO91HuRCnWsnTatW4eOEM9XqJUqVIoVyg1l1mZLjMtQtrHNocYmKyRK4cJGipeAwJM+BBNxUESfxOVLPbu3AJdrpsHaiqjM3WidPhQFNlVNWN7nGj6256mlnmF4YoFuNY0SCBQACXIKDrGi6XA1mRsdk76bLtxWbroqurC6ezfc502bro3D3mcDmxOezYbDZsNhtut7vd0ikKuBV5lwSz43S6vjvvBFFEFMTddlAnmqYiSwqaIrN9/DDNRpX5hRmq9QoDwz30D/VQLhcplQocP3aIQiFLsZDD6bKjqiKJeBhRdLVztRw2RLHdaNnOIbPjcNrb5JbDicslIglSu4RBciPtXocE/O0yh0jAJBL2k0lEKeTTRAImqWiYdDJOOhEnGvIRCujPBK5n82yezbP5nzB//cULw3/95j7ffnGdf/nyGr/95ArvPj5BXzFM1vKiSza8ihPVtYdiwM4LR1O8cTrOjX0Brh6I89qFMq9fTPNkO8r3LxT44sVxPn80yhePx/niyRSvXurj0FyK0UaQqYEs6ws9jPTEKSQ1ustB5ifLVEsRmq0clWoJt6oQioSRZZVQwMLW1W6H6erqotPWgcPZiay4EIQOUgmT+flhqrUExUKAhy9cZnl1FivmJVeIkNqtSM5kgqTSAYJhZXfJRKIasYQXK+YhGtcJBmUUpQtRtCHLLjy6jOzuIpfy013z0103GOwLMNgfo7fhZ6gvxEDL4POP7vGLnz7ly0+ecujQPMmkRjigIDi6EJw2FKeDkEemOxdldqTG2e0F7lw/xtnji9TTPrKmRM6UiHtE8n6ZuO4kZbpJ+2SSfp2A7CTulUkYEqOtIu+9/iL//eef888/eZufffAy7z+9zSv3LnH59EHOnjjAsUPLHNla5OCBObaPrrFvYYRrO2v84au3+O0Xb/C33/yQP379Ov/3v37F/tUZNLfrO4ErHPKTyyZZXZlibm6SVqtBoZDHLQmokouAqVDIBJkbr3Bkf539cyH2zwQYbvmJRb2Uq1nSmShWzM/IQJqFcR8rU37yWZ1g2Ee11s4AyRXSDPcY7J/1cnBe4+Cil/2zPvavNimV4gz2F1iby3N4Nc7WYoCjSyEOL/vZmtM4u5nihcujvHhrhQ/fvsYP377OB2/f5uTxffgNHVmW2jvrgvO7i/6/Z2d4dQ3B3vndcts7URxdyC4bqqMLzdGFV7RjiE5M0YbHaccQnPjcIpqzE0OwE5JsRMS9WFJHe7k7iSodROUuYrKDmNJFVOkkodmx5L0kPF0kvA6ShpOsTyDucWCpNsKyjYQpENPd+GUbftmGpQhE3HZ8Qid+sRO/sBdLeo5aSCCv20jpdvKGRF530B3yYLm7iChdxBQbaY+LtOYgZzjIeW1MFfxsDmbpT3gYiOkMJmTmyn56wyKtkMBIQmVft8X5pRYnJtLsbwVYawVZa4U5OZnh8FCY4+NJNvtCXF2tsTOWZKsVZKWsM18J0Ihq9OQtkgGVoObEMiRiAQ8RU0cWHIiCHUN2MtJKMT+cYnujj1tnp3jx6iyv3pzh+3eWeHJtP4em8xwacnN1SeTBASePt5y8vCXy0paTx5sKLx/y8sphLy8flHmy4ebxupsHK04ertt5cMDGvX2d3Ft3cX7GxvVVgUsLbevhlRWZI2MiO5Mezs57ODzk5Ny8ytVlgwM9EtdWQ1xd0bkwL3Nrv5/LiyaXlzTOziqcnPFxdj7CjfUU6y0XO1Melmsii/8ve+/VHFd+p2nOxexUEUh3TB6T3lukNzCJNPDee08QjiQIeoIG9KboXTkVq0pVJVWVVGpJ7dTTrWmpW+rp1szG7O5FX+3HefYiIc5+hg7+Ik7gBIAMACdPJP75/t/3edvs5MIKimhClSz1mKJgQLW8Tz4ksjkSYXc6y+nZPKfnWjgz31I/ny1ycqFCzCMx3N3CxECZ9iaFK3M2bi+ZubNs4tZyI3dXjdxdFbm7XHew7c+oXF/xsDfqYDTfwGxVZ6BgZao7yO/+5il//Nv7/NXXZ/n86XFmuiNMdvg5vljj4+fXeHr3PN9+fJmLu8e4fHqN1/dP8pOPz/HVRxd58+I0//a71zy6d46d4yfY2T7Jhy8f8offfcP/+ref8qc/fsvv//GnHD+xRDIVpbunlUIhgi/oIBAN4fb78Pjc2O12PC4b3R0lis15JKuIWbBgspgQ5TpXqt6aWBezRKUenTNbRMzS/xay/iyUWDVnXcT68+cUnea2GlbZjtPpxyLp2Ow+ZKsD0WpDtNrqzbm6C6cvhCcYJRRPUii00NvXxdT0EPtnj3H34ATXLh3j+uVNrlw4ys0rx7l26RgHV3a4c3CGc3ub7J/f5tzpNa7ub/Lg7lmWFwaptCdx2iU8Dge6VScWzVDtHKGl1E1ruYuu/iGc3gBWxVaP5Vms2J0h7O44DlcClzdN0J+mq2uQo8uLHN9c5NjKBItzMzjsHgRBQtftSJIVRdEOmVwKJrOAWZTRdTv+YBCzKCMICpruJpFupbXcz9DYItXOgbfgdofDha45DxlXdjTdjiQr2GwOdKcHVbHX44l2J1a5/hhJrgtagiijqY63oHvhkP/1Z8edIFrf/n2ioBwytdR686OqoGoKDruKw2HD7XHj8/tJZVK0lYq0tDZTLBVobSvQ09vBwsIcV68ecOP6HW7euMuNg+vsXzrH7omT9PaMUGwuUyi0kWiqt+uFA2GaIlHSiRTRQJxkOIVdcWLT3aRTBRy2IEFflGxThoWxMY7NDLJ7bJxqtUC21Ea2UqFQq1HsrJGv1siUy5T6eururXIz1YEe2vu6SLbmyJdbmF+ZZ3phmnJXB539/bSW2uioVbGqMlargN2moSgy6mGLoiBZECQB6fAQhbpbymqVsNt17A4FRRXx+j1Ewl7CURf5dIByKUlLMUo67SMc0Mil/bQUg+QybjrKUU5tT3Pr2mlGh3ooFnK0t5Uo5FrIZrNkUml0Xa83yskSVkWsu5aNjXVHi6n+Bt/n8x06sx3IsojL4URXNWLRMLVqmYGhQcbHxxkdG2Z8cpSRkX4W5qcZHRticGiIbK5ALJbA74sQjyYZ6utnbWme2zf2uXfzGnduXuGDu1d4/vgWn376FR9/8oYPnz/i1MYcg5UUS6Nlxvra6OmskE0miEWixKJhnE47iUQT0WiYRFOUWrXE6OgAQ4N9DPT30tpcJJtOMjU+RLXWRltrnmJziu6uMqNjg4yM9rO8vMT+lcsc3LjOsc1tmpJN+Hw+fIG6k8vrC+Bye3H5/ASCYbw+H/5ggGisiXAkhi8Yxh8M05TOkkhlaEokCUXCZLNpioUUXbUWQl47sWig/jyLRhLJCKqqvL3OyUSKcDhMIpGgp6cLh13H6bDR2ppmeLBEMGinkE9Rai8yMjpIe7ne8prKNFFszTI+UuLW1WXWV7updCZxBnVsbgVFM6PbRCRr3SFlNBrfwtUbje/Xn+PD11mL2YDDrpJKx9F1Cbdbpbk5Tnd3Gy63jmbTUVUVo9GIy+lAkswYjA00NB6hwXAEg8mA8bCowGiyYDg8b2xspMFkpNFYF7cMJiOiaDk8r7c4Gs312KBgtpBJpREFAZtdQ9NUBEFAFEVUq4JiVdB1nfm5WWYmxxkeGqClpUhLa56WUp7WUgutpWbyhTTJdIpYLILZbES3WdF19W1zqPHQwWUwGjCaTIiigMliQhLFtw4vQTAjWEyIgpmmaAhRMCOLIpqqEPK7Cfhd9fIHr4Ogz0kyGiQa8RMLBwl5nUQC7xxc7+bdvJt38x9i/vDre93//Mvb/POvbvIP3x3w4tZRlodbCDsFXIoJu2jAp0sE1P+DrRE3z3eD3FjyMN/hZLQSYnc+xbPzrTzcS/HlrS6+udvL949G+Mm9Yb68M8TOZIjF4SS9lSgD3VnaWyKUm4MUsl6KaRsT/SkqLRGiUS8m0xEaG49gNDdgMjYc2qWPYGisW8PNggmj6X0slvcJBd1Egg78fhV/UCMQshEI2QlG3Li8Cm6vQiioMTpSJZsJ0FwM1t1dYRvxJjfxuJtYzEVTwk0kbicYUvC4ZFTVjMut43TrFLIx0gk33Z0xFhe6GO6LUi156OkI0VX1Uiu5OL0zyE++uMnr51c5c+YorW0xspkQsmRGMBkQjY24NBmfZqa7GGRzocbNqxtcOrvCcHczTS6FsC7gVQR8VhN+xURIF8iH3cQ9NqJOjbhLoxByszrRzxevH/B//+Gv+PWPn/P6/j7XL2yyf2qD0ztrbK3Ps74yy/GtFXY2l9jeWGBjbYqDsxv8+PkN/vi3P+F//P3X/OMvP+bBjV3ymSYksb4YkAUT+UyCXDbB0fV5xibGCYWDaKqKyXgE0dSIaD6CyybgUv8zmej79LaZmOq1Mt3nIJuyYrML+AMu0tkEyUSQ4e4QCyMORvv8eH0aTpeOy+NkaKCDmZEwC6M6y2MaqxNupgZ8DPXV3WPdlQirs0mWx10cHXewMRNgZURnZdzG8fkgz29PcvviIM/urfHh09O8enqBxdlBWgoZPG4nkmjBbDa83fU0GN6nsfG9wx1PQz222HgEs8WAaG5EMjdiFUxYzQZU0YxNlrFZRVTRjG4R0CUJq9mE32nHq4k4pQbcVgMexYhXNeK2NuKRGwlpJiK6gajaQExrIOUykXI00uq3knFbaA4oxLQGmhxGfNL7BFUjHrkRt9yAU3gPl7kubDkt7xGQGojrDdRiVqZa3fTEZTqadIYKfiohkWaPkbzLRIvXwnDBQy0kUw6IVEMS1YBAX9zKVMHJRMHJYJPMVMHFWkeYhVKAiZyD9c4oF6daeLwzyMuzozza7OLesSqPtgd5tNXH/lSO26slrs3nuTQW42Svj4O5AudG08w0uxlrCdEWcxH1qPhtAiGHhFcTsEsWZMGAxdyIJhlpy3iZ6kty6eQo1/ZGOHu0xsFuL+tTea6fmqUv52Sjz8buoJk7yxIPlgzcW2zk0brIs00XD5c1HizJPFoVeLhi4uGywN05I3cXTdyeF7g5Z+b2ooWzIw1cnpbZ7TezUm5gu8fMVLGBtZrE7rDK6VGZnX6Bs+MKSxWJSzMuzk/KnBkxc2FCY7tf4US/wKkhK7vDLm4spzg+YOPMuI9TI16WqzZGinb6S0lU0YQimJAtBmRLI6qlgaxP4uhAmN2pDHszOc7MtnFmrsTeVJa92SLzfXlCLiv9tSIDHUU6Ugpnx2VuLQrcWjRwZ9nEow0rt5dFrs2YuDwtcbxfZrNbYKZkYTB1hKmySnvMRClm4crxXv7t75/zr//1IT98dpw3j7e5fGqe149vcvb0ac6e2uT7Ty6zvTjA6nQn8yNtnN8e4fPne/zsRxf5n398w/7FbY5tbDM5u8boxBrr6zt89ukj/vSHn/On//4t//S7b9m/uM34aAf9vc3Emvx4Aj5cPg/BaIiAz83M5ADnTh9HURQ8Hk8deGwRMIkCRpPlEC5/GE001T9ahDq/yWrV0fR6S1osnkJRHfU4o2DFIqrIVp3W1goOhxe3J4hVd6LZXeg2d13YsrlQbW5sTh8OdwCPP0I43kSxpYVqR5mhkT5Wlya5cPoY1y5usX/2KJfPbXBwaYur+zvcPDjF9Sv148ypFfYvbHPz2mkOru0xOzPCYH+e7lqUSNCFzxMkFEwSjhaIxgqEwk14fCEUmxNRVDCaRGLRBMFgErsrhs0ZrQtcoTz9veMsTM+wPDPMcF87ndUywVAERdFwujxIkhVJtL4Fzv/5epktEpJVRbbWWwk9vjBuX4zO7nGyxQ40uw/d5sIiaQiHQqIs1wUoVbNhkeRDEcqGJP5vNpem2ZAlDUGQDpld9fZFSZDfvjG1Wq0omoxmk9FsCja7DafTidPtJhwN0ddfo1xto1wpUamV6Oqs0pRMkEimCIVj+AIB/OEQkaYmWittbGxucuH8ZW7evM+D+y/44MFz7tx+wKMHd9i/eIKVpUXKlS4KhXay2WZSySxNsQRBfwSf04/f5SPij+O1B/DYfThsPnyeCG5XgFQ8Q0+1g/G+bq7sbTA7WqW1VCBXKpNpr9Dc0UlLVw/NXV0UO7rI1yrkqyXylSKj85Nk21to7axQ6++irdZOa7VEz+AgbZUKhUKOYDCArMioqohitaJrddFKlsW3sS9BshxeOwuiKCDLMpIkYD2EvLs9dvwBB63NSZpzEZrzQcrNYSZHyuxsTjE71cXkaImJ4Vb6u1KcOTnN9voYV85vcH3/ONf3T9BVKZHPZZibmqTWXkbTNBTZiqaqmE31/3cmsxlJEBEsJjTl0H3odOF02vG43MiyjNflIpdN09FRY3RshIGhXvoHupiZmWB5aYHl5QWmp6fo6emjXK4SDkVJxBOUWts4urbE+uoctw+u8PDeLW5fv8ir53f58KPP+OLLb7h+cJXlqQEGK2mOzfXRW8lTKzXTVW3H73ETDgVobWkjlUjS1tJMqTXP8EA3M9PjTE+O0dfbTTIRp6PSRn9fjfb2PENDXVQqeXr7qnR1Vdg5vsW58/vsX77Fyb3zDI9MkE6nCAR9RKNhXB4XLl8Ary9AMBwmGo8RjdZbFZuSGZKZPP5glGAohj8YIRiOEo0nCMdiJBIxOmolhvqrVNoy2HQrilWiKRJEVa0YjQYsooBFFAgGw2iKiqrIuJz2Op/NptBZLfKjT+4QiziJx4I0JcIMD/dRLreROYSyl8sFNlaHuLA3y+RkiWp3BodXRXfLtJVzBEP1RkOLYMFiMb9tT3TaHRgMDfV7TRbQVCtul43OzjbicT92m0wyFSEU9uFw6IdcKgsmU51NardpGIwNGIyNNBoaaTQ0IBw6sAxGEwajAV1XMRiNGA/jigZDXfAymOrsK4Ohvulc52CZMJnMb5sdzeY6C0u0SFitVrweDzabDVmSCHi9dFbKtDUXyRWytLTmWVqerQvhLUUyuTTBQBCHzUYul6lvUpoaMBkNSKIFg6Hx8Gca3xYrmEwmLGYLVkFGlWREkwFVsiAKZtwuGx5H3b3lcjhoigTx+5yEA24CfjfhoIdUMkqiKUI6EacpGiAUcLwTuN7Nu3k37+Y/wvz+F9e7//AXt/njr+/x+18+Yme+k3LahU814FbMlHJRYg4Ta/0unpyM8PhEkNVeN7VckJjfRrHJwYnZPE8u9fHNw2m+vjvId48meH25j5NTUU4utDI7mGW4K0VXOU2yyU0sYiObcDHal2WyL0JHe5h0OloXIgzvE4v7Dx04hrcOHIvFjCgZSaWCxKIalWoWn0+jKeklGLbj82k43TJur4rTLePyWQmG7fgDCuGwSjymEQhaSaa8xKMOQmGNfCGIP6AQjTmIxhx4vDKieATZaiYWDZCM+Rjpb6OzGmRmqp2ZiTY6agEmRtJ0VX3U2t0M98X48NkFPnx5wJkzR2luiZJK+pBEI4K5EdlkQrEY8GkCubDO0ngL+2eXuHZ5m7WFAeIuhYBqxi0Z8VlNeGUDUbdC2CbR5FZIuFQyTplS1MnySI3v3zzl//rnX/PLLx9z49IWp7cX2Nta5tr+GbaOrXDm5DZ7J46xe/wYp3e3OXPiGE9uXeKvv3rFn/7r9/z7v/yK3//Vl1w4s0UiGkbTZSxmI1bRSDzio7mY4cLFM7SXq/iDfjTVSlM8jiSY0a0NlPIuRnr8zAx6mR91sDCsszisMzngwe81YXeolCtttJVayKcczA64mB32kktp2BwqDpedZCLC3FSJ+RE3y2N2FkYDTI8WGOhtp9waZ6grxPKEj7VJF0cnHWzNBjk67mB11M7mlItz6ylunuvmyd1lHt/b4NnDU5zYniWTjhMO1S3tiipjNBsOdyvfp/FIXdQyGI5gMZsxGRuwWOpCjGBuqLtxLEY0yYIuCeiygCqaccoSQY8TzWxBNTYStBoIye8Rkv4LTbYj5FwGcq5GykGBqZYoVb+Vikeg5pcYTTvpDUv0BEVqXhNln4nuuJXBrJ2uhEpvxkl/3kNf1kVHQqE9JDNYcDNVCbBYC7MxkOZgvZczkzn2prKcGM5yba2H/eUqZ6aKnJkosDee5cxUnlPjOY6PZNibbOXURJGLs+1cXqpxfqal/j3jBS7Nt3F1ocblhSpXFyo8Oj7IF5dn+Xx/ki/3Z3h+ZoQH24O82B3h3nKB67MpbizkeLSa4/ZingdrJZ5uVtgbiLBYiZJyS4QcEgHVQkAVcCsW7JKAJpkRBSOK0Eg6rDLV28TSSIbthRaunezjycEkjw8WubQ9wVh7jPF8I1dm3dxZU3mwaOKDFSN35o9wb1nj0ZqX58dcPFoRebRq5uGSmXvzRm5ON3B92szBtJkbc0auzFo4P2bmxrzMxXErpwfNHO9V2egSODehcnZcZL3TwKUpmeM9AtfmPZwZs3NpXOPimMbZCYWDOZWDRQcnhnSuzoW5OOXhRL/Ouak4Y0WVjiaVrmIcm1y/V6wWI4poRLE0kAtI7IynODmZ5vRcM3tTRU7PtXBqpsDubJGd+R4SYReDnc301woMNzs5mNO5vyJyd8lQP1ZM3F0WmM39Jy6OmTgxYGWhZGC6TaY3ZaI3J1JJiJRiJnryKi9vr/Cn3z7htz+/wE9fHePHry5y/epF1lc3mR8t8/1H59k72sv8aIGBaozZ0XZOrA/xyZMT/O4fXnL98jY3buwzPjZMX98Eta5phidWOXn8OL/9u6/40x+/5Q//+C13756jsyNPNObF63fjC7iJx7wsLYxy/fpFopFg/Y2UKCDIEja7E5NFwGyWMJkljIKEySxiNElvoelmQajznQQrHq8f2VqH0luEOo9L0Z2IVhuRSJz+/kFUzY6i2lH1Q8eWJ4Rqd+F0BeviViCINxghEk2QKRRpLZfp6uljcGiQ2dlJtjaW2dmaZ2dzno31aXY25jl5fJn98zucP7PN/oWTbG4sMzc3wcbmCh0dZeJRJ2NDOXY2J0mn0zidQbzeBH5/At3hxenyoah2BMFKo8GCIMg4HEHszig2RxSnO43Hm6S5UKWzs5tSc5ZUPIyq6rjcXqxW9VDwkw8jiPWonyyrOF0+JFFFkhVkq4auOXH7ImQLZUYnV8gWq3XW1eE1+/PjdZsbzeZGlBQkScJud6Pb6wKX1apjd7gJBsOEQyF0XcXl9hKKhIhGAoRDIZoSUQrFDOVKG7WuMuVKC+2VFvLFLLl8gVA4htcXJBKN4XB78HgDuNweXC4fDncIty+MPxwnkUzT1t7Gytoat+58wMsXn/Hpx1/xycdf8uLphzx6+IJ7925x/epZTp3aoKe7h2KxRFtblWQqT6HQQjQSI+gNEvaFCHtDpGN5gr44TpsXryuMyx7AYfeTairQ09HF/OgAV85sMzJQpVBqIV+ukG0vU6h2UOjsJF+p1uOK1RLFWgvlnjLVgQ6aO8u093ZQ6eukpdZOW2eFckeZ9nKJ5uYC8aYokiTgdNuQJfHQrWVBkgQEqc4iqp/XxS1JErCqElargKqIqJpINOqlvS3D2b0dXj9/yvMn97l+5Sw3r53h2aMbfPz6IU8+uMbDe5c5t7vCjctbXLm4zr2bJ7lyYYkXD8/y8PZpDi4dZ212gtZchqZ4lIAvSMAXxGKp84gsFtNbN4soWnDaHXhcbhwOOzZNr98TuoNIKEyxmKdWqzA8PMjg0ABDQ/1MTIwxPjbK2NgwA0N95LJ5Ar4gLqcPh8PB0bUVzp3e4dr+eW7fuMLTR7e4d/MCz56/4vWHP+LhB/dZmexjrK+Z7lKcWqnA9MQIY6NDJGMxspkM0WicVCJNsZCnu7PM1Fg/q4uTrC5MMj0xSGdnifZSM339nfT2l2ltTdHXV6J/oIMTuztcuX6TGzcesH/1LjunzrO0skG5XCGfzxEMBPAHfXg8PjxeP+FIjJb2Mk2JFKFYnGQqQzyZJhCK4gtGaEokSSSSRGNNROJROjraGR/uoa2YYHqkG7dDxeGwMzo8iMViorHxCGaLBbvThs/vIxaJoioKTocDu82Grkn095Q4tTtHMGinVC4SiwfrAleljXQ+RTKToNSWZv/sKsdWBxkaKpJvCeP06Tg9Vtw+Dd1hRdFFBLEupNaFJBNWSabR8D5GsxHJaiEc9uF165RKKYaGOolGAqSSUfx+LyaLEaPJeLi5cAhpN5toNDYcfs2A2WzCaDAgSSKSLGM0/Tkt0VCPRxobMRrNNDbWHVt1PlcjjYcCk9FkwmSoC10WixlZFpEkEcFsQZZFFFlB12xIooRVkgl4ffR1d1Mo5JicHGH31A5tpSKFYoZwOICmqGiaFZ/fdRi9bajHE83Gww1LA2aTEVGsA+frRQsimqJh03QU2ULQ50KWhMPfRUBVZAIBL7F4fVMmFvYRDrjxenXCAS8hv4dcMk4yGiTgeSdwvZt3827ezX+I+cOv73X/868+4BdvrvLo6lEWxsqkfQphu4xDasRrfY+Zio3PrpZ5eDzC8TE3rXEbXrtGyOdirK/E5nSe+2d7+fzeOF/fG+SHZ7M8udDPiYVWFsda6W5P0FPNMjXSRSzsoSnqpL0YoqcaZqQ3Qk9HkljUj6KKGI2NOF064mFrjMlkoLHxCBbBgiyb6O9tJZtxUmqNU8iFiUSduD0aXp+O26MRjjoJhHQ8Pit+v4LPJxIOKzQ1aSQTOsVCgKBfpimukE47iMc0cnkPhbyPUFhH0cz1RakqYLcJFPM+Wosu+ntTdHXGaG+zMzKQpK8rRHvJSalo48bVNR7cOc2jx/vML/QRDuvoqgXRbMAmWhAa3kMXGgnZLXQ2B1me6eHm1RPsbU+TC+lEVGPd/aOaiNsE4vZDoLfHSrNfo90n05VwsTnTzy+/fs3/+qdf8/PPH3Pl9DqnNhc4ubXEzuYyW+vznNha5fK547x6dIsbV89z7dIpPn50wP/z+1/x73/8S/7099/yq+8+ZGZikIDPU28eNDeiWQXaml/F3qkAACAASURBVNNUq80sr62SyqRRVBmrZCGfaSIeVIj63qev4mSi18bKhIeVSTfzIzYWhnWmBzVacgq6TSDeFGJ5ZZFye4rpkThzI1Fq7SFUXcHpdhCNBVlammFmNMvieJiF8SKzk4N0dlQoNYcZ6/WxNuVlbcLBsSkXx2cDrI85OTbpZnsuxPH5IJeOt/Di/lFeP9nj0d1NVhcH8Hls2G0qoiggSAImk7EeTzTUnYEGw/v1e8rYgMXciCyYUUQLkmhCl0R0WcAuWrCLZrxKndEVkMyENRGf0EjeptDhkhgKKMyl3SwVfExHVZbTdlazDo7lfEx4LcwHZVajKjs5N2txlbWYwlJU4kTJx6laiN2uMDu9MW6s93B2rsJmX5ytgThnp4vsL7ZzY73G9bUqd7f6uLszyN2dfm4c6+JgrZOD1Rr3dgZ4eHKYhyeGuLvZzZ3NHu5sdPNgp5+np8e5t9XP07NTfLA7yqPdIT7YHeWD48M8ODnC45OjPDk1xuPdUR7v9PPxuUlenx7lxwerPN8b4sXuMA/WO3i+VeHZsQJvLvTz8liGJ6sJXm4Web1V5O5Sks1uHy1+gaBqwq9a8CtmvJpAyKmjiCYEiwFFNFDOB9k/OcGVUyPsHevk7sVh7l/o58puP9tzNQbbgixVNa5Oa9xZEri/YOThipGHy0YeLIm82ArwaFXlybLI01WJxysij5YtPFg0cH/RyP0lM7fnGrm7LHN9xsSNWUNd+JoycDCjcLLfwJVphQuTEif6TFwYN3NxQmGj08T+jJfzYxrnxxQOFjQO5iSuTins9Cqslc0cLARZ75CZa9fpzWiUYxp9LQl8uhVNMKOKJiRLI4rlCG1RlbW+cF3Qms6zO5FlbzrH3myR0wslpvvzxAJ2Bjub6a3kGGm2cWte4uGKiQfLRj5YE3m0LvBgxcrVaYG7SyonBhSmW42Mt6j0ZST68zJdWYnevMJgq421sSSfPd3if/z2CX/307N89fwor+5v8/LRNV49Ost3H5/nx68vcn1/jcnBIkszPexujfHDt9f54bu7fPzyJg/u7TPcX6G7s51qrZuuwVkGx1ZYXF7jFz/7Ef/6zz/jN3/7Y07trVJqzxIIuclkIpzdW+XB7Uukk1EEwYJFEDCZBQShzgXSbXasig2TWcJkqbftWUQrdrvjrUNJlFTMJhnd5qjHGMU/t/QpdRaUpBIMRnC73bSXa4fijQub04vLE8TlDeLzRwgEYwSjMUKxOKFoU70hMJ0j31Ki2Fyi2tFJX38vg4O9TEwMsbQ4zerqLKur86yuLrC1ucbM9CS9/b00NcXwHkZYQn6ZzbUBXr+8weLiNLFIgqC/CYfLj93lx+MNIcla3ZHWaEGwWNF1LzZ7EEV143CGcTh8+Lxh/P4AsZAfm1KHshuMJkxmMyZTHb5fZ1vVBStJsiLIKsJhdFEUrcRiaZrbuugZmKRvaBqr6sRsEZEkDUGs868kWcXhdGN3uOvNcT4PdoeHpmSceDxBIpEiEIxSKLQSb0oQjkYIhSKEwhH8Pg8ej7cuVrk9eLw+bHYHDqcHm+5E0x2omhPd5ka3eVB1J6rNhc3uweny4HaH8QdipLNFarUap8+c5sWrj3j10Rd89MlP+OSTb/jww6949fITXr14xQcP7nL2/C5Tc2OUO8vk8y1Uyl2kUnlCwTjBQAS/N4jL4cHn9uPzBPG5Ith1P1bZgV334nQECAUTNGfbGOzqYW1ygL2NeSbHB2gut5MvlynUarR0d9Pc1UFzRyfFWgfFahuV3nbK3e20dLaRL7dQrLVS6qlS7qowNTdBoTlFIhEhGouQSCawKhJ2h4p8GEWUDwUuiyBgkurNdIIkIop19pAkm7FaRTxunWw6zP7F0zx8cIfvv/2eX/zwa37+sx/47rvv+cnXP+bLLz7l049f8vGrJ3z9xSd89fknvHxym5tXTnDr2jaXLy5y5eIsH9za4P7NLW5cWufG/g7rS+PkM02Eg358Hi+KXHcbiYIFi8mMaBFw2uuxRLtuw2mzYzYZ0DUbdt1BoilKpdxGf38vwyP9dHV3ML8wy8TEKPOz00xNjjMwMEBXZx/JZBG/L0yprY0zu1tcuXSWq/vnuXXtIlcu7fLwwSM+fP0jbt+4zgc3LnJmc5rFyR5Gh3ro7CiTyWSptHfQ2txGa6GVYjbHQG8Xk2MDrC/PsrU+z9bRaZZm+1lZGmGwr0pvT42p6VFmZoZYXp7i/MVz3Lj9gNsPnnJw6xEXr9zj2NY55ubX6OjoJp1JE4vHiCeaCASDBANhgqEILa1l0pkcsXgTTYkM6XyRYLSJUDhGsbmVltY2Yk1NZLIZWprzjA33Ui3lmRjsIOjVsOkqilX632tRixnJaiWdymC1WlFVBafdTigQQrGKJON+Tu/Nk0z6yRdSRKJ+RscGaS01k8qnSOeSdHcXObe3wMpCFx0dTcQSDpxeKw6vgi/oQHVYkawWBFGov06YTRiMjQgWMxbBgKpJOJwa4bCbZDJCJhdkZKSLbCaJ3abidNrrMHZBxGi0vG0eNJpMNBgbMJgNNBgNGEwmDA1GLIKI2SK8ZXLV196mw7XToWPrcD1lNBkwCWZEWcJoMr91ccmyeChyyciSjMfjJpcvYLM5UVUNu82Ox+mms6ODQiHPxOQI68fW6erpJJOO4/E6CPi9FAtpvD4HkijU+WOGw3IFkxGLRTwU00yYTI2YzAYUq5VUvAlVEhHNRgRLXeC1yiJ2m4KuKfh8bnw+F+GQj2gkQMjvwu9zEA55CQW8xIIBktEg8YDnncD1bt7Nu3k3/xHm979+2v2bnz3g/tV1Tq4N09XaRMwpE1DNeJUjdDQZub+T4Na6i+0hnekuD8mQC7/bRdjvZqgc4cJ6O9dPlvnk1hCf3R7gu6fzXNtuZ7AaJh11U2nL0pxvIp0IUivnSSd95BJO2rJ2uitBPE4ruibXm1sMR+ruG0MDmiYjyeJbF5csGSnmQ1QrUZIJnVJLmPGJTgJBjWJznHDERiiiEQyrhKJ2YlE70YiVppiVVEIhmVLJZZ2EgyLZjE42rZFJ22lu9pDPuYhEVUIhHZdLwyqbcTskyqUY7aUgg/0ZSs0eBnujDPTEmJ1spqvqp5i1cmZ3kge3T/L6xTVW10YIhVTiETeyxYgqmAh4nEjGI4RtFkY7U1RbQty5dpxzuwvMDpVoDsi0+EVqUZ1qWKMattIV0+lOaAyk7IxkHEyVQuzMD/H3v/qG//arr/ji1X1uXT7J/pltLp0+zqmdNU4dX+XcqS0OLu7x/P5VXj66zpN7V/mLL1/y7//yN/yfv/05f/zNT/npV69pbckhiSYsggFZMBHwu6iUclQqBUbHJ2kttaLrCj6vk2wiRE+tifF+H1NDLqZHbMwMaEwPqEwPqMwP25gZUBnpc+P1WrA5VFpbW7h06QJzMwNsH50gnfBjs6t4fG7cXhf9/b1sHFtkY22E7aPzzEzP0t7ezFBvmpkhL8vjdtamXGzNB9hdjLA5G2BjysP2fISjk17uXR7g6d0VXj3e5oPb62ytj5LLxAgFA/h8HiwWM2azCZPJ8LZFsbGxLnCZTY0IFiOS2YhTteK2qYQ8LhyyiF8WCEpGoqKBJssRUpYG0mIDOdFAt9XEmGZkUjMwqTUw4zQyZ29kVj/CiltkwW5izvoeS9oRFpX3Oeo0s+QwsOYV2AjJ7MRVjic1TjU7udAb5txgnMsTRa7NNXNzJseNqSx35pu5vdrOg+0+7q53cW97gIe7IzzcHebJ3ihPTo3w6OQAz04N8fLcGK/OjfBgs4P7GzUebtZ4cXqUZ2dG+eTKAk92h/ni2iJfPdjl5bkZnp+f5tX5aZ6cHOHJ8UGebPfw6vQoH18Y58OzEzw7McDrE/282unjxVY7LzYyfHyinY+283yyk+HjnSwfb2V5vV3k47N9jBedhNRG3IoJt2Ik4pRJuFRcVgnR1IhmNVPKRTh9bJDd1SorkznOblS5dW6Qm+cnuX5mjjvn59gacnNzQeXJusjDZSMfLB2KPqsKTzd8PF6z8XxV5fGyxKMlgcdLZh4tGni0ZODhkpG7iyKn+t7j5pyFBytm7s6beLBYh9VfGjVyc07ixrzM5SmJ82Mmrs8o7I8JnB82c31W4/qczukhM1emJPYnVU4POzg7FuRYh8zRTp25djc9aTu1hItSzINfk1HMBjTJjGxuxKebmaiFOT6RZnc6z6mZAntTBfam68fJ6RbGuzK0NycY7m6lv5phruri9qLG/WUzj9ckbs8bub2oc6z9P9Mf/k9sdJhZrmj0JU0MFjSqcQt9eZWOpEBXVqI7Z6WvYGVrvpXf/MUT/vW3L/mnv77J959t8ebZOt+8Ps7PPtnlV18ecOfyIsdm2jg4M8WXr0/zFz+9zssn53jy8Co3r59hoLdMZ7VIR6WZs+fPcfLcbbqHlpidX+KXP7zhn373U3767WvmFsYolwtcubDN9YvHOHlsgmhAQ1UtyJKILFkQLEYE0YIoS29jdrpux2QWDg8zJrN4KO4ISOKfXUwCZkH4/3Gf6gwoVbOhqjqa7kRR7ciKjqzaUTQHNpcXtyeAw+nF7Q/hcntxeoK4AxH84Tj+SIJYPE0m30IinaelVKZcq9HZ1UV3Xy+VWplMJkMkHCTg9+Fx24mEHORzYUYGWrl+eZNvvnzCwZU94tEguUyOeDSNZnPj9oVQNCeCKGM0mjEZBHTNhap6kGUHquLA4ajzuXzeEJqqoSoSirUugtSjNmYMRjNmS72FUBBkJElBkqxYNR3RqiDJMpruIJEsMDG9TLljkGAsiaJpaDYboXCIcDSMzxcgGKk7UsLhCL5AkEAojM3hwe5w4/EGsDs8aDYXdocHp8tXj4iqDqyKhiKrdX6XYqszvDQnqurAqjqQFSeK5kbXPWiaG93mQrO5sbv9+PxhmlJp4vE0tVoHU9PTXDu4yUcfveHDT77io4++4fnLL3jx4jOeP/8Rz5+95sqVK2ztHGNkeoRqXyf5lmYymQJtrVVSyRzBQAy/L4LPE8Tj8uN1Bwj6I7icAVTZhWr14HIE8bgihMNpyqVu5icmWJ8eZHNxhM7udporFTLt7eSrNdq6e2ju7CRfqVCstlMb7KKlo4VCtZVsuUhrd5VCtZV8pY3m9jZqne2k0kHSmRi1rhoenxtdV1A1CVVV6gKXLLx1bVlEc537KFoOxV4zus2Kw6FSqTSztjrPrYMDPv3kDd98/T1/8Yu/4te//ht+/vNf8bOf/YJvvv6aL794w2effMibjz/ii09/xNefv+HzT1/y6UdP+OzTh3z60Q1+8sVtXj09xZuPrvLk/mke39vj2sUNFqf7ySXD+Nx2dFVClkSsgqXuhpEVJEHEZXfgtNuwShJWSUG1KkTCQUptLXR0lOnt76S3v5uJqTEmJkcYHxlkaWmekZFRisUS8Xj9eWkutHJ0ZZ4rF85w82CfWweXOH1ynWePn/D86Qse37/FyfU5bl7Y4cT6LPdvX2F8ZICejiqLc3MM9/fTls8z0N3J4uwki7OjbKzNcXxzkROb0+zuTHNyZ5bp0Q5GRzoZGupiZLiP8YkJTl+4wo3bj7lx5zHn9++wd+4GS6sn6e4eoqd7gFJ7hUQyRSKdIRQOEQjWBa5oLEkmVyQciRGOxgmFY0TjdddWMpUmmyuQSGVoaW1maW6CpdlRttZm6asViQYd+H0uPC57vXnQeOTQSWREllQkSUZVVZwOGzabHV2z0lrMcHB1i3TCTblUJBYPMTDQS6XWTt9gL+lsgv7+Vi6eW+bY0UEqlSipnBt/WMXj13C4FayajMViQpKEOkvUZMBkrgs7kmzG67PjC9hJZUK0V3Ik00HaSnlURUZR5DobSxIRRRlF0ZAVK2aLGbPFhKzI6DY7FlHEYDRiMBhRVR2jyXIo0Ao0vo0hGmhsbDgUuEwYDI2YTEbMFvNb0UwUpbdxQbPZjGy1YjYZEQQLiqriOozGuuwOfB432XSGnq5uZmemyBdyZLNpotEQNptGsZhmfLyf9vYCLpejDrE3WvB5vG9dbPUWxbrAZbaYkGWZsD+AxWxAFi0IFjMmY2Mdvq/IeNx24vEwLodGwF8XuUI+NyG/m0wyht/vJBL00RT2vxO43s27eTfv5j/K/PX3D7u//dF1zh2fob89QZNPIWgXcEnv0xqxcHo6zN6kk9UeK1tjYZbH24gFPeSSUTrbkpxZLHF7t4MHFwZ5fX2Yz+4O8/NXq1xYb2egM00i6iOXipKIBWmKeunvaaOQjZKM2OivRmgt+LGYjRhNDTQ0vIfJeIRQ2FvnWEhmrLKIKJgwmxuQhfcJ+S0k4hK5jE4h56RY9JLNOsmkHJRKIYYGi8TiKpGoSlOTTlOTTDqlkEnJZNIK+ayDbNpGc9FOLqtQLDgoldxUq2HyORfptAuPV0OWTbhdEt1daarVMB3VMF21CJNjBWbGc/R3R2kvuWnNq9y4usqHL69y59YpNjenSDbZKGSCODQrVpMBydSAbGogZBfoLUXJJWxcPrfG5QtHObMxzkDBxUBSZSitMpTSGM6ojOZ0RrMaE1k741mNuWqEnbkB/uUffslffvspD29e4szxVU5tLbFzdJGzpza5dHaLl0/u8vzRPe7fusStq6f54OZ5/vkvf8L/+z//gf/+m2/4b3/5FR/cO8DltCMIRgTRiE2RaC5m6e+v0t3VTFdfP6l0At2m4XHozE+NkYprjPT5mRi0MzVsY27EweywnZkBlblBlZkBK9MDNkpFHd0hEotHObp2lLNn9jh2dJVMJkp7WwyfV8blsRMMeVlaWuLc2TNsrG8yPDxBrZxnYSLL8qSfxVEba1Nujk57WBm1sz7pYmVU48RSjO2FCJsLcW5fHuPJ/aM8urvB/rlVstkY4XAAxSqhqIeLLnPjIcftfRobG+r3muF9LMYGJIsBp65gkwX8uopfFgkKBuJCI03mI6QtDWQsDeTMR6iJBkbkBmZtZqasDUzLDcyrR5iX32NJbWRFN7NsNbJkPcKy2siS9D4raiPns0Hm1QZ2m5ysucyse8ysBsysx0SO5zV2Mgqnqz7OVz2cKapcH4xway7Pldkid9dq3N/s5uZKmXvrVW4tl7izWuH+eoX7qy3cWW3j7kqRR+stPD7WwqNjJT65OM2zk3283OvlyXaZ7+8f5SePz/HplWU+2V/k43OTvNwb58OzUzw/0cfLvVEeH6vw7HgPn16Y4uFyK882OvjoRI2PTzbz5nQ7nx3P8mI1yEebKd4cL/B6K8eb8z2cG0uTdhjxqGbcqgmfYiHp0cnEAsgWI5KlkYhHYbo/w8p4kct7o5zZ6OLOpUkOzoxwdXeKs0f7WapZeXDUxoMlE3fnG3iwaODBkolH624er/t5vGLj6bLM42WJJ0sSH8wYebJk5OFiA4+XTNxZVDk5aOXs4HvcX7RwMNnI3en3uD9v5NZ0I/cWzFydNHN+zMy1WYnbsyIPlyVuz1u5Na9weULk1ICFG3MyF8cltrokzk+E2Ox1crTLwWy7j464TsGnUAg48GsyktmEbDGiWBpJB1QWemKcnEyzO5Xj1EyBUzNF9qaL7M0WubDWzexQmWTUzXBPMz2tTSzXNO4vylydNHJu0MCFMZmdXpmjVZWO0HsM50S64iJ9GY2OhJXWiIlq0kolIdKVlenOygy12nl5d4vf/OpTPn19h1/+8JLf/91jfvurq/zis01+9uE6f/XVZb5+dZwvnq7zszen+cXXV3hwc4NL51a5e+Mc0+M99Pe20V3LMz/TzbMXjzl7+QFLG/t09S9w7NhR/vov3/DrX33M9vYisXiQfDbC0nQvv/nhU3745jmP7p5neqyLge4ipeYw8Zgbm03AKloOd/VNGEx1hovJZMRoNtNobMRoNCEIEppux2KxYDTWAcYmi+UwUmOptzKaBcwWCVlWkK0KFlFGEK3IioZV0ZCtOlbVhqLWxS/V5kZzuLA53DhdXry+AF5fEJ8vgM/vJZmK097eQq2jhWqthXQqSEsxzvzsAEdXxjh2dJL+nmZ6uwp0VvKEfC5kUSQeS6BrTsxmEZNZwGgWaPwzkLmhAbPJgmCpM7AU1Y5u8+DxhvC6A4QDAVKJMMVsE36fB/GwbcxksdTB7oKEJMk4nS4i0TD5Yp6+gR5aS0XaSiU6u/oZHZ9jYnqRTKGZSCyK1+cnGo3g9rqx6c56a6HNid3uRNOd6DYHmu5CUeuCm83mxWbzotvcKKqjft0U+9uPkqwjyTqyVT+8pg6smgvN7sXuCqLbvei6G93mxuUOEAxHaS4WKVfKTE1Nc3Bwhw9ff8ZHH33Fq1df8vr1j3n2/A3PXrzh6ZNPOHf2Euvrx5iem6VzqIvKQI1afxfN5XYy2RYy6WaSiRzJpgzZTBG3y4/L6cXj8uJ1B/B5I2iqG1VxYbf5CHhjJBNFOmp9TAwOcGJ5nPmJHqqdFdp7e8hVq+QqZVq6uih2dlLs6KRQKdHS2U6+2kprd5Vka4FMuZVka45ipZ1sc4F8MUMyGSES8dGUjCMrMoJoRJBMWEQBySqhaMohfNxS52+JJsTDqKLVKqHp9Va70ZEBnj17wnff/sBXX33HNz/+ju++/QXffPUd33z9Pd999wPff/c9P/3JT/nqx1/zxZvP+eyTH/HmR2/46osv+ObLz/numy/54dvP+dnXL/nu68d8/fkDPnx2gc8/ucpHLy5w92CD86fmWF8aojkbJR7yE/S4CHp9uOwOPC4X0VCISCiEruuI/x9779XUdqKva97MXm1Qjn/9lROSUBZCOQMig8g5GGyMDRgwJtg454zdbru7bbdDu3utvdLea8ezZ84+c2afM7tqruZmvtAzF6L7fIdVfqtUlAqqgBsVvHp/z6NUoVGpMRpE/M1eMukE5XKOgcE+akP9zM1N0dXVwdTUBDMzUwwMDBCNJkinCiTiKdZWl1lbPcXeznke3b/B3vYq1y5fZH9niwvrS6zMj7C2NM6lrVM8f3iVzbOLXNnf5uGtq6yfPcXS3BRTY8NMjQ0yO1VjYXaAleVhFmY7ObcyyJmlAeYmuxkabCObijIwMMDi0lmu3HjAlRuPuHztAZs7NxmbPEVv3wTpVJFkMk8wFCMYiuL2+XC7PTQ1eXB7PATDYaLxBOFIjEQqRbPfRyAQprk5SCgcIhqLEQyFKOTTzIz1cnpuhN6ONDOjPZQyLXg9TnKpVkxGA2pVnf8kkTZitVixW21oNGp0Gg0upwODTo3bZWOgO8P4cDvxaIBYPEIkGiCRitGajNLV00F/f4n1M0PMzbTT0RmlNe3CHzbjcAkIRjWCqK/bAxUSpJIGGhtPoJBL0WhUiEYtsZiHru48bR0psoUWmrx2TGaxXmpp1L/C4BUKFR6Pr154qZTYbBakUgkKhRK1WlMv2aUyLBYLMpnimLlVL7TkcjlmsxWJtG5SVKpUxxysX/hbUuTy+pmiTCY9XsxLj3/u+vfTaTV1e6fFis1sJtkSxWwSKedzvHn9inAkTCwWxeFw0NTkpr0tR6WSJN4aRDToUKoVKGTyY1voL4wvxa98Va1GjU6jRqtS4HTYUCpkGA2G+lJRFDAZDbgcFgJ+Dy6bBbtFxO2y4nZacDsteNx2XG4bboeVlmAziUjgS8H1JV/yJV/y15A/fLjZ8fTmWVbnBkg0m3EblTQZVXgMUibKVjZGrYxkpFSjcqZ7orQGbOQSQVYWxnh0ZYVPT85z7VyZJ5eHeXtvkh/uDPHm1ghnpnJk4j5aIx7y6TCxsI9I0EVbOU444CTsNTLQHibgNSOXNyKRfoVUegKDQYvH40ShUh5DMfWYjAJGUUU4aCCbEumsBunpjlDrayGbNJFqFSiXnBSLLiolNy0xLZGQjpaojtYWHalWPa1xHamUSD5rp5hzUMhbyaQMpJMiubSRbNpIa4tIOu0kkfSRy7Xgdmnp745TyDvJpCxkMzamJ8sMDbTQ1+WnkLeRiuvYWO3l3Zs73Ly+zubmIqW8n1zCi14txyboENUKdAoJRlUDEY+I16Hm/MowV/ZPsbcxzanhLEOtIiNJkaGEwHDCwHCrgfGkkdFWkcmUiYmCi7WZfv7y+3ccPbjK1toSK0tTrJ2eZePMSXbOn+HJ3UPu37rEkwe3eHDnCpd213lwbZv/+MsH/r//+Hv+45/e8V//5TMbG6totUpUKgkqlQybWaBUzFAsJ6kNVGhrL5POxLHbzZhFPYHmJtJJLyMDUfq7XUwPu5geNDJdMzPea2CyV89Yt4aJXj21LitNbgWCQUsg4OPizha3rl+lWkky1NNMKWPFbNVisRkJh4OcObPKqeVVyuU2KvkA430upmsWZmpmFsdczA4ame4XWBgUmOsXmB8QmRu0cHO3m1sHwzy4ucjDO6vcvrZBJNiEw25Fr9WiUatQqVR1joO0EankK2SNDchlEoyCBpOgQSM7gVEjx6KU4NUq8SokBBSNhBUnCMtPEFV+RUzeQFT+N3QoG6hpG5izq5nSNzCtO8GM9itm1L9hTi9hyaxmTithQd/ASaOMBUHCrP4E86KUObGRUw4ts0IjCxYpp3w6lps0LPvULDoaORXSsBJQsBVVcTFrZLe7mcOxVq5PJ7gx3cqtmRQ3Z1PcnUtzdaKFq6MRbk/FuD4Z5d5sjLvTAe7PhXi+WuTbnRGeneviyUqJhwut/PbBKV5eXubD7VVe7EzxbL2Px+cGeL45wt3FPHeX2rk7n+HxmQ6+3R3j+UqRl+c6eHW2wPfreb45E+PrJS8vFpy8OBnkxckIzxYiPFqIcWWihfaAAbtehk2onygGHSb8TgtapRRBq8QmyOgr+RjtDrMyW+TMbJ7r2wNcvzDAwblBrm9OMlMWuT5t4O6skluTMh4vKo/ZVCK35yw8nDPyaFbLkzkdTxaM3B5V8GhGyf1pKfdnFNyaFdkfNXN71sCNSTX3ZvXcnVZwb0bLjQkF9+Z0LPhAHwAAIABJREFUXBnTsT+iZXdIxc1JDTcmVFwa0nB9SuTymI6rUxYuj2s5GDOyPWjnwpCH+ZKRmZKF/lYz7WEbSbeJuNNIs9WMTqlAo5CiUzRQDFs4XYuyPZNjfayVrakMl091szGaYmsyy8Z0kelaB9GAnVp3mo5MgLmKgYcLIjcn1Sxk/4aRpJT+uIL+uJJKWEUhoCTnU5L3q2iPGcgFVGT9SvIhFcWIinJUxYWlDv7l94/5+799zfbWDoeXLvL225v88fMh//rH6/yXP97kn39/i3/90x3+8Okyf/x8lVfPdzh7usbidA8TQx2M9Ffo6Ugz0l/k6MkV7ty5zcXDR9QmN2jvXaKrf4br1y7zl79/y927ezicNjxeF3argY58K4cXT/PTD4/49PYh//aXN/zL33/LTx8f8+LZAXdvbNJZSZJq9WE261CpZajVUlRqOUqlpA7qVirQqJWolI0YdHLUaglKpaTOxlMeM4WUMpQqGRqNAp1OgUHQoTfoUWuUaDRa9HoBvUGPySzianJgtZnx+T24PQ48HhcupxW3y0445CcUchMOuenqyLC0MEx/T472cpRIyE4g4MBm02EU1RhNOvSCErVSilYpw6AXMBrNdY6NTHa8avjFMlY/3ZHKGpDJJXUwskKCQilDo9HgsFoo5nJMjvQwPFCmmI/T7Hfi9zdhtZsIBQOEwmHirS00++uFld1px+V24nDa8YcipHPtVHuGSGWLaLQCKo0WvV7EarWj0xvQaUWMJhsmkx3RYEaj+6Vks6ETzAiCBYNgRa8zoRfM6EUzWp0RvWBGozOi0gj/q9wSjL/yzgzHTC+DaEc02jGa7NicTRSKFUqlAge721y5fIWjo1e8fPmeb16+55uXHzk6esvR83c8O/qWW7fuMzE+R1d3L90DPWQqBZKVDLnOAoWOAulCkZaWLH5fjCa3nyaXF7fLi83qwmZ1YrPYsZhsmE1uRMGOQbBhNXtobo6SyVTo66kxWatx5/I2EyPdZMtFkpU24qUiyUqBTLVKolKhtVwimkmSKueJF7NEMili+QyRTIpQOkko0Uo0ESeZaiES8WOzmrDYzBhNIhrtLwB5NQqlHI1WjU6nQaWWo1IrUKrlvzK4tBoVekFDJOzn/v37fPjwmd/+9o/86c//wB/+8Bc+//gH3r/7zMcPP/Pxw098+viZn378zI8//sS7t+/4+MMHPrz7yNtvv+fdd9/xw/ff8unNK3736Tv+9qd3fP7wNZ/ePuTbF5d58WSTr59ucvRwnQe3znD90il2zy+yND1EVyVDMhqm2eMm6PPRGm/B5/Nhs9qxmCyYRCNmo4lIOEQ6HadaLTMyPMjs7DTDwzWGhwcZGx9mdHSYansnrfEk8ZYwc1MjzM2MsbezweXd85w/t8DO+iJryxPsrM1yaWuJS1un2Dg1xa1LmxzdO+S75w/YWV/hzs1Dzp5aZHl+irmJAU7NjzA12s6pxV5mJkrMT7WzNDfI5EgXQwOdVKttnF49z8G1e1y58ZC9qw84f/EmqxuX6e0bp7Ozn0RrhmKpjVhLC/5gkHA0QrM/SCqVIpVK4mv2E4rEaA74SWczRGJhCsUS6XSGXC5LW7lMsZCnp1pmdryblflBxvqLVLIRQj4npVKBYMCHWqVArfpfJZDBIGAxGevGP1FE0GsRBS3hkI+zy+NMT/QQDnsolDK0JqIkUzFyhRTpbIqx0S52Nyc5f26ITN5DMGomGLHgcOnQG5S4muyo1UpkCkkdryCXotEosFoNJNNBuroLFIpxkqkQbo8Do1lEr9ejVCuP17HyX88MXQ7X8RWEFIfDXi/oJBJUKhVudxMajabOs1IqkSuUyI5h8haLBbVaVed2SeqFl+x41SWTyZEr6l9Xfw2sL7vqK6564aXWqFCrlOi0emxWOzazBU+TC1HQEQsFOXt6mebmZjweDxaLkWy2hf7+Ngr5GKGwF4vZUJc4yBW/lm91M/YvHyUoFXJEQY9aWZcrKOR1RpdGKUerUeJy2olHAgT9TTitZmwWIy6HBbfLitNhxu2y0uS2E2z2EPG5ScV8XwquL/mSL/mSv4bc3F3o2DpVI+Yz47cbcBnVuAwqHFoJ1ZiO9REn2xNuRtscDFdbGezKcHHjNPvbZ9lbGeDquSq3tzr5+voUnx4t8Kfnp/iff7zP7767TXuhlWTUy+RIN4mWAEG/g3jMS9hvp5jyUsl6cdkFDIIWmbwBo6hDqay/Q9YorZ8l1sGpMsyinEhIRylrYnoyS7ngoKPiplKwUsgYaSvZmZ3OMDoYoqfDQTYtkM8I5NM6ciktmaSWQt5Me8XFUF+YkVqUtoKFUs5KNmOglDNSyNlIJa20lYOUikFiERPZlIOuzjDJhJFCzkF3Z5jengi5tEhb0UEhY2ZrfZibV1c5vHSK7QsniUUsZBMedEopOoUUrayxDqWWN+A0KIj6LFSLfm5dOcP+9iLrJ3upJY0MxgVqrQZGkkbGUybG0xamM2ZmMiZmKs1cXJni9z+/5drlLa4dnGd5YYwLG6fY2zrHjcs7vD66zeuv73P18g7b51e4eH6Z148u8X/++Vv+858/8t//+QN/9+f3ZHNZVCoZGpUMQa8i1OyklE+RyURZWpqkVMyQSbeQiLfgdduo9ZXp64oy2O2h1uVitN/KZL/IzKCZyT6ByT49k30CMzWRqUEjbQUjZosKs8VAtVrhwvk1RgaLTA81M9rfRJNbic/vwh/0Mj4+zNLiIt3VIt0VJ9ODFib7RRZGHZyZDTI3ZGF20Mj8kJG5QSOz/UaWRl1sLCW5ulvj6MEq3xztc/vqBvGoD9EgYDYZ6+cjKiUKhQKlQoZU0oBcegKVrG5MNGgU6OQnMCkacSkl+JUSwserrbiykYSqkaS6kaRSQlLZQK9WyphOyrj2BAtGGXOGRuaNcmYNUmYFCXMGGacsGhZ0jczpTrAgypjWnmBG9xUrTjUzhgZmhN+w4lKz6FCwaJOx6JRyxiNlvUXLVkLHflbPVkrDRsnGbr+fC70+dgcCXJtMszcU4vZsir1+P5cHg9waD3N12MvdCR+3x9zcnfByfdjD3dkUv70+xZuLAxydzvOHRyu8urbGjw+3+XD7DD/fW+OHm2f53eNdXl0c59XFaR4sV/h2f4oXG708P53j8WKSF0txvjmd4OvlIK9O+3mx6OT5QjNv13M8mPZz0GtnvxakO2zAJcix6eXYDSpCLitWnRy9Ro5ercAqyBnsCLIyU2L3XD9Xt/p5enWYF3fmOTw/yvObZ5nucLA7ZuTunJrbs0ruzcq5Na3iwZKdGzMW7sxaeTRv5cG0wNGShXsTWh5Marg/peHBvMjdeQsHo3qujKu5Pavj1pSOg1ojezUFm10NXB5uZLdfwsGIjtUOCVfGtOz2K9mt6TgYNXJ53ML+qIXr0072xpyc7baxPRxgrmxjJG2hI2wm4dIRd4i0OE347fWCS6uUI6gkDBb9nBmJsTVbYG08xcZ4gs3JPBtjadZHk6xPFGhPBYkHHQx156ik/fQn9Wz0G1nr0bDSaaAvriHjldGXNFAMKSiE1FQiAm1RLZ0JkbaYnlJYRSmqoRRV050x8bdvrvF//x9v+e2Hpwx2d9FTDHFyssqLB1u8erbNq6N9Xr+4xYujm1y/dp4L56f5+vlVzp+dZGa0ndG+Aj3tKQa6sxw9PuTevWtcv/mAxdM7RNNdZNpmKHbMMTlzhtu3Djl6fod4IoYoCugFPXqNlkjAy/zcGGG/k0ouysLMADvnl3h8b58//Pg1714/4MbhGuVykmgsQLGYIploIRoLUK7kqLYVCId8dLRlGKp1MD09RCYTI5ON0tVVJJ+Pky/EKRaTFIopMtk46UwLkWgIm92CxWLGbDZhthgwmvQ0NdnRCyqsNmP9pEyvJhoNkMvG6e8tMTXeQ62/zM7WabweEyaDHINOik4jw2oxIug1+Hyeum5eLcXtMBANuvC6rVitIhaLAafTSCDgJBBoIhIJkMmmCEf8ZLJxqtUC+UKKZDJKZ7VEMtVCLpuiWMgzWutiqL+dZDJCMOQhHAng8zXhcrnQ6epnRBqtDrVGf2w41CMYLcRas5TaBylU+tAK9cWVXhBRa/Q47E0IgoigE9ELRgwGM0aTDYPRgtFkRzQ50BvqxZYgWNGLlvp6Sy+i1RnRaA2oNPUVnFZvQjDUWVuCoc7dqi/B6qwtk8mJy92MLxghm8uzs73Lyxev+OblO148f8M333zkxfO3HD17y9Mn33H9xkO2d/bprdXIlsoUOtvJd1dIlnOkKzmy1QL59iItyTTBUBy3y4/T3oTfF8Bhd2OzOrFbXThtTqxmGxazG4PejmiwYzN7afa10Nqap6ujh5GeTpZnRimX0qRKRRKVdhLlCun2NjKdnSQqFWLFPOFUgnSlRDyfJZJJE81mCadSRLMZWrJZqt2dlEo57DYTdrsZg0GPQTRgNIk4nTasFhGH04TFImK2CGh0CnR6DXpBh0ojR6Wsm+0iYT/VSpHVMyvcvnmLu3fu8vr19/z885/58dPv+fnnP/Lp0+/48P4zP7z9yKf3H3n39h1v3rznww+f+fj+J3768bd8/OE9H9+94cPbV/z8/jt+/OF7Pr//jt99/I5Pb57w0w8P+PjmDq+f7/Lm5QEvn13g60e7vHy8z8Ob59nbOMnCVI2+apGOco7WWAs+bwivO4BJtGA122iJRYnHI7S3FRkdHWJwsJ/hoQGmp8aYnh5nqDZAuZQn4PdSbc8zPNDB3OQw22tLXD/Y5MrFc9y/usWdww1uXNrk0uYKlzdW2Dg5y87ZM+ycPc3lrXWu7+1x88oBBztbLE6Pcm55igvri8xNdrI038PayhhL8zWGBzvo6ihQLOY5c/Y8e5fvcunGQ/avPWB95xozJzfo6x8jky7QGm8lly2SSKbJ5fMEggEi0RjBYIRwOEwwGCIYiuIPhPAHmoknkgQjYTLZDLlcjmw2TbGQI5FoYaCnnamRKvPjHWydHmNnbYFsIkJLLEo2k0SuaECv0yCT1s3MUmkjcrkUlUqB1+PDYjajUSvIpWO05cNsb8wSCrrI5lMM1noYHu4jmY4Tj4eZmeri9GKVuYk8xaKXWKsTX8CMw2VAMKjQaBXIFdL6iZ5CgVavIhRqIhRxky+1EE/6aU0FsTlMmG0WtDo9CoWivoBVyHE6XLTGE6hValRKBVKJ5HhlJUUQdCgVdYmTXq9Dr9ehUilQqhTIZHIUyvrfTc3NzSQScaTHJb5cWS+afjmvlsll9RJOLkcqkSBXyOpL3OOi65fnekHAZDJjNBgxG404HTbaSgUmRoZwO124nE78XhdtbWmK+VbaSglsNhGFog6RVymUKGTK42VZ468WRblcilKhQCmXo5RJkUulyKUNqJRynE4bgk6D1SwS8ruJBn247TacVgtelx1Pkx2X00Sg2Y2nyU403EzI6yLk+XKi+CVf8iVf8leRvnKiI+6zEHAacYha7IIKi1aBXa8gF7Iw0+Xh8nKGhZEcF9Zmubh5krOn5pgb7eb0cJg75wvcPl/k/f15/vJqnX/4/jL/+ukpf/n4itH+LqIBF4V0iGolRUvISXshSjndzGR/hlzSSTabRKvV/LrgkkobkMoakSlkSCQNqFQKBJ0cq1lCxK8m06qno2KnrWint+qhlDWRSQh0VGy0FY0MddoZ73fQltdSzump5PV0tpnoKIt0lM1UKzaqFSsTQ1E6y3YKGQP5nEgpJ9LZ5iafs1Mp+8imbaSTNlpbTJRKXpKt9YKrsz1AV2eAUq5ejuWTRmbHs9y7ucbuhXk2zs9Q7YgRDdrRKqXoFXL0CilahRS9rBG7VkbAYSDsN3NhfYKDCyfZ35plrBKgJ2qgNyrSGzMx0GKiL25mOG5iMmXm6cEpnt+7wvffPufW9T02Vue4uLXCxuoS+zsb7Jxf4eLmMrevXWR74zTrqyc53DnDnz8943/+0wf+/e9/4N/+4RMPH9zEYhZRKaVo1VIcVoF4tJlcNkGhEGdmZpxUKkLA30SxmCMSbKKrHKGr7KDWaWa0x8zkgI2RHgNT/UYm+/RMDwjMDIrMDhmZqRkYHzATCWvQiypsdhORkJfF6U5WF7NMj7jparNhtanw+Z10dRc5tTTL7ESFmZqbmQEj4z065obMnJzwsLYQZGbQxHzNyPyQiZlBKwsjLjZPZ7ixP8K96wu8eLzJ3vY8xVycSDiIKAp1APCxXlsiaUDe2IBCegKdQoZWLkErl6CXSzDLG7DLT+CTnSAobyAk+4qY4gQxVSNxVSOtigZa5F/Ro5MxopcyJjQypm9gWPMVo3oJU2YFY7oTjKm/YlLdwLS2kSntCeaNCiaFRia0v2HOKGErbmMjZOB6W4RzERPLXjUbUQ1XK2auVa0cVAzc6LFx2GnhfMnCxW4XG1UH56pNrHc1s93v59JQkDMlK+fbHVwfDXB5wMGtMRf3J73cHW/i5lAT9yejPF1s5cVKlucrOd4eDPOPr2/wP37/DR/vrvNf3t3nz69v8d9++y1vr63wx+eXeLbWz/cHszw9leP5YpSj+RaOFsJ8s5Lh+XKYr5f9HJ1s4tmcl6fzAe6Me7hQtbPRE6Lo1eESZFj1Mqx6JS5Rj0WrRFDL0anlWAUFtY4wW6f72DzVybXtAZ5cqXH/0iT7a5Nc25qmP23kbK+ey6NK9ocl3JyWc3tOy7VpPXcWHdydc/JkwcvDGQvPFm3cHRd5MGHm+qCWZ8tBXp5PcXWmieuzdg5G9Wz3KjkYVnG2S8t6j8DhpMD+qJ7dcRtbAwYu1Azs1qxcmXRyacLF/qSPjQE7a90ipztMrPU3M1O0MV6w0xe30N3iIuEyEDHraDbpEdVyDBo1OqUSo7qRsfYIZ8cSrE/m2DvZxtpIC+fHUqyPJlgfS7AxWSThNZOMeRjqzZNP+CnHbPXTwyYpnVEN7VEDxaCGrhY9xZCGYkhLOaynEFBQDKkohNQUwxpKEQ2VmI7p/hj/8ocn/D//7QdePj6gLeWnHNHRHjOwMFLi0a3zPL23z/3b17l37yFb2xcol5IsnxxhYbKbqeESk7UKtZ4CezvL3H9wg/1LVzm9ukUqW6I5kqA1P0SmPE21d5Gl0+c5vHaJTD6N2WJGEAyoVRqsNjtGkwWDIKDV1XlbNpsbp9NLNBxhsK+Hi9sr9PaWsdmNqDVyjKKB1tZ4nV1jMaJSydHr6rY5i0XEZjMRCDbhcFjqiy2DCoOoQ6Wuc1dkckkdMCz/ZU3wyzv69RWVVNbwq2FLrVaSz2eZnR1j6/wyi3NDXL18jtWVKURRg1HU0xKLYrOasZjNiAYBr9eDRq3C57EwP9PP3PQgPd0lqh0FcrkkhWKSaNRHKOTB6bLhcNowmUWMJgMmk4DNbkGn12AQ9YhGA3q9gN1uJxTwkWptwSDocTqd2Gx2zGZr3SCp0qNSa1Gr6xwuQTBisTpwevxkClXiqTYsNh86Xf0MUTAY6wWYYMZgsGA2WzGbbZjMdqw2N0aLHZvdg9nWhNniRBAsiKIdvaFecKk1AkpVHeSv0RrQ6Ixo9XW2mSBa6rZKgwmD0YbRZMNmd+H1hYiEW+gfGObSpZs8O/qOF0dveXr0lufP3nJ09JZnz77jzu2nnDp1jv7BGplyidZSgXghR6yQIV7K0FrKkmrLke+q0DXYS7Q1hc8XwmlvOuZteXDY3VjNDhxWF257E2ajDaOhvt6yWZswm1xEI2ky6QrjIxP0thXoq+YplnIkyyUS5QqJShuZjk5KAwPku6okK0VimRT5jjKt2RSthQzRTIZoJkW8kKazr4/aUI1QKIDDYakD24+XwBaLCYfdgtfrxONx4PW6icaCtMRDNDU5sJiN+JubMJuMuFwOopEA/T0dDPZVGR/qZ25qlMX5GfZ2LnLl0hXu3bnPN1+/4ptvvuX9u0+8e/OBd28/8P79T7x7+yNv33zi04ef+fzpJz7/+JGfPn3kd59/5McfvufDt9/w6d23/PTuJZ++f8bHt8/5+P1Dfnr7kLevrvLd0QHff73Hu5dX+ObRHkf3d7lxcJaNlRnOLs/R1d5BazRJ2B8hEgoTCQWJhvxU28v0dHcyMz3B9OQ4c7NTx0XXONlMnHQ6RimfYGy4m6XZcbbOneTW5R2u7W9zbfscNzdXebBznt25adb6u1mptnFxdpatxQW2Tp3i+t4+hzt7rC6dZuXkSaYnRtg8t8zyfI3TJ2ucXhxhfqZGezlNLpNkZnaJy9cecHj9MTuX77G9f5vp+RXyxTZCoXB9+RgKEIu1EAiGaE2kSKczlMptpFIZmv1BvN5mvD4/gaCfcCRAtCVGLB6jo6Od0ZFRCoUcXV0dFAtpan1tLM3WOD0/yNbqJPPjPWRbgzisBsqFJAG/G41GXV+ES08cGzPVqNVKWlvimE0mVEoZHredwd4851ZGafZY6O3rIt4aodyeJ5tLEg272Vwb5cblea7szTAzVSISs2Fz6LDa9djtBux2Eb2hbusURR2JVj+9vQXaq2myxRYy+QjxZAij2YjZYq4zCxUKFCoFUpkMUTTi8fqQH69LJZIGdDoNUmkjarUSnU53fO6nrIPhdbrjFVe9uNILwvHqS1K3JkqkxyeCKhQKRX3JeAy+l0jlv/K4VCoVMrn0mO1VP0PX6XTodToEvYDb6UalVOC02+ntrBJsbsbv89BWSlEuJynmU7SVc5hNBhQKGQqVvG5kVGlQHL/Oy2WSX62Kcnn984JGi1ImQy5rQCGXotNpEUUBj9tGLNyEr8mB02HFbjHS5LDiabLT5LYS9DfhabLjddsIelzEQ18WXF/yJV/yJX8V8RiFjqjXiVmnwKJXYhVUuE0aYj47E7V2VhdrXLkwy9GDK9y7tUdPNUclHeDiUpU7axkebKZ4ttvOv7zZ4u9eXuTHo0M+vbjDq3tXOTkzztT4EAM9ZS6cX2b15Aj769P0lb3MDiUJeA2IJgM6nQaZ7ARqdV0LLJHWTTVSaSMatYwmp0CixUSyRUchIzDQ20xbycLIQJRab5BsUk9byURb0UB/u4HV2WYG2rV0lw30tAl0VbR0twlUCjraSyLjwwEmhvx0li0U01rKeZH2kpFan49yyU6l7GJiJEG1PUAqYSWdtpPLOZifrVJtD1Is2BkbSZBLmcgkjPR1Bbh6aYmDnTm2NucoFPyEm01olRI0skZ0ssZ6qSJrxKT4CpeoxOsUOLc8zI3Ds1y+sMh0f45y0EjZL1AOmCk2G8n7TRQ9BrrDJpaGyvz04XtePH/Mpd1z7F84w+b6Mjvnz3Kwu8nt67sc7m+ws3mGcytzrJ9d5NndA/7w7hH/+5/e8u//+CP/9JefSSbi6NVyFPIGRIMap00gFGoik47T11ehNtRPvDWAaNThcJixm3RkW9y0ZW0MVi2MdInMDNqZ6DMy2q1nvEfDZK+WuUEDc0Mi04MGJvsF+qpmbDYFBlGDw6JhcSLHmYUU0zUX431mWqNaXC6BdLKZmYl25kejjPUYmBkw1Ndgg0ZOjtk4OxdgdtDM/ICJ6X6ByT4Tp6aCLI77ubE/ysNby9y9Nsfe1gTFfAyzScQg6FGpFOj1GhRKeR0y33gCtVyCXilFUNQfOrkEUd6IVf4VHtkJfLIGAvIGQoqvCCoaCCoaCCkaCckaKKkldGsl9Goa6NNJ6NdJ6dM1MGpSMKhtoKb+ilF1A+N6GUPaRsZEOZNWFSNiAzXD37BZcrORc3I27eBc3s1mxcd61sBem5FLVZHDbhPX+6xc6bGyURS52OXgbMXCctHEctHB/lCAg6EgpwtGVksGro36uDHu4e5kE3fGXTya8XNzxMOT2ShP50J8t5bnm3Ml3h0M8/bqPH96sccPdzb4y7d3+Pxwl98dXeObvRl+eniRlzsTfLMzxb2FFI+m/Nwf8/F0OsDzxRQPZgMcnfTzbCnAk7lmnsz6uT7cxHaPn4WOGAGzGrugwG5QYTOosOgVmLQKTBolerUMq6CkvyNGrSPA4mic1ek01za7uX9pisvrE9zYGmf/dAd702H2J4zsjWi5NqXkyqSa3WEV12ZsXBq1cnvUw40hG3dGrNyuWXg02cSNIRsP58I8Pp3i8lSE5arIao+VhZKG870C00UDPVE5q/0OZst6pktGJnI6ZopGpjNGZgsGxlJaxjIiEwUbM2U741kTs2UnI0kbA60WOoIG2gJGUk4DEauAU9QhaJQIajUmnQaHoGSwGGJ9Is/mVJa1sSTnRlo4W4uyNtLKxniKzZl2smEn2YSf/q4c8YiHuNdOymcmaleR8+nI+wWSTTLSbikJt4KkW0m+WUfOpyLnV5PxKcn6VGR9agohLecW2vnP//qO//d//MjFs+Nk/AayPhWlgJZiQMdQe5TrF0/x9O4ej+9f4fDSAQMDA4yN9DI10sX4YInRvjJrp8Z4/foxlw5vsH/5LgPDo0QiQTz+IM0tVbJts+Q7Zhmf2ebS1Wt0VEvYHTYMBgG9Xo9wvOYymUyYLDYq7d00R0tYmzJYnWkSiQq3b+yxcmaWfDFFOBrG5XKiVCmQH7NcJFIZEons+NTvl3+OjlcDcjlanQ7J8XOJVEpjYyONkgYaJRIaJZL6ueAxC0sikRwvCBSoVCo0Gg35fJbR0QE6O4tUSnHWzk4yMlTFZjNhNVsIBcKIBuFYM6/FIOjQaVSkkiFaov4600+nRhQF1GoNSqXqV+CxVCpHIq2f8MhkdSuiXKFCJlchl6tRqdSolBoMgkCwuYlkSwyb1YLH48FsNiMazRiNFjSa+nJLEER0ehGT2YHR7CDamqWrfxx/KIVWJyIIJvS6Om9MMNQXVwbRgihasVpdWG0uRNF6DJd3YLY4EY1WBIMZnd6EWmNArRZQqwVUGj1anYjmeL1lMNjRCRb0ohW90YJotmOxu3E0eYlG4wwNjnHxwgGPHn3N0dEPPHn2lmfP3vHk8fccHb3j7r0jVs+u0dU7uduDAAAgAElEQVTTS7ZUIpRoobk1SjDTSrKtRCiToLWcJVHOkekokO+qkC7kCUZbcDo8OKwunHYPnqZmHLZ6wWW1OLGYHVjMDkyiC1GwY7W4cdr9tCbKlIqdjA5P0FXO09ORIVtI01qs2xPjpSKJSplcV5V8V4VUOUcin6Cjr4OewS4ypSw9I4MkS3mKXW3kSgUqbe3YbBZMRgNyhbz++GUxoqiDs7VaDSajEavFgtvtJuD3kUmnaI3HiMWiZDJpFhdmGOztpKs9T193iYGeNmr97SzOjjM5Msj02BALM2OsrixxeHDAk4ePePH8Je/efuCHt5/5+OFv+fD+Z97/8CPv3r7nw/sf+fzpZ37+9IlPb77n8/u3/PbjG358+5p3r5/x7tVjPr15xg/fP+D9t3e4d/0U715f5c3LQ149O+Cbp5d5cusi1/bPcHjxLCsLs5xbXuL82iqd7SXymQS9nW30dbYxNtTH5MggQ4O9DA8NMjI8QDoVoZRvZWJ0gLNnlznc2+HG4SUOtjbZXj3H6tAo5/oHWG4rc2VukYPxSfZGhlnr62d3dp4rK6tcW9/iysYFDi/ss7exzfqZs2yurXP65Bxrq4usLE0xPFhl5fRJpqZmuXT1PlduPGbvygO29+4wNrVEPN6Kz9eEz+sh0dpCayJKS0sL/oAff6CZTDZPOpMjHAoTi8bweOsWzHAkQCwWIhTyk0zGSbS20FXtoJBNU20vU20v0ttZYHa8hzMnhzg9P8BUrZNMix+3XeRwfwu7zVIvdaSNNDY2oNHoEEUjapUKkyhis1nR6tQ0+5qo9bdx83ANj8dMJpMk2hIinWslV0oTj7vZvzDHi8cX2DhTo7cnTibXTJNHxO+3EgjYiUZ92B0iDqeRUjHG6EgHPb15unoKpHMxIlEfriY7esGA1WpFrdYiCAZUGg3SYx6WTCFDJpHVQfHSOjesbpNuRKfT1jmAajUqZf2jVCZFFMX676RV14squeT4dVWKSqk8NhgqUGvUKJRKpLJG5DL5MWxee3waWTcuyhVyZDI5MqkMpVyBQTDQ5Pag1wqYRCPeJhcWo4FkS5RcJk6lLUdHe5FwqBmdVo1SXl+v1Vlb9XJOJmv4ddml+MWsKJMTD0ewiIa6HfvYcmq3isSjXuIRF+GAD7fLht1mwuOy43bZ8HocuF1Wmr1Ogs1uIs1uYgH3l4LrS77kS77kryFOo9DhEPWYBSU2UUMk4GRqpJuVxUn2d85w//YBTx9e48Wzu8xPD5Fp9XGyluLVYR8P1qI8uVjib5+e4t8/XuXPr67wYG+RH54c8Pr+Je5eO+DhvXtsr69z7vQ8g50ppgdaGen0MjeaRa9X1CfIKiUy6QniLSGkMikyWSNyWZ09oFTIUCsbMAkNOK2NZBMmujr9DPUFGR2MUSlYaCuZ6Szb6e1yMTbgZqLHwGiXQF+7QE+bju6Kmp6Kjq6ySK23idGBJkb67Qx1Wugu6ejvtDE24KOn3UR3h53+Hh9d7U4KGQsd7UHaKiGKRS8nF3rIpG1kkyInF9vr/K+4QDFnY7g/xu2rp9nbXaK11U4sZEWrqBdbOlkjgkqORt6IXnYCm06K26ymr5ri2sE5Di4ssbU6SbnVS8SqJeowELUbaPFYadIp8BlkTPeX+PzxLXdvXuXg4ipbZ+fZXl9m5/wqu9trXNhYZnt9icu76+xsnmbn/CmO7h3wl89f86+/f8O//cNPXNrbxG41oVbJUKok2Mx6vG4T6WSEeKyZ0ZE+RsZqtKaiCHptnZOjkmHWy3CaGol4JXRkdNQ6jIz1GJjo1TPVLzA/ZGauZmJmUMfckMjcsJmlSQ/tRRsWixq3Q8N0zc/ShJfRbpGJXgNDXVY8TiWBZpGh7mYm+6zMDBqZGRCZrVmYGTQyOyiyULMy029ktt/EZJ+RtYUop6ZiTA262DnXyZX9SbbO9XDzcJ7lxaE6b8ftPIax6o7h1RKkkhPIJSdQKySo5RIEtRKdSopW2ohB9hvssgbcsga8ika8ihP4FI00yRvwyhvxyRuJKhvJqhvIqxvIKRvJKhvIqU6QV/yGsrqBsuo3dGga6TWr6RTVFNQNlAQpFYucsqmRuYKbpbYgIzErfQGB3mYdfV4Fsy1qVrJ69nrs7Pe7ON9m4ny7hcWkllNFMycLIlNxHdu9TtY77KyWjGxWjRwOOdnvM3F3ysXdSRf3pzxcG3ZzfzrK0/kQR8stfLte4tV6hUen8hytd/N0s8bXu/O82pvj9sogR+sDvNhd5P6ZLl5fnOLZWhePZmIc9jl4MNnMlX43tya9PFkK8/hkmHtTfh7Phbgy5OLiaAtdLU7cBgV2QYVNUGEVFLhNOhxGLXaTAb1KhkWvpLcSYXE4zdWtPq5v9nBnb4h7lybYXu7k+vka1zf7GCvYqLXK6Av9b6z1aDjfr+ZkWcpyu8BSScuFDguHPU7220UuZJTsl/XsVgT2q2aenkyzWwsykhQZSBroiWqYzIp0hXXE7VL6Uy7KIZFKWKQ9aiLv0ZJ36Sh6tBQ9AgWvkUyTQN4nknGpKftF2sNWOsJWSs0iw9kQeZ+N1iY7DlGP2aDHoFYhapSYVDI64k2cG81wbrSFcyMtrI8nOTccZ30syd5CB+tT7aQCdnJJP9VigrDPQchhIGxVkfToyPh0ZLxa0l4NGbeKtFdD0qUh5daQaVKT9qhINSlJNSlJN6nJ+tRc3R7h//rXF/zbn56wOFIm49OQ9anJeJUUvCqyzVq6Ux7uX9vk1eNLPLl3wIWLh+zsHnL69ClGBjuYG+/jmxf3uXbtBmubB8wtrFAq54lEmvH6vURTVbLlMSpds/QNL3PpymU2zs8xOFCityfHUK2d4aEORka7WVicZOnUElu71yl0nyKYnsbRXCMS6+XOzUusn1ukUMzQHG4m1hImkYzWX+OlEmRyJXK5ArlCiVypRq3R1AstWd0yKFeokMnk5HJ5FEoVEpkUifSXR71ckkjl9VJMIkUikyKTK1FpNTgddsqlLH29bXS0pxkbqbKxNkulnMflcmISjXR3dGAWRQS9gNViweFwYLVa0GiUeNweDIIRq9WGQRDRaQ3HQHgdgt6EUqWrM7GUGpQKDUqlBrmiboIU9CbMZjMBbzOVQobxoSqlXIoml5tgMIjdbsdoMqPV6I4LLh06nYhWKyKa7TSHWmjvqtHeXcNia0KrrS+7BL0JQaifKQqCGYN4bD001Isug8GCKJoRRCuC3oxeb0J/XG6p1HpUagGNur7c0glmNHojer0Zvd5Sh8ib6zZKl6eZ5kCEancvW1s7PLz/nKdPvuXZ0VseP33Dw8ff8fDxGx48fMXlqw/o6R+iVC4Rz6TwJ+L4EjF88SihbCvhbJpAKkFLMUOikidZyZPpKJDM5vCHoljMTmxmFy6nD7fLh93qxmZ1YzU7sZqdmIz244LLicnkxm4PkEh10FkdoNY3yEBniYGuLOlsgmSlSLqtjUS5QK6rTLZaId2WJV8tkm1LUeosUqoW6RrspK23nVJnG4WuMpVqmfb2Cm63E7VK8Ss0WyJpRCaToBO0KBRKZDI5Wq0etVqDSqVBNJqxWu243W78zQF6+/qpVjsYrvUz0Fel1l+hp5qnr6tIf0+FrvYsg71lBnuKDPaUGOxpY6zWx+LcJLsXtnny8Bkvv37Dm+9/5O3bz7x795nvvvuBd28/8vnTz/z04Wd+ev+Rnz584IfXr/j0/St+fP+aD29f8t2rZ7z75jEfv3vI++8f8N03t3nz8haf3jzgd++f8vjOBi8eXuLo7hWO7l7nztUDLu9uUeupcnJmjFpPicnhTsYHu+iqlunuqtLT1U61Lcf4aD+rpxc5vHyZgwsX2Fnb5OK5LXZXt3h2eI9X15/y7c3HfHfva17dOeL17ac82L3K9bPbXJhZ5Nb6BQ5On+XB7iFX17bYPrXK7cs3uLR7ha3NC6yurjA0NMj0zBwX929y+fpjdq/cY2v3GgO1MVpaWwgGmvB6HNhtFgL+ZmKxCMGAv85y8jopFYv09HSTSabo6mgnFAoRDDTT1lYhmYiTSsbp6mxjsK+bYjZJVyXL6ECV4f4OquU6i3BlfoDlmR7GB9oopiKEmp2EA01YzSbsdksdeSCVotcJ6LQ69Do9ZpMJl8uFUqXAZBQJBtxMjbYTDrsJhnyEY34y2QTZYpr2thTXDs9y7swwczOdDA1XqHamyeUiZDNBhofbqXZlSGdCVKspRodKjI9X6eop0l7N4vLasNrNmCwigkH81V6o0eiQyuTIFFJk0kbkynrpr9GokcmkNDY2IJHUHwqFHKPRiFqtRilXoFGrcbkcaDUaDAYRmUKGXCFDp1f9akhUq1T180RFHSyvUCrrBZNCfgyxV/8K4Jcr65B5pVyBQqZApVCh1apRqzUIegMOmx1Br8NkFMmm0lhMIqGQn2p7kVQyhlIpR6fVYTKafl1qSaX1RZny2CapUtbXWyq5HLPBgE6tQauSo1ErMIt6okEXY7UKbcU4XreDeEv4uNhyEWz20OS24Wmy0drSTMBjIxHxkfnC4PqSL/mSL/nriFGj6bAKGhwWLR3lFPsX17hzY5/7tw94/fI+r7++z4tnt3lw95BsMsxoT45bGz3cXA5x62yMz89W+e+/f8J//t1L/vH9Pf745iafv77C3YNzTI8MMDU6wvz0FL3dVfo7MyyM5xjpCZJuceP1Nv1qR5FKG9FoFGh1WvyBJkJBPxq1Er1eg06rQq2UIOob8LmUlAs++juDjA+nGeyN0Nvlo5gxMjWeYKjTSq1d+/+z917NbZ359ubF1OmWiLA3cs4ZBMAAkiCJQIIZIEAwIDHnnCRRiaJysKKVbQXbstUtp25329190tT5z8VMTU3Nt3rmArT7zFc4pV/VLhZRLHKTtbn3i/Wu9Sxy3WoyaQ2ZHjXZHjV9SZFMr4GFqTZOb6Up5e1UMiYqwybGh8yM9JvJD5jI9lsZ7LWSy3gZ6vMyWe5hfKybgf5mhjJR2mMmerpc9KRcdLbqaGlU0dGqZ7DXw/3b25w9u0h7zE1Hqw+1WIdaLv0toqiU1aGW/R6rWorbpCTiM3N2Z5HDc2vsbpTI9bXjNanxmDR4TRpsWjlWjYjboKRSGODR/dtcvXSKzdVJlmYmWF2ssLe1yP7WKjsbS2yszLC3ucju5gKHBxu8enSV//zpC/7tz1/w+sV9Yi1NqEQ5SoUcrVbEZtYQCjroSraSyXSTzw+RyQ6gM9TELZnsJCpBilYpw6A5iVX3LwQdvyPk/t/oaZNSGtIwmdWyMGZjdtTEdEHDzKieqYKB6VErM8UgI9lm/G6R0UELxUHVsShmZHzIRLxFg9ctZzBloTxsYnrUxGzBxOyomZWqm6WSndkRI9VhHZNZA5M5M3PjHg73hynlXSyUGrh+aZLb15e4dXWNtZUiBr3q2GmhQFRIf6vZlkpOIpOcRJDXIcpqddJKeR2i7CRq2UmMcglmQYJNlGIRJFhFCQ5FHXbhJBahDof8BEGlhEa1jGa1jHaLhiaNjGblSZqVJ2g3iMT0InGbhpBKQkApwa88QUB9kia9hG6vhmaDhEadhFazlIRdStxaR6XVwHzcwFaPmY0eEyspPUsJPaspKwtxPctpC/nASbYHrCx2qriQ93B6yMThqI2zGQO3J33cmw7yyaSfyxM+Pl1OcG+qnofTQZ4uNXG3GuD+bJjbkw08WotzWIzyaDPL071xHqz28PJwibvrg9ycaefWQoKbpRBXRoPcKAe5NOrnxnQjt6bC3J8Pc3nMxd2pMJcnvBxOJ5jPxfEYlVh1NeenXa/ArBZwmHUYtRrUogyrXslAIkh5qIG1agfn1/q4sj/MrXMTrE0m2Z3rYXmiheGYhYRPQbtTTm9ARjGmZSgk0OWVUIkZWI7p2O+2crHXyZmYjospM2eTBnZjWk6nrKx22BiuNzLY6KTJpiLuNxDzGGi06/GZVPitGrwGBfVWJWGjhiazjiaLlmaLhohZRdShJxlw0WDWUki00uax0eo0EbXr6PBaaHEYabSbsWgUGNQqjFoNBqWIXpQQdWtYH21hq9TC1kQLWxNRdort7FaTrI3F2J8apCcWIdkRYbA7RiRgo9FtoNmtpyNooitiJeZV1QQun5p2n4aYW0XMUxO7On0q4j4V8aCKRL2aVFjFszsr/K+/P+K/fnnGYqmXrrCWZFBJIqik068gXq8kFdQxkm7h5uE2d29c5ODiPS5efcKFo3vMzc1x7co5Lly8yNbOPsur60yMZalM9DGa7yQ33Mnk5Airq7OcOr3LxYunefnsMn/46jrvv7zGV2+u8MWrq7z76i4vX9ziydPbXDy6zPDEGsnsNh1Dpwm2LWNx9bK1ucSp3UW6ujrxh7z4gx6CIR+CXIZUUodMfhx5EUVElRpBVCGRC0hkQk3AksqRSmUoFEokMhl1v4pbx44tqVSORCb80wEml6FQqnG4nWQzfUyW80xW8yzMjbO7Ncelizu0x1owm8xYzCYaIw20NkUJhxroTvcSjcaw2ZwoFEp0Wn2tfdHpw+MJYjE70evM6HVmTEY7ep0Zu92LTmtGpzdj0FvQ6yzotEbcTg+RcD393SkKmTSTEwNE6r1YzVacThdGgxGVSoVSoUat1qLR6DAarVhtLtz+evqHRhnKl/GHo+gNZjRqHTqdEY1aj1qjQ6PRo9UY0emN6A1WdDozWl2tOVGtMaDSmjAabDWIvFKLSqlDodSiVOmPY4mGGnBeV+NuGU12TFYXdlcQlydIa1s7i0ur3Lx5l0cPn/PwwWc8eviGR5++5u79zzm69oC9gytMLazT1TdELJWiKdaGtzGMpymMt7kBf0uUYHsLkc42Qu1ttKY6iPUkiA+k6exL0ByL4Q3UYzLZsZpduJwBXA4fNosTs8lWc3EZHZhNdsxGFxaTB5PRhc/XRFtHL4WxMsXCCAvlDCMDMdo7WmhNxYmlu2nrThDvT5AcTJHqTxLvT9LVHyeWaqMz3UF/rp/Ong5yEzm6BlLkChmi0Qg+r+ufcOtfBS65DKlceuwklB5ziX51C8pQKWoQer3eSDabo74+RHssRj6XoVoqMFOZoDIxzHx1lPL4IMVCLxP5bibHByiN9jGa62Ykm6QwnGamPMHO+iZHh1e5cf0O9+494unTl7x+/SWvPv+CN2/e8827D3z55gtev3jJV69e8deffuDHHz7w4/cf+OO7L/nq9UvefP6EV6+e8/b1Uz57+YDPn93k+aMLvH5yhS+e3eLVpzd4du86924ccvH0Bhf2V9heqbA2P06mJ066q5OO9hb6e+NMjA1TLo9z7eiIu9dvcbh7wJ3Dm7y4+4IPr7/lh69/5rt3P/Pd1z/x/vX3PLvzOY9uPOXW4W0eXn/Ihc2zPLpylxtnLnG0cYZPD+9wbe8cR7vnuLh/kZ2tM6yu7bC4tM7W9gFnzl/n7KXbbGwfMDQ4SFNDkGg0SCTixe9z4ve58Pm8BPweos2N+PxuIo1BUvE2upPt9HbFSXclCYfraYk20dvTTWaoj3RXnGpphLHcIBO5PibHBliazrE0M8JIJsnkxCCbS+NsL00wWx4iFQsT8FhYXZyiMeSnO9GB0aBBKj2JIJOjVilx2B0Y9Xq8Xg9ajYpwIEi8I0q1OECio5FwJEBTc5im5jDdPSl6ezpZXRpna6NItdJHodDD1PQIG+tlTu1Ncv7MLGdPzzI/m2e62s9kuZeJYi+JVJSBoRRGqxabw4zRrEcQanFDs9mCKCprrimhxtqSyuuoqzuBQa9FkEt/c3BJJCcQRDmiKCIX5CiUCiQSCaIo/uZQkx5D3AXxOH4ol6JWKmsOLqXiNxB97f+grubSEmucrFoCowabF+QCJp0Ji8mCQhRwu5xoNFo8Lg9qpQqTwUistQ2jQUcg4MXjthPw15qw1WoFer0GpajA4bAjHLvDVAoFcpkUuUyKIMhRKRVolCqUoqIWK1bIsVn09Pe0UcjE8XvtuO0W6gNe3C47Xo8Tr8eO220hUu8mGHAQa66nszlAa8NHB9fH+Tgf5+P8jxinVdUXbfDSn27j8uEuD+9e4fnjOzz/9CYvnt7l2ae3ePzgKnub8zQFrRR7fNzZSfHpmV4enB/l//nXr/hfP7zgv/70nL9+84D3L69xYXuBYm6I4YFehgd7ma5MMD46zMGpdW7fOM3QQDtul/2YkSRHVCiQSE4iEyTY7BZ83tqCQSaTYjbrsFnN2K0G7DYVzREz1YkuJsc7WJzuo6/bzUCPk74uK33dZga6NOTSKjJdSrJpLdkeDcO9GobSGgZ7DBQyLoZ7zcyX6lks1TNdsDM2oKcwaKAwqGe66KU44qE4FibT76enO0Bfb4SRQhe9fU3E4w5SSQfdCRudrTpizRq6Ew56Ug5ObU9w4dwysVYHA31R1AoJCqkEvVpEJa9DKatDIT2BXn7s4rKpWZ2f4OjcOgd702ytlGn2O3DrlTh1CqxqKVa1SNCq4fKFHR7dv8Wta2fZ25pha32B1ZVpttYWOLO7xebKPFurcxzsbXB4bofPn9zi3/78JT9/eMkvP3zB+vIcfp8PUZRj0GvQ60TsVi2trUEymRT5fC+ZTJq+/jRyQYLHY0WnU6IUpFj0Kjw2kSa/klSrmv6EjuFuDYU+JeWsmsmslqm8+tjBpWeqUGNyzYxaGR+2k2zTMD5koDikpjKsY3xAxdigivEhE50tIoMpHdURG6WMlkpGxUxez0zOwPy4heqwjmpWy0zOwMyIlZlRO7vLncyM+pgZDXDhzAj372xy5eI8u5tVIhEfJpMB1XF1uyD+Wntdh1RyAkEuQZBLEWV1KOUSlIIUlSBBJ8rRizIMCgGDKEcvyDCIEkwKGXpBhkUpELKaCJs0+DVy3GopbkUdHuEEfsUJGk0KgmoJXX4zTWaBiO73NBl+T4v5JEmnnFxEy2TMQS6koRBRUW3TUm1Rs9alZ6dPz9mMmTNDJs4O2zg1YGY9qWOjy8he1kWpScZqj4GLI27OD9s5yBq5MGLl0qiTCzkTjxeb+GQyyNG4hztTjTyYDXN/0s/juTC3K17uzdRzvRzkWjnApYKHo1ILjzaHubvQyaP9Cp+s5bhaaeZyKcLtaiM3ys1cLdZzaSzIjek2HizHuL8Q5uqEh6vjXo6KQc4U26j2tuA1qTBrRRwGFS6zGotWhcdixKzXolHIMajlDMSDzI3GmBlpZmmihSt7Be4dVbl7WOXe4RTPb6+yO5MmbPw9XtXv8GtOENZLaNDX0WSUETNKGHLUUfZI2Wu1cKpRx05IxXpQ5FSrgQWfjKpXScalIWHT0GwzE7BYCJiNeIxaHAY1DqMKp0GNQ6fEq1UTMRqImHQ0mLRE7UYSfgc9kQCNNgMdfgdd4QDNDhNNFi3tHitRu5GI1YhFq0KtENGrFJi1SvQKCQ1ONWvjbexXO9ktt7NTirJXirFTibNTjnO0UWEoFSPV2cTwYJKI34bPqCRgVtPoNhCxq2l0KGl0KIlYRRrsCqIeFW0eDVGXks6AlnhARak3SLk/RE+Thpf31vmPv9zjL+/vUM7ESYc1dAUUpIJKEn4liaCahF9Dp09FNtHEuTPnuXz9NSvbt9g/uMHu/i5XLp/mypWzPLh/iWePj/jy1VX++O4a3//xBt++v8pffrzN3/58n/dfXefHD5/w858f8o+fX/L+m/t88/VDvnz7gLdfPObhp3fY2t0h2V+gPjpIa9cMLb27NCV3MLn6WVpeYn9/hd7+NP56H/5gAJfXi1wmQ3YsSNUYLgKiqESpUiMVRGRy8Z8RwOPGQolMSp1EhkQmPxa5akJXnUSGVCYiF0U0eh02u4OGxnp6052UJzJMTY0wNzPG+kqF7e1lnA4bglyORqUm2tLOaKFIdXKOUnma/oFhstkC42MVhrMFisVJiqVpJqfmqVRm6e/P0dHeRXtnF+FQK35fAx53CIvVg93ux+X0E/CFibW20t/XxVBPkqnxLOXRIWxmI2azBavVgcVkQ6vVo9ca0Gr16HQGHA4PDqePtng3vYNjRJrjGMwOVCo9SqW2JmbpjajVulpUUWP8TdjS/dqWaLCiUGoRlRoUSi2CQltzmh27tlQqPWqtEeUxaF6jNWKyOLHY3FgdXryBRhobW9jY2OTB/U95cP8pD+4/4eGD5zx8+JLDyzfZ2r9AX2aE1ECGpo44odYonkgYVziEKxLG1RDCGQnjiUYJxFoItccId9TErcRgmkR/F529cZpbWrDanNjMTuxWDx5nAJfNi83swGy2YTE7cJidmAxWjHonVqMfk8FNwNdCa3ua8YlJxrMDzIylKeUT9PQl6R7sJ9HfR6w7QXu6k/RgmnhfnORAklR/ktZEG+mhNN2DXaSH03QNpkikOxkdzxFrbaSnO1HbGJFKj3lLdUhkEqRyybGLpBatlct+FVlr8HGVUkQQRAb6BlGrazw1vVZLS7SJicIYe9trbCxOcW5vjY2VGZamRpmfzFOZ6Kc42kNlrJfKWC8TuR5Gs71M5IeYKhWYnSyxsb7G0aVDbt74hM8++5rnz97w/NlrXn32hp//+gv/+Mff+Obrr/ji7Wv++P6PfPfhW7799ju+/+573r//A1+9e8e7d6949dkDPnt6k6f3jnj58Dpvn9/l6b2rfHr7PHev7rG9UmKop41oo5/WlgbinS309yXJD2c5e3CW7eUNXj14wZ/efM+7Z+959fgd3737Cz/98O98+4ef+f67v/Hdh7/z43f/wbMn33Dr2mNuX3vA7RsPuHP9IXcu3+Xh9Uc8uvaQ66evcG7tFLfOX+Pw7GUuXrjB3t4FdvYvsLN3kbmFDbLZLC1NARrCHhobPITDHurrPbQ0hYiE/TRGAjQ3h2loDNLSEibR0Ui8vYGueDP93R1k+tOkkx2M5gbpiDXRnWimWsqyOD3OXDnL9nKRlbkR1hdHqYz3MZZPMzeZozLWx0C6lVjUj8dpZPY5VfoAACAASURBVCTTRyToxWTUolErkQsSZFIJWo0Gn8eD3W6loSGITqfB7XQRbfBx/XCThdkxmptDxDtbaG4Mkky2MZLrZrLSx1Sll/WVCbY3p7h4boG9jQIbywMszaaZrqSZqvRSGk1SKnaTy8dpaPTR1BzC6bGSSHSgVovodLqai0mhQiYTfuNjNTU1EKj3IJVJEEV5TfCSSn5zcP3KLpRKj+OLEskxPF6GVPbPKGMt+n0SifT/zzyUyiXH9+3a30EmlR63J0pQq5WYjEYUCgVmoxmNUoNcJkOrUWM2m9Dp9DXHmVLEZjbR1NTESC5DT08Kt9tJwOfCoNeQGezDajMiygVMJgOiXI5MWmNw/QqZl8kkCHIZgqx2L3c5beh1KkIBJ6MjPTQ3eLBa9bgcNjxOG26XA5+vxt1yOi3U+xwE/U4iQTetYS8NHyHzH+fjfJyP8z9jNlfLfXdvXeDJpzd4+vgmL5/e5sWTT3jx6U3u3zni/P4KGwsj9CeCzOXreXi2i0cHA7y+s8GHl1f5f//jW/6vX17z128+4dMbm5zbmuDS/iJXz++yMDXG1cMzbCzPMV0dY7I6QXdXJ2azHo1KjSBI0GhUqI4Blz6vE41WQTgUwGq1IJHUqtYFuQSlQoZMfgKtWobdqiDbF2Go10u230Omz0lfykh/2kx/Us3cuJvxAT2j/ToKfUoKg2qG+7SMDFkpZB0sTTcyOmim0GuglHMx3KtjbNBAaVhfa++bayWfsTHU72KwP0gq5SGTbWd0LE1+uI14p5W2Vh3tUQ0tjRo6Y1b6ulx8cmOb5cUC/b2NZAfbUClOIMjqECQnEWUnECQnEKS/RyeewKKW4LapSHbWc3ZvjgsHy5w/tcBgqpmgRYNLK8OpEfBoBdqDZl48vcMnty5zdHaLU3tLbK7McXBqnd2NZXY3Vjizt87a8gwbKzMc7C3z04fX/PzdW3768Irrl8/QnUhgNdsQBClKpRStVsTnMzM42MnoSA/ZTDeFwgDxeBtSmQSp7AQy2UkUggyDRk40YiKbdjPSo2e0T0txqBZPrOa0lDNKZkd0zI3qmBvXMzumZTKnZrqgZ7JgoDikp5jRURnWU8pomBhQUMqomcwbmS+7qebtVHMWqjkD1WEtlYyGqayW6RED5ayW8oCSqbyBSsbIZN7C2lQjlWEn2yu97G1muXpxkmuHMxzsVknGm9FolKiUIqJYs7JLZZLfdi5l0joEmQSZ9ASC9CSiIEUpSFELAhpRQK9SoFMImLQqtAo5WoWAViHHKAoEbBZ8eiUBrYBHWYdHPIFX+B0Rxe+IGyWkTRKmmi2czzezlbaxP2Dl3EiAYoOcvUEna3Edq3EVe4MWTg2Y2ekxcHbIxNVxO3cnPdwsOrmQs3B51MFmSs1er4HdAQtTLQIXRl3cqAS4OuHlRsXDjaqHs1k9t6f9PFpo4P5sPbeqXj6ZDPBozsejWR9PFkJcHbdzbybEnckQl8f9XBkLcmEkwLnxFm7NtLCTjXCx3M61aiO3p/xcK/rZ6TFyNO5jf9DOxYkwD1c7uTtXz7Wim6MxD+dHPVyoxMg0OwhY1Fg0InaDCrtBhUWjPBa4NOhVIga1nO52HzOFFvYW02zPJTm7NsD9y1PcvVDi3uEkr+7tM5KsJ6CX4lVLCWikhA0iTWYFTQYZUaOEHquEqlfOWkBk2y+w65ezW69k3S+w4heY9YpUg0b6HWoa9WqcOh0eg56g1UTAbsJp1OEy6HAZNXh1Wvw6DfVGDRGTlmaHkUarllTER8hqoMFuocFiotluIWLSEnWYiTqthCwGzBolalGORpBhVIloFRKcehkjSS97kwl2yh1sTbSwM9HKbqmDC4sD7MwMk2gJ0ZNqoz/dgd9jx6iU4zKq8Vq0uAwiHpMCt06O16DAY5TjMyoImJT4jApCNhUNdoFWj5I2j5LOoIJnt5f4r1/u8fcfHlIZ7qIrpKMroKQ7pCEe0BAPakkGjcT9OhINTgrZHIdXnjK/fIa11RXevb3Dzz8+5h9/eca//+0F//63l/zy5yf85U+f8ve/vOR//7e3/PzTM3748ITHj67w5NOr3Lt7kes3LrO2ucXk3ALF6hS50QnGytOEown8jXGaOwZpik/Q2LVGfccaBneGidIcZw52yBWGCTVG8AR8ON0OlL+6K2U1l4xEdhKJVIZUJkMQFcjkApJfGV2/ClxSyW88rprgIEcqkyGKSkxGKyarDa8vQFc6ycjoEIVCltF8P5VShsX5Mnu7SyST7b/dG6xmCwODw0wUJ6lOzjFZnWViosrM7DIzc6vMzK8xP7/BwsI6C4urLC6ssby0wezsKvOLmyyu7LK6vMfy0gbjExVKxSmKE1WqlRnKxTJbG2ssTleZKU8wO1Ulk8nS0zNINjvKaKFEoL4Bh92DzerCanESrG8k0hSjPzNOJl/FbHOj+k3MMtSiiVp9DUJvdtTcZAYrOr0FtcaIQqlDFNQIggqZXERUqBAVGkSFBqVKj0ZrRK0xolRoUar1aHQmtHoTRrMTmyuAN9BAe2eS/HCGK4fnefLpE15//pYfv/uRH/74PZcOjxgpFukZztHQ3oq/uQlXQxhnKIzNH8QRCmGvrx3OSAR3c5RAa5T6WIz6WCvp3ACxngTp4V46ujsIRRowW2ruLafdi9cdIOgP43b6cLv8mE12LCY7FrMTk8GNzRrEYgkSCrWT7MowPlpmoTxGMdfJRD5Bur+LVH8v8b4e2rritKbitKfidPbFSfUniSZbaO9J0JZsI9GbIDWUor07Rs9QktzIANmhXkwGDaIgw6DXHL+5rx1SaR2SurpjMUB+HF+UHIuzNceMKCpIxhPYrVbkslrLm1FvwmK24ne7SXa2cfHsaW5eu8rB/ha7G4uc2ppnbX6C3fUptldKrMyOsTZfZGEyz0x5iJlKjslSlplqgcXZaU6fOuDm9ds8fvSCz1++4dXnX/Di+Uu+/OIt33/3He+++obXn7/h9edv+Obde7799ns+fPiOn/7yM7/8/W/86U8/8v4Pf+Dtq1e8fvmUV8/u84e3T/nDm8fsrk2RTkaJtUZoj0UZKwwzPzPJmd19DnYOuH76iPcvvuGrFx94//ZPfP3ln/ni1Xd89dX3fPj2b3z1zQ88uPeS8+dusrt/xPbOBfZ2znDl8g1u37zH0cUbXDu8w+N7L7l1+QHXzt3m/M5Fzu1d5PTeRXZ2L7B76pDZmTXaWtpJdkaJNrlpaQnQGHbT2OCjqdFPvL2ReDxKMtlKMtFCZ0cj3ckWertjdCeaKAx3UR7ppjTaS24oSSHbxXihm8pYmqWZYVbnRthcGGdlOsfm0gRLM3kq4/213z1aTyreTDrRRjTix2U34HVa8Xqc6HQa1GolanUt9qdSihgNOjQaFXq9FqvVik6rIdHRyMJklo2VKr3dzZSL/SzPFTh7ao7DgwWOzi+xvjTM6e0Si7MDLEx1M12KM1mKUynGKRdTVMtpJsv9FPIphrIJfH4nJrMOg1GDSimi06uOWxzFY86WDLmg+O2adHs8SKVS5DI5Gk2Nj1VzcdUdi10nqJOcqG0Q1NVeFwSBurraOulXAelXsUsuP2ZfKQRkwq/iWB1KUfkbZF4URVQqFXq9DoPBgM1qR6msRRetVjNmiwWlUolKUVujGY167FYbDquFlqZGUokOhod6aGqsJ5MZoL2zFaPRiCiIv51P7TxqLjWlUvEbaN7pqIlbLruJ4aEuCsPdBPxO7A4zTocNp8OK3+vG53Hh9TioD3kJeO20NodoCnnpibfSl2r9KHB9nI/zcT7O/4R58uR63/Ont3jx7A4vntzmyac3eHD3CtcO9zm1vcD0aJK9mVY2K/UcLQW4vhnl/ePT/Oefv+CHLx7wf/7yjkeXV9hbGGR1uo/KSBuFdAOZeJi2sJO1+QpBr4NQyEdTcwSr1YJCqTwGRkpQKARk8lrbnUarQKGQIwgyrDbrP3eUjh+uSmWNp6RU1JHpbWG60kV+KEg6rmOwx0Rfl47epJK+uEiuV83YoIaJQQ2jA2ry/TpGhx0M9mrp71LQmxAZSKqZGg8zlvFS6NczNqhjIqNnPGtlPGtjJOMjl2mgu9vLxESambk8qZSHtmYNsaiW1iYt0QYtLY06coNBzp2ZYmYmw8zUID3JMHqNFIUgRSGT/HaI0hNoZCewa2W4zArCARN7m9McHqxwsDfD4mSGylA7UbuSFruCDqeKykCU9199xs1rlzh/Zp1zBxvsrC+yuznH+tI0a0uTbK7Mcv5gl83VOW5d3uNPf/iMX358x88/vWNzbYFQsJ5wOIIgSFGpZYTqnVQqwyQSjWQyKXrSMXK5PkL1XqTSOgSh5nwS5HWY9CqaQxZaI2qGuzRUc0am8nom8zomczqqWRXTeS3zo3pmR9TMj2mp5tRM5nRM5nVUM1rKWS2VbO1jNa+jmtdRHjZRGjZRGjRQ+W9fUxxUMpnTUs6oKGXVlDMaKlkdU3kri0U/R2eyLE1G2V3vZ3utn5uXp1hfSHP14iK5bBc6rQqNRokoCoiKGhhVJpEglfy+FlGUSpDLTtZELnkdCpnkWLQQ0ClEDColdpMOrUKOThTRCzKMoox6u5mYTUu3RUFSe4KE8l/I6iUUTSdZ84vs+OXs+KVcTRg5Smi5nXVyJWvlfM7BpTEXF3M2jkbtbHapuVr0cC5n43rJw6O5eh7OeXg4G+DqhJOrJQdnsxYOhkwcZFxMR6VcLXq4PObiaMTO9aKXyxNuLo05uFbyc2XMxeOFeu5Uvdws+3k07+fRnJfHCwEezQW5PGbl/mw9h+MBLo8FOMh6mW43c2Oqmd3hMEtdDi6OBbgw4uJg2MVGj42zWQ9H4z4ul+q5Od3EJzP13J6OcGnMw7mCm+2Mj8GIEb9BgVWrwKI7ZlKpRFwmPVaDFr1GxGpQ0RoxszgeY6USY3s2ybm1QR5dm+fq/igXNoa5c2Ge/hYPQX1N2IpoBep1UoI6KfXak3Ra5YwGNCw26lkPqdjxC+wHRbYDcrZDSs60GFkLKDnsbyLn1JF0WPCYzARtFjwmIzadBptWg0OnwaFT4dCqceo0+AwaGh1mGqwGmh0G2nxOQhYdYZuJkFFPwKClwWok6rbRYDXQaDdg1SjQKOSoBTl6lYjTYsCqE4lHLCyNRNmYaGO3mmB7IsZmsYNzC4PsTeco9CcZ7OmgP92By2nFolNh0yrw2Qw49CJeixa7To7LIOIyCHiMatxGJR6TEp9Jic+kIGjR4DcJNLkVPL69yn/+fJ9ffnjI2GCKZoeKZptI1KWixa2jwaGl0aGjyaWlnO/j2uXL3Lx1j6PLl7h/+xJPHx3y9uUtnj26ysVzG1w4v0OlUmBmtsjsTJWx8Ry9fd0ku9JEmtqJNLXjj7TR0JbGF4nj8Lfh8cfwBFpx+ttwBWJY3C1Y3C1EkyWaulcJxzdxhcoEIl3s7m4wnB+kK53A7fXgdLtwuJxYrVZUKtWxc+BkLfIikxzD56VIZf+MKEqlspqrSyYglctrjJljh5dckB/HxUQ0Gh0NTU3E4zESiRiZwTTzMxOMjWUpl8ewWozIZFIcDhstLa3k8wXGx6tMFKcYm6gyPjFFsTxPqbLEeHGecnWJqallZmaXqU4uUJ6cY25xg+r0EjMzKyzOb7GwuM7S4joL86ssLqyyurLB6vIaG+tbbK5us7y4zub6LisrO6yu77OyssPy2i6T06uMTVQpl+eoVOcojJUpTy0xObtBtDWFVmdErTFgNNowmSzH3C0jRqP1OCppQak21ODxCi2CqEYQlcjlKgRRjeL4NYVS998YXFpUaj06vRmdyYrJ6sLpCRJubifSHGNgaIhzB9u8eHqfr16/4sM37/jzDz/w8vlz0j3d+JsaCbZE8TSEsIdC2OuDOEMhbIEgVn8AR30YRyiMt7kJV2MjwVgr4Vg7kc4YmVKB7kwfqUwPHd1xXB43ZpMdk9GGzerG7fTjcwexW93YbZ6asGWsCVwWsxubzYfLFaG+PkZ/f4GluRV2lqaYGO5geKCdeE+Szr5eEv19tHUlaO2K05pqo7WrldZkK23JKO3pTuLpDvqy3eTG++nujzGQjTMykqYtGkKpFJDL/ukUkf4W7TpJXd3J397MS6VS6qQnayKCXI5EdrLmVNHqEAUFolxAo1bhcrkwm61EQmGUSiUtjU1UyxWmK1Uunb/Iiyf3uXH5DOf2V7hwaokzW3Mcnl7j8GCNzeUK85N5VmdHWZjKsjg7ztzkOCvzU6wuzrIyP8XG6ipXL1/hyafPePn8c159/pav3n7NV1++5Yu3r/j888959flr3r//mq/ff8Of/vQTf/nrP/j7P/6Dn3/5Ox++/Z5Xrz7j+dNHbKwvMdjfQzzWQjIeo1IucXR4lYOdA57dfc43n33L+y9+5MM3f+Pnn/6LP374B9//+B/s7Z2jUp4mNzxKZjBLKpEmmxlhqjrL8uIah4fXuHntE65dvc3BmUucO7jGlaP7XL18jwtnr3Hx9FUunDlib/8C21tnmKrO0NRQT6KjkWiTm45YPT2pKD2pVvp7YmQGEnQnWxjoa6cr3kxPV5R8Ns1Yvofx0T7G82nKhS4qY2mmSxmWZnLMTQ6yNJ1hvjrA1soEq7PjTBUzZPo7yQ7EGejpoDfdwdBgmmRnjP6+LhIdzYSDLiwGLVaLAYUox6BXo1CKKBQKWluaUalrmA2jyYhGo6nxPw1qEh1NHJ7b4OxelcvnZ9jfyHN6e5RTW2NsrRaYm+plqpRmqtRNeSxOaSJBaSJBuRinUkxRKXZTKaapVgZobPJiMuvQ6TQolAKiKKJW19Y4giCrMamOkxByuRy5oKhFuuskSOskWK219XRd3cnfWFZKpXB8XdccWHJ57fvUSU5QV/e7mmgrkyCX1gTcXyOIoiii0aiPhS8JgkxELhePz0PE5/ejUAhIpVIMBiNarR6FKCfa3ITL6UYURQwGA0qlkubmRiwmMy3RZgI+P63RCMl4M4VCP+l0nMamEHq9HplMjijUHGNarRpRUdv4Voi1MhFBLsWk12G3WQgG3GQyPYTr3XjdNYHLbbfhsFvxu10EvC58Xgd+n5NYWxMNkQDN4QBtjQES0fBHgevjfJyP83H+J8zzJ7f6Xjy5zYsnt3n++Caf3D5keb7M/PQ4LREP3U1mrq218OZ2mVe3p/j62Xm+efGQt4+u8u1n19mcGmS0t5lUW4CO1hBelxmX3YTH4cBptZLobKejox2NVo8gqpALKgRReQzq/bUZpbZYVChqjSkSWR1KtarWmiWpQyo9iUx+AqWi5jyyWTV0xRuZKWeZKMTo73ZQKoQY6Kq1Jo4OGcn2KMn3KsillQz3aulJKehKCAymdWR6tPR1q8j325kpNjLc5yHXp2cia2IsU+NDlfMORjNuhoeCDAxGWFopUqoO0NZmoqPdSLzdQEermfaolVTcRXennStHyxSLXfT3RRjOtOF1GpFLT2LUqmmoDxCpD6EWZWjlEoJOC3a9QDTsYGk6x6Xza5w7NcfR2UVmhjtJBzRkG7TkGk2sllJ8/+FLzp7eYmdjls3VGc6f3ubK4Sku7q9xZmuB7dUZTm0ucmpznvdvHvHdu6f89P1brhydIpftR60S0WoUGA0qwmEPSwtlRkb66OvvJJ2O0d0VZWSkF6vFiKCQ14QwpRyzToXfbaSz1U5/ykG+R0Mpo2F6pNaYOJXXM5lTMTWiZnZUy/yolrlRHZVhNZVhDdWcisqwlkpWQ3VYTzVvY6pgozJsYGLISCljpDSkozykZW7MwlT+uIkxq6I6rKWYUVHOaChnNJxejbOz3M7kiIPqqJ/KiI+dtS5uXZni1Fae86eqLC2MYTRqUauVKBQCNpsFqVyKVHISQVYDzCtlEtSCFLUgQS2cRC1I0QsyzEoRvVyKQZBhVokYBAlmUY5VrMMuSgkZNKTsGsouNYtOBZt+LRs2CWfcMk456jhjr2PP/Dv2LL9nz/ov7PpPcjvr5KBbw72qn6ujNu7P1nNpzMXNqpd7c2EerzTzdLWJF2sRni3X82A+xJWinYt5JwdZC3t9ZlY7RS6NWLhZCnJ20MpOn5lTQ1YuFqwcjjq5kLdxfy7IzaqHx6vt3Kx4eDDr5elyPQ8XQ9yeCnI+Z2YpruTKRJiNtIP1Hi+XS01U222UWgycy3u4OFbP2ZEwG70B5jrMnM35uTQR4fpUhE9mQlwt+dntM3A+52RrwEmxw0nMZ8Rr0WE3qjGqRawaJX6HCaNGgUmnRq8WaWuwUc03c7A6xNF2nrOr/XxyscS1gyJX9id48+giS+M9BI0ymu1aGvQiIb2MgFZCvV5Gu0VGMaRl1iewFRQ4E1Ryyi+wHxDYCcg4aNGyG1GxG3OQsSlJ2YyEnXbsBiM2gw67XotNq8Om0+DUaXHqNDh1GhxaJT69hnqLgWaXmbDVQIPdQEfIR9CkJWDUUG82EHXbCFu0NNsNOA0q1KIUtSBDo5DhtBqxaAW8ZgXJkIG9apL9qS5OT/dyuJrnwmKGy1tTDPfE6Ik3kuqM4ve5cBn1uEw63CY1LqMKp0HEaRBx6EVcBpFGnx23QYXbpMZnOT7MGrxmNWGniivnJvnPXx7wf/8fX7GzWqXJayFiVxNx6GkKemhvDNOf6mB9rsyrJ3f47Mld9nd3SXV30T+QITdSoK0tTjSapL6hjWC4DX+olfrGGC3taULNCfwNCdzBNly+VvzhJHZ/DJu3DbsvhsPfidUTwxdO4vC1YvNGsXvbMLpaaOgs0ty9hrdlCYN3DJMjycb6Cjt7yxRLeULhINHWKFa7BYfDhsNhq9XLH9fAS+WSY7bLf+MdyWRIZQJGk4VwQ+S/MWCEYxGsFnWUymWIChVmi53WtmZyw4MUi8PMz5eoVifo6k4iF2WoVGqamlvp6x8mnysyPjbJ2Ng0udFJ8iNVCmNTjI7PkR+dYnR8lrGxWUrleYqVOYrVeSZnVpieW2V6epmZ6WVmZlaYm1tjbm6NhYU1VlbWWV/dYnNjj/XVbdZWdllc3GR5ZYe1tT2WlrZYXNllaeUUC0v7bGycZWXtDCvrp1lY2WMwW8ZicaPR6tFoDMdOrVq8Uac3YzJZ0WlNKFU1rpao0CAIin82OCrUCKIGQVAjV2pQKnSICg0abY3bpTfUoow2lxd/uImWjgSBSDMNLR2M5HO8fHaXr794yXd/eMd3H97x7R+/4ZNbt0h0pXBHGnCFQ7gj4ZpbK1iPLRjE7PZiDQSwBYK4mhrwRZvxRaP42qKEYq20pJIkh/roH8mQGEjRlmjH4XQSqm/E6fBit3lrkHlHDTJvd/iwWb2YjXYsZhdGoxuXM4jTGSQS6WSsMMXc5Cxjg0nyfU10JZtoS8ZpS3fT2ddLR28PmfExYt2dtKRaaUm20JftpqM7Rld/jFK1l2IpwUihnWIxRWagnYZwAKNB/5tTRCo9Flslkt+uR5lMVossHju4agJXzc1S25CT16K30pq7Ri4KiEolGpUWjUpLKOAnO5Ql0Z6kp6uX4ewwp/e3uX/nGk8e3OThrUMun9/i6sVtLp/bZGOpyMZCkY2lcZZnC8yWMixWCyxU80wXh5gsDbEwWWBtYZLNlUUunj3N3Vt3efH8CV9/+Zbnz57w9s1b3r5+w5s3x86ur/7AT3/+hV/+9g/++rd/5Zd//U/+/Nd/8PbdHzg6us7aygaF/Aj7u6e5dnSbZ/c/509//Adff/ET33z9F15/9gNv3/zIm9ffcvvOU9Ld3cRjrXSl4gT9AVqjrUxMlKiWJ9ne2ufw8Ab7e2eZnJpnY3OPhbkNTp++xLlzV7h06RY3r33K0bnrnN45YHf7FFPVMoN9XXS21TOaS1MeH2Ci0MvYSBcjQwky/Z2kky2MZFMUR/sp5JKM5bqpFPuZnRpmppxlvjzM6twYK3OjLM/mWZ7NMz85TGm8l8HeDvq6OuhOtZNKdjA9XWakMEw2N0S+kGdhaYFKtUJmoFYQ4HNaCfq9yGQSXG47UtmJ2npVWodCISCKcpwuB6rjtlWH00IsGuTcfoV7N9Y5vz/B2b0xzu6Ps702zMJML1OlFNWJJFOlbirFLiqlbiqlLiqlFNOTfUyVeihP9JLJJgiGHCQTMbR6NXa7Fb1ej1JVczXptGp0WjUqlQqZIEMQZMciVh2Sk3VIpdLjVnLJP+OJ8jo8Xjt1dSfQ63UIQk3sqpOcRCKtsbtkMjmCqDi+7iUYjcZaLFGQ1prP5XJkQq0lUS7/tWFRRFCI1ElrraNqtQatWodKqcDrdhKpD2Ay6XDYbWi1WowGHbnhDOlEgqnJIuNjQ0xN5hkcTBCNhnDYzZhNJhSCiPDfHFxyubQGmxdEREGGTqvGYjLh97no70sSjgRwuiw0RIK4PXYCHjcupx2f14nP68TvcxKq9xL0OQl6HTSFvDQGHXRE6z8KXB/n43ycj/M/YX4VuD65fYHdrSUKhUGaQgFcViMBl416m5rDzQKPb17g8wdXeX7vGm8e32F7aojKYAMei0i8LYrdZqGhIYLD5cRuteF2uvB5/ISCEQwGMxabDb2htiA3mUzIpTIkdSeQSOowmk2ISsXxg7n28FJpFBiNJgwGfW0RIUoQFRJEsQ61RkCllNHc4Ke12UFbk4m+lIVMn5lMj45cn5axwVpEcahbTapDSU9Kx0Bax2CPgUyPlly/iVI+wMiQm9ygg5EBPRMZLZWCg2LGxETORHHEzfhIhKlKF8urY4yX0nS0m+lK2WsOrmYD9V4lkYCCtiYdlWKcxcUR+voamJ0exGnTopTLUIsCRq0GlSBHkJxALcrwu+wEXSYCDi3FfJKDU/McHixzbm+W+UKCTKOJkWYd5Q43+wsFnj/5hFvXD1mcLTI/U2J5ocrS/AT7a7Nc2F/hYHeRc3tLPLl7mS8/v8efPrzi73/5I+sr09TXu2mJRkim2hgcStHb3874+ABDQwnS6VaGh7uYZsdEHwAAIABJREFUnS6wsT6D1WJCKj+JSi2gVMlwWtVEQzpKwz5KQ2amCyam8lqmcxrmxvVMjaiZzquYK2iZHVExN6phZlTN3LiBSk7FZK7m2Cpn1EyN2ijmvEzmXcyNuSllDLWoY9bAZNZAJaOjOKikklVTziiZzNU+L/YrmcxbmBpxUx62Mj6gZWJQRzlrY3GygdNb/eyuZdneGGV5aQyTWYNaU4soqhRKBLkced1JFNKTqKUn0cjq0Eh/j1Z2Ap3sJAZ5HXrZCQzyOkyiFItSjkWQYhXqcCvqcAkn8MrrqFfKmR9IMx20Mm+RMas/wbrxXzjvquOc7SSnjb9j3/B79kwn2Db9C7seCUcJCztRNbdHnFwatnCj5OXSmIsHi1E+mW3g2UYLT1dCvNiI8Gy1gfszQe7OBNhKqrk06mG/z8Fur4nzw1aul/ycGrCwkDRwtdrA1ZKPwwk3B3kblyZc3Kj4uTTq4dFCI7fLbp4tN/HpUgN3ZwLcn2vmsODjdMbDfIeZxZSVi6NhlrqcLHdZuV4Kc2EkwNFomFOZMPvZMEcTjRyVw9ycCnJruvazLo57uVwJstZrY6zFRE/YQsCiwucwYNaJWFQKHAYVZp0Sm0mPQS0n4jYwW2hjcyrJ/nw/m1MJ9he6uHqqyMFqlk9v7JJucuPTSokYVYQNAmGDnKBORrNdTdwmMuZWsNNi5HREzbmAggO/lLP1AqcCApc6LVxIOdiP2Sk5RQbtehqtZhx6PT6bBYdOi1Ovw6E34DTqcep1OLUanHotAZOuJmDZjQTNBkJWEwGTHr9RR8RmJBEOEHW5CJv1NNkNeEzaWnxVKaBVynFajdhNWoa62ojYRbZLSbbG29gtd3Flu8L5hQxz+SSdzUE6Wuppaw7hspkwKP4/9t6ruY08T9O9OtsiTCaAhPfeGwIgDAkSJGhA7y3oSdGJokRREimKpEQZSiVTpVI5la/qquru6Z7unu6ZHrM7GzGxe3avz1d6zkWiVPMZJvSL+EciyCQDF0ki8/2/7/MK2HUiHrOGsNNAwKYjYDfgtxkI2CV8Fh1+i0TAJpHy2Yg5DcTdeqIOPTGXxNXLffzPvz3j3//xBWdHmxQaUzQGLFRammhrrTAxNsmzi4e8efWYX3/2gL/87gtOTu/T3j1OvrWfTL5CJFUmlCgRbSwTS5eJNraSSLcSSZWIpEqEEm0Ek60U2gYpdUwQaezEHWzCFcjhj7bh8rcQSZaJN5aIJgv4YzlcwSKNLTP4szUc0VlMvjEcgV42t/a4e3KDlbVpguEgLr8bh8OO2aLH4bTgcrlkVowoPzTJcRRRFgvU/2kJmrcxRpVa/bY9UW730iLoJOxOJ6lshq7uDoYGe5mYGGRnc5GlpXn8frnpzGKxE401kstVyOc7KBQ6aMp3ks110phppzFTJt9cpdhSpbmlSqGlh+7uUbp6xhken2dorMbg6ByjEwtMT6/Vha41Lq9tcWXnOpuXd7i6u8/S4jpLcyvM19ZYWbnC2uV9Vld3ubx5wPrla6xc3mN94waXNw9YWr3C+uZ1tq8e0lTokB1WJtvb1kSr1YrL6cFilRlboighiFpEjb4eS5Rfi6IBQZRQaWQXlyjVGVx6MwazA4PZgdMlu7Yy+WbC8RSpphbyzR3ki21Mz0zxw/ef88N3X/DT91/zmx+/5qfvv+G7L75geXWJeD6HL5GUY4mRKN5YAkcojD0QwBWWXVyBdJp4sUgklyPeUqDU20VLT4VStYNyf4X2/g5ypWZSjU2YLU4cNg8+b5hwKIHfE8brDuNyB3G5gzjsXjzuKE5HGLs1iNsdpinfxdTEEnsbW9zZW2ZmpESplKa1q4diVweDU2N0D/dR6GihUGmmUMlT7i5S7S/TWS0wPlnm/r0Vjm+NcnW7k/npHH3dTWQaE/LnhSA7WgRBjU6nqbvIBRmbUC/F+aXZTYEoyoKrKNYB3OLPLi8FGo2IxWrHYrbicnhx2h2kUxn6uvtpK5XZu7pHW1uZdDpLpa2Tw/0Dnj46573Hpzw4ucbT8+uc3d7m3uEOdw7WuH11kVu7C+ytjrGzMsad/XU2lsdYmu5jY3Gca5s19rZWOdi7wtnxXZ49ueDNm8/5+qvv+eLLb/n0k8/5+PVnvPnsK377mz/wh7//E3/9x3/mX/71f/C3f/k3/vrP/53vvvuJ07vnnB6d8dPXv+f//q//j59+/Y/88P0/8fFnv+PZ82/45JMfeXrxkicXz5lfWKSnu5P2ciuJWJxsOsfg4DBzMzUObhxy+/Auq6vrTE/Ps7x8mempGmsrGywtrrF39SYnJxecnTzh+NYpV7f2mJ+uMTJQZXayl5mJKoO9Jfp7mhnpa2VkoMxYfzuTo90sTPWxtTrB6vwAmyvjrMz1srU2ytbyJJcXxlhfHGN+sp/x4U56q620teYpl5vorLQy0N/L6NgIi0vL3LxzytmTF9x/70MevvyEOw/eY3Nnj8GBKle3l+kqF2kuZOTmPq2IICpQK5UIgoDJJLu20ulGgv4ABoOEw25hrL/My4tdXj7a5OFxjdPDac6Olri6PcJirYPZyVZmJ0sszJSpTbQzN9XB7FQHtZlOFuZ6WJjrYWaqh9ZyllQqQi6fxmazoNNp8Hg8b11UWlGD1WrFarXXr9FLqFQKTCbD2/ihwWB4y4uTJBne7ve70et1cpRWo6lHxRtoUCrqApUWlVBncDUoiITCiFoNeoMBUawnL0QBk8GEVqt9y+TS1x1takGJXtLisNlxOh2EQz7sNjN6SYeklTAbjei0Ik6rjVK+iZZiExtrNfqqrXR1FWlubsLlcsjilviLU0sURXRa+W/UajVhMesx6Q0E/F5aSnmGhroJhX1k0nEKuQzhkI94JIzP6yQaCRHwy0JXOhElEvSQSUVpLabJJgIkgs53Ate7eTfv5t38V5g3H7/X/fy9E4b624lHAljMevQ6DVqNIIszogq3oQG/uYG2uImsXyIbceA2qrAatBi0MixSp9Oi1xtwuJx43B6CXj8Wo5mWYiuBQBS90YzT5UWSDPUPK/kmUaG4JO8eqVUolJcQtUKdraLCIOnRabUIaiUaUY6VCepLiEIDiYibeNBMT0eUXNpIW7ORrnYDvR0SA10GhqsWOlslOkoGyi0G2lokujtMVDvMzIxHGOr10FuxMDLgp6usp9qup6+iZ348yPJMhKkhB9MjYSZHEizNd7Ky3M/0VJnmvJWWZhu5JhO5rJ1EzEgyqiebMjLUl+D4zjqVjgTXd2skoj4EVQM6QYmovIRFr8VqNmDUaXFZTTgNGgJ2Hb0dSQ4P1jm/e5V7d3aZ7c3RnzIz2Ghkphzn7vVNXj57zPnJba7tXmZ9ZYbr13ZYW55mc3mGnZVZrm8tc7C7zkcvHvHRi3P+8scfuH92h6nJIcZGBxgd62NyspeJiSqbmzWGh7uo9jbT2ZVjaLCVu3euMDxcJZ6MolJfQhAasFpEGmMmyjkDI11GZgdN1EbMzA3qWRw1sjhmZHFEYnHUwNKYmeVRI8vjEovjOpYmDCyNm6gNy+6tqV4dc0NWZkcC1CaCXFlOszjmYG7IzMKwg+Uxr+zeGjAy3S8xMyALXLNDRqb7DdRG3KxMBZnqt7Aw7maiz8TskJPd1Rx3DoY5O6px9/YC986usrI8i0GvxWY1o5e0aES1LG4pG7BqVZjUDVjVDdjUCuxiAw6hAYdwCaeowqlR4RTlRkW30IBP04BX+BVBQUFYVFIOOFlNB1myK7nmUXPDeYl9RwP7DgXXbQq2zL9i03KJqz41W74G9jMGNhu1HJRt7JbNbLZInM+GeLIUZ6/XypOFmOzg2s3y0U6Wh3N+Hs2GORv38nK9iRt9fm5U3TxZSHO1y8VMSsteX4TbIzEOBrw8XspwpdvMg1qU95ZTXMwneL6U5NV6mg+W4jxfiPJyKcaT2SAvl7I8qWW43e/naCzGo/kM+0MRDgaDnE5EOBiKcDCQ4OZwmhsDCTYqPu5ORHi1leP9jTQPZiOcTUU4mUuy1ePj9mSB1b4MCaeEz6bDbdbiMmrxmCXyiTBOixGLXkOj38JUT5qpapSZapTL0wXuXh3k/q15jvcm+fzFMaOVAkGTSMysJWnS0GgViRqVxCxqWt1ahr0a5nwKNnwNXPMruBlScSsicCOs4qBR4tlolhtFFwsBLcNeEzm7CZ/FjM/uwG024qk7ubxWE16TCa/RiM9iImgzkY+GiNothBxmAg4rfouJppCHsK3u7vJ7iNnN5AJuspEwDosJSVBi1Am4HWbcNiNem5bmlJfF4Ty70y0cLVe5MtnK2c4oy8Ot5FIh8uko6WQYi16LWafGIWnwmLV4LTr8Nj1Bm6H+WofPKtUFLh1Rp57mlI+h7iJRp4GYQ2JqsIl/+uNT/v2v7/P6xQnjY5Pk0yGqXWVu3jjgzcev+fLDp/z5x9f85fdf8+D0lJGROaLxAoWWCr3DMwSjBSKJFgptw7SUB2ivVOns6qFQbCPbVCCdztPc2kelOke6OEA804U3mMYbTOFwRzGbvdjsLuZmJpkYHaCtrUQoWaTQuYSncY5MeQtvfJZgappM8zDbV9bZu7ZCsjGONxzE5XHj9rpxOGw4XXYMRgManYhalJu6BI2IRqNFFDX1Ji+5zUstCPKDVx06LwtcSgSNiMNlp9Cco7OnzOTkGJNTo8zOzrC0XCObzcptjaKIx+PFYnXicoTxeuM43QnszhhWewS3O4nTFcMXzOAPZvH5GvH5G0k2lok3thJvLJHJV8g1d9PWPkRn5wiTUzWGBseZn1tiZfkyq8uXma8tMzO7yNR4jemZNRYXd1hZucLi8i7Lq3ssr+1SW9qitrjJyspVNjf32d29zc2jByTTRQwGC0ajSXZuOVzYHbK4JUmmt04ttaCpLwlRIwtbQl34Ugu6twKX3mDBaLJhtblxekMEYylSTQWy+RKNuRKNhQqN2VYam4qsri3w/Xcf893Xn/Ljd1/xmx++5odvv+Kn779j5+oOTeU2AunUW4HLEQpj84dwBsNyTDESI5BOEcqmCWVTFLrayFfKFDsrdI30U+7vpDLYRa7UjMVmx2KxYbN6ZfeWN0w0lMTtDuDxRHE4/NhsXqxWP3ZbEKs5gMcTI1foYnpymanhIfYvzzLcm6XUnCbX2kxzVzudfV2UOpspduQodmRp6cxS6c4yMd7GwnyV27fWOLy5ytndTbbX+pgaL9LWksTjdiAKMkBeLQh1TIJQjyqq5NIDpfI/CVwKBLUSo9GIKMpOFrVSPk8QNKhFAZ2kR28wYbU4sZidBP0RGpNphgaGyWaybG5u0tXVSy5XoinbTFd7D8VcibaWVsaG+3j66C7vPznj2YNDDq4ucXqwyb2Dyzw92eX8cIvT2xvcO9zi2uUZrqxNsbk0wersEDurk1zdWOD69jJnx0fcv3fGi5ev+ezT7/j6qx/56svv+ebrH/j2mx/58Yff8ac//pV/+Mtf+ae//Y0//v5PnJ884KtPv+OHr//AX//07/zhd//G97/+J15//D17u3c4ufuIVx98yovnrzi795DmYivZdJrWUivF5hI93f0sLa6xtbXD3Owiy4srrK1vsb29y7W9fXa295icnKK/r5erV65x7/Qh52ePOLp1l+XaEvMzk4wPVxjtLzEx2sHUSIfMJJupUpvoYm6qh+W5flbnB9hYHWN3Y47N5TE2V2Rha3K0h55KkWJzlnKlhc5qN2tbWyyurbFz7Ron54+4c/6Yu4+ec/zoJefPP+bhy0958voNJ48u2Lu6zd3Dq+xvLzDSUyIe86HVqHG7bBgNWgS1zKzSiHL6IBQKYLWYMei1mE0G3A6JgytTvHi8zcvH6zx7uMadm9PsrPezstQtu7UmyyzOdrG60MvCXDczk7K4NV+rsrQwxOhwheaWFLFEmEDAh8FkRKfTYjDoEUURu92OwWDAZDJgdzrq16gCo9lQjy9qUavFugtRgUJ5iWhEhqx3tJdQ1+/BTWYDanUdLC8oafjZEatSoVBcQqVSIWp0qNTquvgroFKraFDLTYmCSo1aUNZ/vi72ajU4HQ5sFisGSY/VYqbSUcZiMmK1WOQ4p1ZHc6FILt1ILttEubWZfD5JY6PcPGm3W2WeqiBiMpkQ64Kzy2lDq9UgSVr0kohB0hIO+Si3FymVsvi8TgJ+N4l4mFg0QKklRyzsJ+B3E4+FCAW9RMJ+2lvzpJMBOtsKVEpN71oU3827eTfv5r/KtBbT3dlkGKtJ3lERRXV9l0RAqxHQCCKSoEEnKDDqNOi0AhaDFq0oohU1aDQ69Ho9Wo2IyWREK+kwG4z4PV4i4ShejwzQNVkd6E0WjEYrGq2EoJJ5AArFJfR6o2yj1omo1CKiJOJwujAaJNSC6m2riygq0GvVGHQNeK0im6sjpBMGmpJ62opWuttNDFUt9JS19LQb6GwzUW7R09FqpLvdSFdZz3Cfk74uK9PjIfq6bHS2GxnosTFctTPSa2NsyMlI1cLMoJ25kRiz440szJa5ujtDX0+GSsVPf1+cXNZKMm4kHbMRD+nJJs10lLysLlcZH29lf2+eaMj5VtzSqC8hCUp0agUa5a8wCkqs2gackoKe1hi72zN89PKMi/NbrM9005swM5xzsjLczsW9I55cPODkzgErCxPsbC6yubrI6sI0q7Ux1mtjXNlY4N7xLV4/u+CLj5/xyUfPmJ+fZXxyiOWVOSYn+xkf72FsvIvx0S6Ghyv097Yw0Jvn7M4W8zN9BINu2UUnNKDXqYgHzJSajHQXNYx165nu0zI3IDE3qKc2LLEwIrEwLPO3FkaNLAxLLI7oWByVWBzRy+cNGZgfNjM7YJCFrj4jMwM2lsbrDYlDZnaXUqxOR5juMzBZ1THZI8cSF0btTPVLzPabqQ27mOgzMdlrYqrXynjVyFSvhbW5KKe3hjm5XeP+yRYffvCA1lIek0mq10drMEkadGoFRpUCi6DAqlJg/0/illu4REgv4tOo8IpKPMIlvBolHk0DfkGJX9NAQPUrIjoVcb1ARa9mxiKw6ha5EjYzb7zEoknBgrWBKfMlxvWXqDkE5j1KLueMrORtbLTZ2ev2sdRs4GDQx+FoiIMRP2czYZ4uR3m9keWDjTQv1hI8XojydDHO41qca71ebg6EuDnoZ7XVxm63jxv9Aa73+rjR7+XlZgt7/V4ezsV5XItya9DDR9sFPt5u4tVqkmeLMZ4txriYi3FvIsS9yTDHYxEOJ+KczzVyMJxgfzDCnZEohxNJDoZSHI6kOBhpZLc3xvl8hve3CjxdbeLhQpL7c0ker7bwaLWVB8utjBVslGIOglYdPqsOv91IY8hFU8yPx2HFZpSIug30l4LM9IY4vtLHg4NhLg5HeXY6z8PDeZ7f3eLq0hgJl56YVUfUpCFqVBE3q4mb1ZQcahZiRraiArtBFftBkYOQwM2wwK2oyGFaz82ckbPOAKsBgSmvgVaXhZDFiMdUX2YJv82Ex6InYDXitRgJ2E34LUZCVjNBm4nA26OJqN1M2GEhGw4QtdtI2I1kfQ7CbgeSKCBpVJgNGjw2E16bAa/TQG9Hjq1aHweL7RzU2tmdaOZwpZPl4RLlfKrOcwnUBS4Rl16Hz6zHbdLhMenwmjV4TVq8Fg0uoxa/VV4hm45sxEnEZSTs0BNz6mlJ2fnxi1P+418+4advX7K1sUV/by/ff/sRT8+P+OC9U7748DnPH99jf/caHcVmEv4QQa+d1flJDu/eJprIEgymyeQ76e8bZqS/h0prnqZ0nHJzE5W2Eu3t/XT1z5NvG8XmSWGxOPH6/IQjEex2D1arjcvL8xSyjfh8PhyeEE3lGsHcAunSBt7kHK7YJKniBIODg1zb36Cn2ok74CEYDuHz+3A4bHi8DqwWA5Jeg1SHOOslLTqdFp1OJwtTgig/tGnUiKLsHpBFBlng0mg0FIpNlDta6Kl20D/cT7mjwtDIEPliEzqdDkGlRhTUSJIBg96C0eTAZPJgMnmw2QJYzT5sjgBWRwC3N4HTHccXSONwxXB74nh9SYLBDB5fCrcvTipVoLlYobO9SndnL5Oj4yzMzjI80M/42Bg91UFaW7vp7B5meLRG38AMgyMLVIdmGR1fYnJ6jZm5DZZWrrK4ssPW9g16e8cxmZ3o9UZMJgtmsw2LxYnBaEUnmRA10lv2mEopyoJWnbmlFmQejkajQ9Do0Bss6IwWjCY7NruHYDhOMpOjqVgiU5DFrXS+hWyhg3RTK5lskfn5Kb7+4n1++PYTfvfjt/zux2/46dvP+en7r9m+skmuXCLalMYTi+IKRYhk0jiDEYKpNO5oHGc4SjCdJpjPEMqnSbYWKfV0Ux0dYXxukmJXGx393aRyWUwWOxarA6fDTziQwOcJ4XUH8bnDeNxhbHYPTkcAmzVAJJzF6Yzg8yVoaakyNlJjbmyMuaF2hqtZeruKNFeaKVZKdFTbqfS20dKRodKTp2+wyPJ8hcNbq9w/PeD4zk1uXLvCk8f3ub67zNbladrasrjsVnQaDYJa9fbaEn6Od6kvyRwjlczmUqvVMttRfeltjEupVKJUKNBq9JhNdmxWL3aHn0AoicPpw+uJ4PWEyGZzNDY20ZjK0N5eIZVqopBvI50qkk0VyTe1kIyniYYTFAvNlJpLXN/Z4OTwOudH13h6dpOzWxucHqxydmOVR8c7vHf/FveOtrmzv87htWUOtmrsby1wsLPCtSur3Lp+hbt3T7h49IL3X3zCB++/4bNPvuOj11/w6Wdf8sXnX/Li+VOev/eYNx9+wotHH/Df//n/5X/88//hL3/6D7755h94+OhTXn7wFVvb+2yuX+H5s9c8e+8DLi6esbqyzvj4GNubV6l0VukbGGV+foXlxXWmp2osLa2yuLjM2so6m2uXWZxfoFhooqPcQrmtlYXZee4ennHr4B7bG3usLS4yNlBmbKDEULXI3EQna3N9rMz1sLMqNx/urE2wu1Fjc3WKxdoE0xNDVKslurvK9Pb30D8ywNDYCMuX11haX+HW6RnHDx/x4OkzLl58wL0nz7h4+SFPX73h2evPePnJp3z0+Ze8eP8pZ8fXeHq+z9xohZ3VGUrFLMGgD5NJj1poQKW8VL8OlIhqQW4MNEhYrWYsZj2XVyZ5/vga7z3Y4uWjdZ6er3NyOMvOWh9Lcx3MzbQzNdrK/HSF2ckyk2NtrCz1M1/rYX6um+WlIUZHqzQ2RjFZjJjNRrmpUFAgGSSUahkgL5czSeh0WrSSDqfLKf9/FATZSaWUxVqj0YRaWWdtiQJGgx6h7tASRQGlUoFWq0WhapDZcvXvqZUqTEYzNqdHLv1Q1lmJKgVqUaiLaOq6i1GJur75oBKU2K1WQj4/1e4uwsEAlbYyLpudXLYJo9GEXq+nq9JNNBhmZmKScDCAz+smFg3j93nQihr0egN6nYTFbEGn0SKqBWw2C3a7DY1Gg9FgwOfxkExE6OouE4+F8PtceH0O4pEAiXiYro5W/H4P8ViYTDpRd3K5SMR8JKM+mhrDtOWTNGfD7wSud/Nu3s27+a8wkiR167QiYn1XRhTVdaikuv5BqJZ3aAQVolqOj4hqdf181VvrsEEnUK12YXPY0UtaCk1NeN0eEvE4drsNr89DS0sbNrsbpUpFOp1GLcp2b51kQK1W06D8lRwL0CgR1Kr6g41W3iHTqNBqlATcViJBMyGPRC5lJZM0kE3p6e7009FmYGbMT1+ngc42Pe0lPZU2I11lMz3tBoZ6LAz22Oip6OnttDBYddPbaWWo18Vor4ehbgcDXWZGq0Ym+kwsTSdZmi2yMFtmc2OM7u44LSU7ba1umnNWEmEt6aSDZMxMJmWkveSmqxLm6HCN1cUBsgkvelFEp1YgKi8hqC6hVSvQ1GNyLqNI2GEiFbJyZX2Ce3f3eHZxzMHuPCMtAabbI6yOVHhw75Dz+yfsX91hY22e1aUZbh/ssbo0w/riJFe3ltjdWuLOzT1eP3/EN59/wJWdy8zPT7F/Y5tabYzl5SnGx3uYGOtmZKid3r4WBvpbOT+7wv61ZTras/iDXtSCEkFswGnT0JK10VcyM9FjZqpfz/ywkfkRWdyaG5SYH5GoDUvMDxtZHDWyMGpgeczI0oiB2pBEbVDP/KCexWEZGD83aGRu0MDcoJGZfj1TvRILow7mh5xcnk0yUdUzVdUz3W9gfsQqO74GDMz2W9iqxZkdtDIzYGWy38zUgIn5EQcHO2Uuzha4czDL04sDzk73ScRDGI0SeoMWSSPIoH/VJfSqBszqS9gFJRZ1AxbhUt291UBAJ+DVKAnpBbxiA36tUj6KKrzCJULqSwSFBsKigma9kn6zin6LgoruV3RLlxhxqOmzKGjT/T+UtP+NVv0lup0KJjM2xnM+uqMGBlNW+uMGxtNWRtImRrNGRjNadrpt3Bp08t5SjIuFKOezUR7V4jxdznEwHGGvJ8ytoSBXux1cqXjZ7nByvdfLwYCHi+UMByMBnq1leL6a4nw6wqvLTbxaa+T1epqHsyH5985HOZ1OcDrdyIO5NIcjcR7O57g9leNssZ3T2SZO5nIcTWQ5nytyayzDjZFGzmpZPtzr5M3hMM82mnm22cLzrTLvbZR5utHJ9mCWiUqaYsxNczJIxG2hMeimmApjM0qYJJGYz8xQe4pry+0crLVxcXOQF6eTvLy3yKM7S3z0+CY31msk3CbiFh1Rs0DcLJB3i+TdGgbiZjYzFvaSGq7HBG5EBW5E1VyPqLid0nKU1nAzLfLpfJ6dmMBSUEtf0EB72EZXIU7YJhF1Gok5TUTdRlJuMzGnkZBNR9CiI2wz4zVJxF0WGgMegnYzcY+LhNdN2G4nZDURselJ+1zEAx6MOg16jYBJEnFaZLdVyGMh6jXT1uhgcyzN7liO6zNFbi51MNOTopAK0l1pJhz0Y5BEbDoNboMOt0mOKfrMOpnDZZPwWWUXnN8iEaiD5gOPRH1KAAAgAElEQVQ2HX67joBdR8ShJ+nTc3p7gX/840v+8MP7PDk/YXVlkztHN3jzyUv2r+3R3z9Ob+8oLfkiUZeZiNNIwCExPtDGs+d3KRTzeH0RUpkS6XQzfV0dFDJxKm15ctkkpZY2WsvDFFoHCcZbMVgDaLQSJrMFq82G2+1Fo5UwW6zo9WYcTg/+UJJi1zLZyiYtXVcJpJexh8exB3rJFSrsXFllZHyQSCxIPB4mFvOTSPhIZ6J4vA7cnrrYZTdhtZowmUxIkgG93iA/wNV5N1qtiEYrw5a1WhGTUS9Hv7JJmlvzdHWXKZYKNOXzBAJBdDodGp0WSZIdwTLIXkCp0qBUaVGodfJRqUWh0qESJFSCEVFjRqezotNZMJkcGAxODEY3RqMbs9lFIpklHmkkn2mip9JOf3c7/T2t9HW1kMumsdns2KwuHHYvLmcAtzdKKJqnudxPtW+a6sAMw+OLjE+usLR6hZnaOh5fGKPJikFvwWSyI0lmJMmMRluPHqq1KFRqGlTCW5fWz84t2c2lq0cSTVgsNiwON25fkFA0RSSZJd/SSqmji8ZcM6l8K+limUyhjWyxjaZiicXlOb756hU/fPsZv/3hG3774zf89vsv+cNvv+fwzk0S+Ry+ZJJAMoY3FiWcyeCLJQgkMwRSWdzROOFslmCukVA+S6K1yNzqMv2jQwxOjlDobKW9p0Ii04jJZMNiseNy+Aj4ovi8ITwuPx6XH687hMPux24PYbeFCPlTeDwxfL4U7eUhhgdn6etoZaqvhe62MAM9OQqlDIX2ApXeDqr9bUzN9bEwX2Vna5Kjg3XuHO5zdPOA46MjTk/ucn7/jP29LVaWxmhtzmA1G+s8OHU9oijUHVzqt84UpVJZd7f8zA9VolA01OOLWixW99v36Quk8XhieP2NuL0xnM4o8WiWZKKRdGOejvZuVpYvk0o2kUrmSCXztJUqJONpUskMiViSxmSaXK7A/Pw8XZUehqq9rC9Mc3Jrj3uH+zy5f5vTW1c4ubHFe/dv8PRkj4fHV7h/uMXdG+vcubHO9Z0ah9cvc313lZt729y8fp3Tkwecnz/n0cOXvHj+Iad373J8eINrV7Y43r/N5x9+zb//6//lr3/+D/7wu3/j8cUbHl18zJNnH7G6usP87Ar712/y4PyCw8MTrl+/ydHde9y8ecLh4QNu3rzH7aOH3Lx5xs2bp0yMz9LW2kkymiIbT9LUmCXXlCOTThGPRWhtbWV78yr3T9/jYO8Ol1fXmRytsjhTZWm2m/WlAXbWxri2NcmNK3Nc21lgY2OetZUFJsaGWbu8zpVr19i+doXj88fcPrvHjaPbXL91jZMHd7l15xoPHt3j8XuPuXjvIY+fPODVJx/y0ZvP+PTNGz774hN+/N23/O7vvuXVy2M+fn7M47Nd7t5YZrhaJJOI0JLP4nE5EEQVapWqfh8sXxd2qw2dToPdbsVsMpHPhLm4v8vp7Xneu7/Gk/MVjg7GuXK5n8ur/czPVJid6GBxvoe56QpT4+2MjrQyM93BfK2HqeluhgcqhENyu7jTaUer1dQd9rKTUC1o6pw3dT2OeAmlWoEgamhQXqq7rxSo3pYkKOpRRQUBvxeDXkJV58gpFHKZk0Jx6a1rS2bKqd/+DUiShFqlQvlzAYNaKRd76PWYTAZZHK47bNWCWi4R0Uo4bTZsVgtWixWdVkcgEMBqtRIOhbDb7ditDqLhCG6nC7fLSTQaJp1Iyi3rWh1GnRZB0MjPBFotFrMJm8WCpNPi97pJJeOkGmNkskkiYT/BgEcWtCJBujrbiEWCeD0eouEQbc15mcUVcBMJuknGfOQzEZbnxxiotr4TuN7Nu3k37+a/woiislvmncg726KoQlD9cmMnqOq75YJKruoV1Yhq4e3ukEYQ0WoEXE4r4XAQSa9DpxVJROKYTVZ8Xi/RSJhcPo8vEKGrOoBKlHeZlUolHo8Lm82GpNejUDVgMEgYTXq0Wi1Gox6z2YSkE9GISiRJSSRoJxW3sLZYpbPNw0B/jNaSlYFqkEqbmf5uB31dZqodJrraDFTb9Qx0Gunr0DPQZaSnw8jsRLTO47LT12Ght9NKb7uVkaqb0aqJmQETU/1GZoYDzI3nmZtqY2aqnd7eNK0lF52VAC3NdpJxE0GfjnBAIpe20F5y0VUJsLrcx9rKEMMDZYw6WeDSqBrQSxo0ggKdqEASFAQcBuIeG0GnxEhvnv3dZU6Pd7m9v8ziYJHZap7p/lYenB1xfnbItd0Nru6ssb2xzN7VLdbXFti+vMj2+gJXd1Z4fH7EJ68uePzwDgvz0yzMT7OyMkNtbpSxkV7GxqoMDVXo7i4yPNTOy+en3Ly5Sl9fO80tGbw+Z93Bp8Bu0ZAISnTkbHQXJAbKeqb7DNSG9MyPyGLXwqiB+SE980MmFkdNLI2ZWBqzsDhqpjZkYLbepCgD5k3M1MWt2oiZ6T65HXGqT890n4m5QReTfWZm+utRyEErS2N2GWQ/5GBx1MvmfIKNuQTTAzYm+83URlzcPxzi5GCC95/u8+r9Y/auLlDIpTAatDKDSyeg1agQlYp6g6UCs1qJRZDdXA5RhU2jwCkqsakV2AQFDlGJXbiEQ2zAKapwiA24RAUusYGApCJj0lE0i2Q0vyKtVZAUL5HSXCKl+RVx4b8R1SgI65SEpEtEjA349AriDi1hg4KYRSBhFogYlYQNvyLruER/XGQmp2e9bGG11chmu4XVkplbo3FmcxYut7s4Gg9zNpNku8PF7dE457UM92diPF/JcDoZ5sFcnJcrjTxbSPDhWopXl1N8uJ7mbMLN+6tpXq42cTIZ52i8iceLzRxPZXgwn+fBaifv7Q7x8toI713p52SuyMurozxY6eD+YjMf7lZ4vdfKq702Xl5p4fX1Kp8fjfNiu5NHKyUOp1sYK0XpzIZoSQXIxXykgi6aYkEsei0GjZqI18pYT47F4RS3Nrs5vzHCg5ujvHywyumNGX795jGff/CYlNdC1KIhZlbTaGugN22hO6FhMC5wucnA7TYzh80GHvWEOCqYOMppuZ0VOUgpudui4XazyFFB4iBvYKtoY6zRSkfKTleTk+aIhZaIhWrOTUvYSGfaQXPERtJtIua0ELDqCdqMhOxWfBYTSZ+HqMtO2GYlaDYSspuI+1xkE1EcFhN6jYDVqCPgscjxTIsGp0VD0iuxO1NiZzzLQa2Na7V2ZnsaKST9dLTlCPpd6DVqvBYjQZtFZm7Z5Iii36rHa9Hgs2pl0cxuJGiTCFp1+K0SfqvcsBi264k5jYz15fnDb57y9z9d8M0n9zg/O2V+eZupqUWKrb10do0Rj8QJuZ0E7UYidj1Bu5ZqW4xPXp8yMFDB5wtQqXTR2tpJNlNgZKCb8YFOmgtNZJrKpHPdFNr68UdbMDsimMw2nG4PFqsVg8GERqNDFGVBxWpzkUznGJraI9m8SiK/iiMyjTkwhtXXTyDezsraPMurNZLpGKPDXdRm+mhMeQkEbHg8dlxuG06nBYfTgsNpxWo1E/C5KbcVcTrtmM1GJEl2Dev1OiRJLisJh3w0ppJkm1K0tBboqVYIhgIEA0F0Gu3biJlGEDEaTb+IFmotSpUGhVIWupQqDZeUIg1KDQqlWF91Eezt1+TzVWotGlEGuBskMwGfj3jATW9HgYDPgcVkwWFzYDHZcTrcRKNxnE4fDpcHs91NoaWTUltvvaWyRN/gJKFwEovFiclsQ2+wotOZ68KVVH9/AiqVgEotvhW7VGoRpUrmk2m0BrlRUTJjMjvweIJEEmmiiQyxZJZ0rkxzuUJTcxvxpgKZQhuNzWXS+TJNhTYyuRamp8b56vMP+farT/np+6/4zfdv+O13b/jz739kf/8q+bY24rkmXOEQvkSSWC5PqaubYCqDKxLHFYnhT2cINjURKeRJthboGOyh2FGmo7+HfHsrbV0VIok4BsmMxerA5wvj9YTxecN43EE87iDpxjwOmwen3YfdJruf/N4E8XiR7s5RxoZnGe3p5HR/jcmhPBMjFfoGOpmYHmB4tJv5hVFuHGzx4MEhNw92uHv7GidHt3hwfo/j42PunZ5x8fghG+sLTE0OUSxmsVqMaDXaeiPnL+5AlVqJUqWSl1KJQiWLBEqlEpVaQKPVYzbbcTpDOJ1RPO4oHk8ctzuK0xkkEmnC7ozidscJBZJEI0lS8SzpZI7Ojm4aUzli0TRNmSK5TJF0qolYNE5jPEE0HCEYDOP1BnE4vSRicZKxGEPVbkr5HIVcmqZMhsmRQQ6ubvLgeJ/nD494/vCQi7PrPL13jYvTXU4OLnN6c4OzW5scXd/k1t4m909P+OjDz7h3csrGao3VxUnWFma4urbJH3/zF/7lb/+bf/zr/+KLL3/P3bNnPHz0ihs3jpkYm2FibJIr27vc2L/N/v5tzk4f8vr1V9y7/4Kjo0ccHT/h/PwlZ+fPOD57yvHJBXtXb7G6sMbT+xdUyt0UCyXy+TxNTU10VToZG5ngzu0zLh6+z+Gte9SmxlhbGGJrbYS1xVGuXJ7h8vIYVzZW2N3dYf/WEecXT3nw5AmPnj3j0bOnPH7xHhcv3+fi+TPOzk84uLnHyekt7hxd5YNXF3zx1Ye8fHGPr7/8gO+/f8Ovf/0lP/zwOZ9/9pQvP3vCX/7wJf/wd5/x5sN7fP/lM758fZ+uthTFpgT5XIZAwIdWkoV1nVZTb/mTN3s1GgGPx0M8FqOQSbI6P8jprUWenm9yenuW08NZLi/3sjDTzux0O8sLVeZnu5kcLzMz2cHyYh+12QqL8z1MTlbo6ixiMku43A60kq7uJlTUl3xNqtVqDCbj26bPBuWv6hFuBYJGjVajQqcTUdcZWyqVAqWqAUFUvhW0VCrZvaWrN5yr1Ep0Op3sVhQ0coGFRvyl7Vb4+T00/OKg1WoxGs1Ikk5uOzQYCPqD+DxeTEY9Wo2AXpKjlQZJj91moblQJBgM43G5aYxHyaUbSTfGubyxQiqZQKsRMOp02CxWdBotOq0Og0GPw2HDbDJg1OvwuB0UCzmaW3IkkpF6Q6IPv89FMOAmlQgTDHgJBvyEQwGSiQjJZIxwyEs07CURcdNeaqKzNU8h/Q4y/27ezbt5N/8lRhQvvRW4QqHAL7BUtezm+lnMkiuJNfIShLcOLtmmr0IU1ZjNFrQaDTqtllAoTDyRRC8ZSMZTJBKNWCwOSqWyfENe3yUStXLdstPpRBQFPF4noZAfg0HC43FhMEhoNWoEdQOipgG3w0BLMUB7yU1nu4tyyUx3xUZ3h5VKm4n+XjfVThPDVTMDXQZGqmaGuk30dxro69RTm4ox3OOit9PCSJ+PoV4Pg1U3c+NxxvucTPSZWRq3szTuZazXzWh/jOH+NKPDTbS3B2gp2ugs+2greWhMWIkEjMSCEqWCnbZmO4P9ca7uTrOzOcFQbwtmvQ5JUKFVNSAKCvQaNXaTHp26AaPYgE0n4jQItOUj7O0scny4w8FujdpImZn+Nga7ipwc7rO/u8HOxiLbGyusLS2wubFBbW6KjbV5drfXuXNzj1cvHvHxq6fMzQyxulZjamqM/sEO5uZGGBvrZX5+nP7+Cj1dBR6dH3B+tsfQYAeFYpZCMY3LbUMtKlELDRh1atJxJ80pG+WcieaUlpGKntkBPQujBhZGjCyNm2TX1rhVjiiOGFkas1Ab+jmeKDcpzvbpmRkwMjso87SmB/RM9+mZ7JWY6tcz0WNkZtBBbcTBwrCV+WELa9M+Vidd1EaMzPabWRjxMjfkYmUiwNyQjck+mct1uN/P6eEs53dXuHO4xs39NfJNcQx6uV1HkjQIokKGzKsb0ItKjGolprrIZRUUWEQFdkGGzFs1SiyiGptGhVlQYNeKmDUNOLRqHFo1XklN0qonLqmI6xREdAriRoGQpCKkVxOQlPglFUGTBoeuAbekxCup8BpUuHUKPHoVIZNAyqGh6NfRHhCZyllYLDvZ6w9yNh3l3nSM7YqTR4t5tjp93BqJcjKb4vFKG0dTBU5nm3i43Mz7V7p4frnAxUoTFysFXqzleTqf5LPtHC9WG3kwE+HRfIQHtSj35uLcnUlxvtDCyUyO04VmHqw0c3+1k3srHXx6p8aX91b56HCOl9cmebTRz9OtKh9d6+LDq3k+utHKi51m3r9S4dX1Pp5t9/B0vYOHq11cn+2mNeYg4TXht2rxWrSEXWaMWjUGjYpIwE4u5mKsK8TlySL7q11cXSlz72Caw91JXj+5yeuLY7JBGxGTSFfCSntIzXizmVq7gfk2gdtDdu50GzjpMnPUZuSkw8SdsoajooqjgpoHfSZOqjput+g4ajdzvWxiudnBUNbKeJuTcsLMVCXKXE+A3qyZctJIPmgk4TYSc5kJWIyELUb8FiMBq5mAzYLfaibitBO0mUgF/SSDPvwuGwatGklUYpSUhNxGgm4DXrsOr0NHIeGh1ptidzzLtekiewsdTPU00tmaoVzKEvK5MOo1WLUiToOExywRsEp1wLwev0V2cPksOvxWHX6rVhbArFp8Fg0Bi5aIXSLmNNAYsPDg5DJ/99MTfvfdY+4e7XLn9CHDo6vEki3EIllCLhdhp4WQw0DQLhG0ahnoSPLp61OmJ3qIhX1Ue7tYXl6gUGwj3djEYG83A/0DpJo6SGQrRJItBKIlrM4IRqMVvcGMZDAh6UzoJPkoavQYjFb0Jjs9QyukSquEmxaxhcaxhSewBAawuAv0D1aZnR+nt7/C5vos2cYQ0ZCTUMiJ12fD7bHicVvweGw4nVZsViMOqxGfx4nH7cDjtmO1GrHaTDgcZuw2Mx63DY/HSiDgJJdPUmzO0phJYjYbEQQ1ep0elVLxlkPzM5dG1BkQNXpUah2quoPrl6P2F3fXfxK/FEo1CpWAQinK5yg1KBWy8CWKWixGE16nXI5iNlqw2hxYzY46Z0oWBSWDAclgwGiyYrE60BssGAxWzGYHZpMDk8lejyLqEUQdKrWm/l4E1GpNXfDSvhW35KMWQZQwGK0YTXYsdh++cJJIMkMikyfV1EIy00JjrpVMoY1MoYV0cyuZQolMsUQyUyCRypPNl6jNz/Lm0/f56vPX/PTrL/jtrz/jt99/zp9++wP3T44YmZggkknjicfwxKKkSyWcoQjOSAR3LIE9GMITjxJqypBsaSZVKtAzNkKm3Er7QJVCZ5n2ngrReBK93oLZYsPt8hP0x/G4w7idAQL+CMFgHLvDi8vpw+UM4nFFcbujRCJN9PZOMjVeo1oucu9gnWpnI729rYyO9HBle5md7VXu37vLBx+8z/svX/D48SPOT4959PA+JycnPHjwiItHj7l3dpdbN3aYnhwkk47hcTuRdDK3UfjZpaJSyry3nx0wKjVarU5utzS7sNsD2J0RnK4gXk8SlyuK2xuXnVueGD5fAq83jssbxeNP4PNGSSWzJOJpwqEEiVgjzcUysXiGbDpPKBjF4XCil/QYJD0mowmjyYLBYJKbGA0mWSCwyk6hdGOSQiFP0BcgFvRTKRWoVlrYXqtx/84eHz67x/MHtzm+vsLjk10e393l/HCH01s77F9Z4frOCjtrc6wvTbIwO0xtYpT7h/f52z/8T/78p3/nX//l//DsxZcc3n3C8+efMDk1x/DwKLW5GrdvHbOzc43t7et8/MlXfPDBV9w7f5+7p+9x5+4Tjo8fcXr2lOOTpxwdX3D24AXPnn3C+f0X3Lx5n97qMJlsnmy2wOTkFCtLi1zZ3Ob06Jxnjz/i2pU9FmZHGBtsZ3yokzuH13n5wRO+/PILPvvqKz74+A0vP/qM9z/6hBev3uf47i329rfZ3l7l2tXLHFzf4u6d6zw6v82Lp3f44ZtX/P6nj/jNd8/5zbcv+fPffcE//cMP/PXvv+PlxREvLo54/viQD54e8fzhbR6eXGNmpIvutgzhoIdCPk8sFiMYDtGYStQ3f39uAdei1WqIxkPY7VZy2RQLcyPcO97ggyfXeXi8yM29UVbmKyzMdVCbrTA3LTO3pifLzE53UJvpZm6mm1qtj76BVtKZOJJei9lsxm63o5V0KFQNdW6tQnahKpWIorp+fcr31YIgyDHBemT2l1ZaJQrlr96C6OXmWjlaKIoCdrsdjUaLxWKpuxZViIIGnUb3lpsraGRO7s/xRo2owWgyIggCkiSh0YhoRBFJ0iJq/n/23vs3rjPP1/xh91qsdHKonHMuksUcqoo5J1HMQYnKVM45S7ZkyXbbVtvjHnfb7e6e6Wlgeu6dezG7i73AXWD/rGd/OCV1778w0Bd4USywikWABzznPO8nWCrbYNCPJLjIpVN4PB5L2aWqJGJJAr4giViccNiP12Nam+WpBLXBmnV/IAmoioQoujB0FV3V0FQJt6nhcWukMzFaW0u0t5XIZZPkskmymSTxRIhiIU2lnCcU9BOPWRbF0ZF6U+UVttoUM3E620osz00yOlD9CLg+zsf5OB/nP8M4HC3DVjW7C03TEEUB0SU2ZcnODzvd7/NOBFFswi/xbwDMZcGudCaLx+shHA6TyaQolYqEAj621g7RUa0SCkepdnXgEgWcdkczuFJs/iynlbuiqbjdbkxNx1A1VFVCEh1Ioh2X67+gyXbSCZOhepFaX4Dhmo9an0FjwM3acpnJ0TBDNZOZUT9zoz7GG25Gam4a/RqjdYOZ8RAjNa8VMt/wMzXkZ2ullamhAHNjQWbHPMyOmhycCrA0FWJxOs/kaJa5mXbGRnIM9PiZny6zON9LWyVCKuGmsxqlrztIf7efkaE0586tcHhnkrnpPvxuDdllx1RFwn6PZYFw2VFcB9CFT/CILsKGQHdrkmM7B3n59BbXLx7l3PFVLp7aZnFmiEvnT3H25A4njmywd3Sbo0e22Tt+nJ2tNfaObrN3ZIezJ47w1duXPLp/jUNLk0xODlGr99LX38HW5jKzcxNMTQ8xNTHAztY8d+9eYGa6TrmUoVDI0dpaIBT14RIsEKcrApGARjnjZqwWZ7zmZ7qusDSqsDqlsTqtsj5rsDnnYXPWZH1aZXNGZ2fBy9q0zuqUxvqs21JsTZusTBqszbhZnbKaEReHFZbGVVamTTZmQ6zP+Fhtqr22F/wcW02yvRhgfc5jvXfaw9qkm7VpDyvTJgtjOtuHclw+O8GNiwu8fXmeh/fOcPP6aWqDnXh9BpIkIElOC3A5raB5WbChCnZ0lx1TdOJTBdySA69oLZ/iwis6cIs2PJINj+TAIzvwSQI+yUnCq5HzaWQNF0VDIC3bSakOEoqdmHSAhGwjIdvJaA4Sio2o3EJCtZHzumgLqZSCCu1hgZGszlqPnyvzeZ5stvHiaBdvT/bz+mgXr491c20+za1DZQ4PBHi41cHzvQF+dWONL66u8cWlBV6cqPPyZI2XJ3p5faqXz0728epEL8+3y7zZa+Or01Xe7rXx+kQH99eK3DlU5PnxQR5u9/PZmWne3drmxckhXp6d4dmpCZ6fnuXbe8f46uYuX1zd5tmZBT6/sMSzEyO82R/m3Z2DfHtnnX+4v82np0f49OQ4zw8P8eX+HI+OzTLeFiHtl0n6DBJejcHOIiGvhi7ZCRgC+YTJwdE8y2NFjix1sn+kwY3Ts9y9tM6Xzy7x++8+Y3KgRDngopGVGS1JLHTr7I7InJnROD+qcmNE4864m8v9MjcbCjf6XVzvdnK1x8H9SYMvdjNcG9S52mdypl/ndCPCTFFjrRGmVjAYbfOzMBCkllcZLHlotPrJBlSyfp1S1Ec+YJL2aaR9buJuC3Il/V6iboO430syFCAdi1q2V8GBWxOJ+FVifpl4UCPq1yjGPExWQ5xd6ebMUicnDnYwO5BnZnSQWn8HsbAfUxHxawoBTbZywHwaEbdoqbfcClFTbtoTZVIBjYRXI+61LIzvgVcqoJEOuhlrVPn1u0d89+4RL59f4/SZU0zMrFAqd5GIZEgEgqR8OpmASSqgEfdKTNXLfPnmDpurU1QraTo72jl5fJudnR2yuTK9/UMM1MbIlnpIF7owvElCsVY8/jiyoqPqJopuoCgasqKhqDqyouHzh5BUL8XqKPHWVaKlDSLFNZLtm0QKSwSTNbL5Asf3dtjYOkhntUQ87CMS9n7ITAlHvETjQTLZKNGon2jUSzjkIRzyEgn7CEf8ZHNJ4okg4YiHRDxIPOYjmQqRzUUpV7JUu1pJppMYphuHU0ASJFxO63zjcDlxipb6yiGoFtByqNidKg6nit2pYHOqOAQVh6DhEjULeDmV/x/scroUnIIFn5xOEVGUiMfCBP0BAoEgHo8Hv9+P1+fF0ExM04vX67NuzjQDRTGsHDDDi6Z70HQvhulD+zsroiipzdZIwfqcJsR6D72s51aYvKwYqJobzfTiD8ZI5yqUWjsptvdQaO+hXO2ltaOf9u5+2rr6rNyt7kFaO/tJ5yuEoiniiQzVjh4OHVri19++5rt3n/O7H77llx+/5ad/+Jo//vY3PHl4j/mFJZLlErFCnmg+T6QJtUKZHIFUBn8yTTifI9vRTq67g/ZGP4MT41RrA7QO9NA9XKd/qE650oame/H6woRDCWLRNNFIikQ8RzyWIxJOEg5ZKxLJEA5m8XuT5HKdTEytsDS/yubSHHcuHGN5dpCjuwucO7XFzWvnefzoPl988QXffPMNbz9/w8vnL7hx/Tovnjzh4f37PHjwkIcP7nPh3CnOnz7CwswIndUSkaAXXZFQFcWygzntFhgQXAiiC001CQYzBMMZQpE8gXAWny9JMJgmHi8RiZSIhAuEollisQKRSI5EokRrpZdookg8XiIayZBJ5SjkyiQTOYr5MuVSK9FonKA/iKGZaKqKLMsfFIqGrqHKlnJRVzXrmDJM3IaJoem43QambhANBynl8qTjUQrZJL0drcyNNzh7bJsXD67z6aObPL59gae3L/DkzgVuXdrj8v4x9o6ssn5omtnxGoOdHby895K//osFuP7pnx+33FoAACAASURBVP+DG7decHr/Flu7J6nVR1laOsT+/gXu3n3ElWt32d09xf17L7ly7SGXrz7k5Wfv+Pzt97x48SsePXrF7dvPuXDpPpevPeLhwzdcufyQS5fucvXqfbp7GrS19TA9PcvW1iYnjp/m/u1nfPbkS65fvMvSwiKNgR4e3r/Jr77+khcvn/DmzWtevX7Ny1evePPFl1y/cZWrV89z6sQmJ/ZWOXtykysXjnH/9gW+/PwJ//yHH/jpt7/ipx+/4K9/+Z5ffnzLX375NW+e3+K7X73gzPEVNpeHmRvv4OBMH5P1VhZGu5kZ7qTRU6C7LUMhmyQcjpLLpZFkgUg42IRb9qbKz4YoOWlvK6FrCuFQgEwyxIPbp7h3bYcr5xY4vjvEoaVuNtYabK6NsHZohO3NcebneliY7+Xg0gArK2PUhzqp1bvJ5jLIktUYKMsiiiIjCBZsdbicTSXhe4thiwWcJBeSJOBwtlhwq6nycjQD5e1OGzaHDUEUcTWv6V0uAUESMQ0LpErNz3E67YiC+CGKxMraeg/XXDhcDkRRQtM0QqEIhmEgKa7m/0AviizjctqRJAFRFHCbbsu27fMiSwJuQyeRSNDd2YVhaHR2tBONBMlmMoQCQWTZAmWWNVEhEQnj9RiYhkrA7yYeD1FpzdPd3U4mHSediVNtL5NIxIjHwmQzCbLpBOGQj3gsRC6bolBIk8smSacTZNNx8pk4o40BGr1VKrnoR8D1cT7Ox/k4/xnGITqGXaKr2Y4iNHdzXAguEUGwluu9XVEQrB0dl/ABfgnNSm1JEonFEvj9fkKhEG7TJBgI4HYbTE1NEI/HKRRy1Idq6IZpyaQdDjxuw5JY6yqi5GieCF2oiooii7g9Gl6PjqI48bsF/G6BoM9FPuOmo6IxUg/QqHkZbQSYnUgx1ggyMRJiYsjHxLCXoQGDWr/OYJ/K0KDO1LCPmakEU6Nhxutejm12cuPyElMjUStofjzA7JifQ3NRZkeDjA9FmBjJMDlRoK8vSHeXl8GBKF0dYYr5ALGQSjHnoafDT0+nh/4eP4eWurhyaYP9M9vEwwFMVUYRnLicLRiK2AQtBwiYMh7RScSQ6KpkGG10cvHcEY7uLFHrLVHvLTHa6Ob2jcs8uHudvcObnDi2xekThzm8tcap4zucPLLBpdPHuXH5LO9+9Yqd9XmWFsapDXbR319lamqI9ZUFDi7PMD1d49KFo9y/e5H5+THKlRylco621iLdPVXcXr3ZRuZAUQVMQyYRMmj05+lp01ga9bAyqbM2rbM2o7I2o7A2rbIxq7Exq7E+o7I5o7ExrbA+o7E+q7M+Y7AyaeV0bc2abM0abMxpLI83QdmMZV/cmvFYYGzaYGcxwNZCgM0FH8vjKuszHnYWg5atcdJgeVJnYz7GyZ0Orpyb4OGtTR7e3ObtZ9c5dWKDzq4ymWwSWZYQRTuiYP+gnpNddhTBgSo70SUXhixgygIeScAjuvCIAgFFsGCX5CQgWcArIAkEJScRxUnRo9BmOmnXHJY1UWmhTbXTIX1Cr9JCv3qAyaDEsMfOaFBiKOhirmCy1hniYLufY4MRbs7n+Px4J68PV/j1uRrf7g/y+dFebs1muTqX5vluJ+dnMpyaKvL5hQXeXJzg+6en+Pn1Tb6/f4Svb63wuxfH+e7mPF9fGuHt+RGeHunm+eFO3pzs5cVOiYdraa4vprmyUOLyQo7rS2WuLJS5tznA48MNXu41uLXay9MTEzw7McXXtw/z7d09vr59jEd7s7zcX+arG9v8+PgIPzw7wS+fX+ef3l7jHx9u8dWFWd7sjfDqSB8PNvtYr+fJ+CRSPgvI5GNe4gEdnyHh0QQSQZH5RpLF4QwnVns4uzvE7fMHeXR9ky+fneGPP3zKdK3IaEVnqk1hpCgxUnSyPSxwdlbl3KjKtWGdm8MmFzpFrva5uNxl48aAwI26k9tjMs8PBrnRULg2IHG5IbPfcLPaobE1FGSszc10p4elAQ8L/X4mOzwMtbophjXyIYPWuJdqwktrPEg+6KYci1CIBcmEfETcOnG/l0w8QsjnQRVdqJITv6kQ86skQir5pI9kyE3IFBgseTi92MnpxSqnDvUx1ZdjaqSX2ckGYb8HXXTgVUSCmkzEbdkRY0149V6pFXWLxNwycbdMzGMpuiJumYjHUshFPQpRn0kmGWd3d4UHD68yNT3FyNgEp/cvMD23QldXjWw8ScLvJu7VSDQzvMb687x5fYu1lXFaCxHK5QJLSwscPXqYTL6VeKaVcrWPrr5RfMEMHl+WYrGTfDZvZTyJEoIso+luTLcXWdFQNQPNdKMbXryRHJHiPKn2TdId66TbFzCD7YhGGFXViUYjeL0eRMmJJAq4XM4PuVqqJmOaGm6PRijotSrg3Yql2vIaGKaC32cSCnvx+nS8Ph2fX8cfMnF7DTw+k3A0TKXagdvjs6x8rvcteC4coohLkLC5xA8KLYeg43RpOAQdu6BjFzQE2Y1LNHC5NFxOFZdLw+lSsbtUHIKOqJhouhtN14iGQ5SKeSrlAoFAgGDQAlxenw+vz4Pb9OD2BPB53fh9HtxuN4qifQBbmu5FVd3IioEk67hEGacoNwHa39RZTtf75kQFp6jgFFUU1UTRfZhmCG8gQipfprWzl1K1m3JnL5XOfspdA82crT6qvQO0dvZSbO8iW2ojEI6je3xouhuP10+hXGF9Y5lvvnzB99+84g8/vuP3v/mGn3/zLb/89h/4/NVzltdXSJZLVAcHyLSWSFVaSVdaCaVz+JMZAqkM0WKRdLWddGcb+d4qAxNjtA/00z44QFd9kJ7aAKFYHN3wEPBHCQdjJBM5YtEMuWw70WiOaDRFKpkjGkkTDaWIhLIE/SlKpV5mZ9dYmF1m6+AsF/Y22Nte5szxDa5cOsPjRw949emnfP3113zx9i2fvvyUZ08fc/vWbe7dvsOzJ0+5deMm169d5sSxHQ7OjTA/M0RXR5F0MoKhK5iGgaTIiLKEqlkKKq/PTzAQJxLLE4wWCMWKBCN5/MEswYhlP4zFSsSjJaLRPNFonni8SCJWIJ0uE4vlyKZbSSfypBJpRofHCIeiJBNpDE1vKoAUFElFkVWrvEe2cudUWUKWZHRdbypYNAJ+H8GAD123QrgtGCZjaDpet5uA30ssFKScT1OtFJgarXNm7zDXLpzl+YObPL57jcv7JzmytcrGyiKTY0PMTo0y1j/AD1/+wL//9X/yyx/+nV/++O9cvHKP3aPnaAyPE46ESSWSbKyvce3aTa5dv8PRo/scPHSYpUNHmJrbYPfIRfb3b7K3d4HL1+5x48Zjrt14yvWbz3j9+tc8uPcZ33/3M9dvPmZhcYOOjl5mZ2bZ2Njg5KlzXL10j88ef839a8/Y2jjK4MAgY6MNxoYHadQ6GR0eYKjex8zUCJvrBzl6eJUL545z8dwR9k9v8+jeZb54/YSnD69y8/IJTu+tMz81yPbaFPOTPUwOVVme7OPcsSVWZgcY7smye2iI0f4sw305xvvyrM4NMNVoY7ArzeRwlb7OMvFohHQ6jii68Pv8pFPW11bguhNRclAqZjF0Gbep0tlZ4PG9U1y7cIj9kzMc3hpjaaGXtdUGK8s1lhb6Obg4wOJcP8tLNSanupiY7CeRDJFIRlAUpQmtBGRFQJSt0iVRFD60yDocDlRNaVoNHR/AlMN5wLqWd/4tO86yMbZ8sCpa/3slFEVDVXVUVUXT9Q+qLkFwIckqXp8Pv89r/ewm1HN8UDY2CxeaajCn046qavgDITRNb6q4RHLZ1IfsRFmW8Po9aJqGz+OlkM0RDPjpaC0zPTFMLBykXCxhGhoejwdZlnEbJpqiYpo6waCXaCxEoZiht6+d4eFBkokIyUSMQt7Kc4zHQsTiIRLxENFIgGqlQD6daIbMJ0glo+TSMTKpKK35BBP1birpj4Dr43ycj/Nx/lOMw+EYtnYoHTiF9+1A1knSJQhIooTUbGRxie/D54UPLS2C4CSVSjTtizKGYWAYBrqqU8gXMAyDarVKLl8gk0mxub2OaRhUK2WcThexqLULJgqWj9/ltACLLKuYplW5nMsnSaVCZJI6yYhIMirQ3aEzORxnrBFlsNdgaNBLY8DH7GSSsaEAjX69qdxSGRrUaAxoDA1oNPo1xocCTI9HGav5mWgE2DzUztRIlKnRINNjYWYmQixMBpkY8jE1mmBoMMXBxS56e/xU2z1UCiqlokEu7SERM8gmVbravQz2+Bno8bI4V+DJw+McO3yQgN9t5W4JdiSXDb9Hw6OJ6IoTj+LEKzqIGE7a8xH6uvNcOLfF7Rt73LxyhGPbM8xO9XHi6Dr3bl7h2O4Wu1uHOH/+NJsby+xsHOTY7gr7J3Z4+uAGT+9eZXGqwczUEBPjdebnJqnX+5ibnWBnZ5kTx1e5e/s8CwsTVCp5SsU8hXyWqclRZucm0TS5WRxgxzBkJMmO15CJRUy6Wr3Mj4RYm/WzMWewNq1aAGtWZ2tOZ3NGZWNath5nrbU5q3P4oI+dOR/bcyY7cwYb0yqbMwprk0ozcF5ja87H5pyP9Rmd9Umd3YMRthYCrM96WJ0yWJ/xsDnrZWXKtADXhMHabISTO53cv7nG3RvrPH90jFtXDnN4Z5l6rZdwKIAkupBlAUl0WCUFLjuS6LAUarLQXBKGImNIIh5ZwKeI+CUnAdFBSHIQEu0EpRZikoOCWyGrOun3SAybDiZ8EnXdQV1pYVJtYdVjZ91jY9XrZFFvYdXvZMlt46DfyU7e5HDFx9EOP/v9Ie5MJvj6SCefrxd4dqjAvfk0V8dTnGtEOTUU4tFahQvTWY6NZFnvi/DkcC9P90Z4cHyGR3uTPD01xbs723y+P8E3l6f55sosX+xPcWe5lU+P9vFwvY0Hm1XOTmXZG0mw10hwohHn/ESBs2M5To/luH6wiwszFW4sdbA/WeTR4RG+vr7Du7sn+ezSOj+9vMwPj8/yq2vr/NNXN/ndp5f56fEJ3l1d4ZfHJ/n6zAxPV0u82muwVc9RiehkfBopr0YmZBAP6Hg0AVNxEPW6mKtZgGt1IsfuQpX9wyM8u73D26en+ctPb9hZ6Ge4VWOtFmCpx2SpV2N3ROb8osG5KZNr426uD+lcr6ncGdK52u/kes3JvTGRm8NOXq/FuDemcHtY58qgxuW6yXaXwdn5IjPdPub7fGyN+pmq6tTLJmOdYTqSHqrJAF0pP335EK0xH12ZCJ3ZGB3ZOOmQl5jXJJeMWtYzXcVQZNyajN+tEvIpRAIKqahByKcQNAW6cx72Fro5Od/K8aUqw91phgarDNd68HsMfIaKV5HwySIRt0rYlIm4JSIembApEvWohN0yYVMn4tGJeCwrY9SrEfFpRDxK8/saQbdONOijUi4RiWaIJgpMzy9w7dYtzu1fpDZQp5BKEvWbJMNe4kGdyXqZl8+vcnpvg/ZShO6OCqVylWr3ANFEjvauPhpjMwRCaQx3nEi8lZ6uXqqtJQRRRhAlJEXBMDwoqo6q6iRTGSRJRpAkZN2NL9ZBrDiDP9aPS/Y1lVEubA47drsdm60Fm+0ANpsNm8OOzWajxX4AW3O12D/Bbj/wwXLzftlsLVY9vcOG3dGC3W7DZmtptn45EWWBSluJUqWEYWgIooSiWAozWTFRdDcuQcElNPOrnAoul44ouhEkL4LsxSEZ2AUDh2jgEHQcLu2DosshaNidMi5BRVE1YtEw+XSKZDyO1+vD6/Hj8fjwer34vD5CQT+hQACvxyQcChDw+3F7vOjNZkNZMZFkHUk2ECQNl6jiFBUcooRLkD+ExwuCav3eLsWyKMoaiuomGIrjDyVJpcuU2jpp7+yjtzZsqbY6B6h01an0DNLaDJKvdPSQzVcIx1J4AmF0w4uqGaiaZX1LZ3Oc2Nvh3ZfPefflc37+4Vf84Xff8fOPv+b3P/4D3337FdOzU6QqRRqTE0wuLlLpGSCSLxJMp/EnU5ZFsVAg29VFpqNKoadKR71Ga283bQP99AzV6KkN4g2GP7Q7BgNR4rEssWiWZLJEMlkmHi8Qi+aIhDJEgykigRThQJr29gFGR+eZnprn0Nw0Z/d2eHL/Ns8fP+bJ40d8/upz3rx+y6/ffc9XX33NF2/e8uLZcx7ef8DNa1e5dGGfWzevc/PGFY4c3mTt4AyzU8PMzoyRiIXwmBqm2byOMXQMw8Rt+vH6wgT9KcLRIsFwgWisRCxWIhDMEgzniEaLxKIlkvESqXSRVCpPW2snlXIHpVIH6VSRZCJvgbxIHI/pQ5EsZcr7Qp2/bw1VlPexEEITAMv4/d5me7WIIltZRm63G8MwUBQJTVXRNQ23YeI13RiaQTAQJBT0kU3GaC8XGeztZX56kmM7m2xvrDHYP8Dw8Bj12hB9nV0sjIzx+3c/89//6//i97/8O7/9+a/sX7zJ5s4e8/Pz9PR00l4usTA/y+nTpzh27CRH9y4yOrnM+PQhpmbWmZ/f4vixsxxc2mRvb58bNx7x2evvuHHrKQ8fvObFs6/4/vtfuH3nBetbe3R29VMbHGJ+fonTp/a5dOEOzx9+xb1rTzhz/Cwd7e3Uar2MN3oYGuxgYqSPiZF+ZqcaHN1dY3v7EKuH5jm4MEl3V4HezhK9XSXKxRilTJiB3grdHQX6ugp0VVPUe7McWRnjxrlNTmxOMj/aztxQhYPjVWqdSYZ7siyMtDM+UGB3ZYzDq2PMTQ7g9xn0drZj6BqmbuLxWJDGanEVkGSBbCZBJp0gFg6RTUZ49vAMp45Osndkht3tCTbWRlhbrbN6qM7SwgAHlwZZWqwxPtHD6Fg3vQPtFMs5fH4TUZKt7EBJQFFknM3rZFEQUXUNSRJwNhVSDscBHHYHNocVNG93HsDusCNJSlPR9XeAy2m5NgRBQBQEBEFE0wxUVf0QKm9ZGq1sMZfLRajZWvje6u16f9/gsDWvG10f8sFUVUXXdKLRaLMtUbVsipJgtdkKAqapo+uGZcPVDFYOLdPVXmFhZpxqaytBv59gMIih6xiaia7qmIaOoavEokESiTCFYoaJyWG6utvIZBLEYyHSqRiZTOqDYqvcvNbNZlJU20tUSlkK2SSFbIxsKkI2FWFosIverjKFXPwj4Po4H+fjfJz/DOMQLcD1tx0bwcqfaDYqvg+YFwQBQXI1T3rvZc8WCJMU0WpTkawgS003kWSZbDaNx2NSb9RIpJLkchnmFheIROMoknWS8/tMBNGBKL1vZWmxToKyQj5fwDRUSsUsuWyEfMZDNqnTWtCp9/uZn8hxcK5EY8BDf7fKaD3M1EiUxqDJaMPL8IBOo09haEBjpG4wNKgyPKjTGLQsjXNTaWYmUuwdbjA9GmV+KsZkw2B6zM/UsJvRQQ/Dg34mxwvUBiI0BiMUCj6KeZVc1qBUCJJNuWkt++iuehjs81Pv97Oz3sPj+8dYOzROKOBBcNmRXVawvEcT8OgyuuTEoziIGCJzw62c21vk9fOr/OOvn/NPP3/Ob757ypXz6xw/PMeNaye5f/siZ04eZWdnlSNHt9jdXmNr/SBHd9Y4s7fL11+85sTuGusHZ+jv76K/r5NGo5/unjbm58c5f/4E58/vsbQwQWdHmWIxQ7GUpdKaZ3VlgYHBPivHwdli1aELNpyCDVURkEQ7sZBGZ0ljaTLIyrTJ6rTKxpzG6rRiBc7PaNaa01mf0dia1dia1dma97A172F7zm0BsSkLgh2alFmZVFmdVpsh9DqrUwprkzqbcz62FwIcXUmwMmmwOedjZzHMxqyXjTk/K1Me1uYiXDo9yp3rqzy8vcONi6tcOb/NxOgAnR2t+HweRMG6MBQFJ6LLZf0dJAt4aaqIrkl4TJ1QwGvBC1nEJ7uaai07YclORLIRFg+QVBykxRYyrgM0dDtT2gFm9RbmtBbmNBsr+gH2Iy72Yy52Aw5W9AOsGi2smjbWfC5WPDYO+Vws+OysxyQOZyXOtuucqhjsFnW2CjrLKYXlvJu5nMJub5iFspvF9hBTZZNzUwXOzZTYX+zi8mIXe0Np7m70cWW+xIWpNO+uLHBvtcql8RQXpjKcaITZ6jZY7nBzqN3kcI+H3W43h7tDrLd72ekNcXI0zemRFEc6PJzo87E/keL58WH+/OUt/vHFRX7z4iJ/+uIOv7y6xH/78Tl//tVt/vLmAn94cZZ/eXudf7yzwecnavz0YIszi51M9xTIBjQSHplUwCDiVfBoAiG3hF+3M9mbYHuhlfO7g1w6PsSF4yPcu3KI57eP8NO7Jxya6KA7JbJe87DSJ3KwT2F1wMXelMKJEZUr4yY3hlRu9MvcGlS40m3ndl3iVsPFrSGBu6MSDybcvDiY5PFSjltTMc41opyczDHW6mayw81Kzc1U1WSyw890X4x6OUJ/Pkx/Lki9HKc96aOaDpELGlTTYXIRLzG/QSkdJR7y4tFlZJcdQxYIGjLxgEo0IJOKmUS8CgFDIu2XWBpMcGKuzLG5VurVJAPdRbo7Svg9Bm5Vwi3L+GSJgCERMi11VtCUCbklAqaCV5PxaTJeXcavywQMEb8uEjRlgqZE0BQJGiJ+XcFnKHgMDY83iMefIBLPMjQyzu0717l06TxzC4t0dnZQKmbJZxIsztR58uQam2sHqZQT5HNxSm1dDA6Ps3P8OMMT06RzrRjuGB5fhvZqH4P9PWSzSSRFwSVJyIqMrmlEohFkVaFQKiCrEpomEwj5SeUqDA7PoppBFN3E7rDsNDabpRyw21tosR3AZjtAi91Gi72FFvsBWmyf0GJroaUJs1oOHKDFZsNmO4CqqTicjg+ATBBdGJphAS6HjUgsjEt2kcxE6e3votrZTjyRJprM4A+G0XQPomS1DoqShlNUEAUrg0sUNATJwCkauKT3y8QpGjgFDaeg4mhmdVmATEHV3Ph9ATymG4/bi8fjwzDc6KaB3+8j4PdaNqVEnGDARyQSxucLoOteFNVsKrYMRElv5mopuAQJpyDiFKS/a0ZULbAlqIiSjqp50N1BPIEo0WSWYqWDtq4BytVeKu29lKs9lDp7qHTVaO1uUOmuUe4YIFNowx+MoBsedMPbtEe6kVUdRbNAZTweY//scb5++5hXz2/xu998xS8/WYDrl9/+hu++/ZrxqXEK1VaihSId9TqJcivxYolIvoA/lcaXSBIp5Em3t5Hv7qbc10Vjeoy2gR7aBvvpqg/S0deLanox3QG83iDBYIxwOEU8XiCdrhBP5IhG00TCaSKRDAF/jEgwRSSUplqt0d8/wdTkPIuT45w/fYwnD+7w6tNXvH3zBW/fvuXN67d8+8073rx+w5s3b3j29DEP79/j8f173L5+g3t37nL9+mWOHt1mdmaU9tYCnR0VctkkHo+BYehouoZmaJimicfrJxCKEQimCUWKhGJFIrGytSJ5otECqVSFTKqVcrHKUK3Gtcv73L11jatXLnJ45zCVUgmP6UFXdaskQdWQRKGZWWRBK1lu5pzKMqpugTbTUJEky0JmWcUUJElBVWVk0WrRUyQJRRbRNAt4qbKCpqjomonbbeLzuokGA6STaQq5Mh3t3dQH6/QN1JiZW2SwNsLq6hb93V2c3Nzlzz/+mf/x7/+LP/7xf/D9D3/m4dO3XLx0i3v3HnD37n0unL/IzZu3uHz5CqurG0zNrlCpDlJp76erZ4SBvlHGRmfo7alx7fodbt97zs2bT7n/6HOuXHnEtauPuHr9MfsX7rC1e4pypYu29m4ajVE217e5eP4WD+58xpPbrzh39Cy1gQGG6330dFaotmZpK+XoaCuRSYQpZBIk4kGSiQiJeJhwyEs0EiQeCxOP+IhFfGSSYTKpKLlMjFwmQlclxvRQieXJDlanOtld6mN7YYCzu3MM92aYrJe5c26DzYUaT26e4s3Tq6wujBAJ+YhFg+i6iiA4cXvNDyBS1SyQFAp66ezsRJcl0vEwNy5vcuLIFBsrw2yuDLN6sM7m+ijrq0OsHRpiebHG8lKDyel+6kNdxBNBTI+KrLiaOYLOD8vptCOIYhN0/Q0oSYqIw2HDJVibCC6Xg1gsYhVGuaxj7P3rHY4WnC4HTpcTl8uJ3IwbkWTLaugSmy2ILkfz9TacTgeyoln3CR/gl+ODE8NycUjWax0OdN1A07TmfYKzaau0f3iPJL7P/XJZx70kUS7lyKXiLM5PU61WqNd6yeUyuA0PmqKRSiQI+PwYukYqEaW7s8r09BgnTx4hn09RLGRIxEMkEhESiRjRaLAZNh+hWMiQSscolyzHQjYbp7WcIZeOkU9HaSum6amWqX4Mmf84H+fjfJz/HONwWC2K7+XKguBAVayLrL/ZEC01l6spi36/s/P+hGmd9JyIstis8tWQJIVIJEIiHqOvp5dgKEw8laA+MvwhO8Da5XajqM2WRllo7gQ5URQZj2liGDqBgJtQ0IPbLZKIeQkFXBSSOh0Vg6XZEgM9Or2dKgM9JlNjCSZGm6qugaaCa0BhdNBgeEBjuKYxUjOYHAkwORrm3MlxDs6UGW+EmJuIMj3qZXbMx8JUhMkhPyuLFcaGc9T6QvR0RYnFTfJZg0jYSVc1RUdbgtaCm95OL42BMKNDceYmM9y5sc766hSJWBxVllEEB7rkJBow8aoCXsVJNmpycmuar15e4U+/e8MffnzNn373OX/47Ut+8+4xl84uc2x7lOuXdnh49zJn9o5y4rDVoLh3eI3TR9Y5ubvKvRtX+PrNK9bmJzm2s0pvTwc93e309nTQ3d3G8uIUVy+fY2vrEL29HZRKOYqlLOVKgd6eKkeObBIKBXC6bLgclrRdlgSrZcfpRJFdRIImmbjCaL+f5UmTtRnDsiHOGGzOGB8yuDZmNdZn39sXddanlKZtUWNj1mRrVmd9WmVt2uTQhMbKpM7KhM7KpMbKpMratM7GjMnmnJfdpRAbM342ZnzsLkbYmPeyOedjecLNwakw+ydHuXV1lUd363tMAgAAIABJREFUjnD32jZ3b+6xvDBJV7UNTZUQJSeaKiMKThRRQnA5EAWHpdqSZXymht808JsayYAXvyQQVUWiooOo5CAq2YhJduKSjawpkxbtpF02eqRPmNLszOt2FrQWlj0O1swWTgQF1vX/wrJ+gCW1hXnlADPKAeZNJ7OGnSm1hTmfgxmvkym3nRm/k+mAk/GQi6mwk7Ggi5GQi9Goi9GoyFBEohYXmSn7WOsOcWd7iBenFrkwXWZ/NM2F8RTPDnfx4lg7T3ZK3DyY4exYiFurOa4uJNkbDrA54GFvIsSZiSA3DmVYykos5CXOzaS4sZLnwliKE1WDe/MFvr06y49PjvDXH57xl++e8h+/fMH/9Zd3/Ms31/k///SKv/7mKf/1u7v8/OkZ/o/fPecfH2zz1X6df7g5z73DdRoFN1mfTNQtkvSrBE0Zr+pCk+34dQfDXXE2psscO9TN2Z0aJzcHuHV+mduXtvn6xQ025wZpDQts1H0cnzBZryts1CTOL0c5NxPi4pjBjRGFa30Ct+sK17od3BoUuDepcKMhcGtI4NODcV6tlHh8MMeNqQjn6iGO1wMs14KMV90sDPgZyClMVIMMVYJ0Z3x0JjzUSxF6014KIYVS2E0x5KYzGyUZMIl5dGIBLxG/F10RkAQ7Pl0mETQpZcIkI24SETc+UyRgSvg0G+MdMU7MVtidbqM9E6LW205nexmfaaCKTjSXA7fkwqeKBE2RsCniU114VBdeTcSvSJbKSxXxyC6ipkTYkAjoIgHdRUAXCOgSfk3Crwn4DRm3rhMIRvD540SiabKZIutrKzx+cofHT+5w8sxxVrc22D2yyYPHNzm2d5T5xSlqtV52Dh9leW2Lal+NeCpPJFHCH6rQ1tZHR7WV7q42MtkYwVgYj9+HZqjomkoo5CWXS1Cr95JKxxge6Wd8YoiO7k5y+QIuQcbhcFlQym7ngO2AdQMmuiyg9XfrgO0AB2yfYHPY+S/2T2ixHbCW3Xp0OGw4nI4m/LKCku02m6VWsFsbI06XA4erBUUViSXC9PR1Mzg0TGNkhEg0iWF4UTUTRTGRVBND9yKIWjP3SkMQNZzvVVN/p5xyChZgkkQNVbXC9XXDCo03NJNQKILp9mLoJj6fh1DYRzQSJBjyEQlF8Hn9mKbnQ3i8S1YRFROXZAXdv1eUvYdn1rKeC6KOKOnIioFm+PD4Y4SiWdKFNkrtXVR761Q6+ii391Du6KPS0Uels0a5a5C27hr5SjehWBpfMIaqmUiyhizpyKqV26VqbjTVjaoY+L1+zpw6zq/ePObzFzf5+Yev+NNP3/PLb7/n9z/+wM+//ZGR0VGKnR3ESxUKXV1Ei2WihQLBTJ5gKo8/kSWcK5JsrVDq7SXb0U7faJ1KX3cTcDWo9vQj625Mw0coGCMYiBIMJkgmiyQSVhB7OJQkEc9Z1sRAmkgwQySYort7hL6+cabH55hoDHLu9HGePnnIZy8/5bt33/P111/z5s0XfPHmVzx5/JCXz1/y6MEDHj18woM7d7l/9x7n989y/eolTp86xtjIIPlckmw6RjoZtTJ+dB1Dd+PxejDdFuDy+SNWWHykSCRWIpXpJBIpkEzmGGoMMzw0xKljx/nqzSt+/c2XfPn2NccP7zBUbxAKBAn4vaiyBUNkWUbXDWRJsXJIJdFqqG5CLJfgwDB08tmctUEjCk0ljoTb8KAoKrIkozUfVVXG5/UQjQbxewNWTpdu4nV7cRsmfr+fWDhCe3sH+VwrrZUuKpUq3b01Fg+uMTk9z6FDG9T7+5ltjPHH7//Ev/3r/82//uv/5Kff/xuPn37J5Ss3uX3rLrdv3+bu7fs8eviMO3cesrqySaW1m2y2lVSqRDSep7uji9nJSUqFCsNDU1y/9ZgbN59x7dZzLly4z7nz99i/+IALlx5y+Mg5ypVOSuU2enr6mJ6cYf/cVa5fecyT2684sXGcRv8AbeUcxVySTDJCJhGhs71EpZAlm4yTSadIp2JEIwES8RDxcIRsOkMsGiYS9pPPpQgGvYRDPqIRH+Vimmo5RbUQpbMUZ6i3yEh/mfFalZ5qnp72HNP1TubH+jh95BC7K9NsL0/T1lqgmE+jG3ITLMkoTcudx23gEu14PDr9fT1EAn7SqRgnji1y6tgc22uT7GxOsjjby/rKMOsrQ6wtD7F8sM7S4iCLB8fo7GkllgwjqxKS7LLC3gVXEwRZmXA2R0szNsTaZJYly8Zqt9twOJ2IsoTgchEKBXA5mhZC4X0OlwWYrKB5G5L0t3wtSZGbzbji3wE1G85mO6NTcFnHYVOpJQqW9dvhcFif7bBZNkiXpeBSdRWHw4bQLGpwOh3NDC/r3iIaCeH1+z7cY0QjAVqLBaKREMVCjpGhBrV6H36vD7/PQzIRxW2YmLqBx+0mkYjQP9DF+HidRCxEJhkhnYkRiQYoFnMk4mGKhRyJZIxE067Y3la28rdSUVKpCKlkhFQqRD4dpVrOMzM+/BFwfZyP83E+zn+GEUVxWJKkD2otURaaNsW/5W69V3FZgMsKtBQE8YPn3uG0vucSBQTRRS6TwzDcGIZJMBCkUqrgD4Twh0L012u4ZBm73d5sUpGJRsOIohOvR0cSRQxTQVdVVEXCNBSKhQyGLqMbIj6fhtstEA0q5JIKHWWNgR6d/h6TseEE0xMZ6gN+5iYzDA/6GOk3GBs0aPRq1Pt0hgc1xhtuxuo6owMezu4NMTkSZ3E2x8xEnJG6m9nxEDOTEaaGQizN5BipxWn0xcnnwximSCKuEww6KRciZOManW0+an1hhgajDA1GWVtu5+XT02xtL5FJpxBdLlTBjqm4CLkV4gGdqEfk0qlV3n15n3/+/Rt++fFT/vTTa/7002t++uEZr55d4OrFVfZPzHD13CpXzx1hd3WJU4e3Obq9zv6p45w6ssbVM8f57MlTru/vMzVaY6jeR29vle6edrq62+npqXL8+C7rG4dYPjRHpbVIsZShWM5SKRdZW1tge2v1Qyip02nD6WrB0DUURUGVZGRJIOgzyKcD9FUDLE/HODTpYW3aYGPOzcasBbw25gzWZ5pKrGmtmdWlfQBca9M6G9MqazNWQP32gp/NBT/rM242Zr2WHXHKYG1SZX3GzfZCmJ2FMDtzPg4vhdmc87I27WZnKcbR9Xb2dge5fmmJm5eWeXzvBPtn1pkYGyCTjFkXnZKAokhIggPZ5URwOdAkF6YiYcoSblXEqysETY2gIhKWnMRlBzHBRkJykJTtpEU7CaHFei7aSEk2sq7/nRG3yIxuZ96wsWA4WDRszKsHWHI7mDVtTMifMCL8bwzLBxhWbAxpLTS0Fsa8DkZ9AkOGnbrRQt3TQt3vYNBrY9DrYDTspBFwMBpxsVz2sFjWWOsOcqQe4cxkknvb/VyZy3JtJsnxQZWnx9v48vIAd7cyvDzTycsz3Vw9lObOboW7uxXuHmlnq2FwY6PE7c0Ch/t87I1EeXttjM8v1Pji7Ay3pzI8WS7x2ck+/vDqAv/xhy/5y/eP+e8/v+Y//ulLfnl9hn/7zV3++sNT/t+/fMUvn5/n//nzF/zh05O8uzrKbx/M8+LsCINZiZxPJmIKxNwKHsVJwJBQRRse1Um9GmexkWZxOMXqRJbDi6188fwUnz0+wTef3eTW/jY9GR9LPSaHR1QOdts52CewN+1hb8zgXEPh9pibq30Cd4c1rvcL3BwQuTMicXVQ4NqAyL1RjesDOk9Wytybz3Ox7uP0WJjJNp2RVp2FgQD1vMFkV5jxjjC1coTWiElnwqQzbtIed9Ma8ZALmlTiQVJBD6mQn3wySj4Rt44fVSQZ8pIKGaQiBrmUn3hYJ+iT8BkSbs1GXz7A3kKV5ZEihbifRl+VSjmL39RwK04Cmgu/7CSouyhHdFpjOlm/TDqgkPTKJDwKUVMhG1BI+WSKEZ2UTyLhVYh7RNJ+mZgpkPBIJEwXlahBOujG5zbxuQMEgjHLThVOkS8UmZ2d5uSpY1y4eJIbN89z4/Zl9s+f5cTJY/T09JLOlQiEkwQiKQxPmI6uYZKZLlKZAqVynlJbgYmZUcZnR6iN1umt9TA8OkhvX5VyJUdXVydevw9JcuJy2SyrocOJ3eHC4WhaCp3W4weg1fKJZUt8r+SyffIBZh1wHMDusDUBV4tlZfxga/wEm+MANvsnlnXR8QlOpw1fwG/dvDkPWOoDwYamKXQPdDM0NkR/fZBYMkM4EsbjCRCNp0imMrjNAIps5V/JiokoqYiitSzAZLUWSpKKqlhQzNC9qIqJqmp4TC9utxevx1JthYJ+AkEf4XCEUChEMBDFMHxIsrXxY1kS1b9TaCkfcrVcf6/aEtXm7+RG1324fRFC0QypbIViWzelJszqG5qg3N5rKbi6Bqh01ShW+8m3dpDMloilsvgCUXz+MHKzOVKUNJySjKK68QTCmKb//2PvvbrbuNN035szFolcVagq5JwjARAECCITzJmUGEQlyso5R1KiLMu2gt3Otmy3bDnJ7jTtnrB7pveec86cvc/l+Uq/c1EQ3fsrzNK7Vi1JJLEA8QL1x/M+z+9BVhw47U62bl3lw3e3+ejdO3z/zSf8+O1TTeD69hnPv/mGyZlpQtk+gukM0UIBXyZDIJPBHdX4W+5QAm8sSSifI10aIF4u0l+vka1W6G/WGRoZpTA4iMWqoiounA4fHncQvy+C3x8hEIji98fxeMIE/DH8viheTxifO4zXHaFa6dBuTtGsDzPcqHLu1HHu3b3Nva1bPH74iCdPnvD2gwe89+Q97t65zf17b3Djxg3u3L7LzavXuH7tCseOvs7pU8dYW12iVikSjXiJBF0E/U5sNhlF1iKKqs2GarPhcLjweIP4/Gn8gQyBcJparUOj3mbj4H5++fMf+ebrL/jovUdcv3ye3fPTjLSaXUZWl48ldtvozNp5y2I2avEwi+agESUBQRQQLBYsZhOSIDA4UNRcxxYzYlfIkCW569oSkAQt4vgSRC8rIjZFxS5biQS8OGwqdtWGqqr4vR7SyQzZzADt9iSpZB/FYoWxyXlGJ2dYXFyhWhli7+wizz74mn/+5f/mH3/5D7569nsePfqUm7fucu3aTS5cuMi1Kze5dfMOm7fvcv7ceaLxDNFolngyTyyW5sLpY5w6sk48EadYrHLl+l0uXLrDuYu3OHvmBucvbHH81HUOHj5PvTFOKp0nmeqjOFBiZGScG9fvcf3yAx7efZ/Xl9ZoVysMDqQpFzMM9Kcp9afJp+P0pWMk42GikZAmbAU9RGMhouEo0XAYv8+Dz+sk15chHgsR8Hu1eFvAS9jvJRrwEA/5iAV9JCI+YhEf6USYVCxIOhYkmwhT6U9RL2VYmGyRS0eYHG/jdKqYjFosz2wy0F/Iacs0ix6nQ2ZuZhyPw04+k2FyvMqRg1PsWxvj4P4JlhdqrK20ObA+xr7VEVb2DNPplKhU84RjfmRFRBAFrLK0I0qZDNr53CKYtAhiV7TSRCUdJoN2VtfreneWzi8FJ20RbdhhcOl03YjiDjNLS2wIwq+xWEE0YrNbuw4t7TKaDdhtNoL+AAaTEVGUMBi6wpbh78D3+l2aSGs2oDfq0el7d9pIjUaD9rwmE7Is4/MHMJtMeD1uXC4H8WiYTCpGu9Uk4PcyPNzC5/ES8nnJ57LYbDasVhmHw0EsHqbTqdHfn9ZiibEg9VqZSNhPPBYkn0vR35cmEvKTToSJRYOkUzHSqRiJeIh43E8iHiKR8JFNhZid7NBpDr4SuF7Nq3k1r+a/wpjN5s7LlqCXgPmX7qyXzYlGoxGj2fRr/r7r4jK+/H4XRG8waVtIr8eD0+FEFEWCoTDRaBzF5sATCNAYHka22TEadNhUK4pixWDsQbKayWbiOBw2bDale3AzYbPJqKqMy2lDEA0avNNmIehT8TjM+F29lItWmlWVdt3B+EiA0WEP4x0fI00XYy0Hkx0nw3WFdk1itGWjWZNo1iRaQyrz40EmOwFmJ2KMtFw0azKjLSfjHQ9LMwkmhv0MFn0MFILY7CLZfByfz4rLocfvEYkEJSolD40hL+OjMQYHbIwOBzl/djf71xcIBLwIZhOKaEax6Ak4JcaaA6wstPnkvU1+fP4uPz1/j5+/e5e//vJbfnz2mGef3+fW5b1cPbfI5qU1fvNok5sXz3L28AYXjhzlxIF9nD1ykIsnjvDGzWt8+v5HbOxdYbw9RLM+SLlcoFIpUh4sUKuXmZ4aY3pmnPm5SfoLOXL5NLl8mtJAlrPnDrF7YRJZFjEaujZyYw+SaNFaewQzVklAVUQ8DivxoES77mNxws3ajJ2DS17WZhysztjZN+9mfc7F6rSdlWkbe7ui1eqkxN4pzaG1d1Zm77TM8pTE6pSVtVkbe2ds7JtzsG/ey+E9QQ7v8bN/wcuJfVnW59zsn3OyseBhfdbB4eUIG7tjXDje4faVFa6en+fGxd1cP7/O6p4xKuU+7LKIVRKwWExYRQui2YTRoMNk0CFYDDitIi5Fwma14JBFHLIZj2TGL5gISgZiqoWgRUfQoiMs6AkKekIWPWGLXossml6jpJhoST10rL10xB5GpV2MWnsYt1sYtZloCa/RsvwDLbGHhrCLhtRDTdzFkLSLmtJLXdlFx7mLCV8PYx4Dk34dc2EjB4tOZuMCa0WF8zNx9jf8HOq4ubiY4OJinK31PHf3Znn7cInTkx7ev9Zi+/U+Ng+k+eLuBNuH+7h9qI+Pbk/ywbURHpyrcGbJz6WlGIdbdm6sFjky6uXjWx0en61weyHDhUGF68MO3jte5us3DvLvzx/zL8/u8tfvHvAfv3uff/r8Mv/t2SZ/+eou//njA7558wD/8cMDXjw8xje3p/nx/hQPT5dop0wkHBZCqpmgQ8BpNWGXjFgFPXZJTyMfZLEdZ99MljsXZrl+aoy3N/fyePt1vvn4Te5c2mAgZGV92MWxSRsbIyLrwxaOz6qcmlS4OuPm1qSLm8Mi9yYUbg1b2BoRuTNi5XZL4nJVx4NFDw+Xk9zbneDGeIBb3TbKE5MJpgdUVtpupksu2n02Jste+sMqeb/K6ECcwaiDWtpPKeKhL+immAyQ8DvJxSL0Z1IEXC6sZgOSWY/fJpHw24gFbAQ9EpGAgstuwWOXcNnMFCJ2ji5UmG9lCLlVOs0hMqkobptEzClQCEhk3SIpt4VKTKWeVKnGZaoJlcGYymDMRjGoMNLnZG04QylspRAQKYYV+iMqlaSTUkShHFEoBiUGYzKFgExAMeN3OPG5vbidPryeMB53AJfLj9vjw+v1Eo1FyRVy9OX6SKUSZLMpisUC2b4+sn15csUS+f4S1VqdZqvG8toi0wtTZAsZFEVGEAVEydz9sPKywau7yTfo0Rk0EUuvN6IzdKOJeh06g54e3S50ej27dL309PZ244ldkUuvY5deiy4qqoIgCPT27Po7Npf2vZ6e1+jV7UKn24X+JZ9L/1rXSdCzI6Dp9K+h692FwdBDOOpndn6CpeVFpuYnGZkYwxcK4fWFsUp2REFBsMiaw0qQsMqqFqUXrUiiiiAoiKKMw+FCllWssopNdSJKMh6XG4fNgc/rIeD37oDmA/4IsUQWnzeK2SJ3hS0ZsyhjsEhdJ5cVyWrTWhMFZUd8MlqsmAUFSXag2N043QGiiSy5gQoDQ036B2tkSxXy5Sp9xUEy+UH6Sg2yA1XS+TKBaBKby4fD6SaajKMo3VikIGEyCzuvxe72E46nsDu8qKoTt8vN9tZV3n98m99+9pAX3z3lh2+/4Puvv+CHr3/Ld9/8loMbG8TzeQKZDMFMH950Bn8qhSee0BhcoSjuaIxQX4p8bZBMpUyqPECuOsjgyDCDwyMUBitYrDIOuwe7zY3XFyYSThEMxggE4gT8CbzeaFfcCuFxBXDZfXhdQcqlBrXaGI3aMJMjLTb2r3D10lluXLnA5s2r3H9jm/tv3OHdd59w//597t7d4tq1K9y9e5e7W3e4fu0KZ06f5PSpE+zft0KjUcLvdxKPBogEPLgc9q7ApTnIFUXF7fbi94cJBJLkc/3Mz03zux+f8+3zp7x48TX3725y/MhBJkfahHwe7N0zjGCxIIpmbDZFg3lbBMxGk8bRMlu6DdIWrb3aYkKURFRZwSJokcP6UAXBYsJs1JrxFKuMJIjIsoTQjSFKogVFVshm00QiQWyKQsjnIRH2k4yG8Hu8RCMhqpUa+dwA/fkKzcYIhcIAsViCublFisUyzVabocEyl4+d4fkn3/OPf/wbf/7z/+DTp99z994jtu7c59LFa5w+fZazpy5y4uhpLl+8xPzsHMlMkVxukEKxQjyRZaC/RHmgTDKZYaQzyemzNzl15jYnT9/g5OnrnDx9ndm5FWq1DgOlKrn8gPbaCiUmJ2fY3HyHO7cf8uk7H7NveIz58RHGRmtMTzYZG67QaZSpDfZTGchoscVcknIxRaEvQTaTIJdOkk7FSCWjRMI+4pEAiUiQvlScSMBNOh4lEQkSC/lJxcKkEmGymTiFfJrqYD/lgQzVch+VUp5KKcdQqUAi4iMS8jI20sLrdSFbRZLJBIJgJhKJ4PF6MZoN2FSRQj6Dz+smHU/QrObY3jzC6p4GB/Z2WF1qsHe1zb69Y6yvjrJnscnMTJ1SOYs/oLFDY/FQ16Fl3HFBveRc6Qy9O1B3g8GIQW/BZLLsiGF6vR6j2Uhvb293Ea05r3YiigZN4DKajN0GxW5cULB0+VgGzGY9kiR0z/cWzGZhh8tlMpnQ63sxm81d4az37wD2msBmspgRJEv3MTosFjNWSUJVVM1x2BXTbKpEKBQgGPSjqhpfq9kYIhIJkc2kqDWq+P1+irk+ohGtxEqSJGRZIJWOMjk5TF9fklgsSCQcJBzyEwr5iEWDhENeopEAkR3x00smHSeTjmkuwIiXRDxEOhGgOphjZqLFofWFVwLXq3k1r+bV/FcYvb6nYzDoMHcB8nqjQXNvGYwYDS9Frm5zismIyWTpbn5MO8B5U9eqbLH86voydR1goiiiqiqyLOP0uNmztoZZktDpepGtIqpdJRQKYJUF8rkMqqpoTUCKBtCUFRG7TUGWZUwmPaoq4HGKhP1WAi4jubTEUMlKY0hmuOlgpOFgtOVitOVmpOFktOWiXbPRHJJo12SaQxKtusxwQ2FqxM+euTRLM0n2zPcx2nbRadkYrtsY77iZGvYwN5mg0OclEvJgNJmQJAGfz45DNeGyGQn7jEyN56hVPAyV7dQqDsY6Ic6e2cPy8gxejxtJtGCXRbJRL4P5MM1aH/tXO/z+hyf84cXH/OnFx/z03Xv84cf3efH1O3z05AqXz+xh6+oBvv3yMV98/BuunDrBxaPHuXz8NFdOneTiide5evokD7fv8ekHH7Kxvsrq7nlarRqDXefWQClPZajI+ESH8YkOpXKBTDpBX1+GbF+ShYVxNjZWcDpU9Lpfm3X0hl2YjHqMJh3mLj9BlEy4XSpRv8BIy8PipJvlSZXFMRu7J1ysznrYt+RjYyXEgSUf+xZ8HF6OsjJlZ2VCYW1S2XFprU5Z2TNpZe+MjbVZB+tzHg4shLh0YpgbFybYvDzFzbPjXDrW5tCeGAeXghxbjfH6Spija3HOHxni3LEWl85McfX8PFtXVrh56QDTUy1SySiKLCAKRgSLAWtXpLOY9VgMvZiMvTgUGZsookpCV+AS8CoiXquITzQRVswERT1BUU9AMhCQTAQEPX6LAbfZgMvcS8YmMqiaqYg9jPtVWnYzbZuRuqxjyKqjKu2iKffQULR/Nx16hmwGSnIvdaeeqYjE7pTCuF/HVMTISlZgY1BmPqFnud/CRlPhreMlVoYU7h5tcnE5ydOtKd46Nsj2oTwfXhnh3UvDfHp7mveudPjx3VW+ujfN3cN9fP3WHu6drHBpPcEn21N8cGuceycaHJ+OcHo2yd2TQ7x/bYTtjSK3puJsz8a4NRXg/ZNVfniwwb89f8g/ffkG//r8Pv/XHz7k+zf38vPDvfzu4T6e357k6dUWz7bmefHmXp5ebfLRuTT3X09Qi+mJ2k1E7BaCdo0vpQh6FMmAIukoJO0sdBIcXS7z5vVlbp+b5cHtdTYvrfHBm5fYvvI6haDAVMHE62MqJyYVjk9bOTOrcG7Ww+ZqjJvTTrbGVbYnFDZHJDZHJN6YdrLZsrLZFHhz3sU7i0FuTTvZmg1xY8zLjdkAxzpedlec7K7bWar5GC24GC74GEq4qaT8FII2SmGVgZibvN/BYMJPJR0m5nGRCge0BkWHisWoQzTr8NsF4gGFoEck6JXwu0U8TpFSIYFT1SKaC40Uk7UM2XiYsU6DVDKKzy5S8AvUwxJDISvViEItYqWZkKnHJBpJiUbCSiuh0k6pdDI2htNdASxpoxK3U0naaaQdDGccNFJ2mhknIwUPgzGVaspFKeEmF/eQCvmI+P2Eg0Hi0TCJWJBmtcD0eI3Dh+a4eG4fZ0+ucfzoCjOTLdrDQzRHmlSadYpDg5SHKiTTSbw+L6rdhiCJmC3iTsS8t1dzAei78PgeXW+3gr6HXr0OQZSwSFZ26XX06gw7P9Or0//6d/3Lr+9iV28Pr+k1MHJv7y50vb3odDqNwaV76eZ6jV7dP9Cr+wd0un/AoNPRq++KWbqerruh+xp0u9D1apfe0INktRCLhZlfnGJtfYnR8RGiiSRutxerpCKKVmw2LXYoyzYi0SSCVUUQZARBQpRkVNWOJFm1aKJiw2q14nJobXXhkI94NILX48fl8eEPREn1lfAH4hhN4o6o9DIKaekKWpZuRPKluGURZARJxao4cXQFqKFqk87IJIO1thZHLJTJDVRJ91dI5gfJ5IdI9Q0STeVxuANIsh2LYEW128kUstprV5wIonXHQSZKMrJiQ1JsWGU7imLD7bRz/copPnxyly8/eciLb5/y4rsv+f7rL/n5+TN++u5rLl44R99AAX86jS+RxJ+xD3dTAAAgAElEQVTJ4okl8Sf78ETjOEIR3NEYwWyK8nCLxECBvkqF1uQ05U6H6ug4+VIFQVZwOr047B487gBeT4RgIIbXG8HrjeHxRAn4YnicATxOPw6bB78nQrncptmcZLBUYaLTYG15jgvnT3Hz6mUunDnJna2bvPnmGzx8+JD3nrzL9p073LhxjXfefsStG7e4de0q165c4srl82wcWqfdqBCPBklEfKSiQbxOBw67Fk9UbAoOhw2300mjNsjRjf18+elv+PmHr3jx3edcOn+UidEGEb8HWRIQRQt2m4rLad+JI4qiBZfLgdfvw+lwIIpitx1RQLB042GC0G2bs2AVZQ0yLwhEwxFEwazxJE1mVFlBtEg7jC21C+n2er1EI0Ey6RjJaJhSIUchk2Cwv4+BQoaBYoFCvkRnZIJSf4VGvU293iAcCjLQnyeTThCPhehLx1mfW+KPz//MP/7xb/zrX/8nP/z0C48efcjm1htsHDrK/v0HWVvdz+L8EjPTk4yPjtGXG6BcbjAxOUu2r594LE00kSNfKLOycojXj53n+MmrHDt5lcNHLrC6doShapv28CiNZpvJqTkWFpeZnJrj+PGz3Lr1JlcubvJw8y3Ore/nvcdvc+/eLU4e38eB9Tl2z3eYmagzMVpjfLRKs1akOpSjVikyWC4wWMxT6s+Q60syUEhRyKc1R08+TS4Tpr8vyUA+Sz6bJN+XpNCXIN8XpzKYY2S4SqtZodMaYmX3DGOdIRrVflr1AaqD/QR8LtweN6JgQbaKmE2agON2O3G47MiywPzCNHabSjwcIRq08/jBeVYWa+zbO8Le5SbLu6usrwxzaO8E+1Y6LMw1yPZFUVQRk1mntYp3UxV6vf5/c2UZjF2XvSKjWBUsZisGgxFRNKMz9HabDXvRGXr+DiWixypZNVHKqKO3e94zdvEjBqMJi6A5DW02G6JV6hYcWDQR7eXSu8s1NZkMCIKAfiei2KM5zEQBi8WCw+kilUlqqBOjAaNBTyAQQFVU7DYbkiSiqppY63a4CAZ8RCIR/F4v6XgEu83K5MQIc7OTuFwuQj43XqcDWdZEML/PyeRUh75cgng8TCwW0ZhrYR/BkJd4Ikwk7CMcDhAKBcj3pQj43V0XV5RMOkY6ESSbipBKhohH/Qw3SpQKsVcC16t5Na/m1fxXGLNZ33nZ0GM0a84svcG0c0MTBAFJktAbdZpzy6TVDptMJu3DjuFXocssWLDKCiazmVAwhChKuFxuIuEIsizj9nqYX1rCJIgYDUbsqh2ny4OiqFjMRlxOO7JVJBQMIgkiBoMet9tJJBzEbrNilc0oigmfRyAVk8lnZCpFhVbVRnNIplWTmRhxMT0eYGLEx3DdxvRYkKnRIK2aQruu0K4pNKsKw3UrEx0X400nE8M+5qbijLScjI+4mBj2Mj0RYazloVX105/30243EEQrJosZq2TCaTPjchhJhEXKA25qg27K/QqlAZmJkRjnz65SaxSx21XcTgd+lx2HoKdeSpNIBJieHODjdy/y++8/4E8/f8qPz9/lDy8+4OlHd7lz4xjXLhzk1pUDfP7BfR5s3uD8kWPcOHORS8fP887dba6dOcvti5d4cv8t3n/0mCMHDrC6e4GhoSKlksbMGRjIMVgpMjrWptmqkc/3kc2myRWyJFMRpsabZPvimLsHJ4vw68HIbDJiMhm7/AQDoihilcwEPCLjw37mxl0sTrqYG7EzP2xj94ST1Rkn+xbcrM9rrYgHl/zsXwqwOu1iY0+YvbMu9kwoLE8pLE/ZWJvzc/JQiStnJrl8apKbl+bYvrGbN26usH19mZsX5jl5sMyBhTAHl+IcWopwdC3J4ZUMF0922Ly+xke/ucr2zUNcv3SASqUPh13GbDYgiEYk0YxsFREsJiSzEcFowGjoQTIbUCULdquAXRaxSWZsoohLsOAVTbgtOrwWPX7RSEAy4BP1+AQDXosel0mPw6THZdFR8KjkrAaKNhNFxcigYqJo1VGQ9eRlHUMuCzmpl5zcSyfmIK/oGXSZqPrMVN06RsNG9hRUlvpETrTd3FhOcmYqxPbREhcXg3x6Y4ILe9JcWe3jnQsdnr21zNcPlnnzZIVPb8/y8e1pfv/xYT66NcEP7+3npw/W+fMnh3jxmzU+vD3Bnz4/zqW9CV68f4BHl0a5vZHj+r4sX745z4v31nl4osrtqTh3Z2N8cHKQ53fmePHwAH99ts2/f/s2//nHD/jvL97ml0/O8smVYT4+m+fj0wneP5Hh6aUmH50e5LMLA/z2ep7Hp/pop0zEug4uv2rCJZtRRROCpRdVMpKL21gYjrN7NM7+uRyHd/fzeHuDh3eP8tHbF/nk4VXmmzEWhxys1S3sa4ocbJk4M6NwYSHI9d1xrowqXG9Y2GoKbNYtbLUl7s+42GqpvDFqY2tE5M1pJ3cmHNybi3Kz4+L6hJcjDRdTKQszJRvjOTszg2GGkg5KUTv5sEo14ycfkGkVYmS8NopRD6mgi5jXQcBlI+hxEw0GEC0GZMFA2CmR9CtEAwp+t0jQayXoVulLBHDbRLyykelamtFqlpDHyeBADq/bRkA1U4sqNKMS9bCVobBENSxRjQjUozK1uJVazEonYacZtdJKWBnpc9BO22llXDRSTlpZJ8NpG+2UynDGzsxQjKVWH52Cn0pcpZF1MdTnoZQJUS31sWdplNcPLXJwfYITh+c5tD7N8u5xluY6DBRiREIuYtEAPr+TQNBHIBREtqnY7A5sds2lZDZbMBiNGIxm9EZTV5TS0avX7gsvnVi7ujHDXn0PBpMR1eZApzdql04TtfRGTdTq1RnQ6U07YteubhyxR7eLXbrXNMdWTw+9XZfWToRR9xo6/WtaRLFXiyr26DRn10s32K+ur17MZgFdt71Rp9NhNOmQFYFAyE8u30csEcXt8+NwufF4/ag2G4pqw+UNIIoKiqwiiFZsdheqzYEv4Mfl8hAIhHA4NOeWw+HA4/Hhdvlxe4JE4hn6+qsMVIYJhLPoDcKOyGW2yBgtMqZuLPLX2KKCZNXaFW1OP8FwnKFqjbn5BYYabQYqTfKlBtmBGun8ANn+CpniELFcmUiiH9Xh7cLrZUxmAaPJgtPtwuXzIkoaw0sD28uaOCfbsMoqVtmOLNuw29wEAx7u3DrPu+/c4psvP+Cn77/ih2+e8sPXT/nut5/x0/ff8Jv3HpEfLBBIpbsiVxxvLE0w3Yc7GscZjuKORkmXS8SK/USLeTLlEpnyAAPNFvlqjVQ+jyBacTq82O1uvN4oHk8EnzeK2xXC7Y7g98XxuIPa79Tpx6F68HqiDAwM02jNMtqZZGp0mAPru7l+7RLvPn7C5Uvn2dq8ycN33uatt97m8eN3uXNnmxvXr3Lv7jZnz5zh8qVzHDt6iJNHD3P82AbjIy3tQ27ITTTgxeN2aW3QqiZu+XxuWrUiD+5e4saFo7xz7zrXL52h1J/FpmhOc7G7SBEEAUmQuu3TRi1KKGicI6/Xiyhq0X/LSySE+VcGkiSJCBYzYtfdJYkSsUgUu01BFMxIogVZsuJxOLHLVmSriMNmx+NxEQoFGegvEosFySSiFLIpKgMFGkP9NIby7FkYodNuU6s3KBVLtJt1RkeHSSXj5NIJ0sko6VSCbDLGod0rfPHkM/70+7/yb//2//DXv/1PHj36mKtXbnHk8HGWdy8zOTFJbahKuVRgbc8Sc/O7KRQqzM4tUW8M05cboFAYYm5ulf2HTnL0xEWOHLvI8urrjI7OMjO7yN69+zl8+Ahra3s5dGiDgwcOceDAYc6cvcKdrUecP3Odi8cv8Ju3H/Ppp5/zzTff8v0Pz/n0s/e5euU0aytTTE3VaTcL1Go55mfbtFpl2u0KrXqJmclhyqW8dhWyVAcLlMp5BktZpsbblPr76M+l6UtHNedXKkq13E+lXKBdH6RR6adVHaBZK1MupKkMpImF/QyVB/EFA5gtRvoLWUbaQwgWI6oqk0hEEUUjkxMjREJh0vEEqXiQO7eOsG+lycH946ztabK8VGV5d5vVxWH2rgyzMN8iFHJjthgwmY2IoriDCjH+nXvrJVReE7x+hbz/2qTYuyM46fVaC60gaO3YiiJ3WV4m9AZN9LdYzDsCliCKqKpdS2qYuly47sL65ecB3c4iVHNrmUwGJElAr9fh83kwGrXnliQrslXC43bsONFessTMZg0dYTYbsVqtiBZJcyJKGlPu6MYhopEQ8ViE5aVZwkE/qmLF7XLgsKvY7VaSqQiNRplcPkk8Hibg9xLwa0uGgN9DwK+9l4VDXmLxECGfi2hQc3YlExFSyQiZZIhsNkoyESaTilLIxGgO5l4JXK/m1byaV/NfYTTIvHHHpqxxtfS/ilZmMy6Xs5uf175u7NqUVZtjx9mlNxq0BiijdsO0dA9uoXCEQCiI1+8hGA4wvTBLKp3F5XAyOjKJrCqodgWHy46qyggWI+FQAIvZjNGggTWtslXjclktyFYzPp8Nh03AaTeSSYg0hzTBql2T6DRURlsuxkd8jDQddBo2Og07rZpCs2ZluK7QadloVa20KxLDdWXn6jRVds+nWVnMs7yYZ6ITpl4NE4/7UVUVq6KxLxwOK6qqx+syko6JVCteKgMO6hU3pX6ZPYtFzpxZplzuQ1VULEYDimDCLhhxWk2E/C4GB9Ns397gjz99wA/fPOEff/cpX3/5hLe2L3Pz0mEunV3n4skVrp17nQuHD3Ll2EkuHzvLxRNnebT9FjcvXObejS0+/c2nPLz/Fq8f3MfYaIvBwQKDlTylUh/FUp7BoTITE2NaNLEvRV9fhkJ/lqGhHOfOvY7P7/jfDk26rovLYNRhMOl22A+CYEFRJMJ+hbGWh4VxJ4tTXiZaNubGPCxNuFmddbE272Bt1sa+eSf7F9zsX3CzPuPgyHKUA0thzh+rcWRfkXMnxrl8bp5bV/aydf0Qm9cOsnVjP3dvHuD2lb28c+8Eb29tcHTvIKcPlTh3uMy5jX4O7o5wcCnOqcNVtm+t82D7GKeOTnLmxBKlYhyfx9YVtsxYJQsup10DkwoCsmDBYtajdIUvuyzhVK3YZRG7VcIhijglEZdoxm0VcEsW3JKRmNuOXxFxCUYcFhMOiwm7YMInGQhKevI+GwWPynA6zGguQlzSE7P2kHWZiEqvkbHpKdh7aEcs7C7aGU+Y2FO2s6escnTEx6XFJA+ODPDwVJU3jhT5+sFuPrw6wftXx9k8PMC9kzV+fO8AX72xyC9PT/H0zhLfPFjlxfv7+OmDVf700X5+fLKH33+4ws8frPPPz07zuw/W+OXpER6cHuQPn2zw7ZO9PH1jlrcvtnl6Z55v31nk4bFBro/7uTsd5surLb67v8C/fHaGf3l6hd+9d5K/fHKZXz4+x79+foHv763w1fUmv7y7xHf3lvjjkw2+vTPF17ebPL8zxPsX+mmn9CRcFvyqibBTwq2YEM06rIIBu2wgE1FZaMW58PoIN89Mcv5QgzdvrLB1aZkv3r/Bp49v0sp5mC+pLJTNHJsMsK8l8fq4yPkFH1cXAlyfdHKzrbDZkNhsCFyvm7g3oXK3LXN31MbWiMKbky62xuzcbNu4M+bj2qiD10sCB8p2Vus+ZspeKlGVTs7HWDFKMxcg45NIexUGwk7yfjvZkIe4z0ky6CUe8hENegl6XVhFI6pgIOy2kgipBLwSAY9EOKhqorfNgtsh4ZD0VPuCZMIOAm4HpYEcbodCzi9Tj4k0IiLVsEQtKtJOyNRiErWYRCul0ohJtGJW2jGVdlKhlVRoJlXGCz7aqa7YlVIZL3gYyXupxVUqcZVK2kV/XKVZDtGqxmlUcgy3h6jX+olHvPj9KjbFgixZkEQjstWCJJqQRAtWq9i9rCg2FUHS3CfmboxK+3Cj04Qig77rvtKxq7dnh5vVo9uFUbDQo+vFYPo1smixiFojom5X93G9mktL30Nvr77r/NLTq9NcVy9FLM3t1YNqkzCZ9PR2ha8e3Wv09v6D5vLS9dCr66VX/5ombPW8tsP06n0Jre/VuDOKonT/H70YDAbNzWDSnMoWUdCWKbEosXSMcqtOIlfE5vCgKg4kSUZVbTicbmSbHYfTjcPhIuCP4LBrccRINEmmr0g0mcEXjJItDtFf7ZDtr2ESZIwmC4KoIEoqJvHX5kRBVLFIDkTZhcMVwBeMkCuWmJ6ZZajeoFyt018aIlvUuFvp/grxfIlIukA4kSEQTiDLTuw2N0aTiM5kxmDUFlCCVcLtcuP2+BFEFVF6yRrTopGyrCKrdg3y7g3SrFd4+/513n24xbfffMZ3X3/Gi+++4MW3X/DDs6f88PwZXz/7gkpjiGA2Q7SQI5jN4kumCaRzBFM5fMkU4VwfgyMd4sUi4UKO2ECBVHmAvmqFfL1Osr+AICq4nD4cDjcBf4yAL4HXG8PlDOD2hAiHUwS8EVxOHx6PH1Vx4fVGGRxs0xqeZWpyjpFmjX3ry1y5fI57d7e5dvUyD97c5q0H99jcvMV7773P3a073Lp2lVs3r3P+3EmOHTnIiaOHOHpkH4f2L9OoFkmlgqQTAYq59A43S1WseN02BotJjm7s4dypw8xOjFAuZFEVUeM7WizdOL9RYz5aBCwmoevSMmMya44XSRJ2nFuiRWs/1BwyZtxOJ6JgQVWsCBYLilXFKlo1NIAsocgSqiKjygr5vhxuuw27VcLndRMJ+InFYvj9fpKJONlMgv5Chnq1TH1ogOZQkcmxCntm66wuDDMzOsTCVIONlWkOrc5Tr/RTr5Yp5DNkUjHK/TmWp6d5vP0Ov/zp3/inf/7v/O3//H/569/+k48/+YJz5y9x6OABKqV+cukEgwM5Jsfa7Fs/yNTkHK12h2ajTaM5QrXaYWFhjfUDxzh4+DRzcyvMzi2xvvcgx46d5MzZS5w8dZ6Tp85w4uQZjhw5wetHTnLq7FWuXNrmyoUtTh44yr3NbT769Cu+fPYDz779ke9+/IGff/6Z3/38A+++94D9+xdZWZ1marpOuz1ArVFgZLjC5ESH0dE6U+NNOp0q7UaZeq1Ip1OlNtTPcLNCfWiAoXKeYn+GXDZBrVKkXi3RqBYZ7O+jP5dg99wEtUqBfD6B22XD63EhKzIWiwWPy87xo4cQTKYdt57JZMDp0mDo8ViE6lCJ0yeX2b8+woH1cfatttm/Nsr66gQre8bZuzZNtZonFPRgtui7aYpfz+Ev0SAvkxYGgw69bpcGnNft6ka0NfH+ZevhSze+sbug1Ot1mM2GnVihJlT1YLZoiBG9wYDJbEZRbN2Fhrl7rtdheMnt6opnFoupK2bp6O0+j1USSCZiXSHOrHHmTAbMJsMOXN5iNiFbLbhdKi63DYfLqQlnegNOp5tKpUK5VESSBI3P5XUzPzNK0OvBpsq4XS4UWcLjtpHrS5JKasUC0WiQRCxGJKxB4yMvlzV+N9FIgHgsiN/nJBzyEQx5SESCJBNhcpk4yUSYdCJGfy5NJhmhVHwlcL2aV/NqXs1/idGbzR2Dybhz4Dca9RhfNiN2IZSCJGEwmjEazTsNigbj322Qujcwg0kDzpuNZhwOJ7Is43K5iEajKIqCy+Oi1WnhC/h5580HeH0hZFlCFLV6YcFiIhzxYzabcbvdGI1ai4wgiIQiYRxOG4pqxeO1EwkHsUomHDY9/VmJsbab4bqV2Qk/U6M+FqajtOt2hht2mlWFZlWlVZNp1WVGW3YmOg5GWyrtmsxo28XqUoHZyQi759PMTERY3Z1nvB0mnw+gqlYNEmtVsFgEnA4rdruRqF+i1OdkqOSi1C9TKTsYqjiZnEhy4vgiS4uTOGx2RKMBq1mPbNHhkIzEgm4qg/1cOr+f75495qfnH/Ddb5/wxp3L3Lx6nFNH9nDxzEHOHV/l9qWznH/9COcOH+PsoZNcPnmRzaub3LpwjXvX7/Lbz7/ixoWLHNi7TL1a6sLlC9Tqg/QP5CiWchQH8uRzObLZNH19SQp9Uba2LjI52UK2in+3BdQcXF6/t3u40mvg1O6GWRDMxMMOptoBVuYjjLdtTLadzI16WJsLszbnY23Owcq0wt45B2tzLg7tCbFvzsmh3UGunKxy58oC1y+vcfH8OudOr3Lu9CobB2YYHy4y0clx8/J+bl/Z4J17Z9m6vMKFo2NcOTXGxp4kh3aHOHu4wK3zU9y9tsLm1RXe2Nxgz8IAy4sNwn4bsmTGKlsIhlxUq2UCvgA2VcYuKzgUGUU0o0oiNqsVh2L9VeCSrTisEi5FwSkJ2CQzqmjGIVpwWbX4oksUcEoCXtWKbNFjM/XglnT4JT1RxUBU1pFxCSRtBrIuI1lHD62klU5CYCwlsF5zcf/IIO+cqXPvSJl7xwa5spzg2kqMz26O8MPbS/z4zjI/P9nLnUM5fni4wic3x/j9++u8c6HJ908O8YePDvPb+wv8/pOj/OXrC/z1u4t8/+4+/vmr0/z5sw2+f7yHz+6M8fHWOH/+7CAf32rydKvOb++P8fB8P/ePD7C9UebdcwN8cLrIncUwjzcyPLve5uvNEf7y0VF+92gfn98Y59t7szzbGuf5ZoMvrrX5fnuGL64P8cXmNM/v7eHzqw2+utHgqxsDfHKln4mchZTTTMBmImC3EPWoSKYeBFMvssVIwi8xXYtx5sAwm+cWOHNgmDdurPNo+xiPt0/zxW9uc2p9jJmyg+WKyEpdYU/FwsaYyt66lRu701yb8HK9rXJ3TOXOiJUrQ3renLZzY8jIZsfO++tZtiedPFlOcKtl4+FCisttO6fLEmdafvY3g4xmHbSzHqYGglTjDgpBhXxApj9oJ+9VqMaDFCI+ciEPSb+TYi5Nc3CARNCNTTLjUgRiPoVkxE7IZyXoteJ3C3idIm67GadqQhVN+FQBn13AqUiUBnI4FYFC0EojIdNKqrQSdoYTCq2YlUZCpR6X6CRlOkmV0bRdE7lSKq2ESifjopWy0Ygr1KJW6nGFekyhFlMZSrvJJ500KyH27Rlkz0yZRNiBxy7jdduxmLX2UIOxF4O+B5PZtBN5MRn1WLoNXYL46/ucySzw8r6gNxh+FaYMuq7jqqfruurZiSS+/FNzc73WFb+6UPmeX9lYLyHJvXodeoPp7/hcPTvOK00060Gn68ViMeFyudDpdmnC1sv4oa4HXe9L0ey1Hf6WzqB96OrR7eK1Hk0I0xt6kWSJaDKB3qiVpGj3KxMWk3nnPTAY9GNzWAlEA9THR0kVBnB5Q6iqcye66PQG8IXjpPNlyrVhYsk8gXCG/lKd+aU1pmaX6K+0KFQ6FKojFIc62Bw+LIKCYFF2eFyCRcEqO1AUD4rdhycYJ5rMUx5qMDwxSbXVIV8a0loRi1Wy/UP0dRlboXgWxeHG5fbuxA71BpN2nzZZMJo0Lo9FFBDMAl5vANna5XCJCpJVQbTa8HiDuHwhwrEsiWSaPUszvH3/Ol89fY8fv/uK7795qjm4vvmSb3/7BV9/8Rm//PF3TExPEC8WiBeLBLNp/MkU3kQGbzxFpC9PYqBIsdUgWSoRLRaJDQyQKhfJVEtkB8vEs1ksooKsaC5BryeMzxvD4fTj8YSIRlN4vGHcrhABX4RIKI7bFSAciFOrjdDpzDI7McvkSIMTRw9x9dJZ7r+xzeaN6zx+9A5vvrHN3Tt3efz4MVu3N7l3Z4s37m1x9PB+Thw9wOqeWU4dP8zynllqQ0XSiSDl/hSLMxMEfW68HjvxiI/h5iBT4236cynsNivyS4Gq69YymQyYLdrv2WTS2FqCoMW0RMG84155uSy0SgIWk7b8EwUBqyQiCmYUSSAdj+1EGx02Gw6bgs/txON2EgmH8Hm8xGIR8pksuXiU/mySoYEC5VKR6lCZ4eYQ87PDjA1XmJtq067mWJ5tsjhZYmWuyuJkibWFOsuTFY6sjDA/VmX/6hLtRoVatUQmHafY30d9cIBTG0f51z//lb/9+3/yn//r/+PF7/+Fn//4r9y5e58TJ07QaQ/Tl4wzVClSKeVZ27vOgYOHOXDwdTYOHWN5z36qtTbtkWnmFtcYqg8zNTnP7j0rzM4tcvLEeS5cuMnNzQdsbT/k7Ucf8OZb73Lu4jUuXtnk8qVtLp+5weHlfRxcW+PBm2/y5Dcf8dnTZzz96jnPvv6e775/wbfff89PP//At99+weWrJ5hfHKXezNNo5mnUcgwNpinm4wwUErQaBZq1fsZHK+xZGGN+uk290kenWaIxVKBZKzM63KDVqNColhgoZBgcyDLcHKQ+NEA2FaYvHUNVrJhMBkKhEGaTCUWxEgoFsVgsKDYZs1n7mtPpplGvkE3GOLIxx4lji+zbO8qBfWOs7mmxtjLK6uoU01NNYjE/Lre25DWbzQiSiKHrhtppMTRoYmmvvqcbRdT9unjoFnHo9Xp0+p6dhaXJZEJWZExdIP3LVIZer9PQI0Y9hu5Z32w2Isuylubovj8aTEb0vb+eD18KZMZug6PeqMdoMGA0GLuNitrrspjM+P1eDHo9pq5I53K6SCUjNKr9JBNhzBYjgiQiWiSt6VowoyoyZpNBO2vGwkxONEjFQ6STKSKRMHa7SiwaIp2JEU+EiMVDFPv7iMdChIJeTeAK+wn4Xfj9LkJBL7FogFjETzIRJhT07AhhmWSEbCauObriAfpzSXLpVxHFV/NqXs2r+S8xPWZ9R2/UafETg6F7YzT83aXbEbp+dXkZd2zRmsCl6zYsvnysEaPRRDQWweFyEIlFsTkdqHYbtXqdWCrLQGkQs9mM3alZmDOZBKpdwR/0aTc+i7G7/dEhSCJOpwOnQ8bltONyqqTiIZwOGavQg9v+f1ApWhhrqUx0HEyPuRlrOek03bTrdsY7XmYmQhpfq2FlpG5lpKkwNexhpOlgrOVmdjLK4mySkZab0ZaPpdkkY00vXo+Az+9GVaz4Al7MZhOyYsDpMuD3GOlLWamWnZQHVOo1D0NlB2MjCY4eXZb+ahsAACAASURBVGJ6agxJtGI2aJE4RTBiE424FZFcJsIHT+7w+x8/5Nnnj/jwyRaP3rrJ+dOHOPH6MudP7uP88UOcO3yIs/s3OHvgKOeOnOHK6Qs8vPs2W5dvs3l9i8cPHrE8PcHepTna7RrlwX4GK0WKAznyhSz5/j76+7VoYqYvTTIZZGS4nwMHFvEHXBhNvRgNOuw2BxZB6LaPafFEc3cjLVi6zZpmA6rcS23QycSwl+GGjYm2m7lRFwsTTpanPazOulmZc7Iy42R52smB3UHWFzwcWc9z7vgEp44uMDZWYWy8RX8hg8dtQ7VZka0C0YiLTqOPPbM1Ntba7JtLs393hpMHKuyfi3F4OcLx9ST7FkKc2qiydWOFK+cW2bu7xsRoP8m4D0kwIwpGcrkEmUwCt9OFTVawywoemw2HYsUuy6hWCbusYFMkbFZB48FJIjarjFORsVslbJIFuyRo7i5BxCMr2AULLsmMUzTil00M98fIeYzUogKtmMhIUmSupLJcd7K3aefqWpJ7x0u8caLMmXk/D04O8umdae6dGuKTu/O8eG8fPzxa4svtGX56spdvHszxy+ev88ePD/D7D/fyl88O8S+fH+Ivnx/k0+09/K8/3eXPnx7gd++t8MfPDvO378/yu9/s5vu3x/np0Tgv3h7m+b0q711I88PbTZ5tl/j+XpGPLyV593SYjy/m+eJGi9/eLPLu0QD319y8fSDAh2cifHyxnxf3J/jzB0d5trXA15s1nm+N8fRyhqdXMjy/0+F3D8Z5/sYs//bZYZ5eLfPfPtrLZ5ezvH0swEzRRMYtEFLNBGxm/DYzTsWExdiDIhjJhh3MtNPsnyty6mCbKydnebh9jLfuHOfO5b188vAK+6arjOWdHBh1sFiWmCoYmS+ZmMn3cqzjYXsly+aEl7vjKtfrRq7XzbwxoXK7YebemML9KQ/35yJ8dazCrZbCtarKhSGZiy0nZ5o+DjUCzJb8zFbijOb9DIRsFIIK/SGVwZiHvF+mP+gi43eS9DrJpaIaoNbrwu9SsVstuFWRRMD2/7P3Xk1xJei65s3ZEqRbuXKl996T3gBpICFJvAchISFkEFaABPJepSpVqcupVOoqeVtSVbvdvXuf3ducEzHnzN3MXMxPeuZipaiev9ChLyIDyMwgECiWeb/3fV5CXgNet4TfY8DtEPG5jPjcJtwWEb/LhsMo4jRpMeo0pNpC2A1qSmETXWFZnOoKG6mEZDdXV0SinpCFrXrCRD0mC1s9bWbqCQu1mJFq2EA1YqQckiiHDNSSbjoTDsp5H0fm6pzZmGNhrkY65kRUK9CoVGhUSpmn12TpfTiWq5rH6g8332pBg6CTwb96vQFBq5PduGphT9xqaZVFp/2K/exrClAtLXJ8cH/rPvYp9rO/dT//pNjXjCrKAtj+Vvnrfc3PW5VNIevvBC6tTqSl6UpoUexHp5dkZ5dCIZ9PNBoUCtlJIN/MyW2KSuV+FMoWWfxStNCi2IdG8wFs33yfogWNVkAtaLA77Wh1cvRG0YzmmM3mvXOdwSgvXAJBH75IkEShQLq9hNHiQNQZkCQjwVCcQLiNaq1BPJUl2pYjHM+TzFdpy8pNhtlyH5lSnVylQa6zTizRjiiaEUQjot6C3mDBbvfKIHhXAH8kSSSRo9BRpaNaI10skypWSRUrpIoVktkKyWyZQDSF0xtEkIxNMUuOIipVAiq1KEdIVRpa1ZqmO0yPpDeiN5iwWJ3oJBM6yYDRZCEQjOLxR/CFEsQSeQqFdi6cW+ebe9d48/IhP71+zPs3T3j36jFvnv/Iq6ePePnkR373/i1rG8tEC2li+RyhbJpAKoM71oY73oY/lSKUTRPKZkiXq4RzWcKFApFikURnO8n2IrFUFkFvwmC0YrW5CYbbcDgCmC0urDYPdrsfpzOEw+7D5fTh84aJhOJ4PWG6eobpbYwzOjBCf0+VE4vz7GxvcOniebY3t7h29TI3rl/l7md3+PGHH7h+7Qpntjc4s73B7s4Wq6eOszA/y8z0MHPTo+QyCVKJCPlMlEMHJqiU2wmFfCSSESxWA5JOgygKaAUNoqBDFCUErdBsnGu2TDebEAW1/LWgUaEV5OsljVqzxzPy+TxIom5vaaTTySwuSafD43IQ8HmIhcOkk0mSMdmVEg7LwO1yuZN0po18Nks+naKQbqM9m2Ckv0YxFaHenefARI2ZkS4OT9UZ6EoxP9HF5GCa08eGmBspsXSwh52TY1xYn+b0yWmOz09S7czRWZRdTIV8is5CluGeOj98/Vv++uf/4N//9r/445//xqu3v+f2Z1+wsrrO2uomXZUqmWSU7q4Si4vHObp4glNrpzkwe5jxsWmmpmfpawyQK+TJpNJUyjVGRsZp9A8zd+AI29sXuXHrS27f/Y47Xzzg08++Yv30Drs719nevMr2yjbTfQPUygVWTy2wvbXOtauXufv5b/j6/o/c//4Zj56+5vW7X3j97i0Pf3jIb3/8LQ8efs3K+gkmJxo0+juolpMMD3TQVW5jqFFioLfAUE+eWkec7vY4vaUUXe0JujrT9Pd20Ohpp1bJ0VXK0+gt01+vMtzoJpcKEnCbcLvseD0e7GZzE6jedFkJKvR6PdFoFI/Hg8Viw+Nyk8tkqPfkOLd7lCNH+lmYH2RitMzEeBcHZofo7u7A63Vjt9vQ6URMJmPzOkyJ+gO8XfXrcU+hVMjsq+Z1t0KhwGw2N6OJrbS27t9jqSqagpNCpcRiNaPTaVGrlM0yIRWCVkTThMgbDCaZ/aaXEEVpT6xSKpW0tv7qDmtVtjRbE5V7rjGVSo4qyixeAb/fK4tgKhUatUpenEh69HoRh8NMOBRoMro0mIwmDHodBoMeo96A3+tEq1WRTqUodRZwOa3ksmnsNhOBgJ9IOEB/oweP10E8HqHeW2u2KPrxeZ34vE78PhcBv5toJEA8FsTrsROLBgj43YSCXkJBD6mUXEIQDXlIxgPUuzoYanR/FLg+zsf5OB/nH2GUgrKuVCv3+FpKtRK1WkCpVO9t8OUM/occvgqVUrV3gpQ3/MomnF7d3BIpUSmVeFwuUukkoVAYu8OO0Wyio1yivVxpwntFbDYbRqMRg0HC7XYSCgXlhiCtGofdLG+FVAq0oojJJGGzmnG7rORzKXSiCoOkIBHRU0gJ1ComahU5qnhoNstwf4R6t5V6t5XeqoXeLiO93RIDdQv1LgO1dhOjg34OzWYY6PVSr7npq9mZmUwx0ufm8ESIQtKBKCiRdFo8Hg9Sk7/lcmgIejR0lTxUS3aqnTZ6qh56u71MjGQ5MCtD3Q0GE6JGQKdSoheUGEUlXosev8PAua1jvH3xJa+e3OP9m++4//UtdrZPsXxilq3VeU6fPMrW8eNsL57k9NFTrC6c4sLGNj98fZ8ru1e4c/1zTq+eZnq4n9nxYfrq3bS3Z+joyNDRkaVQlB1cmWySeDxKPBZgeqKHT2/vUK1mMJkMqNWKZuRUjc/nQ6PRoNVp0Wo12GwWHDY7klaN0SChVO9Hr1eQTVspt1vo7XLQ321nuMfGRL+duVEXs8MOpodlPtdEv4W5UQfjDRvDDR+9tTAejxWzWf57i5IOrU5E0MpAXZtZIha0090Zp7cSYLjbzcxIkAODLqb6LBwYsnJ0xsORSTc7a13cvjzH6okettcmaNSyhHzyzyqJGtrbc7hcbkxGPXaLGbNOL3NLJFnIshj0pOIR3HYbDrOZiM+H1WDAJIpYJAmLZMCsFzHrZQHMrNNjFrSYdQJes46wVaKW8jFVcrA1GWZj2MvF2Tj31ku8vD3Kb7YqPL7az/t7ozz7pJ+/Pj7Ova0Sf/ztSf78aJl3Xy/wy/cn+P1vT/LqiynefnWAP/9wlJ+/muUvPy7yh+8O8PtvJvjlyzH++NU4v/tymF++PMi7L6b53b1R3n/W4NXNLp5dK/L4QoI3t3K8uJbk5ZUE7z4p8upGnueXY7y4HOHlxQBPdzw8OefjydkAj3fbeHkpwdMzDu6vWPlxJ8PLayXefdrg7bUO/sfzM7y6Nc6/P1nnyfk8T3c8vLgU4fnldv70xSDfn0nz+Hw7j3YyvLhc5unFLF+tulkfdZG0KwmYtQRsIm6TBptRi1bTil5Q4rfrmGhk2Vjo4c6leS5tjPPZlUU+v7HEhfUpdlem6Iw5Kfp1rIwFOVg1M5SVmOiUWOixsdpwsjvs4fqwmys1kVsNE1e6dHwx5uRmj46bvQLXenV8PunnzpCD671Wbg4GuTrgY7vLwlqHgRMVO8MpK91xJ/WMn86wjYzbTNpnps1lJGyTSHmsRKwGkn43Ua8Ll9VEyG2jLeAk4LbhcxhJRVyE3UYCHgN+t56g34rbocfrMuOySrjMBjLJKBa9FpOkJRkLEncb6I6bKYckusJmaiEDvXErA2knPRE5llgL6+kNS/RGjXSFTXRHTHQFDVQDEtVwU+SKWuhK+sjGfQwPdHLq5Awba4dZXjpItZIj4HNhNss19hrVr+24apW8sdd8cCw1j9karbytNxhMzYYqI1pRQtBqUWk0e87cDzFEhar1V9Gq5Z9oaZWFrX2t+9jf+t+aLK7/xv79+391cLW2sL+lZS+eqFLJMcaWFtl5sL9F0Ywayi6wfYpW9iv209Kyn1aFQnYlKBU4HDYkvfjrzd6HmGJTyFIo9qNQ7EOp/NDk2IpC2YpWJ6BSyeK96kNMR6VE2XQ+fIg7KhQt1GrdJJNtaEUtaq2A3emiLZ0lHEvgcnspV3uJJjKkckVS+Q7aUgUiiQzxVAfFcoNcZy/Zci/pjl7Snb1kizWyxW5cngg6yYzBaMfi8OMPpfAG4vhDcdL5TjrKNblRLl8imesk214hmesglSsTactjdXgxGK2yW0utxuF0olRpmg/VnoNLpRbQCCKizrDn2JJdW02YvMmC2e7CH4wRiWcJx1Ikkjl6e3u4c/M8Pz74gl/evuCn17KD6+2LR7x7+YR3L57x6ulTXj9/xnfffkU0nySSzZDoLBItFAhnsgTSafzJFP5kkkAqTSCTIZBOE8hmiRaLpMqdpDo7iCYzCJIRSTJjsbhxOv0EAzGsNjdmixu3L4rNGcBm82KzeQj4IzjtHgL+Nqrdo/Q1JjkwOcdQXy8L87NcuXSO9ZVlds5usnl6jZ2tDT678ynff/8dn9y+ybndbS7snJUbFFeXOHp4hqnxAeZnxxnordCeT1JMR1k6fpit02vk0mn0kh5RlCO6kqRvnhd1f8fOElHtFe1o0QhatBrZvWXU69FLOjnaarbhdvlItGUoFkp4PSG8niA+XwCfP4g/EMLnD9JR6qRSKdHf6KFa7qS/r5eeWoWe3grF9gy17hL9/RW6qx0UszEG652MD1SYnxzk0HSDxdl+Fme6OXtqhsXpXg5PlJkfL3NsqpNzq+Nc3znCjd0Fbu4c47PL63x6ZZNPrp7h9Kmj9PdW6GjPUOos0OjtoSOT4eLWGf70/k/8+Y//xr/8y3/y57/+J3fv3Wfj9DZrq5ucXFpjamqKqakpTi2tsby8yvLKBkcWTnDo0ALTMwfpqdWIREIEg0GC/hCVajeDg2PMzsyzvLrFhcu3uXbrHucu3WJjc5f1rQts79xga+MyB8dmmRsbpSOXIJ+LM9BX5uTiATZWT3L58nVu3bjF998/4dvvHvHgh+c8ffmW129+5tVPP/Pu/S+8efsT9766y8lT84yPVql1JxhsFJgZ62JqsJPxRp6+coxGpY2uQpDeUox6JUFPqY3+7iSNcpp6NUNfNU1/d56JoS5mR3uolQp4XA78Ho8cwxNlsdPlcmAxG/ei3pFIjFAgTLVcobMjx/LSNPOH+pib6WVkpMzkVJ2h4TqhsJ9kOoHNZiMSiWC32xAEFSqNEn2zkEmlUjSdqfIxXKcXUap+5QwqVB+aDOUFgULRKi8v1Uq0wgcnoXLPDaZUKpv/ZwW0Gi0mowlB+NB6qEKllB38Gq1cLKVUKlErVbKgpZav/5VNoL1Wq5VLOHTiXjTSYbOjk7Ro1GqsRgMd+Qxms3EvrqhSKfcivAa9RGc+KzeJCgIatQKVuhWDpMduNuFxWDGbDLhcDvL5LPF4lEDQi9/vJuB30+irEQ55cblteH3OJkzeTzjklVlcPjs+jwO/x0Yw2GxWDLiIhT1kMwna4iH6G93091boqeY/Clwf5+N8nI/zjzBKZUtdpVaiVCuaNzofBCzV3oZf/Xc3SR9OUDJg8kP1sGZP6FJp5OZFtUpuWTGZzHi9Pmx2KzaHDbvDhjccRG+20Noqn4AlSUSlUmA0SrLNX5Tbglwup8wIUMsim9VqxGSUsDtMOOxWnDaJoFci26anVNAzOhSmr9tOT9XI5Fgbk6NJRvoDdFfMclyxaqCnKtFd0dNTMVCv2hns89DocTE/105fr5PJsTj1mpv+XheTA16KaQeipkWG4FttuD12bBY1DpuGdNxER85Mqd1CR8FER8FMR8HI8qkRDs4NkE7H0OsNSIIag1qJQaPALKkxigqcBh1LC9O8fXWf96+/4afX3/Hl59e4uLvG2vJBzqwd5PzWEhc3Vzm/ts7miRUubZ9jZ3WLu9fucPfmXW5d/4JDM4cY7e/h0MwE1XI7lXKOUilDrdZBb08nayuL1HrKpFNhqqUod29tcf7sKXK5CKKoQS0oUKk0qFUyyFSlUuDyOHE7nej1Ek6HrQmaV6BS7sck7cfrVdLZbqHebaPRY2Osz87J+Tamhx3MDDuYG/cwO+phcsDO5JCDkT47o4MBKmUPPp8Vq83RhB7rEQ16JElHOOilXitTzETIJ3zkEnZKOTs9FSdTA27GewysHUmwMOlmd6XM6ZOdnNsc4tRijUu7hzkw3UdbxI/dbMTY5JbYrBasRgMWvYjDbGiytkScJj0Oo4TVpCMdC1NMRnGbrTiMRhk8L4nYdCI2vQ6LXofHYsSq02HRinitZvwWAwmHxOpkO58eK/Bgo8Cra/38uNPFN+s53t4Z4dWdUV7emeKfHx7h7b0R/vjwIG9/M8XP9+f548Oj/PLNHO+/meLdVxP88f4Bfn9/kn99OMtfH87yx2+G+dPXA/zl/gh/+maYP3zRxx+/7OfJ5Q5+/8Ugv9yt8/u7vTy/kOTdjTTvb6X4+U6Wnz/N8uZqhJ9vJfjT5yX+cLedP37ewfPzLt5cDvF418mzHQdPz7p4fs7Hs10Hj854eXq5wNubdX7YCfL4rI83t/t4cqGTn788yssrGZ6ftfLsnItn59p4di7Fb7fDPL+c49mFJD9sB/nxbJCvVxxcnXfTHdEQMAt7ApdFr0HUtCJplbjMGka62phptHF0Isf6kS5unZ/n2vlD3NiZ5/b5EywdGKTg0zOQ0jJWNDGcN9Ob1DCc0zFXlLgwHuPacICbfRauVHRcqei42qXlalXkixEnt/otfNLv4Eq3hadrNb5f6OT2sJcbg342CkZOlWwcKPqpxdyUo25KERcpp4m400jEJpHwWMgG3LQ5LQTtFoJOG36nlaDLis9mwmbU4bYbCHutBN0G/B49AY8Rv9uIw6HDZdPhderxO0zEwh70WjUmSUvI6yRsEyiHjVTCerrDJqohA7WYlVrUTC0sNyn2RAx7YldvXH6tGjLI7w8b6QiayARshL120qk2hkYaLCweYmp6jLZEpLkckB2Xglqzd2PygcPyoWJeqZLdUyaTLGqp1WpEnR6DwYAkSej0EjpJ2osSykJVy17EcH/rPlpaf33ug+AlP7+P/a3/tOfskp/b34TItzYjgjKgWRDUaASRVoViTxhracYeZeGqpRnBaUWp/JXR1arYj1K5H1UznqNQtWIymtAb5Bs/pfJXt5dSKYtpWq2ARqPGZrcQ8Dlwexzy70rV/B5N94PBoMfhcGC1WtDrJZnXZ7WSKeSYOXiA4fExipUyxa4uMoVOEpk8sVSOaFuOZK6TdL5MqlAhWaiSLHaRzJXJFKpkCz0YzU70BitmmxenJ0y0LU0uXyRf7CRb7CRXKFHo6CaZbae93E2uvUwgHMNqd6MRdKg1IkqVBoVSjVKtRqnWyA+lfH7WCFo0goSg1e01MmpFAzqDDbPNg8XuxhuIEoy2EUvliCcLhGNpCoUS6ysnuPvJJd48/5Gf37zg7cvH/PTqMe9fP+X9q6e8e/GUNy+e8vbFM549/oFcKU8snyPeXiCSzRHLFwmm0viTacLZHP5UAn8mQ6yQJ5ovECsWSZY6yJQrxDI5NDoDkt6MzerCbvPgtHtxOnyYzE5sNh8Ohx+rxYXT4cPjCmA1OwgFE/Q1phgcnGVkYIzuUjszE6Msn1xkc2ODM9ub3LxxlZVTJzi7tcGFC+e4uHuGra01NtdWOLN5mvWVExw+OMWByRHm58boKecpF9NkEiF6ujqpViuYjEYZ2aD58HsVEHU6tILUjPLqEQQRQdSi1emx2exotCKiKAvEDpsdh92B3e6RI63eEKFogmSmQCKTp9LdQ3dvHx2dZcrVKvVGHwOD/fT0dlOv1+hv9NDoqzHQ6GZkuIfe3g7qtXamJ+sM1tpp9LQzPdzNyuIYh6cGGe7Nsr44wsbxAS5tzHF+/QA7K9OcXZ3l8uYhvryzyZe3Nvn8xgbf3r3It59d5atPLvDZ9V12Tp+iq5Smu6uDubmDLC+tcGTuMIPd3Ty49xX/+W//g7/+63/wh3/+G+9/91fOnb/CxvoZVlc2WTy2xOrqaZZX1jl5fJkTJ1c4cvg4h+cXOXzkOONjE+SzWYrFPB0dFRr9g0xNHmB8bIbZA/OcWt5gZXWTldUt1tbOsrx2nqWV8ywdP0290kOt0kFHLkE2HaazPU5/byd9tXYOzYyyevIwt2/d4Nq1q3x+7xu++e4RPz56weNnb3n0+BnPnr/k+YvnfP/wG7777nPu3LnMJ59c4vDBIQ5O9TEx2MloPcdoPcvMcCeHprqZGa0w2pdntJFjqJZipJZispGjuxhlpN7OcD1HOhbEaTNiNhqb7lg1UlMM1Rvk5aBer8Pj8ZBMJkmn0uTSbRyZH2L+UB8Hpnvp7++k2JEiX8jgcjrQ6yUcDjtutxuLxYy+iY4wGU2ya6p1PwqFYo/HJQgazFbZeapQytfcVosVtVpA0kty+6KqFYVChcVkxmwyyMtihZzIUCiVqAUN6mbjuUqlQiPI5wOdpJeXH4Jmr3hqT1xTKVH83bFVoWpFqVA2HYq6vXsDi8WGxWpGFAWCfi/txRyiqEGlUqJUKVGoWmXHo6hCrzPgtDnQiSImoxFJkjAaDTjsVtwuB8lYFK/bQzDgJxT0Ewz68AXchEN+CrkUA/01usrt+HxOPG67zKYL+PD6HASCHvwBFz6Pg4DXQTDgJhYNEvK7iEX8FAuyqJtKRBls1JgcH/gocH2cj/NxPs4/wiiVyrrskmpFqxPlXH/T6qxSqZqVw4qmgNVscWlGFNV7sUYNarVGfl6Qt8dqlRqtqMPp8uB0OgkEfNjt8knP7nHiD0dRKBTodFr0Rh1KZSsmkwF/wI8gCohakUw6g6YZBXA6nVitFkxGiVgsSDIRx2bWEPJpSUQFckmRYlaiWjLRU7UwPRFnpD/MQK+b3i5bk8FlpKdqoFY20qjZqDfji8MDAYYH/NS7rQwPBOiuWKmWzFQ7THQWXOhEBS6nHYfNis0q4XaKuBwaUjE9HTkjpaKFQlZPudNGudPOkcN15g8PEY54MBqMGHVajFo1Rq0avaBEEpSEfS6G+ys8/+E3/P6nhzx/8iV3bu2ws3WCjdUjbK7OcvHscc5tHuP85hrby8tcOXeRK+cvcnl3l68/v8el89cYHxxmrFHj2JGDjA31cfLEPEePzrK7u8b8oTHOnD7Owvw4CwcHuHbhJGvLB0mnQlgsEhpBtterVLLj7gOcVJJEfD4/oihgNhmaf/NWBKGFfNJELq1nsBFmZMBPo8fCSJ+F8X4LR2eDzIw4mBiwMN5vZXLIydSIm7GGi4FeN5Wyl2w23OT86NFJBjSiFr1exGbWN9uO4gTdRsI+I+moiXLBzOSAi4PDLhanAixMOFg9EmNnrcKF7SGWFrpZOzXG8GAVl8OKQadFJ8ouLotBJwtckg6LKGDVCVglLXadFpukxq4XcRokAnYjTr0OuyRilQRskhxDtOtF3Ea9/H5RwKrVyO8TVeS9am4db+fZbo0X56p8v9nO6xtDvP90nP/+cJF3d8f45etD/I/Xa/zL93P89x/n+MPX4/zu62n+9uQY//boEP/6wwT//M0Af/l2mD9/O8Bfvhngz183+Jdv6vz5q17+9bsh/vmrBn/+usEvn3fx0yclfrnbxZtb7by/3cnjcxHe3kjy7naaN9eTvL7RxrMLPt5ej/D+doZX1yK8uhbh9bUwr6+18fJykKc7Np6cdfDsgo/nl0M8v9LGk8tp/vztOD+eC/Fox8uT8228uJLizZ0xnl+K8vONGM/OuXl+Ic6T3SiPzob47XaIh1seHqxbeLjp4ts1F58v+RnLaQmaNQRsIh6TGrOklh2QWiV2o4qBUoTpeoIL66Nc3pri2s4BPrtxgivbh7i6fYSRapaYVUs9aWYoY2a64qGW0FIJaZgr2ljr9nKu28mVkpGrJQNXShLXKnrO5zVcKxu4XNJzu9fJ1aqFB0eKfDLo54cjBS50GtjMmVkq2jncHmIoFaA77qMUcZP3O4g7jMTsJhJuM4WQh7jDTMBuImC3UEhESYa9+OwmLJKGkNdGLOAg6DHidxsIeIz43AYcdi2RgJVYyEEq7CfidWKUNAhqBRajDrdBSXebla6ogWpIT8mrpRLQ0+nT0RUyUglKdAV1VMMSXSEDtYiRroiBUlBPR8BAzm8g7jKSDHupVjroHx6i2tuDL+CVlwTq1r3GrQ+xEbVKjVrV5Os12VQq1Qd2YtN5otE2+SpaJIMeg8GIXq/H5XLKCw2N0ATKfwDAy+6ofYr97P874Ut+tPxdLHF/8/MPz+9jX5PdQ3mRagAAIABJREFUpRZUSKIWrUaDzWZHrZEr7lsU++Q4pEKOHsoCl9yk2KqUv09rM6rY2hTAWhQtqNQynFmlbt379yuVslCmUipRa5ocGLuRbC5GOuknl0/ictr2mr8+OCBaFS0oVEokSY/f78Vus6LRqLFYTERiYXLFHN19NaYPzTEzf4DJuQN01fuJJjLEUnkS2XbShTLJXIW2XCfJQpV8ZzepQhfRRIF4Iks8nSeezNNRqZLJ5olE43RUuugbGCKda6ctnSOVyREMhTEaTSiVGpRKDRpBblxUqTTNhZRGZmMq5ZiRoNU1QfZGtIIeo8mCxerE7vThDyXxh9qIp4sUO7uJp4tE4mkibWkGBvq5cHaT+19+yk+vn/L+7XPev3nKTy8e8dOrR7x79YTXzx7xshlT/OnVc+bmZki254gWMsQLedKlEuFMFl8iQyCVxp9KEMxkSHS209ZeJFYskCx1kKtWiWaziJIBi8WO2WxtilxezCYHVosHm9WLzebDYnHttSgaDVaCgV8Frt7uAQrpJJOjQ2ysLLG2sszpjVUu7J5lbXWJrfUVdnfOcHp9mY31U2xvbnBmY5VTJ45w6MA4k6MNZiYGKLenyCTDBH0uUqk2UpkUJosZyWjE4nBgslow2mzozTYMZhtGmxOL3YnV4ZbFq1AYl8+PzenAYnPi9Yfwh8Ikk0mSqQz5UonOapVqvZdSTx+dXT0MDA9S6+2mt97DwHCDoZF+hob66Ovrpt7bxXB/jbHhOoONKjNTA4wMVhnq62S40c7B8RoLB4Y4NjfIzvI0W6cOsLs2x5WzC9zYXeD67iK3Li5zdfc4184tcWXnBJ/f2OLzG2e5eu4Ul88sc3rpCEsLMxyfn2BqtEFfvUSj0cP4xCwryxssLy1TaS9yeXubX16+5T/+9l/8+3/9n/zu93/li9/c5+yZC6yvnWF55TRr61usrmyysb7F8soGx44vc/ToSY4sHGf+8AKHDy8wf3iBxWNLnFxaZWHhBLMz88zPH2dpaYPl5S3W1nc5uXyGU6vnWd+4Qn99jGwmRV+9m0QsSCYdodSRpKucJ5+OUMyG6K93cOzIDCsn5zl/7gyf3b3HF1/8hvvfPeTrr7/my9/c4/79r/jq3k1++P5zvv7yJq9ePuTH337Bg/ufcnbzOLPjVWZGO5mf7ubIgV4OTnUzM9LJ7EgnB0fKHJ/tY/nIMMO1PPVykrnJOqVillQySiGXQ6NRI4o6zGYLFrMZodmAmE6nyGZyBAMREm1tNPp7WFyc5MCBfoYGq/T0tJNMRXA57ZhNRgKBADarVV5QiHKpj8lkwu/1/dqaqFJiNMriu8PhwONx4bA50EtGeTGsM6ARtEjNYgmVRolOJ8lOwqa7Sq2Sl9dKtcxWlHlxgrxAUCkQtFpEvRzB1Qhq1IIKtVojw+TVMhtLpVY0OYqyc0zRvG7UasU9sL3RaJQdaHodbW1xzGYzoqhFrdGgUqvk47JKgVpQNzEYImq1GoNej9lsQtRpEQUBk1EiEQ3h93nx+Tz4vC68PiehcIBQKEAo5KUtHqK9kMHjduBy2fC47fi8TjweOz6fC5/PidfrIOh370HpwwE3kbCPtniIZFuYZDxMIZukWv7o4Po4H+fjfJx/iFEqlXVlczMjNDc2e1bkZvTwA2hYpZKjKh+ELbWgkSuG1R8ELg1KtRq1WkCt0qCT9BiNZux2J36/D5/Pg81mw+awkkwkcDrtWKwmdJKIThIQRQGjyYAvEMBqteFyutDpJRxOB6Io4HTYMZkMOBxmHDYjXreOSFAkGlRQyEiUinp6u+wM1N301Zw0ak5qFTO9XVa6Ska6y0a6ynp6KiZZ4Cqb6K2aGRsK0ldz0Fez0Vez0VO1UetyUu20UchaMZs0WC0mDAYJq1XE49IRi5joqgRoz5koZA0UckYKeTOlkoN6b4S5uV4SySB2qw2bSY/NJGGStEhaBQ67iXjYTyru5eiBIZ7/+Alvnn/Jpze3WTs1zdbaEdaWJthYGmNreZbt1aPsbKxwcXuL29eu8MOD3/DFnTvsbp3l5JEFhurdnFicZ2v9BHfvXOK3v/2SB99/zpVLp/n2q1t8/fkVPrm6zvqpQ8QiHixmCY2gRKVW/J11XbHH6vlgsddoVWiaNdUqdQuSdj+Tw1lySZGhviATw0HqXSZG+qxMDVmZHXVwYMzFkekAU0NuZsYCTA67GWm4qXe5yaRtZHNte8UC2iaMV6vV4HLaiIQDJONB0jE/fpeOWoefvpKB6UELx6aDHByxcXTSzokDHg5PuDh9osiFrQlWTozR39tJPBZGEgW0ggq9ToPNYsRqMmIStVh1WqyiBrtei0MnYBPVOHQCfqsBp6TFqZdw6HV4zAacBh12SYNd1xTDRA1WQY1NFLBLWlySikbawsW5CA9O5/huM8e3p/M8vlTl8eUq98928puNHI+u9PDgTJ6X10t8v9PGj+fzvPmkzus7ffz0SY3ffV7j93drvP+0yi93u/jl0wp/+Ez++PMnZX7+pMLvPuvm/e0q7+5UeHe7xO+br//uTpl3t4q8u1Xg/c123l4v8NONFG+uRXl9Pcq7mwleXwvw4oqHtzcCvL4W4tUVP6+vBHhx2cvr6xHe3mjj+aUIz6/GeHIxwcPdOE8vhPjhrIfvNj38eC7DD2fcPNlx8+O2hSfnIjw+F+PhmRhPL+Z4tBvh/oaVB6cdPDjt4DfLTk6PuYjbWwnatHjNGlw2CZ1WiU5QYJEU9BT8TPXGODHTzs6pAS5vTfLVnVPcu77Ck2+vs3xgmLhFR9quphLS0xnU0WbdR8qhouwVmE2YOZ0xcjamZDem4mJG5HLByHZYwW5MwW5Cwc1OCztpLZ+NRPlypI2bJSvXO8zs5sycTJlYag/R8Fko+53kvQ4qcT8xu4G0x0Y1FSXttRN3WvFZjIQcVqJuBxGPnajHhlVSE/JYaQvaCbkMBN1GQm4jQa8Rl11HW8SFz2XEYzXgMElIGiUaVSsa1T6ibh29aSddMRkW3xUy0Bs30xXUUw0Z6AoaqIUMVMN6KkE9Vb+BcthIe8hEPmQn6jUT9Tvo7+tmZGyEVC6HpNcjt+Aq0QgKYrFQM2bSFLj2WIlytEWhbkbL1UpUKiVGvRGDwdiMogsYTRZMZisGoxGH04EgqOWNu1LZZHDJ8ZeWZoRwX2sLKo2aFkUL+1r+iX0t+2hR7EeURFpa///Or/2t+9inbG06wvY33QRyA68ch1SiFTUolAr2t+7bix62NOOHrXsQetnJtefyUraiUrfKDjVlyx5QWZK0qFRqNGr5OOOwm4nHvbQXI6QSbjLZKDpJdnBptc3fWVPoV6hkbo0gyMc/vV6HwSCh1+sQRA06vRZfwEtntZ0D89McOb7A2Mwk7dUuosksbdkOkvkSsVSebKFMplgm095FMlsine8gle8kWyjjD0cJhiLE4nES6TTpXJ5EOkO8rY1EIonb5UKnk2RxSyOikwxIepMMhtaKCFoJjaBDo9ahVslf77m2dAbMFjtOt59oW5ZkppNce4Vse5VsoUxbqkgkliJfKLC1scqtqxd5/eIx714/4+1LGSz/7uVj3r74gbcvH/HTs8e8evYD714956dXz/ny3mcMDNWJFTJECwUq/f1E83nC2Tzpcpm29gLRQo62ziLJUpG2jgKpUifZSiepjnZ0kgGHw0UwGMZsdmI2u7GYXZhMTqwWD3aHH5vVg93qweX0YzE7iUSy9PVP0983SX/fMMVsmoMzk5w6eZRTx49y/OhhzpxeZWN9mY21U+w0Ba5TS0fZ2ljj3JlNjh6e5dDcJFOTw4wM1Kh0pMlnExQLWYqd7WSKeXId7cRzWcLJNvzRMPFsnkyxnXypTGeth66+Bt31BuVaDz1DciFAoVSis1qjq95P38AgfY1u6v11RqZm6BsaZmRmmpGpWQZGJ+gf7KPR6GF4uMHQSIOxsUEmxwcZGepjfLCXmdE6U6M9zE70sjg/wtx0g8OzAxyZ7eP4oQGOHxpkeXGSi5sLXNw6xs1LK1w7t8TNSyvsbCxwYesEZ9aOsnp8luPzExw7PMHi3Chzk4MszE0wOTLA5Gg//Y0qPbUilUqGRqOX2dmDnD9/mdmZg7TF41TyRV4+eMh//uVv/N//1//Lf/z7/8Gbt3/gm69+4Pz5G2xuX2Bz8zxbW+c4vbnD1tYuG6fPsrGxw9rGWdbWtzi1vM7SqdMsLZ9maXmDhYUljh9f59TKGdbWzrKxeZ61jQucXN5lbeMyxxfXqHfXyWcT5FJR4hE/0YifZFuIjmKKXDZCOhEgnw5Tq2aZGO3h6OEJds5usnNmlVu3rvHJ7Ztcv3qBc2dW2Tg1x5n1w1zcWeTWtXXu3Njk3me73P/yCt98cZ5rF0+ycWqMlcVBVhaHWToyyMnD/Wwcn+LobJ0jMzX6u9ro7YyST3hIRf1YbUbMRhNWqwWj0YjL5UKvl5rHCj0Wm5VcNkc+U8DvDTA0NMTq6iL9A2UqXUUS6Rgulx2DQY/P5yYSCSOKIgaDHq2olYUyvYSgFlAoWtCJIg67FYvFhNPp2DsW6XRazEYTgiCgFXUoVUokvb7p0pKjiEajAZvN0oTAK1Apm224yqYjTKNuRhcV6HQ6VE1mnCDI3EKNRruX4JAh9gq5JVclO7gUipa/S3YomjB8AavNglarwet24/cHcLk9zbZ1ZXOxqkClUSGJEqIoEgqG0GlFNGo1Go0Kk0FPsq2NsN+L1+PE43Hi87kJBD2EwgH8fjfpdJxgyEutu4Lf5yES9uP12AkFPfi8DkJ+N36fk4Dfhc/rwO9zEg57CIfdJNrCRMJekvEgyXiYVDxMPpv8KHB9nI/zcT7OP8IoBeVei6JaLW92VIpfAfNKlQpBI9+EqNRyDFGOvKj3WqgErYhKI6BUa9Bo5LZFjUZErzdisznwuL1EIhF54+Sw4XI5CIdDdHaWSKeTTfeAfOJTa5ToDXIlu6Q3YmhGaDRqJXa7GYNBi8kk4nNbKHdEScZN5JISpXYD1U499S4rvV1WespmBusuerssMoerZqO3205P1UytQ0+9y0xfxUyjxy47t/r9DNQ91Com+npc9PWFKXW4yKTMeD0GjEYRr8+B1SoQChiIhnV0trsp5s0UcibaixaKBTOlDitjI1kOzNZIJYOYDUb8bgd+t0OOK+k1mA0idpOeoM9Gb1eG7768wLtXX3H90inWlyZZPTHF5sosp5cn2F6ZYWfjMJfObnDl3Fm+vHubZ4+/4+7tzxgdGmFsZIShgQbTY4M8+v43PH/6gBcvHvLb77/g+wd3+e2DL7h+6TTDjQp2mxGjUW6sUTcdD7L1XIaZilrNnviUy2URJW0TQq1C1KmxmpVkkhY6cmYaPS7GhwP0VvSMN6zMDDuYn/JxZDbI9LCTg1MRpsdDjA166e9x0V8P0Ba3YHfYkCQdOkmHIOpkBoSgJuD3YrcZyKZCxENWimkrPZ1Wxhpm5kbsTA9YWJh0cGzGxfFZJ/MTNhanvZw8WmF2qpdCrg23047NYkLUqjFIWnweNzaLCYOowSaJ2HSyK8suCth1Guw6NQ5Jg02nxqbTYZNE+fWmGGYTBWyiBouowCoosQhqzFoNTklFztPK5riPe8tJPjsZ49vtIneXo3x3Js/mmIWrh8N8upTgy/U032zF+fSki7snvXx+KsAXy0FeXC3x5GKRJ5faeXmtg1fXO3h1tZ13tzp5f7vCm+vtvLtd4t2tEr980sUf7tZ4f7vUfL2Tn24UeHczz/ubBd5eK/DueoE31xO8uR7l7c0or68GeHXVy/PLLp5ftvHyiptH51w82vXz+JyDH85a+X7LzjfrTh6e8fLdpouvNoJ8vebgwXaYlzcqfLcZ5tG5JA9OO3l8zsvrG538eC7N208aPL/e4PGFLA93Ijw8G+T+hpX7Gw5uLXrpTWgJ27X4LAJem4RBVGEQNVh0Smp5P+NdQZYPlrlxdoaLp8e5e22RT68s8eDeRU7N9lOKOknaRYoePTmXSMIhkHBqSViU1N1aVhIWdttEzsfU7EaUnI2oOBNWciGm4mJSw/mElvNJLVdKTnaTErsRNbtRDbtJiY20mcNBIyM+KyWfi4zbScJhIuGy0OaykQl5yfg9JNxOfBYTUbeTmNdJm89BwG7EbtQS9JgJe8wEXAYCLgN+t4Ggz4TLrsPrNOC0Sbgtejw2IzqNErWyBUG9n86Yk0rUwlBHgMGCn9FikL6EnS6/jopPR8UnUvaKlEN6SgEjHX4TuYCVTMhJrSPNwsEJDs5NMj0ziT8YQCMIzfi2es+5FQr6ZE7ih2ZUpRKNRv1ra6BGhVIjRxTlpYaAoP0QURExGIwyo8lixul0yNv95s1Q6weelqKl6chqft7aIkcQ9//THoMrEAqiVKrZ3yq7suRoYystyiawXiFD6FsVCvnRBBp7vZ49jkxL06ElP/bT0rpPbktU7pPdXcomN0u5D6XyVwizUtWMJapaEQQtWtGA0agnHHKTbHNTzPnIZvxYbXIbWjgcbN78taBRK9BLGgwGEY0gC2VKxQfx7EObmRKVRoHBpEMjqPD5nCweO8jpM6usbKyQ7egkFE+SyBSIJTNEoinSuU5yHV0kcyUyhU7ShU7a0kUCkTiBUJRUJk8ymyMcjWOz27FYLEiS1BQj1SiVMgdKI8gQeUEUUQuyoCXpTQhaPZJkbrq3TEh6MxabE6c7QCiaJJWrUCzVKJS6yBTK5DuqRGMpCoU8hw9OcvPKeX548A0/vXrGTy+f8NOLx7x5/ogXj7/n5dOHvHnxiLfPH/Hy8QPevnjCT6+e8y///DPra6dItWeJ5vJEcnlixSLRQpG2YpG29iKpUgfJUpFkqZ1UuZN0uYPOvi6y5RJavRGT0YrRaJYFLpMLk9GB2ezEZvPidAZw2DzYLW487hAWo4NoJMvYxAL9jQka9UH6Gz0sHj7IiWOHOLYwz9LiEdaWj3Nme4Pt7Q12djb57pt7rC0fY/HwQdZXTnH86CHWVk4wOTHCyGAPXeUCuWyC3r4eao06pZ4uqo06tYEGjdEhBifGGD8wzdyReeaOHOHwyZMcW1lhcXmF+RPHObp0kqMnVzixssbJlXUWTiwzt7DAyOgAkzNjTB04wMzcIabnDzF98CCjU7PMHJhmYnyEifEhJieHmJwYZmJ8kMnRfg5ODnP04BiHZwc5emiEk0cnWTw8zvGFSRYPjzE31c/CwVEOz41w9NAYx+anOHl0mhOHJzlxZJJjhyY5Nj/N0YNTHD04zszEAFPjDcaH+xjsqzExMkhPd5lyOUc+30YmEyWR8NJeTHHkyBFGRyeJR1ME/GHSbUm2jh7j6Vf3+fd/+5/87//1//Bf//m/eff2L3z//Ss+vfsdFy9/wtrGOU5vX2D3/FVOnz7Hxvo5VlfPsr6+y/LqNitrO5xY2mR55QxLy9ucWj7D+uYF1k+fY2n5LNtnrnH27C02Ny8zPDDKoZkZhvt76CplKbWnSSVCZNMxuit5cukw2VSIZNxLT1eOSmeSWiXDxEgPxxemWF05wpXzZ9g9s87Fc6tsrBxk6dgExxcGWV+e5uzGAS6emefa+UWunj/K9QsLfHr9BOc3J9hZH+HM2jinFgdYOzbBqYURTi0McnK+wVgjS73SRjEVwOO142w2fWvUKgRB00R2yAKX0Wwil8vicXmJRuIE/AHGJweoN0okkhHaknH0RhnPEAz4sNkszdIC2b1lsZgRBA2qD8tmpWLvOO+w2/B6PYiiFqNRj16vR9FsplU3l5SyWCWiUCjR6URZwFer967hZZFK3eToymwuOS6uRa0R5AWnSo2o06HTiqjVGoS9uK5GPmeoW1Go5OikUqlG0ApotaIccddpicfCREJ+oqEQHrcHn8/XPJ4pmtFfGaQvCnK00eP2IOlEbBYrgkYuRbFarbicdrw+J/6AWxa5/G5i8RDBoBufz0kg4JadWx4H8WgIn9eFzy+ztpJtEep9VYq5JLGwj2DQTbWUIZuNEQy4iYTcpBI+cuk4qXj4Y4vix/k4H+fj/KNMi7JFhsw3a4A/fPyw8f+w8dljbKmUqJoCl2w31qDWCPKWRyM0AcYCoqjH75Orrc1mM3qDHrfbhT/gweNx4fb46Gs0cHncCIKA0WhougoUCIKAzWbBZDJjs9nlxiGdFofTKoMjvXZ8bjN+t4FYUCIZFcmldXSXTfR0mahVDPR1mxkb9DE70caBqSSjQwEavW56u6z0dhmodxmod1kYHfTTWzVTr9qYmUjR1+tgqOFleDBOpeQjl7aRaHPg9dnwB5x43DpCQZFYREe6TU8xZ6aQNVMsWGShK29k7kA3szP9ZNNxdFoJm9mMWS9ikgQ8TgsWo0jA68BtNxILObl2fomfX3/F44e3Obd9hOVjE2ycOsCZ9YOcXTvEhc1FLm2vce/TWzx/fJ+H333DpfMXqJSKlEsd9Dfq9PdWuHHlLA/v3+OLz27yzZefsHTyMLGoD6fdiF4nIAhKOcIjyDfDWm2z+VKpRNRqEUUtPp8bk1HCarWg0cjxRZ0ooBEU2Cwa2mI6piez9Pc4Gel3M9xnY6JhZmbYzqFJL7NjLiaHnByajTM+HGB2IkqjZmd0ME4q6cFoMiPpJQxGE6IkoRY0aLUaREFNJhWh0dNOtSPAQM3FcI+ZiYaZ2UEbB4YcHByxcfJQgMOTNg6NWTg0ZmV9qc7AQAfxsA+jTotWo8IgiXI00WTE43RgM+mx6rRYRAGzTsCmE7Dq1FibLi2rTsCqE7HodFgkLVZRwCJqsOoE7DoRs06NSavEotVgFjU4dArqSYljdTM7Ey4uHwxzcS7I2SknVxciLHYJbAzb+f/Ye6/mRrI2W08Xmi4SQCYyAWQiE957kKAnQe+9955F78kiy5vuat9d7bu8r67q/nrcGXcmRmdG0tEoJB2FFNJvenSRIPvTX5ioHZFRBIioCyIid+71rvWswyGNazM+bi94uTnv4rO1EJ+thrkz7+Hz9QQ/HOZ4eaOW17er+OWjGt5+VMefPs3z+yf1/OnjWv7ykzy/flTD21s5fr1Tyds75Xy56ufdnVp++6icd7cyvL2V5c3NEn65leHdh1leXIvy+lacN3eivLwV4cXNME+uenh82cO3217ubYb4ZsvJvS0n32x7+HQ1wpcbIb7cDPHNXoIv1nx8tZXms400X2yl+PG4gW/3ktw/yfLkZhP3T8q5f7mBd5+P8+hKHd/vp3l4pZQfD3w8PA1z92KQgSoHcbfRpOhVRRTZjNNhRZMt1Od8jLQkmOrOsDqdZ3uxlUtbA9w6XeL+11f5+GSN2d48ZX4HZR6ZtGohpliIOgVKXCIdQYXZiJ29hMhpwsRpvIiTRDHHSQunaYGTtMBJ0sKluJmjpIWDmJmDqJnDiJnDuMBaTGYp6WMopFHv1yjzusj5XGT9HuK6QlksRFnYT9zjIu51E/O6SfhcpINu4j6NgNtOVWmMTEQnWognRoMqZSUBMnE3PrcNn1sh5FIJe1QUuSAmCxeojKg0JDUa027ac0H6q6I0RRw0BGUaQlYaIzLNSY2qmEJVRKWrtoS50X5uXj3l0f3v+eqLj9g/2CWVzRqHkcLhRBQK7YjnLYlnri2xwFA0G+5bwbi/i1bxnC10JqBYLBZUp4aqGgKXqqq43S5sdpsR2TMXnzuoLpiKjGjiucB1oXD9BcWmD85B8cUmS4HT9cGfRRgLcUXTXxTcWMXnEGWzxRCTTGcOrcLvi4uLjAOcpZhi818gnMcQi7CYixCEM3DyH5cgWBCtApLkQNfdpNMxMkkfuayPfE2SXGkc0WrE8SWrgN0uY7OJ6C6F2tosJdkQimpFFi3YZdlwM/+ZwCUIZsLhgNGiJpiIRnysrs1y49YJW3sbVNXVEYknyZRWEEuUkEiXEo5niSSyxNMllFXVkc5VkclVEEmkCMeSpLKluN1erJIBdbYWmh8tgtFKLNtsCKJYKISRsAhWXF4fTqdecG2pODUPHm8Qty9MIJIimS2nrqGdusYOqutbqM43UVaZp7SsmrJcjq3VOe7e3OWHrz/m3avn/Pr6Bb++ecG7l0/55flD3jx7aIhbb54bEcVnj3j76hmvnz/i3eunvHr5lI7uDrLVlZTm68nU1JKurqGisYFUgc9Vkq+mrLGeXH0dte3NlDfWUNmUR3Ko2GxGk6JTdaM7fThVD26XH683iNsdMF7rfhKxDCF/jEQ8R1vHCD09I3R19jE6MsD6yiLLizMszE4wPz3G+sUF9nc32d5Z4/Bwh72ddXY2Vthau8jm2hKrF2fZXFticnKE1pZamhprqK6uYHBkkImZKSbnZphdXGR5bY2VjXXmVpaZW1nm4sYWy2tbrO3ss7G3x+b+MZuHR+wcXmJj75DlzW2WVtZZ29pndXuX5ZUV1jfXWNvaZHVjg4sb66xtbbO+vcvyxWXmF+aYnBxlcnKE8YkRJiaGmR4fZHZiiKW5URZmhpmbGWJ6coDF+Unm58aZmh5hZmqE6akR5mbGmJ4YYmp8iLnpEWYmhliYHWFucoT+rjY6W/L0dbXQ3dFEV3sjjfkq6murqKkopaoyS3V1hkw2QjYbI5UKEYv5yZakyeWqiESSlJdVMT8/w+76Iqc7m/zTX/0j//wP/xP/53/7f/n3//p/8a//+r/z+1/9C198dZ/jkw+5dv0Trt38mMPD6xwe3uLo8BYHhzc5vGRcB8c32Du4ytbWJfb2LnN4fJOD49tcOv2Ym7fusbN1mfGRWa5cvsndu5+ztblJW3MNPZ1NVFWmaWmsprw0TkNdGVW5JOWlMUpSQUpSAXKZEHWVKXq7Gxgfbmd5fpSdjTkuHa5y7WSTrfVJ1i+OMj/TzfxUO+uL/WwsDnK0PcrR9hDHO4NcOx7j2tEoJ/tDHG0PcO14htX5LnZWB9haHmRltouJwQZa6jL4vE5k2YpVPHO4mwrikhmfz0UqlSL667GcAAAgAElEQVQSieLx+AiFwiQTSeobqujtayYWC5JMxgmGgtjshgvL6/Wg687CpaHrTmPgK1gQz/m3Fmw2CVVVcGoq/oAPn8+DLEsFAd6EcOZedRjCl9UqY7UKyLIV3aWfpzHMFjOCVTD2DNFw6YqiaEQTJbEQXZSQJLnA6Cq4s875jcWFiKH5fDguWEUUxdg34okokiRik0Q0VcUmS0bxiSiiqgqBQOHeKZqxyw5kScJmk5CtorGfFRhddruNSCREKOwnngif/xyO+IlE/ITCXmLRILFoyGhPjPiJRYPEEyFCBfErnYmSyyZIxQOkU1GS8SDJZJBkMko6EeLiyhQ1FSVUl5dSU1X2XuB6v96v9+v9+o+wzGajRdHYwAyhy1SIpJgKdcKmwvtnU3+z2VRw9lgLAHqx4NoyoJVGlNHYnDweF6rqIBgMEA6HCUfC+H1edN1FMp0kkUljs9sRrVbsdpsRiTEXYzEbMMxYLIqqqtjsNlTFRsCvk85ECfk1IkEHmbiDZNRGadpKc16ls0Wjp02lu8VBT6uLldlaxocyjPTHGR1K0tXqoqdDo71JobPFRXerl+5WL+2NOn1dYfq6grQ2anS1BWlpCFNb6SOT1vF6VbxeO6GAjUTcQUlWJZtRqSrXqa/z0NwUorJcobZKY36mjcHBFrweDYfdgVvXsUsWXKqMQ7LgdIh4NAceRcKryoz1N/Pi0cc8/flDPr2zx8HmJPubU1zam+fGpQ3uXj3g6sEuP337NQ9++JZv7t1jaLCfvq5WWhvzDA700tvVSnk6RnkyQkNlCQM9LeTz1YhWwZiGCYWHEaEYm03EbpdRnUqhitr0R9OaYMYqCciSFavVmKI5nQoWoQiPLlNfF6C9JcBAd5iBLh/9HTojXTrTgwHmxqJMj4SZHY8zMZJgZCDKQLePvk4PvR1RWtqqsDk0HKqKVZaxFlp0rKIZxSbiddnJJt001fnpa/cxPRRhrEdnotvFVK+XlfEom/Mp5kfczAxqzI8EWF1pIV+bxudyoNqs2GURl6aiO1WcioKmOtAcMrpNRrdLaHYjZuhRrAUGlw23w4bbJuNxKHgVOy6bhNsuozsk3A4Zt2pDtxVijnaJkNPKZHOU+RYvw5UyE3UaYzUOtvoirHX7WO/2cDgcYrvHyZWpAMejOqcTbk7GfJyOurk27eP2fIyvNpPcP8zw8DjJ49Mkz67leH41x7MrOZ5dKeHl9Rwvr5Xy6kaO19dzvLyW4/qYyrMrZby7U87r6yW8uVnK65s53t4p48X1NM+uJvnhwMdPx2G+Pwhyb8/HF5tuvj8I8NFyiBuzPu4sOLkxp3Fn0cfBiJvTKQ8fLoe5vRTg5pyXm/NBbi+Fub6Q5NOtej7bKOXeXgnfH5Vx/zjD17sZPlkv4bO1GJ+t+vh6M8C3uz6+2/Px0UqYzqyVmC4R1GQ8ioAqm1EkC5pNoDrtZrQ1xexgGYdr3eytdHB5d5hbp4t8+/EhN/eXyae8pN02UpqVhCIQtluIOCXKvXZafA7GgnbWoxLHcQunseKCmCVylBQ5jBZzKWbmUszCYaSYS0mJg6iF/UgxuxEz63EHx/kKxsNO2oNOqrwalX43uYCXUq9OScBDbSpGOuAj7vMQ87hI+nQyIZ2gy0E67qeuPE424iIWUguXQlVpkFzGh8cj4/cohN1Ocqkoqk1EFMxIwgXKQg7ySY2aqEZDTKM94z3ncDUmVJozHnobStlamuCTa5f48YvPePnkCS+eveLrr+9xcnrE5NQUdocDqygUhC1zoWn2jKtSGFQIZixmAbPpTOwyYz6LlgtCoW3vj3ZFQRARrKJxuHK50TSNaDSGU9MwWQxx60JxER+Y/kzUKio+F7oMFtYFioo+OOdwFRWbKS7+w/V1ofiC0YxousAH5iKKigwAfbHpQqEF0WhFLDZ9UHAkGLB4s6UQQbQUY7YUYRGKEATTefGF26NhKURlzOZiBNGMzWbDrigE/GES8QiVFRmqy8KUZvyEw54Cs8xkOC8Kf0ePWyMS9lJTlSQW0VAVCUk0GDGWQgmHIJgMt3Eh4mkIbWasooDqlOkd7ODodI+RiRHSuTLKquoIRBI4NRf+QASX24/u8RFLZqmorSdXXoUo2zGZz74bo7G42Gx8pybhjH1ptCUKotFsaRatCFYZUVbQdC8O1YPu8hOOxMlmc1TW5KlrbKehpYv65i5q8s1U1zZRXddIRVUtTQ15Jkd7uXVlnW+/uMyLxz/w7uUz3r1+zrtXT/nlxUPePH/E6+ePePPiEb+8fMrbF8948/wJb1484dXTB7x6+jPv3rzkk0/uMjoxQmV9A5VNTZQ3NJKpqTYA9DVVpGsqSNdUkquvI1dfQ0VTLZVNdUiKgkNxoaouVMWFpnpQFRe65sXl8uP2/CFw+bxhVIebeLSMto4RunqGae/oYWlxjrGhfmamx5ibGmNpdprNtQU215ZYXJhgbX2R1ZU5Dvc2+PDmVQ52NtjYWGJ9ZZHV1QUmxgfI11VSX1/L+sYGO3sH7B8ec3TplINLp2wfHLO+s8/G3gHr+4ds7h2ytX/E5v4+W/tH7Bwes3NwzM7hJXZPLnNwfJmTKzc4uX6d48tXOLx0wv7xMTuHx2zt7bK9f8jW3iEbO7usbW6yvLrC4soiSxeXmZ2bYnxskOnJEWYmh5mYGGB0tIexsX6mpseYmBxjenqCyYlRJidHmZmZZHRkgPGRASbHBhka6Ka9pY6Whhqa6qtprKugoa6cuupSamvKqa8tJ5uJk81GKS9PkslGCAY9uF0qfr8bn8+N3+/H74+QK6tiZGyIza1llpcnmJ7q5+bJCX/1+q/5h//0P/A//uv/xr//+//Nf/33/4e//8f/mS+/ecx3P7zk5Oodjo5ucHh4g6Oj2xwcXWdn/wp7h9c4ufIhl04/NASw45tcvvoZl69+we3b37G9dYWGfDt93UNcv/Exd+5+y/Vbn9Lf30dDvpKhwVaqyuJUladob6+nuiJLeWmcXCZMJhEgk/BTkYtTV11CU76UztZqpkc7WV0aYXN5lKOdOVYWB1lZHGBhpov5iS5WZga4uNDP2mIvF+c72VjqYn9jkEu7w5zsjHCwOcDmSjdHO2Msz3WzMN3BymwXzXUZwiEPbpcbp9P5h2O2cJ91uzUDxeHyEPCH0DSdWDRKSUmS4ZEuVNVwXrk9XiSbjNfrxufzItsk/H4vkixjc8hYJRGv14CvS5JsxBAlKx6Pi3A4SDwRRrHbDCHJJuNQFUN8KghRlgJvy7jfm1Gd6vn939gnigvCloTVKmER/iiLkiQJRXGiqgoOh8P4vGAupDYMN6vlrHm9EPEWBIO7qyg2dnY3DdeY+Q/hTxAs2G02PB43Pp8Pu92GbDPcYS7dicetI1lFbLIVq2jGYZeJRiNUVVcSiQSJRkJEIiEi0SCxWJhgyEs0anC5YpEg4ZCPTCZBMhEhHPERjvhIpaJUVpaTSkRobqwlHguSiIYozSaIxYKk0xEqK0qorspRXV5KRTb9XuB6v96v9+v9+o+wzFZzh8liMsCTZy4ui0ixyVIQs84EL9Mfm5zFbFTOW8wG4LbA3xIKDC5LIdIo2WyFQ5SlwBdQCIdDZNIpfL4AwWCQ6poqIok4ulvD7/dis8tomoq5MNW32ySUQsOMU7UTiwUIBFV8bpmA10oyphuiU8RGWcZGY42DjhaF7laV0b4Qc+OldLV56W7z0t8ZZLgvSk+Hm7YmhaZahb7OCN1tAdqbdVqbnHS2uGhv0mhp8NDZGqMhH6Sy0kswaLSkhUMS0YhMOmWnpjpARZlGTbVGvs5LZZmD5gY/a8u9tLVWomlGK5nf58EuC2iKFbtkwi6Z0BWZZNCLR5WJBFyc7i/w/MFHfP/VZb68e8zJwSKH23Nc2V/n1uk+JztbfHj9Jtcun7C0tEhPTw/VFaV0trUy2N9HY10NEY+LmK6R8Gg0VJVSW1tlTOkK8SVjImjGqTqQJCt2h+28OvqPA5wZUTT+7qLVhFU0XkuyBZfTSkWZm87WMIO9cfo7vAx2uhjpcjPe62NqOMrUcJSJwRATQ2HGh8IM93ro63DS1xWipq4Uh+JEVuxYJBGbQ0aSBWTJgke34/M4KE1rDHTFGO0NMzUYYazXxeJYlKkeN4ujQdZnIsyN6MwOOVkajzI73UBdTRafW0W1S6h2Kx7diVNxoCoOVMWOpjjQ7A6cDjuaXcKvqUR9bvy6QjoSwOOw43bYcdvsuO12dIcNzS6h2eXCz1Zcsg2XXUazS/hUmbguUh6wUuG3UB4QqAwINEQluktVBivsjFbbuNjlZ7lNZ77RwU63l/m8wlGPm+1WiWujQb5civHtWoyfthM8PMrw9LSMZ6flvLlRx6sbNby8Wcm7u3n+9GkLv3/awm8fN3P/KMfz65X89kme3z5r4O0ned58VMfbTxp4dDXH19t+vtnzcWvRwYeLTr49THI8ZueL7SB7Q052+hUuT6tcmfFxaVxjs19hf9zD1qDK6bSHkyk/+8Nebi2F2B7yczAW5NpcmFsLPq5P2/l2N8jX2yE+Wgnw6aqfT1ddfLbm5uttL/d2vNxa9NOcMhN2ivhVK7rNjCqb8ekKqt1ERVxnqCXOVG+W+eFKdpbaOd4c5PrRHN9+csynpxuUeB1kfQpZt0xCFQk6LIQcVtK6RENAZSBgYzOlsBezcBI3cylu5lalm+OkleOoiaspG8cRE5cTIkcRM0eRIo6iAvsJK5sJO5sJjfmInS6fjdaIj2q/Rl08SKnfRS7oJZ9NEXO7SQcDJP1esmEv6bCLoFslFnKTS/hIBFSiAYVYyEkspJKK6KRiLnweGz6XTFBXifg9KLKIVTTE7cZclKqoRkXISW1YoTnpoSHpoiHrZbynnisHWzx//JgHP/3Iq2evePbgKW9fv+PhgyccHB2ytrWJ1+8vMFrEwpBBQLQK59Xt5wcYwYJgPpv8C+eFIX8+bbcIVlwuF4IoYJWlwuTehlNz4dQ0/H4/Xo8XURQxnccS/4gnFhcX88G5wFVsAOWL/uJcCCs2mdA0Jxah0MRoLqbYbAhhJosZk8lkxA4L0cJi0weFyKEBmDeZCgJXwb1lOAcMJ5VktaDrihFNtBRjEQxxy2q14PLo2Ox2gqEwgUCQ0pI4udIoZSV+omGXId6LFiRJwCZbcTpVdJdCOOQjEQ8QCWq4dDuSJCLJEqJgNRyvsoDXqxMIGK4JURRQFIlINEQgHCJekqV/apTR+SmOLx/Q1t1GdWMLVflGPB4/LrcX3eVB0134QhFC0QTpTBaTWTCGSAUHtdls7MGiJCGIklHaIsqFfyUk2YFFkDGLEnZFJ54qIRzLEgjG6Onpp72jl47uPlo7+6ltaKWypp7KmjzVNXXU5fM0NzYwOdzF7SvrfPPZJV4/vceb5/d5++IRv7x8zNtXj/nlxSNevzAErtfPH/H62WNePXnEi0f3DeHr2UNeP3vIs0cPePH8Kdcvn9Dd3U5FvpqyfJ6KJoPBVd3SQLauikxNNWUNeWramqhqqaOqKY9NNaKULpcf3enD6wmjKm40pwdd9+Fy+1GdHjzuIG7dj2J3EY2W0tDUT2fXKC2tnbS1tjA80MvE+DDT4yMsTE+yOD/B5to8K4uTrK8tcHF5lrWVWXY3V9lcXWRueoz9nQ3GxwaYmhymu6uVgYFetnd2OT65yunl6xyfXuXw5Aobu/usbW2zsbPD5t4eW3v7bO4dGoLW4SV2j044PL3KzvEpuydXODy5aghc125ydPkae0fHbB8dsXN4xN7RJXYO/7jWt/e4uLHB0uoKs/MzTE6NMDY2xOjIIKOjA0xNjTI2asQYx8eHGRocYGxshMHBAbo622lra6GhvoaG+hrqaiuprS6ntamOzrZ62pry1FXlqK8ppbmhnIpckopcglQqRDIZJBb3Ewy70HQHbrdGIODD6wsQDsUpKS2jp6+T2flhZucHOT7ZYGqmn/mZIT48vcLLR2/49fV/4p//6X/hX/7Lf+Of/+X/4Le//i+8ePuPfPTZD1y+9jGHR7e5fO0T9o9vsntwnaPTW3z/wwu++e45J5c/5ur1L7h1+zvufvQjqyv79PUOk02XsLm+xfc/PuDqjY+5+/n33Ln7BZcvX6anq4mOlmo62+qoqkhTXVFCaSZOZS5FSTpCSTpEJhmiJBOhLBuhMpegv7Oe+el+dtcmWZ7tZWVxmI2LkyzNDbAw08/CdD8LMz0szXQzP9nJ6kIvmyuDbCz3sbbYzfpiD1urPWys9LKxMsjmxUFW5rvpaCknGvMR9AfweD3IsjHcNRectBaLCU1XiEdjaJqOz+ejpKSEYNDL6GgPdpuA1WpFUZxYLMYwMRaLEAqFUVQVm13BpjjQdR3dqRkNt4X7jcfjxuv1UpYrJZGI47BJREMB3G4di2A5L9MQBAuq01l4pjfEJUk2eFui9Y8SDmP4UWhKL+wpgigYz+tOYxipOlUjzigK526vs89ZrYJR4iEU2hgFC4FAAKeqFqKSRYXnSxO65iy8LyBLEqGgH4fdhkszWh511VkQ8wwebzDoI5aIEQoHSKaixGNhwhE/qXSMbCaB3+8hFAoQCvoJ+N1k0klqaiqJxcOEQn5DAIsFKSvPkkpGyWYTRKM+UvEwJSVJkokw6VSUbCZBRUUJ5aUp0rHQe4Hr/Xq/3q/36z/CKioq6jAVYiLmApTSbBGMGvKzaOJZw57lD3ClpbBxmsyCMVEuTJrNhciLIXydiV9nG69IZWUFLpebQNDgDjQ05KlraEBzaWSyif9fxEa0WlBVW8FibbiJvD6dUEgn4FVR7AJWsRinQ0SxF+Fzmagrt9HT4aG9yU5fh4feTh/tzU46W70M96fobvcZHK5GJ011Km3NbgZ6ogz2Ruhqc9PRrNPV4i40KXro78tSn/dTWuLF67URCcsk4g4iQZHKMp2GvJ/Geh/tbVGqKlQa67z0dqRoa8nhdDqIhkMGF8pqRrUL2KzF2CUzLsUAmgc9Gm5dJeRXubQ3z/dfX+XDm/tcOlzleP8iGxcXGO7tYKS/m67WFnLZBOVlKerra2lpqKM5nydfWUU8ECCgKkR1nYhTobY0TXt7M3bFfv6AoygGBFUQixHPHk4sJoRCDFUQDA6XKJlxqnZUp4xLV3GqdiRZIOBVKcnotDYF6OkI0tmiMdjtZ6LPz9RQmNHBKGNDcYZ6fEwMRZkciTM+6GdswE9vVwyf34WiqNidDkRJRLSKWEQzikMiEvIRCjmpKffQ1exjYiDC1GCQqSE/E70aU71u5oe9LI35WJ7wMT3gYGYgwMhgBQ315Xh0FcUhoasOIqFAoRrbaYhcDjuqzYbqUNAchtDlUu34XE7iET8uxY7ucKDbFXTFgdMm47RJOO02dLvhAPM4bGg2GaddwuWQibgUwg6BuGoh4jARdViIO4qo8AjUBQVaY1Z6MjLz9T5GMmamS0QmUwJb1VaWM0Xs1zu4Nxnm3rSfn1aCPNpL8vKkgnc38ry9Xse7Dxt582EN7z7O8/vnbfz2aSN/+qyZd3dreftxDW8/qePtp3W8+zzPn75q5uVH9dxY0Pl8y8ePl6LcXdP5csfPrSUnR6MSX+0EuTrr4vKUh9tLQS5N6Hy5HeXavI/FLpXlbgcfrYXZHNCZb5S5tRRivt3BpakIl6c9fLYR4ofDMN/u+ri3E+CTix4+XNL5aMXDJ+tBPln38OmGm5uLAVpLZMK6laAm47JbUGQTkaAH1WamPO5mqCXBbH8Z1w/GONke5Nalaa4fTXPzeImj5RFyfoWMbiOrSyQ1iZAi4pUFgg6RlEOgy2djIWzlIClxNS1xmrBwOW3jJCFwOWnhNC5wHDFxEjVzGrNwErOwFyxmO2TiIO3gICGxGZcZCTno8Ck0+p20ZmNURnxURkNENY2ISyfh9xL3eiiNBYkHXIS8GvGQm1zcSzKoEA84iQecRP0K2aSPsmyYoFchVxLBqztw2mXsViMK7LCJ5HNRKsIuKn128mE7dXEP3Q2V3LlyzIOffubhw5c8efKOhw+e8+blr7x99Sv3f3rE6eVrHJ6eEE8lsNlsBd6LIV4pioNMJn3OfxEEs+HespiwiNY/a7+1YBYEzIVJukU0F2rdDXaMzSbh9rqwSjKK6kJ16rhcLpyqE5fuxmQyFdxXxVwoLjQoXijig6KzeGKhOfHCX1BUXMwHpg+4UFSEy6UjyzLFZhMO1Y5gtRQq742W3uLigphlLi68X1RwcF04f20ym/4Qus6bXqWCqGU+b3m1WEzY7AWOoF1Fd3spK8tSX1dCdXmEknQAt1tB0xQcdglVlXDpDjweJ4kCyNrvc6KpErIkIssSkmy4JiRJKAhiYiE6I2OVRXS3QntXK1UN9aSqqmgb6qdtdJCNg036hropr6kjW1pFKp3D6wvg1FzoLg+BSARJtlNsNvZQc8GhdeZ+PhOznJoL2WbHYjGGSBZRRJIdOJ1uRMmGOxCmsiZPfWMbTY1tjI5O0NEzREtbN3X1TTS3ttDV1U59XS2jQwMszo2zs7bA6cFFfvr6Bs/uf84vz77j1ePvePPsB96+uM8vzx/w9sVD3r58zC8vHvPLyye8evaIl48e8uLRA/70+hlPH/zAo59/4OmDn3n40w88f/SAOzdOGRzspq2rld6hPhram2nuaqa6tZ7SfB1VzY2Ge6u5lnxHM7KqYbcpKKobp+opAOa9OJ1edN2H7vLhdHpxuQL4vWGcipugP0lT8wAdnaO0tHYxOTHCxNgw87MTzM+Mszw/xeL8JGsr06yvzLK1vsTG2hLzcxOsLs+xUogyXlyaZWy4h/GxQWprKqmqzDE9M8Px6TWOLl1ha++Q9a09I064tsbm7g47uzscHB4ajq2DY/aOTtg5vMTa9h4bu4csb+2ysXPM7v4ldo5O2b10mf3jY/aOj9ncNZxfFze2WV7fZnF1g/nFJYZHhxgZHWJkuJ/h4V4Gh/oYGhpgdHSQsdEBhgZ76O/roreng9aWJhoa89TWVlFXW02uNEtZNkVFLk1DvpraqjLGhntoqa+irbGauspSasuS1FemaKwrIZcNkYj7CUc8+Pw6utuB7lLQNCcul4dgOE6uqpKBkW5m54eYnuljbmGIiakepmb6mJrsYXq0l+mBQa4eXuPHb5/yN3/7b/zl3/wb//jP/42/+vv/ld/++t94++u/8OqX/8ybd//Mjz//ws0Pv+bOx9/yyaf3+enHN9y6fY/bt7/j+OAWMxOLVJVVkE0mqCjPMTI6zL1vvuP49Bo3bn/Gve+fcv3Wx4wM9zE21E1lWYJ8TQkdLXniET8lqQhV5SlSqSCZVJhsKkxpJkwuG6Mil6C5vpTu9lrGh9sZH+5gaW6I6bFO5qf6WZkfZnm+n5X5PuYmOliY6mRhupPVpQEWZ3tYmGpnerSBmfFmJofqmR5rYv3iCJ3tlYTDLnxe4/5o8KIMgchcaDxUFBs+nxePx0M4HCGbMUqVlpZnCIf9WK0SsmxDtIiYTcUEgv4CsF5BUZ2oThVJklAVO7quE4kGUBUHsUgYv99PVUUFpbksdrtMPBLE5zNQHoJgOU9BmAUzZsFkiG8WixFxLjAbLRajkMNiKT53bZ3FIM2FIbZkkw0WruIoxNoL+JKCA8xcuO+ewesFy5lb2IQonDWwn8W6TUQjYVRFKQy8rbh0FZsskE4l0HUnikPBYVdQVRVFceD3eWhoyBMqMLVCQS/BgJd4PEQyFSFawJ2k02lCwSDhcIBYPEQsFjGcXuEA8XiIRDJMIhYimQyTSARIxIJkS5KU5TJUVZaSSUUpL8tSVpoim4i8F7jer/fr/Xq//iOsIrO5w9jgTIWpTnGBwSUgnLVvWQzAvCBYC5ugeP6+2SJiNheELXPBwlzI7AuCFZvNAOMKooBVknA4HGhOHVXVUBU7lZXlBEMRPF4vNrtwDjU3plBmohFjOmW1GtMgj8tJIhHBbpMKG2kxDpuArlrIJhXqym10NGt0tTrpanHS1abT2aLT2xlkoCdOW7OrAJ330NMeoLvdz2BPkoGeKN2tHjqadTqajM+0NrppzLvJ17morvQRDjkI+KzEwgpBn0hluZfujjStTRHq8z5am4Lkq3Uaat30dFWhaQpup4rTbsUuWVBsAg7JjGIzo8oiukMkoCk47RKa00a+OsOV4032txdZXpxgdnaEfG0F6XiIeMhDaSpGIuyhMhdloKeTloY6aspLSfp9hDQnPoedgKIQUVXqchk6u9vw+H0Ilj9YWoZwaMLmMKZkFksRgtmC4jBcXVariKLa0DUVl1vBYZNxu90oio1Uwk++Jkx9rYuuVg9T4ymG+qJMDiUY7Q8zMRJndCjKUG+QieEEI30hJgbDjA9FaW+O4tSdaLoLzaUbjhHRgmA1oyo2fF6ddEInl1Zpb/Ay2hdkotfDSI+T0U6F6X4X88NnLYohZgdUZodi9HWVk4qHcDtVVJuMptjRFPXcveVUjYioVhC3dMWYFHp0DV2xoSs2NIcNzeEwPmN3YLeKuBVD7HIrTnTFjlu1o9kMB5cmi6R0K8MNGWqjGhmniZS9mIzdRKWzmA6/mW5/Mf1+E4s5naWUxGzUxHzMylaJlbWEie0SC3fbFO72SHw76eT+RpDn+xlenVbz9mY9f/V5D79/1sEvH9Xy+2ctvPmoil/v1vL6ZgVvPqzg5Z1yXt4u4/nNUp7eLOXx9Rx3L7q5s+Dg650Ae4MmPtvw8flmkMNhiR8OY3y47OX2vIu9ASvbvQJ3Fp1cmXQxXCNyscPGnUUXS61W9gdcXJ12M9eisdrt4fpcgK+2g/x4EOD7/QCfr7n55KKbu8sebi54uLXg586Sm882vdxY8NOQshBxyYWIoohDNqHaRRRZIBVQGGiKsz3fyuWdIfaWu/j05jJXDqY43pzg8ZfXqYl5SKpWch47SU0mrFhxSwI+m0BEMtPgNLNR6mUvIXM1I3OaMDagbycAACAASURBVOKIR1ETV9MilyJFHIWLOYmJHIVN7PuL2AuZ2A8Wcznr4Cgush+XmA/ZGfTKdASc1Idc1Ia9lIW8JDwuI57ocxPx6KTDAUriQRIBD7l4kHxZlGRQIRZwEA8qZGIekmGdoM9O0Oeku6sBt9OOKovYrRasogWbVSDmd1KfDjNcX8rhzCA3DnZ5/fw5b179xtMnv/LoyTtevPornj9/x9/+/rc8efiMxcUVllc3yJaVY3PY/+BniQJiQZwSRStW0YrdLuNy61gKQpcxXBD+7F5tRFUsgoBFNGO1SoiiiKZpBiNFdWK323A4NJyaG113EwqGkSSjEfFCcREmi5kic7ERVSw6iyJeoKjowh8geFOxET8sMlFsMlNcEL/MFhOBkA+z2WhgLC4qPo8mCqJAsbmYC2ajbdHgeRlCmMlsHKJMpiLMlgtYLMVIknAOkz9j4BgV9cVINit2u0IqlaKiPENleZTyXJBkMozXo6GoEi5NIRh04fdqpFIRcrkkfq+GrtqQJRGraAhcsiSh2u2G4FW4bLIVRZVJpOLUt9bT0NlOVXMT5U15ajtaaR8dZfLiAkOj/bh9PkLhOLFkFrcngM1mcHHMBdFOVVVEScZsNiPJ9vOIoiTbUZ0aNocd4ew7tsroLg+q5sKh6Hj8EfKNbUxNLzI3v8rG+h77B6dcXN1hYWGFzz/9kntffsne7g6X9g/4m9//xMsnj/jb39/y6KfvePnkAa+f/sTrpz/w6tF3vHv+E7++fMi7Fw949eh7fnlhuLXevHjCs0cPePzzzzz84SeePfiZZ/d/4odvvuObr77m3uef8vrxQ/7u91853LrI8f46lw53uH3rlJnZcera66lsqKZjoJv6jiby7fU0dzWjunUcDg2HouPSfLg0H6rTi64HcekBPO4gmtNnQOddAZyKh4A/RmNjD60dg/T0DDAzNUZvVyuba/PMTo6yODvG4vw4FxcnWVua5uLSJCuLM2xuzHNxaZbFmQkuLs4xNz1GT3szw0O9NDfV09vVysDAAJdOr7J/dMLuwTEHh6fsHByxsrHO1t4Bm1s7bG5uGZHFnX02dg9YWd9ic3eP7f0jdg5P2Ng+YGfvmK29Y5bXtlheXWNpdZWZhWUmZxaYml1kdHyOsYkpxsdHGR4aZGR4gOGhfqNRsa+L/t5uerra6Gpvpqm+hubGeqoqSqksy1KWS1OZy1BRXkplRY6aslLqa8oZH+mlvqacpnwFI/2dNFSXUpaNUpGJUZWNUZLyUZoJEwq5cLkVVEXG5dIIBAO43V5C4TilFeUMj/cxPTfAzFw/84uDzM4PMD3by9RMP2MT3QwPdtDVWk9VaTkX5y/y3TePePzoFx4++Y1nL/6OJ8//hmfP/57nL/6Rn+//zief/szdu/f49PPv+fH7Z7x49hsf3f6C5dlVelo7acvnqSrNUFWepaIsS1lZKWvr69y6dZfdg8tcu/UpH378FRsb61w+OaC2toTR4S7qq8tob6k3uFy5BCXZOOVlSUrSEarK0+dXbVWG6oo0ddVZ+jsbWJrqZ31phOXZQVZmh5kYaWdhppf5qU5W5npYW+xjaa6HxdleLs71sLM6zMJ0G3OTbYwP5Zkcb+dwf4WKXBK/z41idxitgKIBgxetglHYYxPIV1cR8AXxuLxEQmFCQT8Dg13EYiFsNtkobzIVYzaZsNkkUokYmtNoR0ylElitImXZDBUVVdTX51FVlUg4TDKZJBIOUlNbiUO143SqBAssW4vJjM1mMLnOWmbPms7NZjNWq4woSTgUe8EVW4xVlLDZ5D8QJIJxHrArBsfL6dSQbHLB7V/g9QpnbuHC8NtUdB7bPnOxnYHkhUK6w2oVcWn6eVt7NptGsJiQZRmbZMWlu7HZbDjsdkRRwKk68fl8hCN+otEwkXCAUNBHKhEllYoWIooRYrEooWCQQMBHIOgxmhZDwXMeVzjio6q8hEwqSjodJpuKUltVTjoVI5OKkUnHqKnIUZZNkk2/F7jer/fr/Xq//kOsIrPRomi2WJAKtcCGa8tkgIxFEatsQG8Fs+XcyWU2G787O0AJVitmi7HBWwrMEEGwIst27HYFh6JilWxIsh3N6cLp1FEVldaWJvyBIIFwGE/Qi6arBvzcbCq0wpiwisaGaVeMybpDVVAUBaskFuDnEvGwQllWpanOSVujSluTQmuDQk+nl/YmFz1tfno7QrQ2uelq89PTGWJ6tIz+7jCjQyV0tGj0dnjo7wrSWRDBetqDDPeX0NbsZ3iwioZ8kqDfRsBnI57QSCcd1FS7aMh7aWzw0VQfpKpCJV/joqW5hFg0jFaIxSmyiGITjEsWcNolFMmCUxJx2kRCPp2q8jSjI70MD/XQ0dlKc1Md2VSUTDJCPOQlGfKQDLkpTYfobm+hpryUynSKTCBAUFXwKw6iuk5MUyhPhWlrb8DtdRvfj8Vy3p4oiGZku1RwcBUhWgQ0p/NcVJRkCw6HDatkwm6zomkaikMim/bR1BChuclPc5PO0FCCzq4Qw4NphgcTDPaF6O8N0tsTYnggymCPl/5uF+MjCSYnWnCoCpquE41HsKsKVllEkg3GVyIWoCznp7rcR0u9l75OH+M97oLA5WC6X2d+2M3ymI+dhTSzw36mR8roaC3H51LQHQq6oqA57OhOJ5qqoDkVnKoDzamgqU40h8NgPWhO3C4Nl+owYPSaA5eingtaLtUQt1SHgkt1ojlkXA65AJ+3olsFSpzFTNWEGS7x0ewVqVWLqLFfoNNdzG6lzmGZjYNSmf0Sic2EwGrMyrTXzLT7AnOB/57NjMDtFoWPB1S+W/RzfzvC44MET46zvLlVw9s7jbz9sIVnNyp5caOSVx9W8sudCl5cy/HsWpqXN9I8v5rk8eUYX65rfLfr55MVN3cXXHyy4ub2rIsv1sLM1X3Abq+de9shpmv+O66OaVwdc3BlXOHWjIu9PpmZRom5vJmPFj0sNhSzWG/iaNjNYJnAxXYX2302DodEvlh3891OkI+WVD5ddXFnXufGnIvbi14+XfPy8arOndUwPZUyUd1CRLfjUawoNsEQuOwiZQk/g80p9pY6WZ9uZHexnZuXprh9Ms+dKytcWhmhPukn7ZQKDi6ZoEPALZnx2y3EHCK1msh0VGY3KXGSsnKSMKKKl9NWrpZYuZwQuBS3cK1U5TgmcBg2cxA2cSls4VJc5DgmcJyysR1zMBuwMRRx0RTQaQj7qA55yfp9BHUnXqeTsNtFxKUR8+nEfW5SIZ3qbIiY104q4iIe1ogGVWJBI64YCTiJBlyosojLYcNutSBLFuw2iVw6xqWtdR589y0vHz7hxZN3vH37t/z669/x+5/+gd//9He8ffOXvHz+irevXjM5Mk5jUxuRWBJZlg3ouGhcFtFSYB4WoiVnbJTCAcUiWAplIBYshcHE2T3VGFYICGbj/zDiMsr5cEHTtYKDy4PfH8Tn9xvClqkYqywVnFxFFJuM94pMxdgVRyF6aFzFpiKKik0UFZsLri+Dt1VkuoDJXMwHZkMUM5mKjDi62VRoZ/yAIvMFisx/sLmMQ5rpnMVlKTQkGocnocDdKjgHZAnJoeDz+ejt6aC6IktJOkRpaRLVaUeWLASCbhyyiKrZjchLMkI45MHnVtGcCna7jN1uQ7SKyJIVhyzh87qNMgy5cNlEPB4XufIyGtvb6BkZpqKpjnRtFY39/XSMDtI/3IOqqciyDbtdwSqdCVum8+i/+c+io6JVQhAKLYmSDYtgPY/8WwQRWbLj90cIhGOU5CpYWT/g2++f8fDxrzx8+I6nT3/jxau/5sGjdzx58o7Hz37nydPfePbsN54//ZWnj9/y5OErXjx5xbMnr/n5xwc8/OlnHt//mScP7vPi4X2eP3rAox+/5/733/D4wU/8/OMP/Pj9T3x373u++/p7frj3E/d/uM/Dnx7w7b2fuPfVd3z1xVf8+uo1//qf/4lfnj1md2OZk4NNvv78NrtbS4yM99LQWE7/UDft3S0Mj3axsbVAMOzH5fagKK6Cg8uH6vTgdPrQND8+bwSXHkBzevG4g6iKG38gSm2+i6bWPjo7uxnqN7hTU+N9zE2Osr42z+L8OEd76yzNjjI/M8rqygwXl6ZYXZpnfnqClYVZFucmGejpoKmxjrLSFOWlKUZHRtjZPWB7b5+t3QP2jy6xd3TC7tER2/v7bO3usbm1x+buHhc3tlnZ2GZxdZ2L6ztc3NhlfmWD2YWLTM+tMDW7xMT0AjMLy0wvLjI+O8vEzBzjU7NMTU0xNDTEwEAfgwN9DPT30tHeSktzvRE1rKqgrqqcxrpqKnJZ8tUV1FWXUl2Rpb62guqKEpry1ZRlk1SWpsll46TiAWrKM5SmIrTkq6kuM94vSUcpzYZJJD1EYz68fhWH3YrL6cTn9ROJxEmmSqjO1zIw0sPUXD/Tc71Mz3QztzDA9FwvU9N9TEz10jfYTl9/FyVlOerzDbTXNzDY28vMxAQriyssLW6wt3+Vjz78jo/v/sTl00/Y2zvl9q277O8dcfPaba5duszB+jrzY0M012SZGe2iq62espKUIeCVlVBRUc7R0WUODk+5uLnDpavXuX33M27cvsX8/ASjo90M9HRSU1lKNhUhkwxRXV5CRWmM8tI4maQRV6ytTJOvyVGaidDcUEl9dY7O5irGh9uZHu1gcbKX9aVhFuf6mRrrYG6qh/XlEbbWx1hdGGR9sZ+tlUF214fYWO5nabaDlYVeJkfbKMtGUWwSklUsMAHPBHjDzSRLIqUlGVKpFB6Ph1giht8foKk5T0VVDrngDBXO3LVmM36fF01TkW2ScX8XBHxuD6FQhLKyMgKBAOl0ksqKMly6hiTLmAsMXEmSzl29YqHR0W53IIgClj/jMAqWsxZEK2bBiHxbBSsWwYLNbjM+YxURCs/+sr1w77JazzlbRrLjrIzqrK3XVHhu/8OxJRae243zgIAkSyiKA1E0G+xVyWD2BgNB/F4fuqajqU5EwUhreLxeVFUhFgsSiYSIRsP4fR7CAa/h5gr6CYUCBPxuwqEAgYCPRDJsuLiiYeKJMMlkhGjUTyJmxBFLS5JkUlES8TDZTJx0PEImHackm6S5vvp9i+L79X69X+/Xf5RlNps7zqqDBUE4Z6NYLAJet+ecy2X6sw3NeOA2IPOiKBqvz/L7wh+gXMEiIooSYoEfYhJEFKdKOBxGVTTcbhdNzXk0TUdRFNK5DKFQAJtNNtw9FuH8ICZJInbFdl4tbDKZMJmKEcVinA4zNRVxKnM6rU0uWhoUmvMOGuvsNOUdNNcrDPZEGe1PM9SToKc9RGe7l85mN+1NGm1NGu1NKqODCTpa3PS0+ejp8NPTEWK4P0tbs4/B/goa8mn8XhmPSyToF8llNOqqdGorndRV6XS0Rait0ampUmlqSOCwWfC7NVS7iNNuxadp2ERzQeQS0WURzS6hSxbCHgfZeJj6+moikSBOpxOv10UyGqKhttJ4aIt6KEv42Vmboq+7ibJkkKhLJ+rSiLo0QqpCwuUi4VLJxbz09bYSioTPBa4/DolFiKKlAJ83I1oELOYiQ/ASDIeXw2FDlMz4/W68Xg2HIhINq1RW+KjLu6lrcJNvdjI1XcngcJbunjCtbS56ekN09QTo7vQy2OdneiLJ1FgJnV1VaC7d4EvYZKz/H3vv2RzXfWb7Vt0Zi0CHnXrnzjmh0QAajdSNHBuNnDNAMIA5SAwiJVKiZMmWZVuyrERTmZKtZI1GnnNmTrznxa1bdT/V777YTcjzFVx8qrrYABoMYNXe/V/PWr8lS4iyiCh7MQ0fIb9GMm5SzFuM9EdYW2xhqRZksWawMqWztxRmbyXEuZ0Mlw/buXO9xuHOKBMjZSJ+g5BlNVxYDnPL0DR0TcU2LUfgUp2HZWj4GwLWE7HLtgwsTcXSVIKmhl9T8ftkbN2HX1WxVJmAIhOQRGxJICh6SYrPMJVQ2GkLshhTmA0JLEdFVsMuLhVkni8K3G2XeLbg4WKLzGa4mZWAiynt/2I7J7BX8HKxIvLGdpzfnkzw1rkEf7yc5L2rGR7eLPDZ/W4+udfL+zfb+OP1LH+4Fuf9a2nev5biD5fDvHXez5unTX5/ZPHylsqDLZ0b8wpH4yovbmj86kycxfZ/4upCmEszNpfnFO5updnoaeL2eoQbSxYXahp3t+IsdwtcnI3w7JLB+akQl2ZCbFVFdodDXJwLc3le5c5WgF+eCvL25TgPDvy8ehjg/q7BvV2bB4dhHhyGeO0ozEuHUTaGDVoCHmKmSMiQ0WUvstCMIrqImDITfWmWRnJcPZzk3O4Yl8/O8Py1LU5tTfDKswcsD5doD6p0+H1kDJGo6iWsikRUNwmfm7KtsJrWuNKicCMrcj3t4Uraw7WMwO2CwI2shxdKGrfbfFyOu5wGxXgzz6Y8XIk1czHSzMWkwNmkxE5EZD6iMBGz6AkZFP066YCFX9MIGDp+3UfMNojaKhFLIxuzGO4pkIuZpKMGyahOIqIRC/lIxU1iIYOApeJXZSK6iiZ5MXWN1pYCN65e4cP3PuLhwy/49OOv+fzzv/L11z/y56/+yldffssXn37FX774ind+/zsef/KISm8v3d3djVii464URG+jrbYhank9eAVHCHF53A0elVPF7nY7BxqP4MXdgJi7nkRRvF40VUNquLieMGRE0XHZWg23ZcAfQTcsmpsd0LwoizS7mxBlLyeam2lqcjXEryYUVcbdELgcZqPjGnB7PTQ1NdHU3MQvmk7gEbw0NxxMLpcLSZJwu1y4XE0IktvhdLkdJ5jX4yw5FEVucMcaLuNGk6Kqa3g8LgxDwysKKJqNzzDp7GqnszNHT7lILpOgVCoiiW5k2YsgefAHTOLJCNlMnHgsSDRsYmoyXo8LQXKYZpIo4JNFDNXX+Pk7MXtB8CCIHmRJwOeTyGXTVAYHyHd1EGnNU6hU6BkdYXp2Ct00ELwiLrfHEfdcTqzS5W4+/v9yNxzRXlHA7RUa8UQnkigIEpKkIIoKdiBEvrWN2bklnrtxm1def4u33/2Mjz/9noePvuazL37k88c/8unnP/DRJ9/x8ec/8Pnjn/jssx/45OPv+OjRN3z06M88evgljx7+mQ8//IL33vuUD97/hA/e/Zh33vqQD9//hD++/SHvv/cR7737ER988Bnvvfsp77/7Ke+8/TG/++1D3vzNe/zuzfd4/bXf8+orb/LqK2/wh9/9kUfv/4k/vfchr96/x6svvchnjz7ghZuXeeH5C5zeXSaXjjA9Pcj5o23e/v1LjAxX0FQdo9GiaDbiiaYVxrRCWHYE0wxhGkFsK4Su+clmWunsHqJ/cIqpqVmW5uvMTo+yvjTD1uoCpw/32N1d42B3jZ2NRbbWlzh9eoedzSX2t9bYXFtkc22RlcU6talRero7yGfi5FMRZutTXLl6nctXn+Xac7e4eOUaRxcvc/rceU6dPcPJUyc5c+aIg5On2Dk4ycHpI/ZPneXg1Dm2D86yvrvP1u5JtnZOsrlzkrX1bda2dljf3mFlbZX5xQWmpqYZGuxncKDKQLVKf18vPV2dDA1WqPR10VUqMtjfS3e5k77uLvp6uim3Fyl3tNJRzNNWyNCaTdKaTZDPREnHAiRjQWJhi1jYpNCSoLM1SyrmJ5MMkc/HyOQCxFMm/pAP3XKi+rFYgmAoRirdQk+1wvxKnbWtGdY3amzvTLO2PsH6Vo2NnVlW1maYmR1nbGKYnmo/PZVBhkcmqfZVmZoYYnm+Rm18hOWlZRYWFlibX2FnfZe5qTqDfd0cHe5y6mCby2cP2F+tc+FgjYOtGmvLAywvDFDuzFLubMMwdPx+P+VyJwMDQxydv8Rzt+5w6+4LXL1xm7svvcLlKxc42FtndnqMQi5JNhWl2JKmNjFMMZ+gqyNLpbdAtadIT2eWvu5Wess5ttZmWV2qU+7IM9jfwdR4L1vLU+yuTbG/OcXBVp2N5QnWlibZWJtma32G/c06l04tcfZgmoONYfbWBzlzUOPU3iytrQliIT8B2zzmWbk8J47LOhRZpKO9SCgUwbYDDA8PMzwyQbGtQE9vJ6rmQ1F9iIKA0BClJEkiGAohKTJSY6nsdrtpdrsRRafZUBS9DmA+ncawTEd0b8SlHQerF0F6koSQkCSJRDyOaZoNUcqJLXq8bjyigxfxehqLbEnCH3Sijh6PB03T8Pk0JEFGbLQqCpLofN37M/fxSRP3kwSIy93cuD95jkU3d6M0ShQEPJ4m3A2Hl+MkFpFFCVXVERvoDMsyCQUCmKZOPBEmHos4vK1YiFQ6RjzeaKKMhgmHg4TDQYJBP/F42GlpDwdIJSPEE2EKLUmymQSpZIRkIkwiHiLdYHP19pQYHqrSVswz3N/N0ED5qcD1dJ7O03k6/wjjdrvHnDfaTQ02i/d4O+M0Vf39ttyNV3QcAc6hSDq+of99hNHrFRG8Dpz3SdzC43WcB4qiEA6HiUYdlkAyHSOVSROJhYlEQuRa8oSjIWRJwufzISkyguDUHIejkYa45YCFXa4mfIqXfDZEb1eWzqKfvrJOd0liuGIyVNEYqmoMVHyMD/tZqGeYGg0zNRZmvp5iciTAaL/F5GiQyRGb0UHbYXANB5keizA5EmFlvp3RoTD1qRYGBltJJExsQyBge8klZao9fkaGYnR32fT2BCh1qPT1WAwN5PEbMramEPIbaLIXTRKQvS4Chg9NFrA1GVuRCGoS8YBKPhEiFQ8R9BsYhoZhaYT9JtlUhPGhXnrakuyuT3D25CzPXtqlIxMi5TeJaD5iukZc10kaGhnTR2vMYmigC8My8bh/5qh5PM14hebjGuigP9CInTpOOUF0Y+gyPlVElFyYmkAgoBKOKOSyGl3dJpWqTWXAon/EYngiwlQ9Q20myfhkmLGxIOMTIcbHgyzMJVhdSjNbjzM52YZpW/hUFUlx3Cii6MWnyuiahKErhAIK3aUYkyMJlmayrM1EWJ4y2Zi22VkIsD1ncGo9zu5SksPNXk7vTrE0O0rEb6BJUiOi6AhVpt7gbWkapq5hazoB3cTWNfy6D7+hYxoqtq5j6wYBn0pI0whpMkGfTKjxSNomIU0i5BMJih5Ckoeg6CYpuqhYTdQDLnYSMieTAhdzEidjTVxr83Ez5+J2wcX1goerbSoXSzYrETcrUQ+zkSbWcm6uj6j8aivMazsB3jiI8JvDEL8/ivH782E+vlPkw1utvPdcC29fjPGHSyF+dxTg7YsBPrge4cNno7xzyc9b5yzurirc3zK5sayzUn6GG0s+7u/arHT+E9eWImz1yyyUmlkoeVjsdLPZ52GrIrDY0czJMZ31io+9YYmb6yaTLf/E3qDC6VqQpV6JszM65+sS52seXj8T5M0LQZ5d8XF7y8/LB35e2DZ4cBjm3qHN/QObV09FOVoIUU56SAd8RG0V0+fFJ7lRJDcBXWa4HGNpLMPtSwvcu7HFS8/vcefZbS6dWeL89jQ7M4O02BLlsEHBlEkZMiFFIKJ6SKgeOmyZ5VyACy0qlxNuriRcXEu5uRpv4lqyiauxJq4nmriWbOZaysOVlJuLsRNcjTdzNeHiUtTNpaTIUUzgMKGwnlBYbQkwEDHojFgkbB1bVQlZBqloiETYIh7QiQd0WhIW1c4M2ZhFNu4nHlbJJW0SEY142CARtrB1LwFVpi0epJzPsLq0wuVL13n4wUd8+vE3fPnlj3z7zU98/91PfP2Xv/LNX77n+2+/53/9z//Onx9/wisPXmRqfIij8+fQdB1VVZHEBlhecB3HEp8sGjyNVkSvIDUOOT9v7D0eh7f1BDLv9nqQFdUBBjcWET6fD1VVj91fmqaxvDJPJBLEtv2omonbI9DkanZg8a5naGo+wYkTDo+rqfmEA5h/4tJqbm6wuZoaLYmuhsB1gl+4nnHENd04htc3ux1xS5KewOxP0Ow+QfMTLqTLhcvlOJ/kBmDf7XEOVm5vw2ksCSiqjmWHSKYTdJRa6O7K0dGWI5tJkUxEiMZChCNhovEI8VSSRCpOLBrEtjSCAdMR/SWxAYt2It2KLGDoWoPDJTTERg+S5EDqJdmLqvpoL7UxOD1Btlwi2dlBe38vI2MThKIRXC63E9VsCHpNbpfj2jouY3EEfydC6kWQxAZgXkZWNHTDcTiFo3EqA0McnDzFzVvPc/vOfV64/xq/e/shv/39Q/7wxy9494Mvef9PX/Hu+1/w3geP+eDhVzx89Bc+evQ1Hz36ms8/+5ovvviOTz75mk8+fsyHH37Go0eP+eTRF3z06HP+9PBzPnjvMx4+fMyjPz3mg/c+5cMPHXfYB+9/ycMP/8yHHzzmww++4OHDP/PRR9/w8OFjPnj/MR++/5hPPvqGRw+/5E8PP+fRnx7x6MN3+PTRH7hyZo/t1Wne/s19/t//+7/w3/72FSuL0+iqA9W2zSCWEULT/BhGCE0PYlgRx9FlOgKXTzExjDDt7VV6+0YZG51irj5BbWqU9fV5Fmcn2Vpf4PKF01w6f8DlC6fYWl/g2qVznNzbYGt9ia31BVYWZ1hZnGa6Nk612k1ra5pcKsLE2DA3bz7P5es3OLpwiZNnzrJ/6jR7h6fYPzzFufMX2T845OzReU6eOs2psxfZOzzDxt4eW/uHrG1vs7qxycbGFpvb+ywurVGbXWBwaIyh4RE6S+10l3sY7Bugu9xJpbdCf3WQgf4qA/0VqpUeBvv7qHT30FPupq+nSk9XHx1tHeRzGbLpJJlElEzccWul4gFiYZNwQCfg1wnaGgG/TjhgkM3EaW/Lkc/HiactTEvGMDQsv000miQUSpHKFumuVFhcrbO6Oc36Vo3NrSk2tmusbEyysl5jZX2G2vQoE7UReqq9DI5M0tXTT3t7ia6uLgaGhlhZneP5Oy/w4JVfcev2CxxsbjA5UKGvvZXhnhKnd1e5+dwlzp/Z4uj0KqcOFtjfnebwoM7Z7nn4cgAAIABJREFU04uMjfbQ0pLB55MxTZVg0KKzVGJ5dYXdvUNOnj7Pzbv3uffgl9y9d4/TZw8ZH+mj2JIgm4rQ0ZonEQ/TWWpleKCXUmuGcnuGYjpMbzlHuT3F0tw4A5USbW1pyuUCne0ZpsYqTI12szo/yObSCDuro6zOD7E8P8bKwiTry9NsLk9ydn+Gs3uTnNwaYG+jn6sXN6jXh8kko1iG1lgcnsDtPuG0Unu9uL0ubFuntaVIa7Gden2ejo4uevu66av2EEkk0AwDqeG28ooCiqribQhdTimTD0VxPuf3+5EkiWa36/hjUXauRx6v6+fkReMa72k4ez0exwnm8ThFTw6by3VcPCSKAoqioigKXlFANw08XgG9AYP3eEUkwUGNGIaBrhvIsoiiSM5i1ONy2LxPXLbuZueaJovYfqsRU3TOFKLgQZEFfIrUiJY7C1VJEqlNjdHeXkRRFBRZxG8ZxCMBQkH7PwlciXiURCJOKOJ3mhSjYcJhm1g0SCTsJxEPk0jEyOUyFFqzFNvy5LIJUskoA9UeRkcrpJIhMuk4XV2d5HMZ2op5VpfnGBusUC4+dXA9nafzdJ7OP8SIonvMidB4sSwVy9ZRRA+WJpNJhgjaCsmYRSysk4oH0XQFwasgijKi2NjqNGIuzuZHaAhdYgNg7By8ZNnnfI8soWkagiARjyZQNQNFURoNiwniyQSFYiutrS2USu3ophOd8SkSwWDwP9mf3W43pqGQTvjJZ8IUchbtBZnuLoOBislIv8HUWIj6ZJSl2Qz18RhHp4YYHwlQG/YzNRpkuKozV4szPmQzW4szMRJgf7uL2niEqZEgY4NhapNppidyLC2PEYuZWJZIMmkRj4iU2y16yiZ9XRZ9PTadJY3ODpVqXxpJaEZXBEzVgU2rogddFlBFN6rkxdZkLEXCkh2nS6mQJh0LUcgnsW2NYNCgp6NIJh6mv7fI2sIwl48WePbSCjcubzM71kfKbxAzNBKmSVT1kbENCgGTUipEpbeNYlvrz+JWw0qvqcpxHPHJgdjtbkbwupFlEVnx4lO8CKKLcMgkkbBoafXT0qrTUfIxNB6kf8Smb9Cgf9jP4GiMiVqCsYkQYxMhRsb8jI5a1KYCzNVDTE9F6O9PYFkGquYcaCRFRJS8yJKXUChAwG8SDOj0dWeZq7UxMx5nYdxgpeZnddJkezbAybUIu4shTm9lOdzsYW99jOnxCrYho8sShiJjqoojYhk6lqnjN3T8hhNFDBoNx5buI+y3CZhODC1gGIRUlZCqEPVJRH0KMVUmooiENR8hTSKoSIRlgYjsISI7UbmFlgCnWw32Ex4uFhRudWhcbpG42W3x6oCf59tdPN/p5UZZ4WxBYSnkZjniYbeosZSTOOgReWHZz2t7Ee5vhXiwHeRXJ5O8ehDkV6cjvHk+xrs38rxyoPPgQObNC35e3ffx6oHI+89G+eW+xEu7Pl7cUrm7oXNlzsfpcZErszpnJzxsVv6Zm1txplr+mY1+hZk2NyudApdmLOY7XCyWJA4mE+yM2JyajnJ7M8bZaZPz0ypn6zpnZ/xcWQ3zwn6Em2smr58N8/a1OL86F+XBYYR7e0Hublvc2/dze8vg5TNhXty3uLzqZ7ZikglIRE0RXXY5MT1RwK+J9LfH2J7v5MrhNJdOTvLLe4fcv7XPy3eOuHK4xIWtWXKmQM4QyBsCHVGLrF8jbogkVC9Zn5dBw82ZjMSVhJuraYHLSRdX481cjjXxXMrDhcgJnssKXIo1cz7axPW04DC5Yk1cibs4H2vmdNTFmYyP7bjCatpkNGbRG/NTCAeImBpRv0U0YBIPWRQzUbJRi45ciIFyjkzYJBszycVNMhGNloRBLmGSCuuEDJGl2hhXTx9y98ZtPvjDh3zw4cd88cU3fP313/j625/4/pt/5YfvfuRvP/zEj9//lf/x7//G6YN9Muk42VySmdkpuru7UXXd4aY8iSMKT6DwinNtPS7zEP8Tb+s4PuJ1XE6C6Ag3blFwHEqN18iS0qiNdxxEmUwKn09maGSYRCJBIBhF1QwEUWy0JzoiVrO7yYkhuppodp2gqfF44s56El10RLGm4+9paghYP7cvOt/nMKhEXJ5mmgUXTa4TDZZM888HJ49zOHN5nnC3mhsNYzKKT0M1AoTjSbL5NOXuAsViklQy2hCqvIRDjiMgk0uTL7SQyiSxbRPL1FFkB9Cs6RqC5DRTCqLjJhBF5/4mNT522IEeZNn5WSqqj0wuTWd/H+FcjnhbO7medqrDQ+iWecy1fBJJdDXKWRSfhlsUMG0LSZKOy1g8XjeCJKL4VAzTxvaHiMbSxNM58q1F1tY3OXf+Ms8+d5trN25z/cZNbtx+mefvvsK9B7/i7r1fcv/Br3nxpde5/9Iveenl13j5wWu8/NIbvPnmW/zmjd/z+q/e5M3fvM0bb/yB3775Nr/77Tu8/da7fPLJV3z+2Td88vFjvvjsS758/DWfff4dX3z+PV89/oEvvviBzz79js+/+J7HX/3EF1/+yOPHf+XLL3/kyy9/5Ptv/43vv/sb3377E9999yP/8u3XfPXFxzx867d8/uFbvPnaHV65c437ty9TyCVRFBlNtzAbEUXHxRVANwKEI0ki0RSWGSIcjGFoNroeIlfootwzzHRtnq31JebnaszOjjNfn2Rve4XlhRrrK3VWl+qsr8yzujTL4f4mz107z43rl1icq7G2PMf42CC9PSVaCxkyqQjj4yNcunSZq9eec+KIFy5y6uwR5y9e4Oy5I06fPcfhmXOcPnOevf2T7O2fYufgFOs7+yysrbOwssr84iorKxvMzi1Rn1mkrzJItX+Q3t4K1YrjyOztrtLZ0cXY6CSd5T6Ghsbp7emn3NlNR1sHxUIbrS3tFPLtpJJ54vEkmXSaWCyC39axdR/RgEU4YBDw687nLI1gQCcet0nFbbLZMMlkkHgiSDRpOFB5yyKfKxJPFSmVKvRVK6xtzbG2VWdlfZL1rUmW10aZWxxmdmGC2swoi8t1hoYrlPs6ybTk6SiVGRgaJJ/P01PppzI4wuLyEncf/Jr7r/2eX//ufS5dvMTkyCDD1S76+8vs721y8dJZDg9WuHxxl4sX9jh9aomD3Wk218cZGy2TTIXx+y2CIT+mqdPWWqSvr4/tnZPsHhxx/tJ1bt29x537D3j+xRc5feYkk+NVUrEALek4sbCfZDJKtdJNSy5NRyFLpbOFwZ4C5WKcSkeW0WonveVWujsLlDtaKHfk6Srl6OvOMzFSYmWun63lETaXx1msD7G6MM3m2jzb6zOsL45yeq/G+cNJ7t3a4+jMOoVsDKlxPTh2L3kc95IgeWlrayUQCBAIBKj2D5PNtVLuKtNT7cUO+DEti1g0hiwrBPx+LNtEEAVUVT1eOnq9XoKhIIlkGt2wsPw2hmEcoyaOHaEuh0foLAuc5YYg/BxBV1UV2w40XL/OIkPXfZTLHVimhd+2URQJy7KcxkWpwdkVvI0FiI4oiselHpZlNASuxnWt8W8/jigK3uMIpLOQ8eJTRIIBq+Hoch/HHgWP02Ybi4bRNR9+v59iIcfS/DTxeJRUKkUiHiWXTZJOJ4nHo45DK5MgkYo7cPlYmHg4cBxdTCaiJJIRMukYxdYcLfksw/19ZDNxWgtZCi0ZMtkE+ZY0PT0lhqq9dLa1UC2XngpcT+fpPJ2n848wk2PtY6MDeeYmy4wMtlHtzVMf7WB6pI3BniT10QJTwzkGexN0tIRIxsIIgnwscAmChFcQjgUtr1fA7ZGOHQXC8Wsk3B4BRfUh+xS8HgnbttF1HVmW8Qec55bfJl9oIZ6IkU7HkWTJyf4LjSiLuxmX+xlsy2gAin9BJp3EVD3k0yp9XRZdJZXBis1wxWC0ET+cGLaYmYgyN5Vgc7WN8eEA0+NhRqoGB1vdTI2GmJ2OURsLMDZkMD7sZ2YizvR4kvpklsW5Drb3FslkY5imiGkKhENeBvsSVLoDVLpteroMqpUgPWWTam8OWfSgSh5sTXGYW4qEpSmooge/7iMVDRHQdYKaj6CmELV0CqkI6ViAVDTggOUzSZKRINlUhKX5QS4ezXH94iI3rmxw6+ppSqk4Ob+fmK4TU32kTY2MpVGMB+jtaiUSCTlOvEbbjcfjxA+dA6Jjqxcan5clL4bpQ/EJ2IaCTxWQ5WbiCZ1kWiFXUCj36lSGTPqGDHr7TSoDJoPDfobHwkzUE1SGTMYm/IxPGMzNhllcTDIxGWZoKE0un0LTTWSf4rgUBA+yIqCpEpGATSho0FXKcLAzxc56D4s1m63FBJtzYQ5WEuwux9hbjrFet9hd6WBvfZzWdIiwraHJIroiYesqlqZg6z4CpiNoBQwVf+NQELRMgoYjbNm6gV/TsFUfIVMjqP7s3gqKHkKySNTQiFg+ArJISPISlryEJC8B0cVAVGWzxWKvYLIc9XCqoLOX8nDYInJnwOTBiM4LVR9Xu2XOdGhMBpoYtZuYSXkZjXk4Oxrm9nKE+7sprq74ubMZ48ZKlPu7KV7aj/Pcqs6rZ8K8cjLAmxdjPLcocm/b5Lfnw7xxxuZCzc21eZlbqxrXFnzcWLXYHxI5X1d5fiPC+ZrBpXmNa4smVxdirPQo7PRLXJi2WOuWOD8XZ7XiY7pDYLZT5NpKnP1Rlee3UmwOyuwMK9zcSvDyqRgv7Nn88ijKa2civHEpzaV5mQenc9zaCHB3x89Lp2K8eBDildNB7h6E2J8Kkgu6iVgiyYiFqnhRJIF40GSoK816vcS1M/Mcbgxw/WiWW1e2uHVlm43pPhYHO2jxy2R1kdagRlr3ElW9RHwe4qqHlM/NYMDLUc7H9azElZSXy/EmriabuJERHKdW3M3FuItLseZjAP3VpMPiupr0OLD5Fh/PlsOcbw9xvjfPbMbPYNKmNxWhvy1NLh4kFrRIhP2kwzbpkEE5H2WgnCMfM8lGdDIRjXzUR2dKpdIapq89wws3rnD71l1++erb/OGPn/L5Z1/z5V/+ylff/MSf//wjH7z/MX/9+jt++v4H/vr1X/jhmz+ztrrIULVCX2+Zk2fOkmvJY1kWkiwdLw8kSUIQRYc9KDyJhP99fbvrOBLoNFi5j11Zbq8Hl+fn7b7DWhGxLAtV146j6IbhuJVUVUfVrMbDRBAlR+ByPcMzLoel5bi2GlB4l8PVOtH8DL9obqLZ5Wl8vbkhfjkiV1OTI3Qpqo/m5ibH0dRgbTU3xDIHNt+ER3SilV6v4yz1eJrxio1IjNeFx9OExyMgSiqKZmOHorQUCrQUslQqHWTSMcbHBhEEN6LkxjR1wuEgHaUiqVSCQMiP7fejN5pmPR5Xo7XxBF6hcb0UHB6Mz/dzTNQreo45N07Dr0w0GiZdyKH4A/jTaVp6OknmMsg+5fgA6hwGvbhF5/9NFGVU7Qn7UERqLIF8Ph+yLDc4OhKWpZPJFUnn2ogk0iSSaXL5Au3tJcpdPXR3lxkemmB8bJrh0RlmF9ZZWN5iY/uQs+evcHT+GufOX+bC5ZucP3+dK1dvcPPmbe48f4+7L7zMC3df4u6d+zx4+TXu3LnPvXsv8+LdF3jtl6/ywp17vPzya7z2+pv8+tdv8/BPX/L559/x6Sdf8/jxv/CXv/zEn//yI3/56l/563f/lX/723/wX/72H/z3//gf/J//9b/5//6f/8PHD99hfWGavfV5Joe6qJYLDFVL5DNxx62iqOi6jakH0HRH3NKNELYdJRZJYplBQsEYthHC0EJkMh30VMaYGJ9mZXGOhfoki3M15mcmmZ+ZYHmhxlx9hIXZCVYWZ1hYmGJjdYbluSm21pc4e+Ykq0uz1KZG6evrJJtNkE6F6e/v4bnnbvLcrec5dfYsB6cO2T+1z+mzZzk8fYr9k3scnjri5OERW3sn2d45YPfgFCvrO8wtrTG3sMjc/AorK1ssLq0yNVlnZHSckZFRxsbGqFZ66erqoruzQrGtTLU6RralTDrdTjbbTr6lnXy2SDqZIxHPEAiEsCwH32AZJrrutM5VujuxTYcXZ5kqwZBJwK8TCWqkkhb5fJhsLkQwZGGYPgxbJZ/Pk8wUicRzpLJtDI+Ps7E1z9beAktrU6yu11jZmGBhZYT5ZUfcml2oMVkbo9zdQaW/F8PQmBgfIp1OU+4qMzQyyVhthvrCEvdee4tXf/M+b/7uA84fHTExMkB/pcTwSJX1jSV299bY3V3k6GiDg/15zp5e5eKFDTY3xpifr9JSSGBbFoahOYUXhkF7ezsLC0vMzK9x6fpNrj13mxdefpUXHjzg0pUrbKwvUcglaS/kCIVskgmHwxSLhSlkk0wMV+luyzDQXWCwp0ClnGWgu0Clu5VqTzuDlTKd7TnaWlL0dRUYqhTZWBxnY2GUzeVx1hamWJ6fYHFuktXFCQ53Fzk6XOD55/a5eG6b7lIOw1DRGtePJ+LOk/dZoUCQgWo/qqqQyeZI51to62hjbGKYYlsr6XQKn0/BsvyN99MCqqqhaZZzjRYcVqLgdRbElf4qhmVi6sYxc8vTiAc+ucY0u0441zFPM6IoNJYBLjKZDJIoojTee3kbSxLbthtLAolwOOiU/zQWKoIgHDO2BMG5DwmCgKr7Go2N3p+b15+0qzfimp6Gw9bldhzHtmU3opiic7/xuBvXUocHFouGHafyk+SGJJDPZYjFw8STCcfBFQ2Sy6VJpRKEw0ECAbsBlg+TiEeJRYOkUwkS8SipZNSJJKai5PJJCi05WvIpUsko6USYwYFe8i1p2op5qpUuFhfqVLpKtOdTTwWup/N0ns7T+UeYveXy2PxYmpnhJDMjGRYm84z3hqkNppkaTDBeDTPeH2JuLM1gT4yQX0WRVOeGJymNm6F4bLP2iNLffU7C65UQxUbdsE91DiO6hSTI+P1BvKLgxPEMDVVV0U2D6fo0rcVWWlryVAcqjW1VM17RgdwLkhOXlCQJl/sZJNFNMm6SSxsUsgqZlEwk2ERfWWWkX2V0QGV8SKc2FmS2lmS+nqI+EWB8yGakalKfTDA+HGB00HCEsMkIU2Mh5qZS1MZSzNVaWJ7vYnpmhLZSHksXaWmJEQt6aW816er0MzQYpdrnp9Jj0Vu26SqlUCWBsG0SNBxXnCJ5USUvhuLEE1NRP6YsEjN1IpqPsKqQDQeJWgapYIBMOEA2ESURDhAO6PR1pzk6nOH65RVuXt3k/vMXqPX3kLFtoqpOVPURV1WShkYhHqTUnsXyG44lXXAcWscMGcHz8yHuSbWz4NQ3+3wCuiah6RI+n4tQWCST89HZbdJTNegdaIhcg87zkfEQk9NxRifDDI/ajE+aTExazMxGma6FqE3HqdXaSKZjxGIxR+AUvY5oKXtQRAFTVYhF/XQU40wMt7BQz7I6E2F12mJ/JcW53TbObOU5XM2wWrM4vzfM+uwgSb+OX/VhKgqGImJpCiFLx6+rWKZOyDYI2waxQICArhO2LGKWTci2sHWdsN8iaGoEjEZEUVUaIpfo/Koq+FWBoE8mLIuEfSKG0IzhdRFTvRR0F+OZENWgynBIoU97hmG7ma1Wk3O9Fuf7LI4qJpslg7kWk5GEwkZvlNG0Qr3dZKM/yN6wzeF0iLWKzs6gn4OxILfWs2wP6mxWFQ6GRZ5bNlkuneBgSObGosGZkWc4mhQ4Xxc5mhQ5mhC5Mm+x0etmpVukXvhn9ocUVnpOcHLEzVzJR61NZq1HZbNPZSLvYqns4Wg6xFheZHUgyJ29Npb7FI7qEfZGbC4tJnh+O8Grp+O8uBvg1dNRXjmV4JXTKS7UVV461cbNjQTPrYa5vh7m+f0wrx8leHAmypXVMJWcQNQUiAY0bE1EljzYmkylLcbVUzOc35/g5FqFGxeXuHZuhe2VMfYXh3n25AKFoERO99Jqy2R1L7GGwJXUvKQUN32mm1M5H7cKPq6nPVxLO5HEq7FmbmYELkWaGuKWm4vRJi7GXZyPNHEucoLrKZHnWnxcSHo4n/FxkPCxHFHYaotTzwUYygapdaapFlMkAwYxy0cmbJIMaLSngwyUUxSTBsW4TkfKYLgzxsW9OtfObHHr2nVee/V3vP/e53z88Td8882/8t23P/H11z/y8edf8/HHX/LW79/mX77+mu++/Jw716+wtTzH2HA/XeUSo+MjVAaHUFX1mLniCCtS4yEiShKiJOFxi8eOICee4sX19wKX13FlHde/ux1n0M+v9xwLZG63G03z4fZ6jgHFtj+IaQRQfCqiJNPscjXErIZw1dzsRA9dTcdurRPNTQ1By3n+s5vrZ5eX291Ee3s7Ho+H5uZmXF4HUu/wHx0+iyBLNLtcx/xASZIcEcr75OFyXudV8Pvj6FaEXL5IJpelrT1PoTVDOp1Ea8StTVPDHwjhDwTo7+8mHAlg2haGZSJLCqZpNg5yLhKJaIN35kQVhcZBTGg0K0qSI3KJouNMEL0Chq6jBwJ4VAMrnqCj2sPsQh3DduKdgseLLPtwe4WfofKCgCQ5blpFUVBVFVVVUGQJVfGhaT7H2RoM0t7ZR0dXlbZSF4XWDhLJLNFYimQ8TSKRJBnPkE61kM2201LoIJ8v0draRUdHH6VSla7uKt09/ZS7KlT7R5icnGd8Ypa19R3GxieZnp5nYWGdleUtlhbXmJqqMz1dZ3y8Rn16no31HU6dvsDFi7e4cftlbt15lRdeeI1bt+7z6qtvcPfOA9556z3+5fsf+Pe//Rv/+7/9V3764RsevfsWz14+y9hghaFKFwN9JUptWSrd7bTmUsiyjKzoaJqNaQTwqRaqZqPrAQwjQDKZd5oUjTC6z0bXgiQSRYrt/QwNTTFfrzM3M8X6ygIzUxNsba4yPzfNXH2c5YUaq0uzrK7Ms7k223B2zbO8UGdnc4mpyREGB3rpaC8QjfjJplM8e/0GFy9d5eDkKbb29tna22Nrb5fVzU02tjbZ3tljdXOHpbV1FheXmJisMTE1zfRMnVptkpnpOjPT09RqNcbHxxkYGKC3t5dSqUxPVy+dHd1kU0XaWnvIZku0tvYQi+WIx/NEIilsM4Spm2iKD13xoasaiiSjKjK2aaFrPmzLcMpTLNXhVwYNMpkImWSQlpYYiWSAQMjEp8r4/RbZXJZMtpVwLE++rZuJ2jjbu4ts7Mw5McS1KVbWa6xuTDG3PMLYVD/jkwOMTQ7T2VXCDljH/LnqQJVSqZ1yVzelzi5SuTzT8ys8eOMdfvXme7zxu3c5c+qAgUonpbYsQ4N9zM1PsrOzwt7BMs/eOMv2do293Tp7+3U2N8dZWRmmo5RF1WQ0U8MMWKg+hUJLlkqlwuTULHsnz7J78jR3HvyS13/7Frefv8e1688xO1dneKCbXDZBtdJNKGjjt3XSyTjVSg+thSwhv05HIU13e5LBnhxjA210t2cYG+qht6tAuSNPqZilVEwyMVxmdX6E1flh5qaqrC9OUq8NMD8zyupSne31GY5OrXGwu8jYcC8+Rfi5ebDhNvW43I7w7VPo7e1FVVWKbR0U2zopdZaYX5hmYKCCrj+J/MlohomuO2iK/1QU4vGgqip+fxDL8iPJMsGgE1eUZF8DMt+ICjbKKxwHlQdJVvC43MeOruOW9MbvLTTcXB6v08irKAqyqjXuAU++7sLj8qBI8vFCRdO0v2MGNv489xNGr+NmczXYXG63G8HtRlOUY5akwwdrnBcazK1IJEQoFHLcuIqEqmu0FnOEoyHHtRWLEI+HyaST5PNpopEgwYBNOBwkFosSj8eIx8PE41FaC1niiTCxWIh0Kk5LS458Jkk+lyKfS1FoybC0OEMum2RwoJf21izd5Tb6ukpMjY08FbieztN5Ok/nH2H25rNjhytFNmey7C0V2FrIsTXXwvZcgf2VVvaWCuws5tiaz7I510qpNYosiYgNgKUoig54UnKELa8sNyDIUkPgcp4rPhWvIGEYFnKjKl0UxeMbnKY7lcSaphGNRPD7/bQWi6QySXRDRxDcjcOGB5enGdM0se0ALlczouhCVbyoSjNB20s6oRMJeOgtGYz160wMasxPhZka9TusrQGT4QGN6Ykok0N+JkcCTAz7GR3QGek3qI2FmBoPMzuVZq7WwsJciZWlCps7K+QLaYJBjVjMJBwUaMlptBdNertsqpUAPWWTgd44rS1xfIIHUxYcsLws4GtEP2XRjSJ4CBoGUV0lapgEfDLZcJDWWIywrhPRNSK6Rty2iEccTkwyZrKxOsqNq5tcv7jK7Wf3WJ4eIRPwk7JtkqZGQldJGwbFRJieriKBUAB3g5/2RMhSfAL5lvSx0OXxuPC4m3E3IoyS6Eb1CfhUgVhMp9Bi0Nlt09Vr0V0x6e7TGiKXQe+ASXXAYmwyxsh4iJExm+l6kMkJi+lagIX5BNO1GNPTJUzbIBQOoRm6c/CWHOHN63GhiG4sQyaXDtFVCjI3HmNtNs72Uppr50Y5d1Dh7FYHFw9KrNWDrM62MVJpJ6SrmD4JXZaOmxADukbIcoStZCxIKhYmZFhOHFHX8esGAVMnaDkCWMg2COoqIV0loMqENZWI7iOsSg5/S1UaDx8RXSXgE7FkL6bkwS978Cse/JKbgNeF5WkmKHsJi02ExX8mrZ5gKGvREZZJKc2kfM20BbzkdBftQYGBrI/BrEJv3MNgVqUal5lq1ZnvVFmrmtTaJNYrKvf20lyaCXJjOcW5KT8HwwpbVTdH0zrzHScYz/6CrX6NjT4vi51N7A4ZHIxpjGX/ia0BN1tDYfoiTcwUBTZ6NUbSHjb7Ddb6JGpFmdmyxGEtxFKvyplags1Bm/2JAFeXQrx8GOPCjMCrZ1O8sBvitaMMtzYivHSY5c52hLu7cZ7fjfL8XoQHp2K8fCrK9XU/W+N+smHF4XCpIj7Ji09w05q0OFgd4GClj7V6G8+em+Nwa4z1+SpnNqZ49uQCOdtLzhRoD8i02hJJzUvaEMloAkVbZjRhcLknxb2uADfzHq6JWROOAAAgAElEQVSlTnAj5+LZ9Aluppu5Gm/mStzDxbibS1HX8fPLCTeXoy6upwUupAROx7wcRES2IyILUYWZmMJUxmC9kmasNcRgMU4pplFKWuRCGgMdCUa6EnTnLEa7ktw6t8qv7l7g0Tu/4e3fv8s7737Mx598y6ef/wvfffvvfPPNv/HV4+95/MVfuHv3HrP1OcaGh7lwco+12ToDfb1Ue8r0dJfo6y1z+uwZ7ID/P11bJUlG0028grfB4fI6DVkeEbfbe+wc8GlqQ9j6+XDx96wn5zDjRBV1Q8cfDOAPhPCKAi6XUyvv9TYiKZqKoftRfSaKz4fiU2l2e2hyOYyVJwLWM02/aLi5TvDPzb/gRPMzPOM+QbPb5XC4XE4czxHCTnCiIXY5ByHvz1EWr4umRuzR5T6BpIiNA2PDHeB1FhxPXA1uTzOCKKL4LHQzSjyRoVBsJZvPkco4fK1Q0I8iixiGht9vEwjHCEfDJJIRwpEgumkgSkrjZ+hutPY2O44xQUCUHH7Nk4io+ISXI7gRRMf18CQGJEkSqqEjmRZqKEixq5V796+yuFx33F+CcMw+czc4PaIoIskyhq6i+1QMTW/EgWQMTXbcOQGLdCZLR2cfXZUhuvv6nchbXx9Dg/1MTfQzMzlKbXKSem2OSmWU4bEZBkfn6B+sMzA0TXVgiuHhSaqVUSrVUXp7R+nqGqCr3M/w0JQjfnUP0dc7TG/fID09A7S3d1Fs66TY1kN7R4XWYhcdpQrd3YNUqsMMDo6ze3DEhYuXuXzpGmvLW/z217/h/bf/wJeffsTffviWd996k6ODHWojVfp7SvSVO+gpFekqtVLt7aCjmEORZGRFxacYaD4bTbXRtACa7kfTA/j9ccKRFMlkC4bmR1VtQuE0HeUBKgPj1CcnWZqvs7w4S316grnZGtO1MWYabK6V5XmW5mssLdZZnp9mY3WO+bkaW6uLTIwPMtDfQ3tbC7FokEQkxPb2HmfOX2bn4JDt/QPWtrZZ39xmaW2N5dVV5uYWqdXqDI+OMjo6TG9vN93dXQwO9lOp9DJbn2BxdpqhwSoD1X56uropFtspFTvJplvIpwpkU61kMh0kEnniiRyBQBjTsFFVDUVR8dsBVMXnCF0+FZ/iCJ7BYADTUolFQ0QjAWJxP9GoTSiqkWkJkS0ECMVNTENFU3VCoRCtxSLpXJFQNEeutYuxqSk2dxbY3l1gZX2apZUJFlZGWdmosbxRY6o+xNjkEGMTQ5TKHYTDIQTRi6LKCJIX27bp6imTzedI53NkCi3Mra7z+m/f4Y3fvsNLD15nd3ON/t5OQkGTlkKK6kAXC0uTnD6zzv7+Mgf7c1w4t8buTo2TBzOsrQ7T1Z3GMBVkRUI3dGRRJBoJkM2mGRuf5OLVZzl74RLnr1znxVd+zd37r3Hzzj1OH52lPj1GayFDd2cbpY4i6VSMgN8iEvbT3lEgmYjS2Z4nl7Do7cgwWi0w0JVnerSPgd4C3aUsbS0p2lvTtLcm6O0qMFhpZ3lulK2lCbZXp1idH2W2NsxcfZSVhRprixPMTA5g6nKjwdV9jHqQJAmf5gg6iUSKWCxGKBQhmkgTTaaYnJqgUulBVX34TZOpyQlUVSMQCCBIAi5BxOV1YPCCIOBxNyOLEpblxzRNorEoXsFpw3WWFd5jActpRG9uuLjcx85ct6fpGADvAN+9x02GPlXF43Hcss59osHRFTxYfhOXq/H38DicXcc9JiEpcuN73ceCl+MObsbtcTXYjy5MTSeXTqMoMorPSQ88YX7Jsowsy6iqSjIZR1ZkJEnAb1vUpiZIJGIkkhFikSjRqMPXSiVjBIM2gUCAaDRCNBoiHnPg8ulMnHQqTjIRc3hc8TDJRKzRmpghm0mQTjvRxMFqN+XOIsXWHN1dJTqLBUaq3U8FrqfzdJ7O0/lHmK16dmxnNsvmfIbN2Rb2FtvYmWtjf6nMwUqZ/aUyi+NZZsZSzE8USCf9KI0bnCiKyLKvYWf2HG9lnnC3nJukjCj4jmOKTzZPsqQdQ+kFQcBoWPBVn4xpagT8AYqlDir9fQwNjxAOh2kptCBIjiDmbbRcud3NSKIXSRJxe5qQxRPkM0EyCY1iRmS0qjPSrzI5bFGfiLA0m2Z0wKI2HqE+mWBi2M/kiCN8TQ77GRvyMzkcZHoixspcO0szJTbXh9ncmODs0T7l7naCQR/xuEE8qpLPGLQWTModFt1li/5qmKFKlkw8hCp6idoWhqzgEzxosoAhS/hED6aqYGkqflki6FOI2SapUICEZTsfGxox0yBuGvR0tpGIh/HbGpPDHVw6O8e1c8tcu7DM0e4i6YBFzDCJahoJTSFrG5QyEQaqnbS1F5EaWzMH+Om86RAlL7quIoguBK/baQ8THPaCqomYhoKiePFbEq0tJuUei64+i76KQc+gTu+ASe+gRt/g/8/eezdHdeZb21Vv1RjU3Tvn0DkHtbLUQbGVEwoIiSRA5ByMjQM2zgkb22CDcZw5c8Yz9sw59pz0nuf9dNf7x27Jc56PcIq7alcrNI0Q0t77Xr+1ruXQHHWYnk0EcPkZj/mFGDOzDgvzLksLHqsrFcoVC0kOo+kqnmsHLWhSmIgY/P95tk7M0xjsztMaKbG+3MPO8WGunJ3h+sVlrp2d4eRGns0ln83FKEfX69R6K/imiaVpWFoAjndMA9cyidqBcJVLxYk6FlHbIRmN4doOnmUH/C3fJu7ZxFyHqG3hWwZxyyBhmyQsg7ipELcN4qZGzNTaApiKrys4iogpR7CkCKYYxhLDWGIESxJwVRlbFnFkMfi4EMISw9hCmKgcImvIJNQIRVum5Ep0+xJ9CZWBhErVE6glVRZ7Y8xXbWaqDrVYmHNzKS7P+dxezbLRH+FwQ+fIsM7REZ31AZHtcZutYZXjYzoHB0TGM/vYmU5Ti/0/HB3TWOxWmOs0ONTwmalIjGZEJvICs2WV2arMxQNJTs16LPfqrA9ZbDYttkZcLq/GeOdCnrsnErxyzOets3kuLOq8fCzHm6fyvLad5K1zOe6eTHBry+X1U3Hunory4lGHMwsuXQmBhCPj6jK2JqFKIUoJk7mRPKfWa5w42ODmpSVeuX2Us9uzbC4Nc3q9RU/Coidq0uOqVGyRgiVQtAUKRpiKKVL3ZHa6o9zq1LmVD/FiKcTt3H5u5Tt4qaxwMf4cL3Xr3Klq3MqGuVUUuZkVuJEJ8XxW4GY6xNWsyIWMyPm0zKmUzNG0zvlahmODWTaHUhwfL3GgP8VwQqOWMWhUosw1CiyNFrm8vcDbd87zT08e8NMfvufHP/6J3//+L/z457/z55//nZ9//m9+/uk/+POP/8Kvv/wHH33wCUtLSwz29dJs1GnW6sxNtmjWBujrrdLf3cnE5CgHtzZxvOBcGIgp4j8MDERkWUKUxIC3FRYIhyOEI5Fgki+JdLQFrQ4h3G5OFAlHhD3XliCJqKqC63uoqrongu1O51VdI55I4ceiWLaPYbqoWuB+iggCz4VCdAgC+zv2sX9/O57YsY/9HUFs8Xeh32FYARi5IxT+ny6uf3B3dXQEjYK7MfOO0O/oCAcOsWAjtn/vObsivK4pwcZODJxoim6jWzHSuQqlcpVCsZNyuUI6myYejwUlFpqGadrEUmmiyTSFchE76uHH/D1BcLfla5eVFREibdB7uwlsjycpIkkyYVHAifoomoosi0jttkPNstAcDzOWIN9V4PqNHV69e42h+mD7+ysGESBBbLeRtflhioLZdmxpmoJnGfiOju8YlMpFqr0DdPc16B9qUB8eZXy8xfjYCKsrC9y7+yKffPA2nz14xCf3P+OD9z/m3Xcf8Prr7/P63Td5+97b3LzxIu+/9QH37r7D1Su3uXjxJmfO3GB94yRbWzscOXKKA0tbrBw4zPziQWYXDrKwcJDZ+XVa02tMzR6kPjxLa3qdial1xluL1IenaIxMMtZaYHF5k/m5dS6du8LdOy9z7eJ53n/jNc5ub7E0M05zqIfGQBdjzUHq/d3095RoDHTRU81jmxaSLKOqFrpmY+guphGA5Q0zhuul8dwU8VguiCiaPr6foVSpMVgfZ2J8jONbh1hcmGZ+ZoL1tSWWFmdYXJhmbq7FwkKLjbW5NqNrmsOHDrC0NMXO9mG2Dq4yMT5Mf2+VbDpOJhlnenKaQ5tHWFvf4ODGJssH1phfXGJ8ssXIcJNmo85wo069XqfZqFGvDdJs1mk2R6gNDTE5NsKJo0eYm52m1WqRzeZJJzNkEzkK6SLZRBbPieG5MRKJNLbl4roWpqFhmQaGrqJrCoauYhk6hqZiaSq2pZNKRenuLZDJuBSLMTo7E5QrCTJFl3xnHD9qoWoSmqLi+wlGRiYYrI2QSBUpVAYYaoyxeXidI8dW2dhcZO3gNOuHpgIH1+EFllZaTE43WV6do94cwvPdPfHWcexAXEslKFXKpHJ50pkMfbUhDh47xnsfP+T9+4+4e+8e6ysLVIoZDF0lFnep1fuYmqpx+co2Zy9scvnSFndun+XShU3O7qxy+NAkU1MDuJ7R/ndrxFyPocFB8oU0w80Gi0trrG8e5fL1W7z02lu88c59Xn3jHW6/fJdTp04yPz3BcL2P+mAvuVyKuOcS83181yWVjDPZGiHuG3RVssxNNhitdzMzNkitr0Bfd47mUCe1wa4AQN9bYnCgk+F6D8sLoxzdmOHE5jyHV2fYPrLG5sElzu9scnxrgXQyGjg6hTCyJAQRS1UlIgqYhk3U80mnMuRyBZojEww1hxmfnqBeH8SybFzHIxqNY5g2sixjWkZQMCGJhIUQlmGjKEFsWdMMYrEEtuugyHLbuSUSCUeICELbGdqOcO+VRYX37rMj4q6rV0BtR6cFcZfHKGI7DpHwb23qiqK0RS1hz5klCAK6pgaN25HAxRoWBCL/6CQTgo8HTrEwkiAgi2Kb6xWIgUEEW267YhU6O8uoqk40GiOTyZDLZRjo7w0aEdvurkwm1W5IjJGI+yQTCTLZDImETy6dJBZ1yKRjHFicI5dNks0lyWWS5HIpcpkEQ4P9DPR3k80kKBYyNOr9dJaz9HSV6O/uZHy4SX3gWYvis/VsPVvP1v+KNV5LTQ11e4zX09S743TnLTozFrmYTnfRp6cUJRvTSXgyUVvG0MU2aFdGEqU9DlekXW8eESVESf4fEcaIIAXuLkkiFo8jq8oeiD4SjqCqOoZm4NgWuq6SSsWIx2IMDtUodnZSrpQol4u4rtt2fYUJdwSuBdPU9yZn4ch+BGE/utZBIavTXVEYqRmMNlQmhk2W5xKsLmRZmEowPe6wMB1jZtRielRnZsxgasxiesJneTbL8nyOlfkimysDbB+b5sLFLa7eOMv8wii5jE8u55JNm1SKNpWSQWMwRrOepDYYY6RWIuFZWKpE0vcwFAnf1gMOlyygywF4PuaYuIpKyrbozmVIuTZJyyRpG6Rtk6RlkLQMsoko+XScUj7FQE+WC2cWeOH6YW5cOsi9ly4w0tdFOZ6gFI+Rdx1KjkVPNkZjqIdSudy2hQfxRM9zgsmc46GqMoIQQo6EECIhFEXC0GV0TSTmWei6QCETp1qJ0dPnUR9xaY651EYNGmM2wy2H4XGX8ZbP9GyCyakoM7NRVlYzLC4lWF1Ns7qcZm4uj+cLhIX9RKNRZCnY3AmR/YhtgUtVBNIph0PrU+ycXOXc2RVuXtng+Wsb3L52iNuX59leS3F4yWZrKcPWygilVBxHV7B0FVvXsA0DyzBxLAvPCfhbnmvjWcGNZjLq49oOfvvznht83ndd4p5PzHWIuzZx1yLh2cRsg5htBBwv08DTdRzNwFJlTFnEVEQsRcCUBWxFwpFEbEnAlkVsMRC+fF3BFjpwpTC+HCalCFQ8g6Kl0GnJdDky9ZhGM6UzktRpxDUmiw6tnM1YxmC202Y4JbNQVbg0m+Bcy+fQoMz6gM58JcxW02CpO8JmQ2d9SOLggMyhuslouoOTM1mmSiE2miqTBYHZssh8p8BYJsR0yaKREJgoKDRTIY6M6NzazHJ5McPtQyXOzES5fCDNC0cyvHU2w0tHo7x81OXtMzlurDk8uN7LhxfyvHsmy72TSV47meH8ssGrJ5O8fjrOnaMON7cSjFV1Mq6CpwsYioAuRSjETGaGcxxbGeTURoPr52b48K3z3Li4zKvXjvPGtRP0Jh2qrkavr9DpRCgYYfJGiIIRoqRH6DY6WElEuJQXuJIJcSPbwUudMi9VVe5UZd5oeLzR8LjTpXEjG+J6PsyNdIQbeZGbmQi3sgLXsyJXcgoXMgo7SZHjaYVXFnt45dAwO61OjjbzDHkizZjEobEKZw6Oc+HoDB+9doU/f/eIf/r2KX/505/5y49/5ee//srPf/07P/307/z5p//kz//8b/z047/y93/5lVdfeom5qSkGB3sZGuynUe+n1j9AfaCf1kidgZ5u+nq7WVlfobOrimaowdCg7STaHQ4ErYnBpiEcCQfi1p7zKIJpmoQibddTJNIWuNrxxEiEcJvNIooiQmQ3uvIblysUbvO8BIFqtUIymca2PFTNQFF1BFFE1lUkRUFRVcIh4TeRK7Rvz70lSCL7Ivvp6GiD5js62m/vC/hc4RAd4YCpuAuZ321TDDhc+9ti0/49d5okR9B0BUkWcT0PWTUw7Dh+vESh3EuxVGFgcIhcIY/l6PhRG0mKoGkamUwRy4uTyORwognceBLbcZEkIWButY8AfCzuDV2CzV1kT9wS25tBsd0Ktsvg2uVPmpaDqpvIpkWqkqN3oMwrr13h3KUz9Pb3oqqBa1mRxT2mmiorGJqOqZt4toFjqsRdk3TMJhlz6Oqq0l8fpjbcojE6zsjoMPNzM1y7dJ4Hn9znu29+4LtvfuDpl1/z9PG3PP3qB7744nu++OI7Hn7+hM8efMHDz77h4Wff8uTLP/D4yx94/PgPfPnFP/HRx1/x1lsPeOutB7zyyru88sqH3Hz+Ta7deJ2r1+9y8crLnD1/h1M7z7N96jo7Z57n1OlbnNy5werBkywsbzIxvcr41DKjI3NsrB1ldeUg66sHGG8OMVLrpdZXZWx4gJFaP83B7iAO1l3ee9S1IKKpyDqqYmEaHq6bCNyDuottJzCNKLFoBseJoukOphmjWOyj3mgxMT7GyuICC/NTzEyOMjc9xuzsGK1Wk6X5KWZnx1hZmWV9fYG56XFWDsyxvDzF8SMbHFo7wNxsi8nWMKViht5qJ6VslkZtiImJCSYnJ2k0mwwMDTA41Eut3s9IfZDRkSajo6M063X6+wfo6xugs9pHsdhJV2cPw40m/b19NBs1ysUSmUwO3/XwPR/HstE1A1010DUNXdMxdA3TULBMFVNTsQ0DUw9agB07aEZMJ1w6S0lGR6p096TorMYZGemipydHKusQSzrouoppGyQSGQYGhhgaGiZf6qbcVWN8eon55VWOndji6PZBNjYXWDs0w/rmLBtbiyyuTDG3OMHsfIvh0TrRqL8nsMty0GQtKSKu75FMp3B9n2Q2TX+tweHtU3z0yRe89+GnnDt3mtXFacq5VCDUGRrdvRUWD7TYOb3FzumDnDu7zq0bJzl1aoUzp9fZPrbE7MwQ+UIcXdeIxVwK+SyOY5NMxujrrTI3u8TCyjo75y5y/tJN7r3zMffevs+9dz7gzssvc/L4EVaWZhgdHmBsrEEulSKXTZOIR3Fdm0wmQzIeJRF3qVbylPIpav1lZidrtEb7GK51MlLvZHKsj2ati/7+Cl3VIvVaLyPNHrZWpzi8OsX60hhHNmY4d2KZrZUJoq5GLOphWVYwbFUiGIaGrEqUSpXgviOZJJcrMDjUpNzZxezCJPXmILppYho2tuWhqAYRMYgvC6KIIAnIioQiBcNhy7KIiMLeMFmWZUzT3BOn9kpFwmE6wqG2UB88ipH2dUMUCLedZrIit2OQv0ULJUkMrieRMBFRwNDMPdd/cG4MGl53hyF7DMhIJNgDtK8du02/gaAW3nuOJAnta5XQFk4VVFUlnUxRKZVxLJtYLEa9NkS9Nkh9qEYsFiMe84n5URr1Gpl0knQ6STIZI5NJk8lmiMdjxKNREr5HKhkll02SycTbwlaSVDoWMLnyKUr5NKV8KoDNdxUZrvdTH+hlZnKM6YlRhoeeCVzP1rP1bD1b/yuWa2lTriVhGwKOpWObCram4OgynqVh6zK2rmIZwaNpBI2HUlu42gVP7jq6diOJQQRRRhClvbpzSdbRdAvTtANxK7K7mZDbcEkZw1Do662Sy6borJTxfY96Y4ByOYfr2r/xuMLBBT2WiO9NjiLCfhQlQjZj0Vm2GOp1mBh2mBi1aI3arC8XWJhOMDvu0BoxmJv0AlFr3GFqzKI1YjA/HWd1Ic/GahcbBzo5ttnk5IlZLlzc4oU7F7l69SSd5RgxX+Lg2hSVoksxIzHU69PVaTHYE2N4qEIhHcc1NExFxlSldkQxjCqFyKei+LaGZ6r4ukY+6lLNJ8lGXUrJOElXJ2nrJK0gopiJeni2Rj4Tp1SIsrE6wvPXtrh1dZO7L+xwYGaEQixK1rXpy2Xpivn05+I0h7oZmxxrA6l3uWVBO6JhBOyHiBgmEg4jCgEPS9ckNFXEMlUUOUIxF2ekMcjgUJ6BAZuhpklz1GR03GF0wmK85TI5HWdqJs7ktM/srM/CvM+B5SQHDqRYW80yPZVDVffvtTgGDrKg5UdVgnadciXH9HSN7aOLnDu7zpUL69y6us6LNzd44doBzh7p4dhKlBOrMY6vd3FodYyoo+HbBo4ZOLgCgUvDNQ0cQ8c1dWzT2BOxfNvBsWx82yHq+biu2954OCSiMeKeT9RziToOUcfBtw08K3gN17BxDRNTNzAUFUNRsBQFS5WwVAlXU3BkBVeVcRURVxLwZAFXErCFEFEpRMlWaMQdqlqYblejzxbpdyWmCh6jCZXZjM6BksuBss1sRmOuaNHKCGwPxzk/E+fOepbbB1JcmPI4P51krV/lyIjJWr/BbEXgYE3l6KjJyoDMeD7C8Vacpb4wJ1omh5saF2YdbhyI8cJ6litLJc4f6GZjOM6JqSgvbKa5ue7z+skuXj5a5PJKijMLHte3ctza9Ll3Nser20nev1jgtRMp3jtX4oOLJV4/meLu8Rivncxwetbg1e00904neO1UnFdPpFmo6fTkfRK2iq5E0FWBajbKzEiBowcGObU5wtmj43z87mVeuXmIz966yg+f3WOm1kWno9ITVem0I5QtgYorUTQFKpZEM6axltE4W1S4WhS4XRK4U5G4U47wdsPl7qDFzZLIC2WJ6/kw19IBj+taqoNbeYGbueC4nhW4lhO5mBfZzsjcni7xyuYEq30JmnGVIU9kLC3z0Z3TfPz6dT54/UX+9Ptv+euPP/Hzn//G3/72b/z69//il1//g7/+/Ct//et/8t0Pf+O7b37i8eePOXF4i+Ghfmp93TQbgzQbQ4yO1GgODTE23GCkWSOfS9PTU+XQkS26erqRJQlN05DaLYmBG/a35sNgExKIVnvvtzcworzL1Opob3x2p+Zt0Hxo93ew/efaEcJwJEwo3GaoiEFlveMFDX6m5SNKQaRkl6PVEe5gfyjEvo59PLf/d22gfCBwRUQBSZEItyONHeFA7NrX8VzQnrjr3AoHkPlQpGPPzRWKdAT8lvA+IkLH3gZLEMJIUiRoLdQMDCtKvtxPJtdLodxLudJNsVQhncmgaiKaLuF6HulMgUSqQDSZxYuniady6LaPohhExDCSKLbB0JG2oBVui1cCohQ8BuUpQrsl+De3myhF2sOe9ucVGVVTkVQFJxWlrzHA/PIUL716k6WVORRFRlGCCI6qqpiGhmmoOLZBPp0g6QeFBumYQz7lk455ZNNJ+gcGGB6dYGx8koPra9x79RWefPElP3z3B/7w+x/59pvvefrlE7768glPHn/Ll4++5tFnX/DF54/57NOv+OCDL3j69E/86U+/8sWjH/j002/4+MHXfPTRYz76+Cn37z/hg/e/5MP7X/POe1/y7vuPeeudR9x7+3PeeOtzXr/3gNdf/5hXX/mAOy+9x9Xrdzl/8TaXL93k4MZR1tcPs7Z2lIPrR1hcWGBosI/6YA+NoR6ag90sz08yNtRPfaCLod4Ktb5q4ODqKmFbBpKsoMgGuubheykcO4ahu2iajWn62FacRKKAtQeh98iXemg0x5mZmmZleYnFxWlmp8aYmhxlenqE1sQws1MjLCy0WJyfZHZqhEPry9y4eoGtzTWOHzvM9NQ4szMtZqYnqJQL5FIpMnGfnmqJZnOIkZHApdVoDtFsDjI61qBZrzMyMkajPkJP9yCdlR7yuU6ymTKpVI5ELEmpWKZa7STmR3FtJ3DmqXKAYNB0dFVr/yxIaJqKbet4jkHUs/CcdszeNol7Fvl0lHIxRldnnMG+FKONHPXBHNWuON29GcrlLPliBtM2cByH3oEhWtPzVMrddFYHyBX6GKpP05peYWl1jaPbh9jYXODAWoul1TE2jyxxYG2a6fkm80uTjLWGicXb4lYk4DDJkhy4DVUBx3PJlcoUOzvJFHMMt6Z48bW3+OThV7xy7y3OnTvFwvQYqXgwQNN1hVI5x8LiJKd2jnD7hQucPbnKS7fPc+rEKufPHeTY0TkW5muMjQ1gmBqFXJZyoUAum8axTbLJGKMjoxxY32R5/RAbR7a58fxL3Hv3E9547wGvvv42L955iVPHtpgarTE2PEBjsJ9yPk8+lyKdiuHYJpVykWwmQSGfpq+nk2a9j5F6H6P1bg7MjzI12s3kaC9zUw3GRnppDHUHYuxAlfpgJxPDfWyttTh/Ypmzx+c5sjpBORvF0GVM3diDq0tK4FYqFQv4rkcikcJ3o1Q6uyiUK4yO1Zmfn8RxArHTMIKodERoR/zaopCkiOiaSSKRCEqbBAFRlNA0nWQyiWVbe8/d5XX9ows1iH6HEUSJSC+cdS0AACAASURBVFuwDwYkQrt0JLiORMJhIuGOQCA1zbbbN9QWNiO/XT/+oaFXlQM+ZCC6CYiR4B5zF0z/fx9Bk2NQYLJ7PhdFAVmWifkuhqYjS0GsMxlPUCoVKOSzJBI+qWScVDJOPBankM9RLGaZmW2RSMRJp1PEYj7xmEfCd0gmYkGLYi4QuTLpGPl8ak/0qhQD0HxnpUB3V5nBvgrTEyOMNWtMjY8+c3A9W8/Ws/Vs/W9ZliZN2YaMpSnYuoqtK4EbRlf3hAKn3dhjGgqmoWNoGrKoIAgiapsrIknK/2hNlCQNqT192nUgKKqBKGnIioYgqgh7ApmEJCu4rk0s5uPYFq7rUCoVKJeLZLJpunurlMtFNFVG01REIbg4BpXJAoIQOLgC8SZCzJdI+mH6qzrNQZ2JYZtDa53sbDdYnEowOeYwN+4xNeYwPW4zPe4y1lBpjTosz6ZZX+libanCobV+Tp+a5drVo9x97So3rm8z0eojnTEplaLk0gq1fp/eqkFvt0spZxFzVKK2QS4ZxBRNVcJttyfqUhhdCuNqMp6pkrA0CnGXfNSilHQoJWzKKZdizKSYcMn7LsVEjJhrUUhFySRcBnoyvHD9GDeurHP76hG2Dy2SciyyrkvGMim4Jv3ZKKP1LmqNgb0IjhCOIAghRKFjrxVs9wYkFH6uDZ0PxCdJEpDkMJYuUsqn6CzHGBjwaY75NMdthscsRloOrekYY+MuU9MxlpYzbBzMszDvMT8XZWU1x9JyjrFWHlkJEY7s2xMoZSWCqokIYge+Z7G+PseJY8uc2V7iwtkVrp5f5ualJW5cWeTGuRZnj3RyfNVna9Hl6MYA060+Yp6Brcs4hoalBwwbUzdwTQvHDuKKtmXgmu34omXj2CZRxw2cXZ6H5zpE/UDoijqBCObaHq7t7rnALFPH1g1s1cQxLUzdCCDQsoypSFiKjG/ouIqEo0i4ioSvSPhiBE/sICp1kJT2U9IEqkoHDVdmJGbScBVaMY3phMFK3uZIp89mxWOz7HKkaHK4bHBqKM5O3eGljTxXZ2NcnYtzqE/kylKBrbrBmVmPE1NxDvQbnJqJcXE5xYWlHIt9BscnUxyfsrmyluTMrMOLm3HuHk5w/1I319fSXFzOcGTM49xCnJ1pi+c3ErywlePlYxUuHUhwc6vAyye7ubmZ4+pGgtd28ty/0sXbZ/N8eLGT9853cnc7wztn87y6neLyqsfNTZeXjnm8eMTl1e0kG+MOlZRB3JLQ5SCmm4sZLIx38sLlDW5dWufm+WXefHmbFy4u896dw3x27xyLjUDg6rQidDoiJUugZIYpWgJFU6LPlRmPylzoT3O5KHMjG+J2IcLtosDdHoMXK3KbwxXwtm4WJK63mxRvZUVuZSPczIW5mRW4motwNhvhTJfNlZleZos2YymV0aTKcneU7ekevnjvVb789AF/+P4P/PjPP/HXn37h11//X/7t3/8Pf//1v/j1l//kL3/5ld///mdeu/sOp06eY2Fmhmatn/pgN43BbpqNAVoTo4yONunpLNNTKTLQV6WQTbKyssjMwiKGZe6JJpIUxLzDQiBAhfem6R1ExNCeKBOJCIQj7YiKGN5jokQi4j+IYWIb4h7a26TsMlo6wruT/w5CoecCN5MQplAoEI+niMXTmFbQ7LXr1goYXM/xXMd+9u3v2GNs/S70HB1tTldHR2gvorgrsO3GFfe1K+07OvbvCVyhtpMrHO5AFENEIh1BhEbY5S+KqLqBoltYTpJsoYd0tpNMvpN8uUoimQ4azcQwiirh+jGS6SJOPI0bT2P6KfxEFt102o6DMEIkODfuVt6LUtBMFjizdoWvIEYTi0WDr0cU9kDzoizuOSv2XFmGjpNM0Ddcp7fWz5mzR9k6vIaua2iqGsSwTB3PNYk6BsmYQ9K3SUVt0p5NKuqQ8CySvk0u5VEtpZkYHeTs6WN88M4bfPfN1/zw/R/49usf+PbpD3z15ClPHn3Ow08/4dHnj3j8+UO+evSQx48e8+mDpzx9+s98/93PPPz8D9y/3xa2PnrMhx9+yccff8XHHz3hww8e88EHX/Lee4/44IMnvP/+E957/wvefe8R7773kDfffMC77zzk3uv3uXv3PS5ducPFi1fZ2TnN7OwcszNztEaHGWkMMjZSY7jeT62/Sn2gytxkk/HhGgPdFYb6qwz1d1Ib6KK/rwvfcxBEAVUxcKwouuFiWT6G7mBZPn40hWNH8b0kmuYRjWYxTI/OzgFGRieZnpljfn6GrY0DTLeaTLVGmJposDA/xfLyNHOzLebnJ5kYbzI+3mRmepypyVFWDiww2RplbKzBQH8XpWKWrnKeajHDYG+J8ZEhplqjTEwM02gOMjZaZ3BggL6efmr1EfK5MtlMhXgsHXyNThTLMLBNh6jn4boujmVj6CqaogasMUVDVVVUNRC8TF3HNHQsUyPm2URdk6hrEHMNkgmXfCZKb3eKRi1Ds55mdDhPYzBDd3ea7p4i+WKKeDxKIp0kk81Tb46yfGCVru4BMplOOrvr1JuzTEwfYLw1xcsvv8CVqztsHp5hY2uGU6fWOX3yEAdWZ5ldGGV4dIhYIoooCQjibqOfSTqVDNoYHRMvlsCOJkjl8uQrFdaPHOfe2x/z0edf8vKr9zh+fJPx4X4cU0VRJJKpKMmUT3O0j53Th7h37wXO7Gxw9+UrnDu9wdkzaxw7Osfqyhijo/34UYtMJo3v+1iWjmPr+J5FtbPMwYObnNg5x9GTOxzb3uHUmUu8/f7nvPz6e7z/wX1euHWL56+dZ2J0gKOHDtJVLlEp5ynkUyTiPv19XQz095CMR6nXBijm0nRVCvT3VmiNDlDvyzHR7GRqtIfRepXpiTrNWg/D9V5qA1XGx2rMTNY4dmienWPznD2+RK23iKKIqLKyF8/bdbt5noumKfi+h2069PUN0dXTQ29/J5ubq1i2gef6JBIpdMMKRKw2YzG4pw3OPWK78XC32dB2omiagagogZs3HG4LV0EJRjjSQUQU6RADgLwQEYJYe/vcFYmE0TQFQQgTCnUQDgXXi8BZrxBqO313h5GhjtBeBFHTNMLh/1vAavMU25iLwF0cIiJEgkIUSUJVNQzD/AecSXBOVxSJVDyBrmrtchMNy7JxnODnIJ9LtUWrZMDfyuVIpROUK3ni8RiJZIJYPEYsFiUec0kmoqRTCarVIl3d5aA1MZ+hVCiQzSQpFtLksgGIvqdaoK+3Qr3Wz+BAH83BPob6ep4JXM/Ws/VsPVv/G5ZrSVOupeBYCq4ZPHqWgaWruKaOZao4to5jajhWIHzZhtGe7gSTfllWURQVWVYDfoAoth1cajD9bnNkBEFClHYjjGpw8ZaCG79oNI5lWrhuwJ/xfR/fd8nnMsTiHoVygXK1vAejFwQBVVZIJJKoqoaiyoTCHYF4IoXRtQi2HiET1yhlRMbqFjMTLktzSQ6ulJibirPQirI0nWR63KY1YjA5ajI7EWVxNsP6gQpb6z1srvVx9HCDK5e3ePXuFa5eOcJkq0qx4JGKK3QWTHrKBr2dJuWCRjFn4pkiliYRcx10SUaXBXQlODQpjCZFSHs2nimTMHWKMYdKyqGasCnFDMpJi+5clGLcpBhzyLo2ad+mkPDIxB1SMZ1TR2Z5/tomt65scu38Fl25FBnHJW0aFFyTStyhv6vAYKM/mOZF9gfilhg43WzbbEdudtt39u9tngWxA1EKnidLYaJRG89TGRiK0RzzaYxa1EcMRiZdJqaiTEx4TLRcZqZ95uejLCxFWVqOs7pWYGYuRbOZQRD37zVfRoT9gYNLCuE4Fomox8LsKAfXpji8OcOJw5OcPj7B6eNNLp1qcPNsgzObBXYOZVibcTi+1aQ2WMQxZWxdwbEMHNPCMQLxyTENfNvEMTRc2ww2kq5D1LEDZ5bnBO/7PjHPJ+p7xLwgvug5waNr27hOIHbZpoVlWIHIpetYqoqlyDiajKsGwPmUbeJJAr4sEJUFEqpITA6T1iJ0mhI9lsiwrzJsCoyZEVqOwFxUYjEmsJaQOJhROFzQ2SyabFddtgoWG3mDc/UsSymR5WyI08NRLkzGODlicnUpy5GazpnpGDuTCc7N57i6VuX0XJaLyyXOLVW5c7zJ84ervHQ0zyunKry2neWTy2Ue3ujhxcNZbm/lubzWycmZNGcWEmy3bF4+VuX5zSoXlvNcXu/khe1+Lq+nOTXvcWUlxWsnKtw+FOfeySL3TuV5/VSOd84VeGMnw+2tGLcPx7l7IsntLZuXthMcm4uS90V8I9JuEJXIJ22WxqvcuXaEV184ztt3T/PhvbO8eGmR58/O8+qldZYaFSq2RNUWKZthimaYohWhbAt02TJVS2TICrORVTmdk7mSE7mZC/N8NsStdITbBYnbeYEb6TA3cwJXMmGer8jcKAhcTraFrpLEK0NxdrISq4kwc0mFkWiE0aTCUtVnq1Hg2qEZvv7kff7w7ff8+Mef+OnnX/jb3/6DX/71v/nll//Dv/z1P/nzj//KH//4N1599R0Obx5juF5ntD7EgYUZRhoDjDf6GKt10RzqoqerQj6XIuG7xDybRNxjYKCXcxcvEk+mkRQZQfrNJbTXgNieyEeEMIIYxA0j4d12LHEv3hIWAjEr2MjsOrgibQ5XCFEWUFSdcKRjT+DaFZ46wvvbrqr9hMLPYVo6UT9OLJ7B9WKomtYWuH5rRQxFwuwPBa+1r+M5ftfxO/btb0cW9z+3J4gFzrBAhNu/P4DQh9uOA1lVgjbF0H5C4RChcAeh8D4ikY6ACWiqGKaGphvolotueqSznRRKXdRqTUrlbuLpPLph4TgWoiyiGQ66G0OzkuheCjuaRHfiaJaLbgaA/WQ6vhdF3PteChEkRSZfzGGY2t4mb9dxILSPoIU2Egxr2v9PAZNSQdZkTN8lWcgRzaVZWJzh+PENop6NoStYZhBJ8z2TRNQi6Zvk4g5xVyfumsQcg2LKo5z1aA6VOXVslXdfe4EnDx/wzddP+fab7/jqq6/56osnPHn8mEeffsKjB/d59OA+Tx59ytdfPuSbL7/k6dMf+PbbH/n66R959Pn33P/oMffvP+aTT74KhK37T/nk0+/45MFTPvn4K+5/GAhfn9x/ykcfPOb9Dx7z4UdP+PDDL3n/vS/46IMvefDJY+69/hGHNo4zOz3B+soSY8M16oPd1Aa6qQ/2UOuvMtDbSa2vk4nhQWZbwwz0dFLr62Kov4vmYDcTo3X6ejtJxKPtyJUWuLZUG8PwUFWLaDSFH03iuXFcJ0YykUXXXDTNI5Mu0Wi0mJtdZHFxgSNbq6wdmGVpborWRJ3Z2XGWl6dZXJxmZWWOZrOP5vAQS8uzzM9NsrNznNGxBq2JERr1Afq6yzQGexjq7aS3K8/oyCCzMy1aEyO0JsYYGW4SiyVIxXPkcxV8P96OURooioqqKmiqjKHpeI6LYei4toOmqQFEW9XQdRPHsTE0A9PQcGwDxwoGKFHfIRF1SPoWyahBMefTXUky0J9kfKzIQH+cyVYXRw8vMjTUTamUJRGPYlsmla5uDm4dY+PINv1DwyTSFcqVOlNzq2wc2WZjY5PLly9x88Zlrl7d4ezpNS6cPsjF05tcvbTD1Mwog7UeEskYkiwF3DlRwDC0doNfwN8ybYN4poDhR8kUC/TVa1y+9SLvffKYjz/9gus3brJxcJHGYDUYktqBWG+7Bs2RgT3I/PmzW7z95i2uXj7GscNznN1Z5/jRBSanBslkY7iOjaaqpJNRJseGsS2dWNRhaXGBza1jHDpynNWNLY6dOMub737Kex8/4pW7b/DmvTe4fH6Hxdkxan1VBnu76OkqMzY2RDodI+5bnDhxhGjUpdpZJpdOk07GKReygdDVlWewK0OrUaU10sPUxBCjjV4mxwYYrnUFQtdgF/Mzo8y2Bjl1ZJH5qTq6JuPYdiAsSQFfT5ACF23Ud3Ech2QyRaFQYWCoRqGY49jxQ2TScUqlMslUGtOygnvkfxCiFEUNnFeiQCqVDO6dRAHLcjAtC8Uw94YVAWvrtzKRcJu5FSQlgteTZGXPySX8A6NrFzofEQR0Xd9z9+q63nZwtUU0UUCU5L0W2LDwmztLECJ7qYpdVldYiCC2+a+yLLXFtyCCGXxtQVRSVXVEUUJXNTRFxbFN0ulA0EqloiQSMbLZNNlshsGBPoqFHPF4lGQiRqlcIp1Jk0omSMQ9kqko6XSSdCraFrIKZLNpCvlMGzafolTMUCxkqFZylAppurtK9HVXGOrtoatcfiZwPVvP1rP1bP1vWMWcNlUtugz1pukqeXSVPKo5h3LWpbvoU8p59HWlKaZdsgmbVEwlHbOIehZSe8MSVPvqxOMpFFUNAL3SrnPrt4p7UZSRFXVP7IoIStt6LSEpUlBT3K4JVlUlcMroGsVilljSp79Ro9JVQjd1dN1A0zTKpSyOYxKOdBCO7CMc2YesBOKJZcokfJV0NEKtT2NqTGdxxme2FWN+OklrxGZy1GZ8RGV8RGe8qTEz4bMwnWZtucTmWh+HDw6wfWSEc2eWufPSeZ6/ucPG2hiVkkc2pVFKKwz0enR1mhSyKtmURtI3MTUpELWkgDukiSE0OYSuRDBkgbRn4ZkyaVunmrDpzbnUywm6kgbVhEln2iUfM8nYNknLIOVaZGM2qahFzNGZHq9y/eIq1y+t8tLNbWrdBdK2RcrUyLs63WmfrmKC6Znx9iSwA0kMIUthxLZwJbRvUITdFsVwR3CTJuxHEkMBS0EIEY3Z+L7C4KBHbdihPuZSG7OYmInRmo4yNe0zOeUxPeMzO+uyMO+yvBRn7WCRmYU8Pb1JhPYmMSgD2IciR5DkCLouk4p59PVW6e3NMzc9yNbGMOtLFbYPdXH2cJ6dg0m216Ksz1kcmDQ5eXSEwd48liZiazK2rmFpKp6p4xgqnqnhmiquoZJwzSD+YQVuLN+120KXRcx1iLkOvuPi2DaObmMZFo5hYukmjhEIWrZuYGs6lqLh6BquKuMoEp4i4SsCvhLGlyMkFImUJpLVRFJy4NrKSB306hHGPIW6tp9hZR/LXoQTBZ3DGYljaYmNWIRlL8ySF2E5rnAgKrLkRZi3Q2zlbZbjEY5WTZZTAqdqLuemfC4tZjnctDk/F+XMXJxTs0l25jKsDplc3+ji8loXd452cWsjzsfXqrx+Js+bp/N8cbuHRzervHexwotHMlw7mOfUXIrL6xnOLiY4Nx/l0oEM19cLXF0r8NqZAZ7fTPLaqQx3Did4ZTvDy8fivHu2wDvniry6neKd80XeOJ3hhaNxbh1O8Pwhj5tbDtc3HY7P+5RiEp4poqoRDFXC1QUm+tPcvnSQl28e482XT3P78gYnNxqcP9zi3rUjbE0PUbZE+qIaVUeiZIkUTImiKVE0BAp6mF4jxELOYNrZz7FEmOv5CDdS+3g+J3I9FeZ6OszlVAc38gJXM2FuliRulURuFgXeGE9xtc/hhekqB3MaM/EIkwmR2YLO9fUJzi2Pcf/u8/zl99/zlx9/5i9/+YW//vwrv/zyX/zyy//Hv/ztv/nxT3/n26//yHvv3ufYsZMM9g/R39dLX283w0P9jA/XmBmtsTjRYKbeTSXjYxsaqiJh6gaKLKOqEpOzM9RGRpFVZS/iEfBvfosm7k7Nw5EwoUjgbtoF9u4KWx3t2EmovcGIRARCod1oYiBghdougyCeEibUhhCHw8HbgdAVCEyGoVEuVUkmcziuj+PYAVA+vD84OoI6+n/kb+0JXaF97O8I8Vzb7SWKYvvvDweCV9ulEA53oJvGnrAWESKB0BbaRzjUgSiE6e2tksokSaSzxDN5rGiGTKGXUqWbYqWbfL4LP5FElEQsy8CyHAw3ieqkUJ008XSVxtgUxXIXqq6jWyaKIqMbyl5tvdB2QuzC+HVdR9fV39wJotAe1AQwf0mS9h4loS2SiUHsWpQENNPATkTxsyn6BvvYOHSASjlH1A0cpb6tk4jaxF2dbMIll3KJ2ipxV6OUdhmvlTi2McXbr9/k8aMHfPPVV3zz9Gu+efqUrx4/4fGXT/jqiy948ugzHn92n4cP3uXp5w948ugzvv7yS754+CVfPf6Bx49/z8OH3/DFw+/5/LOv+Oyzr/n80695+PB7Pvn0Wz79/Hs+e/gDnz74lk8/+YbPPv2Ozz79js8/+47PH37P5w+/59PPvuXTz77jyZM/cu/19zh9coeJ4QbDQz3UBirUB7toDHQFAldfN42BHgb7KjSHelhbmmKk1tuOJnbRGq0x2xplYrROT3eFUjGPpmnIkoYqW0Gbou6gaTapdJ5EIotpuBimh2352E4Mx40T9VN09zaYmVtifX2d0zvbHFicYXVplsnxOhNjQ4yNDTAzPcL01Cgjo4ELqzU+TGtimPm5SSYmmkyMNxgbqzM+MsRoo4+eSp5SLk5nOUt/XxfZbIpsNkssFkPTDFTVaDuxtIBFpyhoioquyaiqjKYFTLUACt52bMkKmqqhqxquE4iwthXwIm0rcMf7rkUuFaWcj9HTmWSgP81AX4r+vjg9fTF6+xI06yUGB0r0VIvEYx6u6zFYa3Dw8BEOHTnG+PQc+VI3pWqNkfFlDm3tsLi0zvb2Ma5fvcALt65w8cJxrlw4zqWdLY4fWuLAwgSNei+uZyFIEXQjcF5FIiFsy0TRVCzLoFjKksim8NM57JhPIpNmcn6J23ff4ePPv+ajB484c/YkC3Pj9HYViPsOlmUgyyKaITM+UWd7e51z545wYnuVm1dPcfv5c+zsrHL16jEObUwzNtFPqZLD81xUVSGVjNPd1YnrGPieQ7MxRHN4hPkDayyvHmJxdZPLN57nzfc+4uXX3+S1N97mpZfu8OKL1xmv97C2OMdgX5WRxkAQVcslGejvJpWMU8pn6O/uwndtPNcin0tRKWepFJMM9RQYr1dZnR9hY3mC9cUxJupd1Gud1Ac7Ga530xiqsDDVZHayhm1r/9BcG0IQdiPVApl0koH+XhzHoVAoMdQcplQps33qCL193Zimg24YKFr7vlmW2liPNgdQDLevA4F7KyJESKezqLoWlI8Iu1gQsQ2SD4SqkLALhQ8KSURJQpTVwNEl7jq62uza0P69a4EkCW1wfATXdX4Dx4fDRIQQ/xiVD0oyJNLZ1P+IMkZ2X0dpl6FEBEQhguNYe47c3ai3KAv4vt92kMnt3yUd33dJpVLtlsQ4uVyGZDJJNpuhs1oiFveJx32y2SSJRJRkwicRj5JIxUmlEqRSUTLpoFUxmw0ii7lskmwmTiGfptpZJJ9PUSxlqdf7qQ/2MtOaYHx4+JnA9Ww9W8/Ws/W/YS2OF6cWxnOsz3exPFVmfa6b9ekyK60KC+MFDkxVWJuvstgqsDLVycJ4noXRApONEpoSwI0lORC4DMNCltUALt+OJgacLhVJ1hElDd1wECUNUVKJRCQEUQ1ijpEIlmWj6Rq27WAY5t6NomnoOK5DIpWkMVanWC5gWyaSJDHcHCKdigUXWKEDUQwHhxRGEiMYmkjCE+nrlJkaM5mZcJhtxZmbSjDWNBlvGow1AoFrbNhguuWysVJlZSHL2mKFjZUqZ062uHZ1nVdfOc/LL53jzKkVunuSFLImpaxCV0mnmNPIpTXyGRdbkzDkwK2lS0Esy5AimFIE3wxa+HxDJJ/ySdkKlbhJNWnRlwlErqFSiv5KgZRrkjB0YrpGzndI+yYxW8W1VDrzbtCmeHmDF64d4cDsCAlTJ2sZ5B2T7nSCrkKawcFeJEkKNotiGEkOE4nsRxZDSGIEQWxvlMP7EXa/d0IHSpvVtXsocohUUmSo4VEfthltRZlaSO0JXDOzUWZnfWZnHJaWYywsJlhczjAzkycZN9oCV4RweD/hyL4g/mhr+DEf33OolPKkExaj9RQjQyYrMxanNuKcOOhzYj3K1qLFxpzB1pLP1toAXZUkjioRM1RipkZU14jqCjFTIWHpxEyNtGuTcW3SnkPcsfEsk4TvEXVsEr5H3A0+HnWCVkVTb286dANL0wIHmK5gqQqOquEqClFDw9cUfFXBVWR8RcSTQ0SlMHFZJKkKxKX/n7337G7rzrM1X8x0iQRwcj7IOWcCYM45S6JIKlGicpaVbEu2bMt2WQ4KztmuqtvdVV1tV1f37ds9H++ZFwekqme+QS391joLWCAJSgB4wv7v/exeErKPlBKgqAToU/30K730ywdYDoocCQushQIsuz4OhUUORSVWwgKHgn4WXYFjGY0lu4eDUZn1qMTxks3xvMR6PMChosjRAY1ra3mOj5lcXItz9XCa6xsJbm9n2Z1xebBT5f5uk7fOlnjtWIy3d9PcOx7l7XMpnt4s8Px2lQen0tw/leXBqRIX1+NcPRxldyHEzSNJ7p+scOtIhrvbOd7cLfH+hQK/vZDk3TMJHp1Oc28zzHtnc3x0ucr1dYdH5/K8cybFrcNRLq063NoMcfdEhMuHXY7NBqmnFEKmhCr7UUUBV5cZLIc5tz3JrcuHuXd9m3MnF1icLDI9kOPU6ghL/QXKrkI1qFKxBUq2SMEWKJlidxNomAGGghKjjp+NqMCltMi1pI8bST83Ej5upgJcifVwI9XL9WQPr2QEbhVlbpQVdgo6B1Mqc1GJuYjIQlrh3HSNiyuDvHltl3/64Uf+5Z//lT/96Vf+9Me/8Msv/8lf/+2/+fOf/4M//8t/8Od/+d98+vxrtjeP0t9q0aiWaTeq9Lf7GOg0GR/sMD8+zPJ4h8OzQ7TyccKOiSxL6KaGIsuIkoBuagyOjpJMZ5EUudtO5dsXgF6s0HvslD1+ygseioA/EMDXjRruQeY9kUbD13VoecKXVxO/t0Lv8/m7Lq7AC3FHDNDrD+Dz9aIqCuFgmHAkRiSWRJAkz73l76HHf4Cent902Vs9+yLXgS40/je+Xg709O5/LdDl+Rim3m1R9C6s9hrH/H4/YmSPgAAAIABJREFUvb0HkHSZnq7A5fP9BkkUKBSLhOMJrGCEYCRFodwkky+TL1SIxlKEQzEUVUAQe1FUBdOJoIXSGJEsZjBNKFbEDiUZHR7bb6eUZGH/dRIEqQvZ9yKc/q6bS+wKWoGA4C3EiF0xTPIcCKrqxW+i4VhX4OpGb6QAmm3hJBOEMmnKjTrT89O0WlViYRvX9gSueMTCNSWyMZeIo5GL2wzUkxxeHuHNVy/y/JNH/PjdV/z4/ff88O2P/PjNj3z3zQ98+/W3fPbpM7789BlfPPuYbz5/xtefPeGbT5/yxWef8/zp5zx/9g1Pn37Ds2c/8NEnX/Lk42/46MMv+OSTb/j44y/5+OOvefbse549+45PPvmSZ0+/5dmT7vd89BXPnn7Dk0++4ssvf+bLL3/P99/9kY8ff87mxiZjw206jRKDrSoDfSWGOhWG+6sM9FVo1wv0N8t0+speVLG/yUh/nVY9z/hgm/5mmf5WjU5fjXarTqVc9BzZooIsG8iKiaZ5ApcbiuO6nlNK02001UbXHDTdxnVjVKp9zMwusLq6zvb2BrPT48xOjTA+NsjwUIvh4T6mJ4eYnBhmbKzDyuIMs5NjjI8NMTU6wNL8BOPjA0xODnJ+d5uxoT76agXymTjRiEso6OC6NoZhIneboxXJe8/3No8dqu03H+qqhqZ6ji1P4JIxTQ3btLDNbvGJaeLaJtFoBNexCIdcMskY1VKGRiVFvZKgr5Gk2YhTrUao1uKUCzHKxSTJRBjT9Nxhc4ur3Lj1KgePbDE6Pkmp2kel3mFkbJHJ2YNMzSxy+tQZzp3Z4cbVM9y6cZGLZ49x7dJpdo8d5vDyHEuzk0TDTjeW6IHGVVVFliVCIRfbsTENDTfokMqkCSUSRFIJsuUKJ85e5p0Pv+TpZz/w6LdP2N46zNL8CKVsinDQoV4ro2oSlq0xNNLi4MEZNjZn2To6z63rp3nrzdvcuH6am9dPcurkKkuLoxQKaRzHQlVlDEMjFg9h6DKuYzE6MsDE+BhzC6ssrhxiafUIKwc3uP3aG7z56APe+eAT3n73Mffu3eHoxjJb64s0ylnSiTDpVJRCPk0qFSOVjmHbBulUgko5j2PvcTo9R2U+E6NVyzHYzDM/1uTwyhgrU3UG+tJMjfcxPFBlbLjJyECd4f464bC9H/nz4tUBRDGAZug4jsPg4CDJZJpEIsH45ASd/g4rq/OMT4yg6Sa6YSDIMgFJ/h8xQqEbL/TigdK+gLQX+7Msq4v98MQxSVb3I9Se2PUC8O495h1DvM+s2l1Q8X6Xv7v/Errils/vLaJ4+8QeJElA11Ucx8UwDJLJOK7rEI5GUFVl/xjlMcA816tuGp6bOBDYjx8KgoCsyghdQUzRVAzNK4pSpK4DMuiQSMTIZFKk00mSyTj5XIZkMk4iHqFYzFEo5jzWVjpJPB4mlY4SibpEY0FPDEuEvUhjOkEmmyCdipHOxMlm4qRTMSrlIo1mhVIpx/BQh2a1wEBfjU6z+lLgejkv5+W8nL+HOb/Zmj671eb6mSl2Nxqc22pzfrOPC5stzm+1OL/d4cyRBruH6pzb7OP8dh8Xtzuc3+ww1p/tCiHeiZ4H0JX2TwaFbguPKHZbFAWJgCChaSaipBEQPG6XIHrV66Ikoxk6mmZgmia6bmIYBrquY1oWoUiYSq1Io90kGnHRdR1FkTBNz0rt1SP7PRdSwIcQ6MU2VRxDIBXtYWrUZnEyyOSozeigztiAwfiAJ3KND+lMjBqMj5oszcRYnotycDnLkfUSF85OcfnSEvfunOStN69z6coxWu0cqbhCKaNRK9kUczbZlEEsrBEPmriGiKnL6LKIJgUwVQlTEShlkwRNFdeQKWcTRE2ddDBILhIkG7YppqKeiGJZBDWNkKYT0jWSjkUmEiTq6riWSiKic3ZngdtXj3Dz4jrHj8ySdA0yrkXaMckGbYqpMAMDTVRFQejyEWTZ7zm0us2FouQxufbiiLoiIEkecF7uioSy6EOSfGiaj0xOp90fYnwqwchkkKnZMDNzMebmo8zNBVmYDzEz6zIzG2RuLsrCQhnD8NrKPBGyB1kJIMl+qtUCiWSMcNChVs6TSugcWe+wvpjkxHqIM1sOZzaDnDkS5eS6y4k1l6OrQQ6vVskmHRxFIqrJJAyVhKmTMFUyQZNmPkXc0oiZOknHIu6axGyDmGsRD9r7twnXIha0iLkWUcfBNQxs3cDRdBxdwdUVQrpMUJMJ6SohVSGsKcQMjZAqE5RFz8El+YnIASKSj7gSIKkGiIk+YqKPjBKgpAoUZT99Ui/Tpp95q4dFu5eVoJ/NuMJmXGbJ9XEiJbPg+NiIyhwK+zgcC7AeF7jYiXM4I3K84XK0pXJtOc4bO0VeO57k9Z0sN49EeP9SnncvFLi44nBxJciTuwtc30hx7aDOg9Mxbm3H+ehqhU+uFXn2Som3zmZ4/WSS88thrh9JcOdohPOLFjcPxbi4GOPWRop3dvPcOpLm0bkKr22FeGM7xt1DUW4fDHF/O8H750u8uZPizZ0Mb+9muXc0y60jSV47keWVrTBXN1zOrMYZqQWJ2SKK5EOXRSxVpJm3WZnIszpVYnmiwMZ8g9WpKiOtFPOdHCv9RQqWRNmRaIQUilaAiitSsQLULJGyJVA1/fS5IjWzl3HHx4mkyLWMwJ2Cwt2Cwq20n1dSAW6mfbyS8nMzHeBKOsDZnMp8yM90yM9iSmW1ZHN2tskbl3b44bPn/PMf/sif/vhX/vzn/+Rf//zvXizx13/nT3/6lX/6xz/z3dc/cv/ufaYnJmk1GzQbVRr1EgOtBhMjA8yMD3BofpKV8X7KyQi2LqMoArZtkUwm0XUDVdVQNYVIMsHw5CSarnf3m+J+XMTfLeHYi3vsQYF93dX2/wGZD/jpEXz7PK1AwEcsFtlvWfQLAXr8Pg/gHgh0uVc+fH4BwwnhDwj0+nsIiP5uTPAAmqHjuiHi8TTJVA5F1fdbD3v9nqDV6/d4Lz3+Axzo/YduJPFvhK+uwCUIfnz+Hg8w34017ot2ouA9b+8B73fvM7l6CYeiZDJ5FhaWMewQVjBKLl8iV8iTL1SIxVMYho4o+QmGLOKpJMFkATOax4xmMcNZ7FAaJ5QgGAwhyV2B0O/HFzjQve+JVr799kaPd7YXCQ349+DM3bbJrjAmyiKi5DkrpG6USJJERE1Cc0zCmRTRXJZqu48zF04zOtomEtSJhU2irkYyahMPmyTCOs1inBOHp3j15i7PP36Xb77+nO+/+4Zvv/mKH777nu+++Z7vvvqaT598zBefPuOL5x/z+dOP+OqzT/ny06d8/uRjnnz4Ae+9/yHvvfcJ7zx6wocff8NvH3/Jo/c+5dGjp7z76Dnvv/cpjx9/zjuPnvLb3z7nvfee8viDJzx/9hVffvYtX33+LU8/fs6nz7/i02ff8vzZ93z+2U98/eXPvHrvPu2uO6vTLNHpK9NplBjqK7OxPsdAu+Z9ra9Cf1+RdrPC8ECfJ4j1lRke6GNksElfvUSzlqPdLFOrltA0FUHwBC7bCWOaLqYZxA3GcN0oth1C12w03UFTLXTDxQ4miaeKTM4uMLcwz8HDB1lYmOHE0Q1mZ0cZGW4xPNJidnac+bkJpqaHmZ4YZKBdZ3y0n7GRPra315mc7GdhYYLxkT6GOhU69SKVfJJI2MF1LUzT6Da+yZ6IICkokoosiyiKhKrK+7eaKqLIIoqsYOiax260TY8HaVk4tkU06JKMhYlFw+SzaYqFDNVKkXIpR72epVxJ0tfIUa8mKZVj5ApxSsUsqXiEWDSEaZrYbpjxyVmu3rzNzqnTrKyvUa40aLRGmVtcZ2Vlg/n5VXZ2TvPKjStcvnCKWzfOc+/WZe7fu8bu8Q2OrC0xNzVONhVHVQVUTemKKn5UVaZRq1KvVbx/v2MRigSxQ2HMUIhELkVzaIRLt17j/aff8OTT77h951VWlqaZm+knFQ/iWN6+TtU1QiGXdqfMka1Fto8vceTINGdPHeatN2/y5ps3OX/uCOfPb7K2Pk2tXiAcDqJpCvl8Dk2TCLo2hXyaXDZBtZJndnaGxbVDbB07xekLFzh26gxvvPuYB48+4vWH7/H6/Te4dO4Mu0c3WZ2dolYqks3EvUh4zGvlsy2DWDRCJp3wwP62STjkEg7ZJOIhauU8hUySlbkJNlcnWZ3qY2akzOJ0h9WFMeamB+lvVqgUs+iaTDwWQZC86Lgs+ZEVaV/AN02DaDRGPBFjanaaYqXM8so809Pj6KaBqmtIstKNKHYF9MBeRN0TsmRZRJSk7r5H3BetvK27D5IURFns/rwnVgWDQURJ6sYKfdjdWGwsGiIcdrutih68XtUU0pkkfsFPNBJCEHtJpOLdgiKBdDq5/1mPRDwHlSDsMbe8qKNf8O2zIoVu268gCJ4I1hW1ZFn0BK6uGzYSiaAoyn7M27RM2u0G2WyadCZOIhEjFouQSHhurlw2RaNeId6FzCcSUVLpOIlkzIsoJmKks979dCpGvpAhm0mQSkUp5lNkM3HqjTK5fIpCPkshm6JWzDHa32Bx+qWD6+W8nJfzcv4u5vJm//TVEyNcPjHE5WMDXDnR4cqxfi4f7+fSsQ7XTgxy+ViHy8fbXDkxwMWjba6eHOTS0X62V5q4loQiKZ69+m8PtOJeg6KEKKj74pYgqoiSB5kXuwJXQJC7B2mv1l3RVM/Sr+sk4lFP5DIMYok4qVSKQqWKbXurqqFwGMMyCQT8+PwH8Pl7UDUFTVOIxyIYukw6bjLY5zA9arO5lmdq1GRi1GBq1GZmxGZiSGdq1GR8RGdizGRuMsTCdIjVhRRbh+rsHBvmwu4ct28c4+GbV7l97xzrh6ZIJRT6qkEqRZtMUieTMIk4CoYcQJd9WJq0L3BpUgCje98xFXRZwNYVsvEkITNE2HSImBau7jmIXNMgFo5gKwohTSdq6WSjLiFDIR52SUaDTA6XuHV5k+sX1rh5aZN6NkbK1Mg5JtmgyUi7QrGQ9RwJfk/0U+QAgcCBfSCoJPsRRA8A77Uc9iKIPV3QvCdyaaq4L0opig9d9xGLi7Q7JhMTIaanI56La9ZhYd5lZTnO8lKKpaUMC3N1NE3C7+/1To50reu0EIhGXBzXwNRVYtEQIVehU48yNRxmY8Hh3Hac3SMuO2s6Owdtjq/bnFgPcfbEOOmYg6PKxHSVrG2QsXSSukLGMqgm4iQsg4Rteg4ux/I22yTpGsQdk2TQJO7qJF2LlGMScywihknYtom5LiFNIaIrhAyJkCoT0mRCquLdV7vClioQVkTCkp+w5Cck+olIARJygKQcIC75KNoqKaGXmOijrisMaH7WQjLrQYFD4QBbcYFjaZn1sJ/jSYGVkMBmQuZsyWQzEeBIVuLaSJxbU3FmI/8X1xejvH40zMNTKd7ejfH4app7x2w+uJzj3QsFzi1ovHehzOs7WV47keKNU2EeX8lxYiLA4ysZHl+M8umtPA9PRXn6SpFH5/NsjSq8fjzO3aNRbm2Eef1EmdePZ3nzRJLLiy7XV6PcORTirRNp3tnJcG8jxLVli4cns7y9m+Ot01neOpXm1e0M55ei3N7Kc2s7weX1IDuzEVpZjaSjoIk+dFnCFAWqGYvl8TzrEwVWJrIsj+dYmigy2kyyNFRia7ZNwQzQjlrUHJFy18XVDIoMhFRqpkDZ8lN3BGq2yIAjsJ1RuZIWuZkMcLugcCvjCVy3sz5eyfi5lZe4nBNZDfpYiIscawS5e3CYB2cP89VHj/jDDz/xpz/+wp/++G/8+c//wa+//je//vKf/OmPf+H3v/snnn78nDu377C7s8Pk6BitZou+vjZ9zTqDAy0mRgZYnRvn2KE5iokIYVPD1jUM3UCQvP2baZqeMyEaoVyrMjQxSqla9/iF++KWx8zyLlIEAqJXxLHHiNqLk/j9wgtYfOBFFHHPjeXfA7l3o4G9Pv++wBWQAvi64lhAEPH5evEFvKIO7zl6EQQB27ap1JqEoyk03aTX76ent4de32/o7e3xIos+P//gO8CBnp5uo+L/Ta/g50DPC3dXT89v6Ok2J/b6vce8xq4Avb5ui6K/B1VX8As+ev2/QVEUbCtEJJygWKjhBpOks2Vy+RzZbIZiqdJt5hI9x69hEElm0EJp7GgBO5rFcNOYdoRgKEI4HEZXFU9E83UjkXsCod/fhffvOSi6Ljl/gIAv4Llg/YGuW863H23c49EEhL3mMRnNkDFdnWK9RL5eo9ZpcfrsCSYmBsilwqSiDum4RSZiUs4FmR0pcvP8UT545zW++/pzfv7+B374/kd++vFnfvzhJ77+8nM+f/acL59/yjdffM6nTz7msycf8tVnz/n8s+c8+/gjfvv2uzy8/4CLF64y0D9Cuz3C3OJBdnevsbN7iWPHzrGxcYKTJ86yeeQEW5s7HD16hq3NHY5t7XD+7HneeeMtHt5/wI3LV3jj3us8fPCI999/yu1br3Hl4hVmJ2ZoVsq0agU6jRIDnSJ91TydZpGh9h48vuI5tBplWo0y7XqZdrNCp1FiuOOJW4OtKn3VAv2tGtVyEU1T8QckZFHHNILoqoWuOzhuhGAwhqHbaJrn7lK7QpdhhElmyoyMTnug+ZVlFhfnWVqcZWJ8kJHhfiYnhhgZ62NhfpKR0Q6TY4OMDw+wNDvOQLvC9MQgo6N9dDpVWo0S7XqRgUaBSj5BJORF11RVRpCEfbeWoihd5paMqkjo3YiiB48XMXQd1zQJBZ2uuGXhOhbxWIh8LkW5WKJeKdNqVhno9NPuazIy0k9fq0qjUaDZV6BRy9Gs5ahV85SKObKZNKFQkGAwRK5QYWPrJFevvcLumV1OnTrJzPQso5PzLCwf4cqN29y9+xoXL17g2vWLXLl4iutXznPjxgUe3n+V2zcucff6RRamxkknk5imSTQWRpQFRElAlgVMU0OWROrlEq5jEAw6zC0u4MZi6LZDLJVkdnGVe2895vHz73j62bfcuHGd6ckhGo0crqWhqRrxeAxZFrEMk1w+wbHjG5zc2eDcmQ1OnVzj3p2L3L19jkuXtrl0+RiHDs7SbldJJuNoqubByRUJy1SxLQ3TVInHQsxMjzE2OcvU/DLzK+vML69x7ZV7vPrwPR598IRX33yHBw8ecvHMLie3jzA5OkgqGcV1DY/pGgkRiUQIBYOEXItEPEoo5JLOJIlEgsRjnuMrFQvRqBYYG6iyNjfC2lybg0sjHNtYZXSoRbWQI+hYSKLP+5yIAQJdDIQgBhAC3uPRaJiQGyQaDjE1PUGhVKTZLLO8MufFE1UVRdW6EVgV07b+h3vXi/J1+VyChH+vbVH04uiipOzvtzyHlLL/8y8i2J5TSxY9oUySPXeqvxsn1A0d3dCZmZ5EVWXSqSTBYBBZEpBFCdv03Iy67pVK+bsQ+hf7zkCXUxggIOyxIb24omWZlEpFREn0+GB+n3eMCXhlHpqqYepGNwasEk/GcMIu8XicaDxENpsmHouQSibJZDI0m3XSmRSpVMJzdSU8MatUzNJoVEgmPZdWMhUlmfAce6VCZr9BM52Kkc0kKBaT1GslKuU8jWqZgUaVg/OTLwWul/NyXs7L+XuY85ut6YvbHS5stbm03eby8TYXtjqc22hwYbvF5aP9XDrW5sJ2iwtbHc4eaXJ+a4ATay1Wp0oMNLOoinfy5wlbe8wtZT+muNeiKCsGgqiiKBqKaiKIsmer3uNwSVI36mhQKJSIJxLYtolp2ViOTTAcJJKIE0+niCeSXau1gizL3Yu6Xnr9XvOWLEtd6K9IPKLRrFhMjAQZGzaYnXCYHDGYHDGYGNaZGDaZGDa7DC6HmXGXuXGHldkka0s5jm/2cfbkONevbnDv7mneeXSTEyeXKBUsWvUgjVqIVjNDo5QiaKmoks+LY0kBVMGHIvaiin400Y8i+FBk/77oZSkaMTeEq3iMJ1NVCVoWUSdILBjEVFUcWcHVNA9AbGrEwjYh2yARUjh9bK4bVTzC3GiDjGOQsnUytk4p5tBX85onvYs5L5YoiT4C+yD5A13I/AEEsad724si+5Fl72RNkn0eJF7sRZb9yEoARfERDPsZ6A8xN5dkZtplcSHE0mKE+TmXmekQU1NxBgeyGIbmQewFDzQvyX4Euddr5bRUFFnEcQxsU2C4GWJ5IsjO4RTXTtc5sxlj55DD+e0EpzZCHF0JcWprlETIwtUUIrpM0lRIGQoJQyZpSiQMhbipErdUkrZJOuiQcHQSlkYxEewKXhoJRyPt2qQtnaRtEjU0kuEwEcMkpKuENdVzbNlmV9xSCGkqQU0mqEjEbY2wKhJRRCKySET2WhMjUoCI2EtQ7CEs+ojLAUJSL3lDoyD8hgXX422thwIcTwmcKchsRHvZzfnZCB3gVEbiXFHmYkXmVElmK9vL22t5TrZk3txO8+qmxsPTSd7YifHB5QQfXEnyweU0H10vc+Ogzhevtji3KPDbywU+uJzg83t1rh00eetMkA8vRvjsToF7Wy73joZ4dD7DzqzJ/RNRHp5JcWk1zIlpm4tLNm+dzPBwJ8u9jShvnohzY93h/LzJjYMhHhxP8epWjHd287x/rsh7Z/O8cbLIyakQ1zdKXNtIcPVghjNLBZopmf5KBl0W0CQBVfTTV4ywMlFgdbLA+myRQ3N11ucbLI/XeP3KSR5cOkYjalCxJGqOQM0VqLsi7ZBC3QpQtf2UnABlM0DZ9FOzejmcN7mQFbmREbmZDnCrIHIz4+eVrJ/rOT936jqX+lzWUyq3lxp88fpp/vD5R/z+26/5X7/7PX/601/4lz//lV9/+Q9+/eU/+eVf/4uffvonPnr8CRfOn2dqYoK+WoW+WoVaqUSrr8lAf4ehgQ6jQ/2M9DeZGGphqiKKJCMKXVaT4PG0/FKAUCiEbqgk4lHagwOMz88ST6W7ApeAENhjmYgEfAEU1buoluQXERWvFdGPPyDui1x/K9L4AnuxxBfilt/vp9fnubgEMYAgS1580S+8EMV8vq7Q5KPHdwC/4MN1TEqlAtlcnmAoSCwRRxAFcrksqiqha/K+W+tAj4/f7AHoBT++Xs+16bUl9u43Kvp83ef3dx1Rfq9JMSD6cUNOd+W/B6Pr4rXsEKYdJRLNkcvnqFZypFIxQqFQF2AsEw6HCUeSRNMVtGAGN5rDjeZQzSiWHSYajaGqMo5l73POerssMEVT98HIiqbiFwUC3XKUQMCP3+ffdyn4/D4Cgo9Of/tvBK699zmA61oMjw3ghg0i8TDpYpZ4NsWVa+fZOb1FNhUkHjYpZ4JMD1e4sLPEVx894MevnvPzTz/w848/8buffs8ffv87fvrxJ378/ke++vwzPvv4MZ9/8iGfP33K58+e89nTJ3z84WPefecRf/j5O+7cvMPq0hrJZJpgKEIsnqbVP0omVyWfLxOLprCtIPF4EtcNkUzlsOwglhnEtm2a1Qqrs9MszkzT326TisVp1BtsHDrM6PAQ9VqVfLZANhGnVSvRbpaZGG0x2KrSqhdZnBryYovNGp1GhU5flU6fJ3K1GkVatQKtWon+ZpnxoQ7DnT6GB/poN6qEQyEEUUESNXTNxrHDaJqNptlEowk0zULTbVTNQtMddMNF1xxS6QLN9ghz80vMLMxzZPMwa6uLTE8PMzTYYni4w/jEIFOTI4yNDjI40GJosM3BtXlGBuu0m0VajTxT4/00qnkalRydaoF6MUMiFsS1LfSus3J/68KwFckTuDRFxTQ0dN0TYYKOg2PZuI4ncsUiUfK5LJ1Oh5GRUaanZpmZmWNkeIhOp02tVqFaK9Bq12n3NyhVsl0nXJlKMUM+lyUSjVKs1hmdmuPG3QccPXaK48ePMT42SqvVYXJijvVDx9g6fp7dc1c4d+48Vy+e5eLFk9y9dYmrl87yxuu3uHJ+lzPHD7M0PcpQu7nf1ip0W0q9ptIAuqFgmiaRcATbNolEQhSLRXTbwY2EKZSKbJ04zVvvPeejZ9/w6Rffcnb3JCMDTVxXw1RlD5wfdlF1hWwmRTBksrQyy/axNXZOH2J7e5n33nuda1dPcmpnmUuXtjl3Zpvx8QEGB/uxDAtFU3Fdm3gsgqYpKIrUdV4FGRkdY255jZOnzzM9t8zy6iHu3n/Iw/c+4v67j3n80afcvn2Py+fOMzM+TLmQIhKxqdcrBIMOrmXh2hZB1yYSDhGLxbFth2gkjONY1Opl4pEgnXaVYi7B2uI0y9P9jAyUqRQ8TlsmHsLUFM+1p0gIgp9ILOiVhEiewCVJEqlUqguaj9Nqt8kXS2QycXZOb+G6DqqqY5oOsqR5C76y7HGzRK8kRBBlREXFtLzGUUnxFo9FMdBlc8ndhWIJQVA84HtXcA90Hb3ivgAvIXVTFoHuYooYEFhZWsJ1LIJBB1XXkGWZTqu9X0IU2OMMBroRxkBPd9HUK+jw+QIE/C+cXEIggN/Xu3/Mchx7v/XXF/DcvILow3VtErE4qqKQTWdRVZVCIUckGiIejxBPREklU14zYrlALpchlUqQziTIF7OUymVSqSSZdJJUOkE2n/aijakoiVSEVCpBNpckl4qTzSS6EcWox+PKxMjlkhQLGeqVAgcX59haW3kpcL2cl/NyXs7fw5w/1po+t+mJWWc3+9jdqLFzsMbuRpPdjQYn12scW6lwcq3OwekiU50YE30pBsth+vJBKtkwQUvv8gB0T9CSFCTZ42yJktIFzIv7ri5ZljENF0mR911fgihjd1uH9lxcqqpiuw62E8R2HVL5HIVajUQmS75UJB6Pdw/yexwBr2re3wWm73EDErEgsbBEtagy0KczO+GwPBdlZtxkesxgcszsil0akyMGM+M2c5Muq3NJVhfSLM6m2FirceHMHDevbPDgtQuc3j1MqxGnXnLI5x2CjkzIUdFUAUXwoUp+ZMmHJvo8wUv0oQo+DNW7wFdFP4YsoIsitip77ZSaimPouLrLYncOAAAgAElEQVRK1DIIGjpB08KRZcKaTsTUyUZDpCM2Ycck7KpMDFW4dXWTmxfXOXdinlomTCZoUww7ZEMm9XIORZHp7fVW3CTRhxDoQVEkZEkgIHjC095rFgh4LYqRsIVpBjBNAU3rQVUPoOu9WI4fw+pFVn+DrP4Djv0PTEwkmZuLsrqWYmk5xtx8iJm5ONPTBRqNDKLgcRw8PpDnEFNUAUUOYHSh266tkolLHF0tcn13gNuXJ3n7tSPcONfg3EaIO+fKnNoIceJgkmOHh8nGXTJBh4imkNBUMpZOxtJIaJ7AlbA0T+QyVRK2RdwyiZkG6ZBFwjJIWioJy4t+xiyFpGMRNUwihkHY0HB1jZhtEjF14o5FWDeI6BphQyOsq10Ol0RYVwhpMklTJx8KEtEkwqpEWBZwJT9BOUBQ6sWVeokIvdQ0H0eLJodiAU5mRK7Uda40VXZyAtdrCidTAucrOluJA7w6YnK62su92SCvLoe4tWzzwekET6+l+PR2gc/ulHh6I8WTG1k+vp7h0fko97YMvny9wdl5iSvrJu+cj/LoQowbR0xubqi8tRvnk2sFHpyMce2gy80jUY5O2lxYDnNxPcyhQYHNUY2TkzoXV+IcGtBZa6ssNnvZmQ6yOWpweFBhd87l5qEI71+o8+B4jgfHMjw8WebSUowrB3NcPhjn/HKSzck4k30OtWwMQ5ZQhACa6KecMFgZL3J4psixtTaH5iocmq+yuTjAs3du8/OTt+iL6TTDKnVHouHKNMOy59gyRcqmQNkKUDL9lKwAVdPHWtbkXDrAnbzInbzMvYrK7bLM9aKf630mOxWT3XaYa8sDfPH2Hf7w9af84aff8c//+K/88q//zr/99b/49a//zS//+u/87uc/8tt3P+Hc7gXGh0doVisU8lmKhQx99TL9fQ1ajTpjo8M0GlVsW++KxxKStNci63FR9lbXRUlEVWXCEYdUKkFrcICRyWk03UBRlO7qt4BP+P8zuPadQgFPVBEkocvcehFV9AX8yPKLNkVfV/DSDL0LefdxwO/FuEVZ2o867gliXlyvt+uyOkAqFUfXVfKFLPl83mus1TVkVfZihAEfPl8vv+k5wAHfAf7B18Nveg7gC3giV8DvRwgIntPL17vP5/IFPN7WnjC3397o72Xt4DqyKmFaGv39HQYHRtH0MJFEiVSmSDaTolDIks2kkLpNZZoqE40lyFf60N0MRiSLFcmhh1Podhily/naE7H2BD2//4AnanVfe0EQEEQJ399wz/6/MdC9+OdeJN7fFQk995efcinPysosU9PD1Ot5YvEQyWyWheVpXrlzmf6BOiP9ZXaPrfD+m6/w1fP3+fGrZ/z+++/53U8/8/MPP/C7H37kh2++5tsvP+ezp094/vEHfPn8E68p8dlTnn7yhA/efY/nH3/IN198ztsP3+HtN9/j3p3XKZcrRCIxYvE0yUyZVKbA0OAwxWKJcrFCKpXyRBnT9PiWpkk4aNFplDi4OEm1lCEWDROPRJmcGCeZjBOPhWm1+kinMsTCEZrVEu16mWYtT1+1SH+rykCrQKdRpFMt0qgUGGo36W9VaTc9Z1RfNc/IYIeh/ib9zSrNaom+ZoVWo0QyHkeRVCTRY3VquoOhB1EUA0U10AwH0wx68UTNxjRDmFaIdKZIrthgYWmFlbVVNo4cZGZ6nPn5cWamxxgeajMy2s/42CBjwy1GR/ppNsqMj/SxeXiJifFBarUcnU6d4aG2xwWrFejUC2QSEVKxMOGQi6JIHvdIVlEkFdd29lsTNVX2gPGmF0k0dRPbtIhHI2QzKeq1KqOjE8wtrbK4tM7Q8Dh9jRb1ep1SqUilVKZQSNOol+n0tyiXCvS3WtSqVVKpFPF4kvbgCCfPXOT2a29w5sJF5maXWFs7xMDAMEuL65zevciVq69w+corXLhwgYev3+G9N29x9/oZ7t68yLlTR3n6wVvcu3aRy2eOcWxzHV2VvcIEwYvVGoaGpitIsogsyeiaTjAYxjAMXNfFsGyscJh8uUS1v8OZy7d49PgLnn3xM59+9i1Htw5SKaZwbA3L0CjlskQjIVRNRDdkImGb8YkBDm/Mc/LkIa5cOcMnH3/A++/eZ/fUQU7trLO1tcTwSJNcLoltWh6XSZGYnBwnHPHeh2goiOsYFPJpVlbXmFtcY2Z+mQuXrnL99h3u3n+LN977gIfv/JZb917lxrXrnD5+lN2dLWJRl0jYJhS2cW2Pg2aZFuFgiHwuRzQWxbBMdNNgZGQIyzAZHRkkmQgzOTpEp1n0Ps/NCo1Kinw6gqnJhII2mip651Dd4h5RDCCLnuhVKhUIhVwcxyKTyzI2MUWtUeXY8Q0K+QyxWBTHsT0nliQiKmoXBC+92PfLXgLCF/B7LCtRJiB6Di1Z0bqpCOlvWl393sKK4D3HHvNK1bxzclnx3utA16VazOc9Fmoxj2V6kPfRkSHPMdwVsoSAF+f2dZsX984Z9xZXfIEXvK6/XXARJdFr/xU8FteLxwViiSipRBJZEohFQliWQTqdJplMEI/GSCS91EY2m6VQyJHoAudTqQTprqiVTMUZGR4kn0uRySWJx6Pkc2lPxErH6WvVyKTjFLLJfYErEQ+TTEXJZdOUKzk6fV45xs0rF14KXC/n5bycl/P3MJtr9entlTqH5kqsTRWZG0kw3Z9iuBamVXCoZ3RqGYNyWqWc0iklNSpJm2rCoZx0KKfCmKpENpvFtJyuoKUgCDKCqCBKeytLXsxGlCUkUe62v3Tt0l23l6YZOI6DpnlNRd6qqQc91S2TeCZPud5HLJOm1m6jGXp3hciL12i6hCx3W18CPUhyAEkKIIq9qIofx+qhWffYW5OjNpMjBuPDJuPDJqMDGmNDBlOjJtMTBgvTQdYWU6zMJViaiXNwpcDGepkj63VuXt9g98wh2n1pqrUE0biJa0tYuoAq+5EFH7LQiyJ5QpYc8BxcquCJXZoSwNYkHF0moqskbINC3CUfC5KPOaQjFtVUhGomSTrskgk5VFJR8okQUUsn5mjUS3kyyRClXJiLp5e5fnGNGxcPMtYqUIpHKMeC5EImjUoBRVL3WwwF0eNtCXsOri4vwYskec2Khi5hmTLBoECz6dLphKn3OfR1QgyPJRgZjdA/FKQzGGR4NMTERJDFpTiLS1FmZi1WluLMzqYZHMyQyUX2BS5B8HtFAFIv0XgEw1TRdBHLEOlvRDh+uMWNc2O8eWeVN+6s8d4bm9y80Obm6TynN1x2DrpsrsRZXmgTsTwOVlRXiGkSMUUkrskkdYWUqZEwVGKGx8uKmzrZkEvacUjaOglDIW2rpGxPAEvaJgnTIGboJGyTsKZ0mVsy4a7gFTQMwoZOyDRxNA1LUXBUGVeVcTWFWi5DIRYlrKkEFU9ki6gBQnKArKsTknqJygEKup+jFZftnMS1tsXVPoOLDYnj+QAXawpHUr2cbmhc6Dd4ay3M/dUwr61aPD6bY6vzD7yzE+fRbpSPrxd5azfOm6eCvHs+zf1TSa5vuDw4leHhmQxXDkc5txLk3IrFjSMxTs7YXFoNsTmiszWmc3BAY7ausNy26KT8zNQ0BrMHmGtqzLdcOhmBdkqklZQZzGmMFHUW2ganF5Os9Rtsjlqcm3d4bTvNg2NZ3jtX5dFug7sbOa6t5zi/muL0QowjEyFm+kLkowaGIiBLflQ5QCqksDSSY20iy9pUntXxPCtTec5szXDh6Bwf3jtHJ65RsiXyho++iEbdEWnYAWq2SMkSqYc0DzhvidQsgem4wumszGttl9tlkfsDJncHHE6VFLarFuemq7x1aYNvP3qHP3z3LX/8X3/ij//8C7/++r/5y1/+i3/76//hj//8C199+T13b7/G9uEtWo0+KoUC5WKOWrlIq1llqL+PuckxBtotrC60XBADiKKELHvClijKaKqKourd/aGAJAawHQvHMUlmMgxPTNE3OOA1aHXjiaIo4hNfRN/2hae9LeBxXnx7jYq+Xi922BWmPBdrzwvxyud74eDqNhX6/f7/EV3c+74955YXIfwNvf4eZFmk02mRSqUJBsMEBC8W0+s7QG/XubXHB+vpNib6Az7iiQhO0EVWNFRd23du9fp7XzC29l1RnvO219dLKBTqArwFMuk8lhXBDWYIx/LEE0kymSTRaJRms4aseBdymqYRjKTRg2mcWAEjlMKK5FCtMKbp7LeR7b2G+3wYwddt//IeS8SjXmynK2IFuk2T/oCvG8vs9f7f3dd5nznj93d/hweer1WLzM2NMjc7TLu/SiqTYGh0gCvXz7K5vcTR7RV+9/1X/PTdd3z37df8+M1XfPvlV/z8w098//XXfPXpM7767BM+ffKY5x+/z6effMCTD3/LJ48/4P133ubJhx9w5+Z1Hr15nw/f/y2PP3jC00++4dnTr3j17n3m5xZpNDrU+0boH55hfnGdgc4wlVKVeDxOLBanWq2TSMQJh2ymJ/q5eHqTa2ePMTMxTDaTIRoKkYhHiUXDlAsZBvrrFPM5quUqI8MDtOtFOn1F2vUC7WaJ/kaBTqNMu1FhoNVgbKifVqPIQLvKULvGQF+FVr1Ep88Tt+qVPI1qjlo5QzoVR9d1RFFFVS00zUY3XCzba01MpvKYVgjTcGk0OxhmEE13sJ0IlfogU9MLzC0scPjwGvNz42wfWWVueoTh4T46/Q2mJoeZmBhgfm6SkeEO4yP9TAy3abeqjIy0mRzvZ6BdoVHOMT7Qpl0rkE2EcUyv9VDTPKZWLJbA1g0Mw8A0NAxd3d8sQ8cwNFzbIZlIUSpVGBub5PDhTY5sneDw1mmGRmeoNjpUK00qlRLlYpFatUSrVae/v49GvUSlXCSTyVEuV6lUG2wdO8Wrb7zF2+/+lus3bnFo4yCjI1PkS036B8Y4e+Yyd+6+zltvvc3rr73Kq6+9wvWLO9y/fYl337jD3evnuXT2JI/fecA7b7zG6ZObJKJBRMH7exC7zkNJ9mK2flFAVmRkSfIEO1PHcV2iyRThZJxoOs3CwQ3uP3rG+598x9PPf+CLr39kcX6SRqOAYcgYukY6GadWyjMy3O+xyCyNRqPAiZ3D3Lh5gddfu8vPv/8d9+/f4/q1s5w/u8mpk6vMzAzT11fFdSwUyXPox2IRbNtCUWVMQ8ENmmSTMZbmF1lZ32R8ZpELl65x8Mg2r7/5Ng/f/YCH737Ivdff5s7dV7ly+RKba3PkMyGiEYdsNkE0EiISDBEOBbFMDcfx3FzBoIui60QiEXRdx7FNLMsgFg3TqJcpFjLkcnE69Sz1chbXNtBUGV2TkUSvSXW/MVry3KWOY2HbNoZhkEglqTf7GBwdYnFphsWFaQxDx7RNBFEiIAhdWLz8okVX2IsfegKXKHo4EL/gJ9BtIxckEVFSvP2bKHQ5XaJ3vPB7+zpFk7sFGQKlShlZVdB1FdexiMUipJIxgq5NqZinXKl0I+QvRKy9dt89hqFfCHSLg158fQ+y7zmC9x7vFnoI3X1mdzFGEAR0VSMcDBGyHcKhIM1mnWq9SjwRJpGIkc9nicfj5DJ50qkEiXiESrnM2OgwmUyCZCpGIum5u2rVItlcklTSiyZ6cPk41VqBdDpGIZ8mm0lQzntxxVQ6RrVWpFhM0agWqOQzNMu5lwLXy3k5L+fl/D1MOaFNl5I6lbRJKWFSTHq3pbhBJqKRj5vk4ybZqEEx4VJKOZSTLoWYRTqkkwga2LpnaZdlb3VIkDxxSxA94UqW1b+JLXoXL7LoXfRZltV1OyiomtGtZ9fRVaPLu5C8TZXIFwuk8wUUQ6fZadPpdPYvVvYg5pIkIMoB/IFeVEVEVUQcSyPsqpSKLgPtEAMtlaEBlZF+lYkRyxO4BnVGBz3Ba2LEYHrCZGkmwtJsmOW5MEuzEQ4uZdk5OsC5Mwvsnl6m0UySzYUJBhVCroqtC6iyD0XyIYu9yKLPc3OJflTRc3MpkrfZmoBjiMQMhWLcEwyLUY1S1KAQMynGTOq5KKV4mGoqQiXhko1YxB2TWNCiko2SS4VJJxx2tha5enaNGxfWmR6qkHZNUrZONmiQT0URRa+mec+mHhB6ECUfsuInENhzbvlQVAHbNlE1gVQySLUaZHA4yshohIERl+mZJOPTcUangkxOh5iejzI9E2Z2NsLCYpyl5Rizsw4H1zLMzuQZGi6ysDiJ0GUD7TfEdUGjlqlQqyQ4vD7KjYvLvHH7EI9e3+LB7RUe3F7h3dcPcfF4hovbUc4ecdg9EuTE4SyLs01SYQdHEQmqIiFVIqqrXTFL67q3PMh8wrWJmBpxyyCiq0QNjajZjTCaOglHJ2YZRAyNiGES0VUiukZQ0z1Ry7IIWxYh08TVTVzTwDF0TFXBkGVsVcbRVIrpNNlwmJAq4yoyQUXBUSQsKYAri2TDQZK2ScpQaAdllvIWx1s2J1o2mzWdxYzAoYLCZsPg5JDJqRGTu4fTnB53eOVwllPTDmcXklxdz3B42GRzKsTmuMvGqMX6kMFMU2UwL9LO+BnKB2jEeylHeulL+uiLHaAZ6WUk7Wc0rzBTtWgnA1QjfloJhYGMyWDOohaVqMdEGlGZTkan6PjJ2n6SRg9pq4dq1MdYUWC+JrM5YnPjUIpXDkZ570yZxxcrPDiW5vpShCtLCc4upTm1nOLQeIiZVpihegbblNEkAUMWyEY15oczrI6nWZnMsr3cx8GZCjvrE5zfnufq9hwHR2tUXImaK1BzAtRsP01HoGoJ5PVeSpZAxRKpWAIN0898QuaV/hBvjcV4OBrmi51hro2n2WyG+OLhZb56/Bo/fvkJf/jxB/7pH/+FX3/5d/7y63/y66//h1/+7f/hj//8Fz56/ITL5y4xNjJOpVCkUi5SyGZoVIp0+qqMj3T+X/bes7mR69DW/mSRADrnbuScM8Ccc5zAyTnnGY3yKI2yZOVRzrYlKwdblmzfe8+pOh/eX/a8H7pJ6fwF1+yqLpAEQIAscnfvtdd6Fns2V5kaGyGf82PSYgAYF2UJSfE5c34rrImk+IBqUZaCyLSMbuqkcjlWd+3FicZ2xC0fxqsE4ouw00AVEYUdt5bfhBj+jbkl+IKTL2yFA3B8iAFh0IfKB6KSL2gFLYuS+Lvn+nPCbwJXiMFwiHsCAUsSIlQrJcrVOolEGlGSCAkRX+wJDVIsltF0k1DIf42B0KAfnRQFBkP+4kZSxP8lvvkfD+zs5P/+veimgaoYuG4cw4iRSFXI5GskkhkymQyxRAJV0wPWo4huaDixBE6siBHNB+2JecxYFs1y0FVtx9Gws/iTAkdp+J4gyiMQDg/6XEdNJSxE0DTf1RWORAiFt8H9Aoqq7DDEtsXAbehzJOILd65rU68VWVmeYWNzkemZMRaXZrhy/QJXr5/h8JHdfPTx+z44/sOP+OSD9/n43Xf56L13effN13jn9Re48/LT3Hn1BV57+XlefuE5nr39FM/dfpKnH3uEt159mXuvXOSjd9/mrTff5bVX3uPdO3/i3bf/zFt3PuL40RPMza6wuLLF6sYBDh0+y6lTl7h6+V5efvkNXnjxdfbtP8yl86dYmhvmyoXj/PHZx/jmLx9z/tQxcqk4/bYvQuUzcWYnRjh19CD7d2/QrFfoNatMDHcY7lbot0t0G0WG2lUmhtsMtauMD/tlCwszw8yM95kc6eyIXBPDbbqtKr12jXbwvEI+haHrmIZDNJrCdeIYuoOmWztilmVFcZ0EmmpjWlGiXhLXS5IvtRkbn2F5bZW9e/ewb2uDhdkx5qZHGB/vsrG+xO71FWr1Eq1GmVq1SKWcY3S0xcRoj26nTL9bZmS4RruRZ2KoRb9VplJIEnMNHNvy3Vq6iiyLmKrf9ObYJoamY5mWL3BZBvF4lEqpwsTYFKurW+zeOsL+QyfZvXWEmfkV+kMjVColhoaGKBQzNJoVur06vX6TaiCg1ypVCrk84xNjXL/vAR598hmeeeGPnDp1iouXrjA+MUW7NcSZM5c5fe4q1288wNUr17lx/QqPPHid++89y7Xzx7j/6lkeunGB2w/fy/1XLnL22AH27VqjUSmiq9sivIjneQiiiChvg8GFwPmuE405eJ6Hl0wSy2TQHIdsqcKpy/fy/Csf8cqbn/DW+5/x9rsfsrE2Tyblouk+aN/zXHLZpC/+GAampVKtFFhYHOfMmSPcvPc673/wMZ/+6QteeeUlHrh5kdOntlhemWBmdpR4PIqpG6iajG2bJJNJNEMnEY/iuAbZRJT9uzdZXFlnfnU3U/PL7D14lLXNLa7f/zCPP/0it558jgduPc5DDz3EgV1LjHUL5DMehUKaXC5FIZ/BdW0ymVQA07eo1YpouobrRjF0Y6cN0wq4arVqkdHhDp1mgWIuhWXq6LqKpsr+9ZXkC/aC6DNHZdnf2HAdC8MwyOYKtLpd6q0Gi0uTrCxNo+sGiqr7GyHbwpYk+yVNO+zaIE4acLgkxW9+FQV5pwXWR3345STbm8rbQr3PvBKIiBJONIblRFE1PxZfLpUpVyu4jku30yGbTfuOPt1v4Q0LEYRgA3SbCRaOiGia5pdxRH7bRBFFMRDFIkEk0ee/ikKYyclx3+Usi0F7rn+ONDQdMSJgmTrT05Nks2lSqQTFYpFMxp/3W402S0uLZHO+cFWtFiiXc5QreZLpmO/IyiTIZBPkC2mymQTZTILhoSb5Qpp8JkkhnyWbSVAv56nXipSKGSrlHO1WlUohS79VZ7R/t0Xx7rg77o674z9iZDx9IZvQySVMMnGDhKsTtxXSnkbc0Uh6GilPJeFopFyLhGuSck1itkbM1ok5Jqap78QMBVn2mQGSEghXCpVKhWg0jiIbyJKOJCoosv8cSVb8aIKs4rourhfDtE0Mw0LXDXRdRQ9YDKOjw0Grok4mk2FpeRVNU4J4SMhvTwyaryQ5gmlqfrORHCYZ06hWLMZGPL9FcVRldsJgbtJiYdoOPjZ9cWvGYWXeZXXOYWXeY23eZnMpwdZmkeOHRrj3+iHOnN3NzFyXTMYhFtOJ2iqepfoClug7toyAwaVLEXQlgiaG/FtVwFQiuIZEyhJpZCzaWYdewaWVNWikdFppg2bGpJm2aaRMOnmPetohE9WJOzqdco5GKUMxF2N2qsONS/u4cXGDkwcXaBUSlByTctSinE+RSMR2hCVR9NvDBCG8c1EbifhwaR8wH0LTwqQTJoWcyuxkll7PZGo6zvR8itmlBOOzDpNzLgvLcRbmPZYWomxsZplf8Fhdi7NvX4X5hRL1Vhrb0nxhKxJBEkNYloGmSeTzKaYmmty8tp9b9x/m8QcPcPuhLZ6+tcWTj+zimUc3efrhBc4dinN+v8PFg1FObjmcPFji4P4Joo6KpkgYsoRn6MRtm6ht4Vk6tqFimzq2bhB1XOKuQzoeQ9cULFPHUhXs4FZXZR8ErhsYmoGpapiaTtT1sA0TxzZxLBvX9vBsh6jt+IwVx8U2TOKuh2Ma2IaBo+s4moalqViaji7LGLKELoqYsoypiHi6SkqTacRMGlGRRlSkbEeoeiKNqEQ7ITOUEZko6owWFErmH2inZIruIAXjD3STCtWYRDWpkLFCZO0QBS9CIaYQMwViWpiYNkhMj5BxJDJWmJwVopZQ6ecd2kmNVlyiHVepOALT1Th7xmqM5AwqboSKJdBwBDoxiZYn0IpJ1J0wFSdCw40wVzHZaNscnYpxbinK1bU4t4/XeOlcg0cOZHn0YJ3LqylOLCc4upRn91Sa8apHLetiaT6Dy1BEUo7M3FCa3bNFthaq7Fuos2ehxtZinzP7F7h5chcL7Tx1T6ZuCzRdkaYr0YnJtBzRb1F0JepOhIYj0LIFxt0Ip6o2F0sql+omZ4eTXNs1zvvPPcgHrzzJF5+8z/fffMtPP/yDv/30L37626/89Ldf+fqbn3jv3Y+5fv0+VpdW6LXatGp1mtUKvVaDoV6b6bEhFmYnWF2Zp5DPoirB7rok+uDfAAqvKDKKpqIFzi1F1ZEVDU33d6o9zyaTT1Nrd1hY28RxvCCmLfjcLknYEbwiQZPWNnMrFAkHYtdg4OASCIcjhCORnYbEUOj3QlKY0DYTa9uxFcDktx1cQgBNDwWOqm1BbDB8D+FwCEVRKJeLlMoVkqkMqqb5EcNImMHBQcSIQDgiBg1z/k79YDiErCoMhEKEIyLFUplWu44ghoknE6imSigyEDQ++lHyiCj40ZztBZxq4MayZHNViqUy2Wwax7UxLDMAGA8Si7rk8wVMN4MRzWMnSjjJEoabQtVtP1YmCYRCA3hRC1EWCImhHSdbKIizh4UIgyG/6VFSgrhhxHeihSKDgcAlIEREJOm3yOW2+2xbHNR1lVjMI1dIYZoyxUKa+Zlx1tfnObhvnStXz3LpyglOndvP7Sdu8v7bd/jw/Q/44K23+ODOK7z/1qu8+/qLvPXaM7zy0m1efuk5nn/2KR5/9FFuXL3GzMQYrVqZzZVFluemeOrxJ3j91fd5750/8fEHX/Dhe3/hvXc/YXFhkdn5NVZX97G0uocD+09y+vQVHrz/Md5952Pe//Arbt/+Ix+8c4c/ffgaX33xET99+yV///4bvv3yC5546AGev/04b732ImeOb/HgjQu89dpLjPZa9Ft1htpVuq0KQ60aIz0/fthtlBjrNxnp1hkb7jAx2mN8qM3UaJ+V+UnGhluM9Zv+MdRmpN8IGhUr9NpVep0OrhPHtvxSAdOOYbsJdN0hFs9gO3GymRJRL4VpRSkVa+TyFUaGJ1la3mBmYYH19Q2OHtnPytIsa6uLjI62GR/vMTzUoVLOBw6pMs1mkcX5MUb6NY4e2sX4SJNet0K3VWZjeZq9qzP063myqRi2ZSKJIrIcQVMVbNOPdpqGgWX6Qlc85lEo5hgdG2dhaYPNzQMsLG0xNrHK0OgcrfYIzWaTVrtMp1NiaqZPrpigXMlRKiepVAq0my3KxRLpdJJ2u8ax4we4euonpNYAACAASURBVP0yjz3xOGfPnuX48WNcu3Gdick55udWePChR7n35gPce+M6F84e5frFY1w6s8X1i4e4ePoAD18/x6vPPcqhPZvMTUwy3m1RLeZQZBFZkknEE2iqFrglpZ2SBEkOo2gKhqFjOxbRWIxkLk+6UiYaj1Nttnj4qZd44dWPeO3tz3j7wz/z5jvvMTrSIBH3UDURz7HJZlI7jdq6puyIQ1t717l0/gxXr1zizjsf8NV3v/Lnz7/m/vvu5ca1k6yvTTA9PUIhl8U2LVRVRlJEXyiSRdQAOp9PJ2jXykxMTjK7tMnqnoNs7D3I6uYeHn3yaZ589o+88vq7PP3Cy9x64kkunjvOxtIIY0MVhvp1hvst2nU/OphKJbBsA91UaTbrmKaNaVu4UY/h/hCu52E7HqZlMjY6QiGfotEo0G7VcW0HXVPQVBHdkANOmE44cg+q5m9YlEsFSoU8tmUQjXqMjo4yPDrExESXUycP4Dq2f75QVGRV+V/tiD7QPbi2FkXCgRNVDIDtguS7xGzb9t2/vysciUQiv3GxhG2Uxza4XkIQQjiOjefF/Xkrl6Fer5PNZonFYuimsTM/xuNRJDk4LwXMLUmSfYfrdsPvzmv5TY+iuB1r9L9mGIa/oSoM7myqbpc32IZKMhVlemaCWCJGKpOk0WqSzeaoVqvkczmKxTy5XJpiMc/y8jxTU+OUK2Uy2RSlYp7pqQkfMJ/PUsinyeVT1OsFsrkElXKBXDZJLuvzt4rFJL1uneWlWeq1EqVCmma1wNRE/67AdXfcHXfH3fGfMDxbXohaClFLw7VUYq6OZ2o4uoxnaXimimtquKZK3DGJ2jquoeIYqn9r+80viqL4J2jlt5ZEWTGQZQ1F8cHymmYgir8B6P3You/eUhQtcDkoqJqOYfk7Xrrht8vYtk0qnQ6aYSQs02RiapJ2u0kqlQhgxgO+eCMO7og51WoZ2zZwLZFSwWCoG2Vy1GRuyo8jrszazE9rzE8ZzE0azE9rrMxHWZqxWA6O1VmLXcsp1lfSnDo2yrUrW5w5v5f9B5bJ52O4ropnKcQdA0MRULYFLkXElAWfvyWHcQ0FXQ5jKGE8XSDjyFRiOvWETC9n0cuZzLTSjFfj9HMm/ZxBP2vSz1r0sybDBYdK2qGaS1BOuTSrORJRg1I+ypWze7l5aTfXzu2hU05Q8kzKUZtGIUWv2wyiOH4kZzumuB1V9KHOA0hiCFkMk826RB2ZVEpjYbrM6IjHxJTL/GKSmXmPiTmL2TmH5ZUECwsuq8tx1teTLK8k2Lu3zJ5dFRbnq7RahR04tiiGSaZcdE1CU0WSiSizUy3On1zlwslFnnxwPy89dYRnby1z+4EpHr7S5ua5MmcOuFw86HH+UJYLR0rcvDjGqWOTeJ6MrER86L0soKkymiKhqT6UW9d1ZEnGNP0WKMcwcR0XRVFRFBlVVlBkiXjMw9B0FElBUdSgDct3EDqOh2VZWKaF43i4tottOtimg2lYmLqJa3vYpo3neBiagaUb6KrfAqoqCqosIUsymqKiSTK6LOPoGpYqYSthbDmELYt4uowtCURVGVcNE1cjJEyRhCaQNmVyMYu4JhFVwnhqhJguYSshonqYpCXjaREcNUxME/HUMI4cIq6HyZgCRVchY4YpWWF6WV9YaydkqrZA3RVoOgLDSZ1WVKLrKfQclfVGhr4nMRxT6NkCYxmLji0wFVfZrDscH09yYjzKiVGPJw81efFMnaeP1XjsQIMrKxkubBSYq2tMVExGqlFKSZuYa2CpEoYcIelqzAzl2L/aYe9inf1LTXYvNNicabI+1+aVRy+zd6pJ1RWpOSI1K0LLE2m6Ig1HoO2J9GIyK/UUXVdkyI2wnFY5XjI4mpU52k3z6Ol9fPL6C3z27h2++OxTvv3mB3766R/88P3P/PiDL2599tkXPPLwY5w8fpKpiUma1RqVcpFWrUqv1WB0qM3S7CQLM+MU8pmgVU1CEPx5bHu3PCKIQXxEwnad34ozFAVRlLBMjeX5aXr9FjNLc8wsLdMbHsOLxonFEyQSMbSg/Wp7IeKLZuKOK2uHAyWEdkSmUBBBDEcCoWtwm2cV3okjhgPRKRSIYOHIb26tbai870ryOVi+O+ke//lChFQ6SyZbIJ3JUiwVfHdWOOS3IoYG/IWWIJBOJxGEcCCohRgMRRgIy2iajmkahMODKKrsx/pE/7VCoQHEIPrS7A4RT2bIZItImokXz5HOlMhmM8RiXiBu+TFNTZPJFzLUW31MN4fm5EhmG7iJPKrpoRu273IIFnmSJBERfNFqIHQPoYAHFhoc2IlPS2IE27Z3uDPhSJiQEApaHiPBa4eDGGNwf+S333G9UWFtdYHFxUk2NubIZWPkCylGh9tsrM5y6MAGp88e4elnH+bBh87y9msv8P47d/jwzhu898YfefvV53jzled4/Y/P8NzTj/HcM0/y4vPP8siDDzE7OY2h+e19tqnTrJZ47Y+v8PadT/jsk6/59P0v+PjDz/ng/U+YnpxidmGN+cUN5hfWOLD/KFcu38czT7/E++9/zjvvfcFDDz3Nay++wP/758/88+cf+a9//5N//eMX/vXrr3z75Vd889e/8o+ffuDbL//Czz98w3df/oW9GytMjPQZ6jTpt2v0Wr6Da6RXZ7TXYHK0zfhwg5Gu/38z3GkwMznC/NQIQ+0aI70m/VaFpblphntNlhZn2dp3kOMnz3Pg0BmWVw7SbE+QKTSIpYpYbhLdipFKFUnEs9hWDNdLYpge2UId3YpTLDaZml5gcnaB5dVVjhw5wNjYMHv37qLfa9JuVWm3qzTqBZqtKq1WiU6nRKue4aH7L9LvlBkd8llho0Mthjs1ZkdbzI91aFVLOLYfR7QsA1030FQdTVGJxzwy6ST1apXJiSnW1zdYXdtkZXU3c3O7qLdGqVT61JojNJtdxseGePThe2m3yxTKcfKlLMVSmWKhSKlYIp3OYtk6Y2Mdzp07zI0bF3jgwRsc2L+HmZkZpmfmGBoeYfeu/Zw7f4XHHnuCp596nMvnj3P57F6untvLzcsHuXHpIA9dP8Pth69x8tBuZidG6DZ9YL0fmZMCkcjyWYGKiKqpSIqIIPrOxVwuhWM7aJqBHY0RS2Vxkgkcz2V99xaPPfc6L772MXfe+wvvfPAnXnnjbWan+hQLaVRNQJFELMMXcxRZ8hl5yShRzyKXTbBnc4VrVy7xx1df5+vvfuXPn//AI488wn3Xz3L44Arj4x1GhjpEPcd3zgUN3ZquYZo6hqnguSbZZIzpqQnm5pdZ3bWf9a1DnLl4lc29+3ns8ad49c67vPjqWzz06BPs27PB1fNH2FweY3KsTrOWZ3FumnKpQCwa9X9eXcONunhRj2w2i+u6GIaBZdtByVGcarUcxN/SJONxatUyhqGhGzL7tjaR5AiyJPit1EIIRZEol4ukUglMUyeeiFOt12i0WszMjHHfzfOkkjEUVUcJeI1+VFH+TdwSFZ9nK/nnnsh2Y6IUIbJ9vvidS9V3T/muKyEiIEa2o9m/F7j8yKDjWhSLRcbHx8lms6ysrpJJZ2m3mjtifygS3nHBapq200ArigK2YwWiV2hns1SQfc6WaepoioIQEQlH/DisrmtB+2IIIYgpSpKEqklkswmink08EadYLNLpdCmWS1QqFTKZFJVKyXd2lXIUiznfkZVNk84kyGaTZDMJ0uk42UyKdCpGOhX1xaxCmnzOb1Zst6rkcyka9RK5bIzZ2VH6vSaddp21lSVGh+8KXHfH3XF33B3/EcO25QXH0nBMDduQcU0V1zRwAheMa2o4popjangBS8GzTKKW7j/ONv36bM13KiiqEcQT5Z2WxG0ul2O76LqBLCsoshE0J/q2bFlWdj5XNSOoTDawHQ/HccjmMySSSWRZQtNVIpEwuVyO0dFhisUisrK9gBlEEPyTra4pQQ2xjKVHiEdF8hmJRkVluGswNWKyPGOxNKOxNGOwMKOzNGeyMG2wvhJlfd5lcynGxlKMzZUU+3aXObi3zfnTi5w7t8HVq4fp98vEowpxz8BQBRQ5AMxLYSxDIWoZ6HIEXY7gqjKGHMJWBDxVoOCqNBMGnYROIyYxWrAZLZiMFhyGchZDBZuhrM1QzqabtWilbMpJi2LCpZaN0WtXSMUtYq7CqSNr3Ht5D/dd2c/CWI1y1KAWt2mV0jQbFRRZJBLxo4mSHPYvjoSBgCHjxxQ1RUQWw1imSCrlEovKjHQT9LomYxM2CwsJpmYtpmYt5hc85hccFhY91tdSLC3HWFjwWF5MsLRQZGqiSqOR94W1SBhRCNNuVTENhVjcwbRUslmXQsZiaqTISDvOzFiWQ3uaHNlX5MzhItdOVzh1wOXikRLXTo9z+cQI911dZtdGG9OMIMsCshxBUUTUoOFKkZVAbJVRFRVV8avGVVlFFqUdi7wsib7IpUjoauAmFCUURcI0THTdF1aNgLniWC6e6WIZNqbuYOiWL4LZHvVKjV67g6boPixZVtEUPdgdl31BTVVRZf9+RfadTLoSwVAEbE1Gl8IYsoClSNiahKeLRA2BmC6RMBVipkxUE4kb/pEwJTwtEohdAklLImNL5C2ZgqOSs0WKjkDRlWhEFfoZk5lKjNmSzXTeZLbiMFN0GM/ZtF2VbkylnzTpejpdW2csYTLkarQMka4j07FFepbEiC2xWnY5PJpnV91jrWxwbibFM8fqPHWkzv0bdTbKKofG4uyfzDJZcaklZYoxg7ijU0qnKKSTlLNxFsbrbC232Zwts2ehytZKh5WZKgtjJd64fYMzu2eoOAKNqEzVFqm7Ag1HpOVKdF2RnicymlTouRHmMyoXJnNcnizw8IFV3n/hNp9/+B5//vgj/vLZZ/z4/d/46cdf+PGnX/jm6x/5/tu/8ebrd7h2+TJzc7OMDI9Qr/kRoW6rzthQl8mxPvMzEzRqJQxD9XewZdFfVGy3VkkyguhH8lRVQ9U0HNdBFCV03USSZSRZptEoUyikWV1foj/Sp1AsEk+kiMbiuF4UVVURAtB5ZJuv9fsYYvA/Go4MEgliKOHIb9HFiCgwEBlkMPS7GGB40I+miELg4AoTDu4bCFxb2+4uX9T6A6HwHxgM3xMcvvhj2hbJdI5crkgikSAsir4YJvgOsUjA1PJFo9DO8wZDgwyEtqOT/nsXduKUg0FNfDBviwKWF8d2YsTiGXQrSipdxLa9IKKUQJJFP/4jhdENBceL4yWKJDJ1ouk6bryAl8yjBOKWKEt0Oj2E8G9w+LAQIhQIf4LkC4KRSAgv6mGaOolk1BffhEEGIiEGwj57y28S81k2ws4CzXfBhiL+zy7JYRo13x20e2OejfVZOr0yQ50aU+Md9uxa5tjxA1y7fo7Hn7jKw/ef5p03X+K9O6/z9usvc+fVF3n1pWd5/tnbPPvUY7z00rPcfuo2e/fuJ5PKoqkqiiJhGCrNepk3X32NTz7+gs8++yt/+uRLPv3oC+68+R6zs9PMLqwyObNEudKk3eozO73IhXOXuXLpBnu3DjE/t8zG8gqvvPgC//z5J/71j1/4P7/8k3//8xd+/O5bvvjsY379+w/8f//z3/zP//s3X/3lU/bvWWF+epxeu0avWWa4W2d6rMf4UIvxfpOp0Q7D3Rq9ZoV+q0KvWfHbFIcaLEyNM9yrMzU+xNTYCM2Gz2c6ePAEj91+hWdf+pDHn36HBx5/nWsPPM/le29z7sotDp+8yZ6DF1hYPcjs0l429hxjfvUAa7tPsu/wJc6cf5Bjp66ydegM65s+aH5qeozllXmGhlp0O3Xa7TKtRp56rUS5lKXdLlOrZllemqLXqzI9PUyjUaDfrdFvVRnvNxnrNqgWs0RdC8NQ0DS/IMIwdJKJGPlCjrHxMaZn5hgdm6LTGaJUblCttSkUmuTyNbLZEtVqg1KpyFC/zeryPM1mjW63QblUolZpks8XyGQy2I5Jb6jOmbMHOHlyL+cvHOfCxbOMjIxQb7TodIfZ2neIs+cucuPaTa5fPcu1S8e5em4/D10/zEPXD3H/1UPcvHKI6+ePcu74fg7v28XkWJ9mvYwqCwhiGEkWsSxrx7mla0rwdx1CFMPYtkUymcTQdEzTIpZIkS1VMDyPVK7IpRuP8OyrH/Hqnc+48+6feO+jL3jljfdYW56mWEz5EUVNwTJNHMdienoa23UwTR3TUCkVMyzNTnD88BZPPf0Mn/z5az77/AeeevpZLl44xv6tRZaWJ5mfn8SxdVRN+R16QiWRiKMbKq5tUi/l6TRKLC3Msbq5j7U9BxmfW2ZidoG1zb08+fQLPPvS69z74C26/Q7nz57g2qXjLEy3qJeS1Ep5GvUqrmtjmAa6aWDZwcaqrlMslnGdGKbpX+Nqhk40HqNeK1Mqp8mkEyTiUVKpBKoqkM4k/Dk6FGYg4l9biaKIoavYls9ocx2Har1GsVym3+9w8vhBkskohmESSyQDZ9bveYvCTqOiaZq4US+IWvvzlxAIXNtFS2ExTEgMI8k+FsLfEFZ2nLrhgCsoSiLJtL8x7PPkdDRNxfVcKpWyP28Kgj9vh7fZW+HgnDIQNCiGEaRtCL24I3CFIqHfzZFC8PfmC2SS5DvxfGSFjKL4JVOqqlAq5YnHY2SD1sR8PkujUWFxcZFsNk2lUiKbTftHLkUulyaTSZHNpkjEXfK5FKOjw+TyKbKZBPlcknarRiGf8h+fTVIuZclm4uSy/v2lUoZ6vUClmKXTqFLKZe4KXHfH3XF33B3/CcPW5QXLVLEtDdf0Y4ee5Qtbnm34t5aOa2nEHAvX0onaBp7tC16u5fMJXC+Grtsoiu67sFTfDeOLBSaaamGaNslEgnQ6RSqZQ5QUFE3zhTFF23Fy2a6DZTk4jkcikSKdTJNOpXC9GJIkYto6ghAmFnUZnxilWi0Tj8cRJZ+9JStSwCwQUVUJUxcpZh2SUZlsSqHfjtFtuHQqGiNtmeUZneVZlZU5g9VFm7UFm6V5i9VZm12LCZbnHNYWY+xey3FkX5tTR8Y4eGCEc2c3WZjvk0lZpGI2ccdCFkO+Y0vy2Vu6JKJLEUxFwFFETDkSsKNkkkaEtB6ml1QZyhiM5G3GSh6dfJRGyqacMCl4JuW4Q9bVydoaedugnHApJy0q+STJmE3c0dm9Os59V/Zx35UttlZHqSctKlGD8XaZRqNCLpcL4k8+5H3bxSXJQsDgGQwg876zS9clPFei1/WYmkwwPR1lcTnDxJTN9JzD4nKc+UWXpcUoa6spFpdiLC/FOXKwy9pql6mpLtlswo+MCn5zo2mpiFKIaNRGUQV0TUKWQ5haBNsQ8GyJatFlcbbO0myeE/vrnDqQ5eqZMW5eWuPK2TmeeOQQQ90UmhZCliJIUgQxsN9vC1x+xEtAURSfPxbEviTRj4LJkg9H9cUuyRe+5MDVpSi+A0vX0VQNXTcwTRPbdLAM24/OaiaaqmFoBp4Xw3M8LM1AlVVU1UBRNLRt7pwooQb8OV2zfYFLUtBlCUuT0JUwCVcnYavEAxErZkjEDZmoFsJTw0S1EClLJKWHyFsCGSNC3pHJGGEqUYV6XKUek+ilVfpJmX7GZKLostJK0Y+pTOUtZks2k2mNff0U8wWNjU6MPb00MzmHnq3QdXTatkLH1elYOl3XpKVKjKdcOq5G2zGoGxItQ6Gli/Q9jdG0x+6hKueXmzx+pM+llRJb7TgHh3KcnC4zW7DoZ0zylkC7mCAbd2lVK7imTjbuMNzIsjFbZ89CxQfNz9VZnW2wOFHj1NYcJ9YnKDt+hLPuyDRcHybfdSSadpimFabjSPQ8gfWKxeXFJs9fO8GX77/H5x9+xPfffs/33/2Nb775kR9//JmffvyFr778lo8/+JQnbz3Ono0NhjptapUSlUqRZqPCSL/D5FifqbFhup0GjmWgKD4DRVF9l6og+cKW37onBeKUGHCh/M9lWUUQAi6XLGPaOkNjw3S6DZKpBK7jYJoWhmWgab4Y6i9qAoaJKBAWBEJChHCw2AnvCFRhQhGBsCAGUcVwEJUbZCA04D8mPLCzONnmb4W2XVxCmAHBF2V+u3+QUOgeBiJ/+A02HwhVtm2TTGXJ5Uvk8llEWeaecIjItjMsPOhHHMOD3LPNpgr9Ibgd8N+bEPrtVggRFgaQZBFJkv2WR9Wg3hlG1R003SEaSxONJXFtB8vUcT0nWFCFcTyTSq1KqzeJl66RyDWIJgpEk7lA3JICV1UYSZLJpLOYprkTSxwMDfzmWhv0Rb6IGEY3DXRDJZWJoigSghjENUPbcP5Q4Grbdm6FiMj+eSYc9uOeqiKRS0eZmR5mc3OBjV2LTE8OcWj/OnMLE6xtLHHk6F7uvXGK0yd38eRjN3jtlVd47ulnePHZp3n+6Sd55vZjPPXUY5y/cI7e8BDxZBLH9tB1LYh9iVRLOV596UW++PPXfPXld/z1z1/z+Z++4i+ffsHayhoLi+vMzK+QyZZoNLoUixUmxyfpd/sM90eo1WqMj09w7co13r5zh1/+9nf++fd/8O9ffuZf//gbP337FZ9/9hH/+sff+J//+r98+t4b7Fmdodes0qkXA4GrykivRr9Vod+sMtpu0G0GzYqdhv+YXpN+t8pIt0mvWWF0qEm7XqHXqjPSb7K2ssH5Sw9y46GXuXjtWU5ffJzz15/iyn3Pc+W+57nv1qtcf+glrtx8lmv3P8vNh1/gys2nOXnhUU5ffJRHHv8jtx5/ifOXHmTX7n3s2bPJ8vIsvV6TtZVZer0aQ7061WqWlcUp5mcnaDaL9Ls1CoUEnU6ZUycO0us2aDdL9FpVJkd7NIpp8gmPZNzDdgycADYej0ap16t0Ol16vRFazR6lUpVSqUqhWCGbK5HJlshmC2RzBTLZHPl8jnKpQKVcplFvUy1WOLBnP+VijWajzvLqDLNzw5w8uYfTJ3dz/Ngejh0/zOLiMr3eKKNj0+zdf4ir127ywIP38sCNq5w/c5BLZ/Zz9dxu7r+yn+sX9nHz0iGunDnAzQsnOHvsECcObzHSb+E6RlAwE0EMon7RqIuqyJiGGbS3hlBUv3X62JFDZJJJLMsinc1SqlWJpdKsbO7l2kNP8NxrH/LGO3/mzrt/5p0PP+fRx55iZrJPt1nzuVOSjOM4xONxEokYmWyWaNTFc23arSoj/QYnju/nwYcf5q13P+WvX/+Dl19+nVsP38ul84dZW5vhyOH9ZDIJf2NIkfz3L8tEo1HfTacojPbbtGt5psb6HDt2nLMXbjA6s0x/YpqpuSWOnjzDS6/d4czFS+zas5vjx49y/folDu1fYXlumFatSCLh4boWtuOg6XqwsaUjKTKpZArLclA1zXd+qyqKppLLZeh0qqSSUVqNOolEHE2VAwHddyWFhBCCMOhfT+i+AzCRiBGPRymXy5SrNWq1KkcO7aPZqKLpOolEAs1Qd6KH27D4iCAgyRLRaBRR9t1aesCwEgSBTNrnrArbUXYpHJxLQjvMrJ1oobAdIQzjehaJuEc2nWZ8bJgD+/diWwapdApF1REivkgWCfkbFBHht00WQdx2bIV9l6woBs7XwcBlHPldw2IoELL8vz3bNhFFgXgsRjqVCK7RJFzXCaKSebLZFOVygUo5T6VcIpNJkU4nyGXTTE+OUSikyWQSZDNpctk0yUSUTDpOPp8lm0tSyGfI5XywfD7nRxNLxSylYpZ83he78pk4tWqRerlAMe+XIhQyibsC191xd9wdd8d/wvB0ecGPIGp4lsbxQ7vJxF3iru/SirkGMcfAs1VyaZe45zsxypkomahFOuZiWzqG5UcQJUVDkGQUVUNVNGTRb01UFD2II/q7oL4QpgaLHMnfARJlDN1AkiU0xb+osG0b27QpFPJ48SjhiO80ECIhbEcnk0sxOj6KZZhIwcVbvpjzbfeSiCSF0VSBdNwkFdeJeQKlvE41rzHUtJgfs1me0VmZ01mdM9hcjbGx4LC24HBgM8++tSyr8z6Ta20hyq6lFFvrBfbuqnD6xAIHDixSKUZxdAlDFlEDt5YmRXwXnCKhSRFMOYIhRXbcWwlTIu34TXu1uEY7E6MUNUnbOuVMgoxrE7d1PEPzG/0MjbRjk7JMepU8lZRNNRcjFXNIRC2a5QTXzu/lxsW9XDmzm+FKknrMYmaoQb1RCdg2QX21EkGSQ0hiCEnyAaDhsH/REhEGiAgDiNIgli3Q78aYGI8yMxdlYSnB7JzH3LzDwoLH0mqMtbUkm5s5FpeirK8mOLivxcb6EMNDdWzbICIG8H/Fd1o5tu4LTFIISQwjyv6tJPnOMstQaNezzM/UOLB7iDNHe1w9PcXNS7u5fmGVi6dnGOqm0TUBRQ7EK9GH6CuSiLS9oymEd7gdUuCMkYLWHx+WGgk+jyCLIoqkIAmiH3GUFdSAH6KqKqZukEiksExfeDUNX+wyDZuol8C2XDTVwFAMdM1CU43AweULttuQcUU20RQTRVbRJImEqZLzVCoxhW7WYKJkM1O2mK2azFRsxnMKwzmN+brHei/JdFFnazjJStNjqRFltR1npmIzVbBY7aRYrEfZaKeYLll0EhojGZPhpEE/oTFfjdGPKczmTVbKNvv6CY5OFFkuxxlydbqOScOQWSjlaGgyQ55FS5ep6RIVTaKgSZQ1ibImU9EU6oZGy7NpRQ02uklOzeXYbMdZrSbZ189xZrbCnl6GuWqcZkyllY1TSMUpptMkXIdCOk49H2Vzts6uuTJ7FypsLbXYs9hlcbTKfee2uHV+P72sS9mOMFmK0o3KdFyJtivSdgQ/mujJzKRUdjdj3H9knS8/fI/PP/yEt1+/w/ff/Z3vguPbb3/i448+46knnuCR+x5gZmKcRrlMrVikXi7SbdUZH+6xsjDF/PQEiZiLqvgCqCiJiIqMYZqB03R7vvKh5VbQpOgLXDKy6sddJUlC1TVUVSGRTtIbGyWXS2NYhu/0k6Sd7HWb6gAAIABJREFUKvftZqnwNs9EiBCJCL9bKAQC0fYhCESCBUhYCFxaoUEGIgOB4OTH6kK/F7i2I3XbHK/wIJHt+8MDDITuYTAQuAbCA37jYSSEokoUiyUKxTLJZALdMskUsgyEtsUiX/gZDA/wh/A9RMSIL3iFBv73+w+HCAuBsyxyD5Hg9UVJRbfiZAttDDtBLFnAi6awLRfXcZGlwLklRHA9k5GxIdr9UaKpKm68QjJfJZrIoBsukqL8rqUxFBSVqKiqEgh6gwxG7iEcCWPaBqGQ/94GB+8hFB70F4piGFH03cCh8EDQUhm40EK+myskBPB+KYIiS0ELrRAsxkNEYzZTE8NsrM+zvjbPxtoMW/vW2dq3wb596xw6ssmFi8e5duMUtx9/lKeevM3LL73IKy89z/03rzI5PYEbi6LoGoZp4touiiwjBRDwSiHLE7du8dfPv+bLv3zBN19+x1eff8M3f/2eQ/sPMjO7SHdonHKpwdTUHKVSnZmpaY4fO8Hhg0dZW1nn+vV7ufXIk7z15tv8+ref+e9//5v/+vUf/PLT9/z9+2/473//yv/59Wf+61+/8O4bf2RjcYpWrUSnXma878f5xobqjPYbjHSbDLVrTAy3mRhuMzbUodep+26vdo1+p06/XadTL9KoFpgaG6bXrTExPsaxk1c4d+U2G7uOs2frMPNLa0zPrrK+eYDV9X0srmxx5Pgl9uw5yqEjpzl77gbHT17mgQdv89ijT/PoQ7fYtb7OxOg4W3s22bdvk0a9zNTEMJ1mkWa9QK2WY7jfpNepMzHaYahbo1bNUq1mmJ7qMzRUp9UoUC1m6LVqNPIZyqkEuVQMxzaIRaPEYi6ZVJpyuUoykSWdypGIZ8hmCpRL/iZSLpcjm82TyaTJZNIUCjmK5QKtZoNOp0Oz0qKSr1LKFchnM8zMjHLg4DLHT2xy8OACRw6tsH/fBnv37mVhfoXx8VkOHz3BvQ88yM37bvDUUw/z8M3z3HflCDevHOT+qwe4dn4fl07t5ca5g9y4cIhLJw9w6fQJ9m4sU8qnfe6W4sfWJFkKzonhnfOiIEb8v3kpgqJIpFMpCoUi8VSKfLmMl0zixmMsrm3y8psf89Kbn/LaW5/x/sdf8fYHn/PYrUdp1fLkMyk0TUFTFQqFHMlkHENXyeeyOI5FPOZRzKfotCps7VnmkUcf4tU33uMvX/zA22+9x5OPP8yNq6fZvWuOxYUpctkkju0zXhVZRJQFFEXCsnR0RSYV9xjtN3x20vgom1sHmZhfZ3FjL5t7DnD0xBkeefxJDh07zrGTJzl9/gwXL53hwvkjHD+4ydxEj3ajjOdZuG6UZDKDaZpomo6qaZimSaPRIJ5I+skCVUU3dTzPI52KEY85JOJxLMvwy0N0lVDE5xIKohD8rmV03SAWi2Gafmwzl8+TTGeo1Wrs2lxhcnKYeDxBoVDCjbpIkkhEjCCqvvNKClhcwnaDoSShG8aO28tx7CA2HUQJpUgQbwzvgN8FQUCUhJ3GXUUVUVURXZexLAvTNEilkjQaDf/nS6cQRQnbcXfmvEgkhKr6jj9BivibMpEQQhDfFmUpaJaN7CAxhKDp159Tf3O+SqKAZRo+ZF5VSCRiVGpl4ok45XKRkdE+hXyWYinL1OQ46XRyR8RamJ2kkPO5W+m035iYSsV8sapeJZ2KUcinyGV90Hwhn6JWLpBJxykV0uRzScrFDJVimrGRLqVChsmxIeqlHKXcXYHr7rg77o674z9iZDx7IeWZZGI26ajOSLtEKe1RSFhUcjEyMYNKLkop49BvJChnbUpxi5leiZF6mm41RbOaR9f9aKHpeCiaiaLoAXvLQJKVHeaWz6XREAT/a6riLwYFUUIORAEf3LzdKqZhmza1WoV8MecvRsIDRMJhBDGM7ViksxlyhTySHEHVZARhcCff78PNwzi2hqKGkeVBHDNCMhqmVdFZmo6yPOuyPGOyseBweKvArmWP9QWHXctxNhcTrM05LM3arMy57NvMsWspyZ7NPOdOznPf/aeYHG9QLaVxdBnH8JvibFPD0CQSrhW0KPrClylHsFUJU47g6LIPHxcloqZBXLewVR1bU/EMA1tXcHQVzzCJGibpqEPGcxhpliglXYpJi0I6RirmkokbnDy0zP1XD/LA9UMsjjcpOCr9Wo6hftsHyov+rqIkh5HlMIocQVUiaKociD6DCMKgz48QB5GVEJWSycxshunZKOu7i8zMuswtuCyvJFlZjbO45LG8FGdpMcrBfWVOHh1mdanJ3EwfRRF8eL0QplIpIUlhTFNF0xQEKeRHSaVBpIAJIclhFFkgEVXZXB/ixJEZLp9d5PKpGa6cXeX8iVkObY0yMVbDMv3mou24obztyApELr810v+aJEQQIxKiIKBKIposoMkSqiSiSELQ7Oe3IhqKjKEqKKIfXTQ0A13TsW0Xx3IxTRvLcLAMB8OwsEwXXfW5W6Zq+uKWqmNo5k7Jgl+mICNLfkRRU3RUUSRuKjQzDhOVGOv9FCfnypycyXNpucil5TLn5nIcmypwarbMtc0OC2Wd4/NVFqoOR6fLbHaTLLZSDGcdxooe09UEYzmX8ZxDzdOpR1UmK0lqrsJEwWMs4zCTd1mtRNndiLJatpnN2HRslaqqUFIi1BSJqizQ1GQamkxVEagqAhVNoqqK1FWRvmfTcy06tkHbVtnVybC3m2AiqTMaU1mvpzg6nmdXM8p6K8lqJ08jHSXhmMRsC9cwcE2VYsJgbbrC7sUa+5Za7F5osHuuyfxwkb0LXa4eXGQk51KyIrRjCi1XpO1KdFyZnicyldFZKjgsFwwu757k83ff4M+ffMTnn/6JP338F7779m/88MPPfPH517zx+h2uXrrE+TMnmJkYpVmt0CwXaderDHWaTI4NMTE2TKmYDRZUcrDjLAfOLRlV9UV3SVaICAEYPZijNE0PFiN+LDUW89B1E8uycByLdr9PvlIlnU6iaSqKpPgLhCCGss1x+i2a4oPN/SNwaAVw+ZAYMLnCPhRekiUUTf0dS2uAwZDvPPIh84M7jK17IgO+QBMe8B1dAcNrO1o4GL6HwdAAg6E/7Di4FEUinUmTzuZIpdPYnotqaAGHy//+gyFfILsnMoCwHasMRKZI4H4KBe/DF+sGdhhhoqSgW3EsL4sVTZFIFjAtF13TUWRlZ3ElyRE8z6FYqZMs1HHTNbxUBS+ZxfKiZPNlREkiHLjK/O/vxz01XUMQIliWQSj8hyC6uQ3q345z+sKYKEVQVR/CHAoPoGoaqqZSKpUQBJFQaICB8MBOe2UkEt4p8RCE31xejmPR6zVYXZ5l18YiW/tWOXL8AGuby8wtT3Lk2AHOXT7GQ/df5rlnn+HRW49w6vRJcoU8iq4hqgqiqqKZJqViGTkoIjB0hVQyyu3HH+W7b77j6y/+ypdffMl3X37LD9/9yMVz51leWWdsYpZWq0+vN0St1qbfG+LRR27x6Sef8/If3+CZp1/g1q2nefSRJ/nX3//Bv3/+mX/+9D2//Pgd33/1Of/315/56duv+PXvP/DJ+3e4ePoonUaFTr3MaLdBv11hZqLHWL/B/PQ4Y/0mw50aI90GvVaNTqNCu16m32vRavqurXatSLteZrjXZmSoTa/bZP/hs5w89wiLK1sUijmKxQzpdIJ8Lk2v26JUKtDrtBkbHqHf67K8vMT62hqP37rFY4/c4vLpExzd2sVwp8u+Pbs4fGQfk5OjzM2O02kWabdKDPXqFAsZhofatOoFKsUk1WqGTrvE5HiHqaketUqGZrVAu16mlElQy6VpVnKk4h5RzyUe8/Bcl3g0iefF8bzY/8/ee3XHdZ3dmjd9SFTVzrlyzrkKOeccCIIAAWYwU4HKmZKsnChTlChRWaJk2dZx+Pz5HJ/u/nVPX6wNyP0XPLjG2AO5UKjCqL3XfOd8JtlskVy2QK1aJZ0WglY6nSSfy1CtFSkUM5TLRZqNGsVCkUapSiVXYHigy7GNWXZ25jl1aoFTp5ZYXRnhxNYS4+OjTE3NMDo2zfLKJq/c+h1PP/0UTz39KM8/e53rF09wfX+Dpx/f5eaNU1w+d4Ir57a4dGaDU8cXWV+c5sT6Gu1GDV1TfQfzAUfJF+3loH+EkBUJVVPQNJXJiTGSyQS5XIF0Lke5USeSTFFtdTh75RF+995n3Ln/E3c++4F7X/+B23e/4cmbT1DMxsRrp2NSq1ZpNevouih1KRfyOI5gmSXiYRbmJlmcHebqlXO8/e6HfPnVT9y9e4+XXniepx6/yonjCwwPtunrbZKIR9E1xWeHBtF0mWjExXMsoq5Ff7dOrZRhbKSPiZlZphY3mF3dYu3YDssb28wurXBsZ4fN7W1O75/j+qPXeOrJR3n8+kVWZ0cZ6NbIZhM+79UiHAnjeh6uJ2KcuiYYgpr+m8AlwOwO8bDH9OQY+VwKQ1eJRcOiuCMkhB0hOoXQNB3TMDANHdu2yeVypDMZOp02U9NjbG6u4DgukUgC2/GIRMNohiYYWLIPhP+3KHxQ8dtgfRHNshwxJAmFCPmvQwcurQN2VtAvKJH8w7JNbEdHUYJEI2E8L0yhUCQRTxCJeCTiURzHJZ5IEAqGUBXVF0SFGCril4rPbw0dnrMk2X/rDzVCfnGJpqvCWRw4GBqIa/RYLIZlGLSadWr1EslkklKlJPiK9SqZTJJsJkMiESPnc7QK+QypVJxSKU+hkCWdipNOxygVc2RScTI+fyubiYvPZRKUSzmKhQyDA116O3VKhQx93QbDA20a9SKtRoXeVoXF2dGHAtfD9XA9XA/Xf8KqF9zZVjlGsxSmrx5npJ1mZrjIwliVib48E/1FpoaKLE7WWBgrsjRWZbqTY2WsxtpohaXhCqPdCo5tYRg2mm6hqaYPkzcEh+aw+ljwthRNRZGF4KVrBqoqOF2SrKGphuCn+Dwu07TIptI0m03i8QjxeFzwtUyTYLAH0zLIZDNU63UisQiu56Jqss9h0g5P9KoqYRgamhrENmR07Sgj/SUGOy7HV0ssTLosTtkszdgsz3uszEdYmXVZmY2yNh9nbT7O8lyc86f7OLaSZWujyJVLi7z0wnUuXdqmUcuSSyXwbAtTVXFtE1OTMRQfgq6E0JUgqhpC9Z0eiiKjSgaqZDDQ6ZJLpPAMi7BtETZNIraJqxt4hkXccYnZFnHbJBO2Kaei5KIm5XSceNgmFbdZXxzm8WtbPP/UGc7vLlGKWwy0itRqRXExqwQwDTHNtSxVNP8Yioj5ySH/IjhISDqKqgZwHJl6LcLaepeJqRjT8wlmZqNMz0SYnYsxOx9hbj7C4kKU9bUcx49VOHGsxdxMnbnZYVRNiFayFBRxQjX42yRPDvitjSFURVyEqWoIy1Ro1TPsn1vm2sU5rpyf4vr+DPt7g5zZGaFccEnGHCxdxtAVdF0R0URFFRBdVUZTZHRZxlBVDFXBUBVMRcEzTVxVw1JkDFnyRUdFNPspMoasoCsKhiJu09IMLN3E1A1RB2/aWIaoDrdMB9uyxWGYOKYA0xuGKQQPXRQrqKrqiyU+40tRBdReVSjmUuRjDmVPZTDvMl+PM1WOsNZNsdqJsdKOMZL3GEzbzNRSNMIqjbhDwdVpJSxKrkrG1olpMilTIWdpZA2VomuQsVSKrk7FVWnFHSquRitiMJSwGYgaLFSSTOfDTOVitB2dmqFQM1VqukJDV2iaGk1Tp65LtE2VrqnSNRT6TJVeU6Xfs2hbGm1LZSiqM5owmM5HmcklmMpGWKrFWKxGma/EGEiaNFIeSc8gGfGwdYWwpVPNRlidanBiqcPWYoethTark1VWJpqcW5/g1vVdVvpLVD2JZkSlE1UYjBsMRjXGUwbTWYPFisMzews8+PR9fvz6Pj9+9z0/fvMDv/z8J/76l3/w9Zff8e7b7/H6rVucOXmSiZEB2vU6nUad4b42c1OjbK4vsLt9jN2TW+RzaSxTx9ANDMNA1YTApWkCGK8c1Lf7TYeKJCDNbiSMbogIo6KpIupimBimQaNZY3FjHS8aQ9c1DEMjFo1SqZaJxmOEoxHkf2Ou/LuDKyj5cHMfDh+Spd9cXgfClxRE0VQhcB3A04M99ASDvrh1wNjqoSd01GdkBfz43VG/NfGAoSXcscHQEd/ldRRVlUlnshRKdVLpDJFolJCscjQgmhSFcCW4Wj2hA4D7EbGZCQVEbCUUIBAUt2kYGiFZ3G9ReW8TjmQwrCheLIXjRrAdR7gyVdXfLAaxbZNcoYwTy+PESyQLbZKZMm44hm5ZyIrqi3cHnK0Aum4ePoYHQlZP4H+gazKKKsQ94ew6Sijox26knsP4jXgchVDoeh6hUEiIg6EjwlUmiw2ccMBKfhtlkJAimEGxeIThoV5WV+bY3FzgxM4GS+sLLB+b5+TeOjefusKNRy5w7sJZBoZHSGWLKHYSSbeFg0PT0AyLbLaAIsukU2nCnksqGeXJx274raC/8t//9Q/+8fe/8fe//pVnn3qKyckZJiZnSaXyzMws0Gr20m13efnFV/jTH//Ggwe/8sbv3ufVW2/z/LMv8l+//sr/+89/8K9//JX/+7//yj///iv/+sdf+euf/8C//vlffPvV5xxbXmCot0WnXmawU6evU2FkoMFwX53J0UEmRwYY7Dboa9XpNiv0tqr0tWv0dRqMDQ/QbVTp1Ms0qgWa1Qqjg30M9LbZ3r3A7vmn2Dp5mXQ6RamYIZWIkEpGKOSSlAppsukYzUqRZq3E0sI0O9ubPHPzUd5+400u7O0xPTJI1HUZGx5iY2OFpaVZxscHGRhoMTTYS7NeoFrNMzTUplHP06zlaLcK1GtZJka7tFtF2s0StXKOcjFDOZ+iVcrRqRZIRl0c2yQa8XBdj7AXIxqNE40kiMeTlMpFavUimWySUilLpZqj1apSKKQpFrNUijnqpSKlfIZqqcDa0iz757Y4dXKB/XOrnDu7xNLSMINDNWZmx5mYmGJ0bJwzZy/wyKNP8NwLz/LMM49y7uwul/a3uXh6hUcvH+eJx06zf/Y4508f59yp46wsTDI80Ee9WmOwrx/XsUQEX5VRfFeP7EfJZFk6ZFtFo2EMQ0PXRdth2POYnZ2nWC6Tr1bIlcoMT0zz/Gvv8PZHn/PaO7/nzr0fuPfVz9z+/X2ef/opirkY0YhNtZKnkM1Sq1RFxN8QLYrhsINl6hTzafKZOKNDLfYv7PL+h7e59+UDfn/nHr977VVefflZdrYWOX/mBBPjQyQSMcqlvHBry0GBNjB1XFekCzbXF6kUkiwvzjA6Ns7o9BIjM8usbJxk59Q+W7tnaPYOsLZ5jGM72+xfvcLkzBQnd7e5un+KExtztBtFImGHWCKGE/aIxqPUG3U0zcAyDTRdR9UNNEPHdG1cz8GyVSKuQyoWOXSZRcIehqULTmIogGHo/pBLxbFNdF3Gtk2qlTKJZJxKtUajWWN2bpJYPIJlORimTa3eIJFMCeSGLPm8R7/MRJYI+Z8PyQdsQRkpJFxaQek3pqrsC2DBoHj/QBQLSoLFVq4U8MIOhmFgWTbZrHAg9vd1sW1LcL/8kp1Dt7wiidd2v4FX1XzRzXePiViluOYOhHrQdM2/jyFUTfZj8r671h8M6brO9vYmvb1Nstks2VyWTDZDo1GjUMiRzWZIJuNk0kmy2RSZTIpypUCxmKPVqpNOxXxRK0YmGSedjJFMhMlkxc+kM3GKhQylQpZqpcDoyCCVcp5uu0ohF6dcTjPQ36JazJBJ2A8Frofr4Xq4Hq7/hLUxW59dnaqwvdLL3toAWwtNTiw1OT7fZHWqztxIkfWZJmtTVRZHi6yMl9iarnNyvpfd2Q7HJ+ssjdSJuhaW6aLpFoqioyj6YWPi4QTKB88rmup/XYhYquI3K6q6ADWbBromxALH9sgmU5RKFRRNIp5M+CdQYa8PhnrI5bNU63Wq9RqW7aCoPpRUUQ/jJZoqWvfiMZuwayDJRzHVHlLRECN9gre1NG0zP2WzOBNmcdphfSHK2nyM5bkoS9MuK/NxlmZjrMwnWF1M8ci1NV595RFu3DhFtZIhm0kTjURxTAvbMDA07TCiqfpMMNVvitRUS/zNsomqmGQTSQrpHK5hEXFsHE3Ds0zCpoVnmMQcG0/XCesqccugkoySCZvUCymSUZd0wqXTSHHz2jZPPrLDU4/u0V9PMTXWIV9IIUlHkaSjeK6BbsiifVALoSohVCWIpiloWghZDuDaMumkSqvlMT6aYWurl+nZJJPTUZZW0szNx5mdCzM7H2ZuPsLsTJjlxQwriyV2NvtZmOuSSLpC3JJFm46iBP3GxoDvFhMMMFkOIksCcKsqIRIxh95WlrMnp9g/PcGl04PsHW+ztVJhuDdFIqyTjHmEHQPb0oVwqalYuoGpaVi6gqWJw9FVXF3H0VRsTcZSFF/gUjBVBV0OYmkauiKjSxKaLKErKqamoykquqpg+qB60/CFLtPCNi1s08EyLXEYJrZpYBriY1M3DiO2hm6ga7pw9siC92VoOqZmYCgylipRjHgUow692QTlsEspbFMJWxQcnZShk7EdYppKQlXJOi4RVSNumMQMg7CqEtV0ErpOQteIKQoxRSaja2Q0hYKuUNQUirpC3TGomyoNU6Vh6zQthbat07Z1OrZGxzZomRody6BlaXQdk6Yu02dpDLkaQ6bGgK7Qb2sMeBZ9rkXH1uk6KmNJh9lSnLFEmNlCnJVGms2+AuvdFOcXBxkqhekUk7SrJRIRl5hnMdypMDdSYnOuwYmlFptzDTbnWhyb6bI90+bla3u8cPE43bhKwwvRF1WYyTpMxlUWChab3QSvXFrnly/e5cev7vH1l1/zy89/5KfvfuLH777jk9t3ePett9nZ3GRmfJxuo06jUqS31WKkv8PSzDj7Z3Z467XnuffJx9y9c5tjG6ssLsyRSSSwTSFQ6rqObujCyaUKHpesiA2HAACr6JaJYQlxXlJkYpGoaJe1DLoD/bR6u9iuI9pgU0larQbdbptcPke+WBCcL5/BFfJbEUMhmUDId3f5YpasyiiqeuhICh4IKlKISDSKoii/iVaBIEcDB8wuX4AKHhHvB4OHMPhAqMePGx4hGOpBVSRsz/IjiqINzAtHSWWL1FstkqkkiqLREwjR0yMYW6qmEZKD9ITEdP5A4BIOp6P+NP+oaLoNBeiRA8iaiWF6eNEsph0TscRwBMsyxcYpFPBjNyFc1ySRShJLFXETJbxEmXShQTiSJByOo+oGwVAIxzGFYyF4sMlTRNth8MA9IESucNgiHgsfOrBCB64LOURIElFFyzKEM61HOOKCoYDvfBN/gygDCBDyBa5gqMcXHEXDparqpDJJSsU8IyP9rK/McOLEEnunjrGxOc/J3TWu3zjLozcvMTkzgem4yLqJZMYxwwkMx0Y2dEKqjqbbKKpOIpEkEo5gGRoL0xP89O23/PLTA/7y51/51z//yb/++Q9eeu45Zqbn2d4+RalYY3R0ilKxxkDfAB/fvsv9+z9y77Ov+f3H93j5hVd5/pln+fPPP/Kv//or/+cff+H//Pdf+N///Rf+n3/9g19++o4ff/iGOx/fZntzg95WjXatTLdRZniwxehgi5H+JiN9TQa7DQb9t0O9DQZ66wz0NuhtVWnVynQaVfpaddqNCvVykd52nU6jwtTMPJsnr3L6/BMUimWGBrpk0zGSyTCZdJR6tUgiHiabijHY32J0pMvIYJuzp7b58L33ePbJZzi2tornWDSqNaamxtnZOcbi0ixT02N0O3UajQIDAx0G+tt021Vmp0fotsqUy0l62yXqtSzdTo3+bp1GLUe1mKZTzlNLxymm43iuheOaOLZDJBIlHI4QjyeIJ2LEEmFa7QrNdpF6rUirWWSgt061nKWYTVIppGlWi/R26pw6tcmVS7uc3lvk4oV19s+vsrg4yOhok2arRLFcYGR0lNWVJZ566kkef/wxnnn2US5fPsljj1zgyqVtbl47yRM3drl54wxn9zbYWJlneWGeqYlxarU6hVxZFKfIErZt4Xk2sn8ulmUBLZckESMzDB3LMlA1BdPUsWxDOJTCUSr1BsV6nXg6y/Hdc7z14ee89dHnvPXhZ3x49xvu3f+Ju598wed3PqCYj+I6JuGwRcSzSaZSuI6DbZrE41EBmbdN2u0aqUSE+Zkx9i/s8syzT3P33jd88unnvP7qLd56/WWuXtxlY3WGTrPC0NAAtmVg6P4AS5fQDBkv7GCZKs1akXY9x+b6IhvrS4yMzzA+u8zumSucOX+FjRMn6RsZZ2n9GKPT04zPztA7OMTQ8Ajnz+5x8fw20+N9VIo58oUcluMQiUVJJJMYpk2+UMQwxeDWccPopo5u6pimRiTiEQ27pNMpRkeH0HUNRZUOXVRSKEQ0Gj/kSylqCNe1SCTiZHIZIXA1qkxPj5HOpLBsB003SKczGKYpnie/VVFW/Ti7qoiIoCQKL4KH7ikhdgUO23ODQvg6EJxkSZyb5BBBKYCkSGi6iuXYhL0IjuOSzmSoVirEomH6+npxbAPTsjBMg1w2dQiRD4VECYckS2iGiiILp5poQxTnwAPHsWjRlgiHPcJhl2CoB0WVsR2BIkmlMji2TW+nRrmcJ5vNUK2WSacFW6vZblEuF4nHo8QTUTKZJLVqmUw2STabJJ9Pk0rHKeazVMpFMpkk6VSCTFq4ujKZJOl0jGI2Rb1SoFEvs7K8wPj4IH19dSqVNEP9TSqFNJ16+SFk/uF6uB6uh+s/ZW0tlGe3l+rsLjfZmq9xbK7E2mSBtakiGzNVVsaLLI/nWRjOsDKe4/h0ke3pMidnajy6M8XOXI3ViTpR18DQTTTdEM1hvmtLUTQU1T9BHwhcvqB14NBS/QijoVsYli34XbpwhGXSOQqZLNVqE0kOkStkfSu2ELnElEglHI1Qb7cIxyL+BjTkT9BUZElE1TRdwnUNTFNF10M4ZoiEF2RRTWWZAAAgAElEQVSgZbE+H2FtzmVu3GJu0mFx2uH8bpOV2QhL0y5L0w5rC1FOHq9w8niNjZU81y7N8+YbN3nxpev099dJp5NYpimcPqaNZTromo0im8iygSxpyLKGLOmoihC2Dr7mOR6e6WKoOrbmCzOGTkQ3RUTRtnENjbCuEjM0Mp5JLmpTzcapl/JEXJ1M0uLC6RWeffI0Lz2zz8rsAJ1mgXIlhyz1IEs9KHIAVQsJcckHzetKCNOQsQyZsKuRTmj0dl2GRxwmJiJMTcWZnokzPRtj60SdmdkYs3NRZudd5uajLMzF2VqvcWK9xfbmIPV68vB3KIrYdIppsWDbSHKQYOgosiI2vbIUQNMkNF0mn4szO9PH3olRru3PsHeswvxYjJGORyVnEXN1cqkEUdfBMTSMAzFL03ANA1tXsTUVW1P8Q8MzDSxVxVRUXEMX4pYiY2oqmqKgyCFfoBLClirLftRREh8rMqrvvtI1FcMXrgxNx9AM39mlY2oapqYLSL3v/NJVHcuHiKuyOHRVw9IMXNvEMQwcRSGsacRUlZiqEVFUIopKVFWFkKUZxAyDuKoTVzRiikZCM4hrGnFVJa6qZC2DlKaQ1Q0KhkHV1ul6Nn2OQcfSaRkqg2GTYc9iIhmlz9boNSRGojoLpSSTcZsxz2I65jCTcJnLeCzmE4xGTCZjDou5OFMxmzFPZdjTGQmbDHsGozGbxXKKhXKStVaO3ZEWpyc6PL+3xLs3tnj9yhqfvnKZR3anWBlrkk9GSURcop5JvRDn1LEx9tb6OLXWz+ZcnbPHxjmxOMipuS5/uPMGpyY7dKMKozmHkaTOVNrgeCvOmYkSr1xZ5W/fvcMvX3/AD19+xoMffuKnH37kq08/5at7n/DOrVusLMxTK+ZolIq0amX6u02mx4ZYn5/h5rWL3P/sLt9++Tlf37/P119+xd07d3n3zXf43a1XWVleplQoYlkmjmPjuQ62ZflQ5pBwa6maeJ3RRFuioikomkoum8UwTCzbotvXSyIR8xu3UqTSSbLpFMVCjnDYw3LsQ0dWSFb86JsfK5EUgsGQv2E4etiAddAoGAgKJ5Ru6MQScVRdIxgKcjQU9KOGQuySFFkwtgJH/83V1XPo+OoJCKHrNwi778oKBlBVmVg8TqXWoLevn1Q6iWYYBIMSPT1HfbeUYIEdCRzx71cPQX/SH/LjiMHQEQLBI0JUUlRk3caLZnEjWSKxDF44hmVZqJriN4SJTXjYs8jn00QSKexoDi9ZJpYpkc2V0Q0Xw/DQDRtZklGVkA+TP4gdHvGbvQ5cbUd93tb/IBT8DbQvNpLyYWQrJAUPHV+BgIhg9vQcoafnCEcDR/xGsn+PKIaQQgHxvcGAz6hRyGRFvX1vX4vR0X4WF8ZZW59nYWmaxeVpdnbXefTmZVbWFjAdG1lTCaoqAUVB1nV0x0E2DGRFR9NMYrEotmmjqiqlQo7nn7rJn376kf/6y//k77/+yt9+/TNvvf4aY6MTjI1OkU7lGBwco1bvMDo0zO0P7/DeOx/x+mtv8ezTz/Lk44/xu1sv8d6br/PtF5/x7Ref8Oefv+Uvf/6RPzz4hs/vfsTd33/A55/eZW97i75Og1a9TLdZZmy4w9L8FCMDTcZ99tbYcIeh3gaTI30M97foa1fpbVUY6DRp12p0mzV6WzXq5QKjg3206mUGB/pYP3aas5eeptHsIxELk03HKOQT5PMJEnGPVDJKIZdiYXaCRMIll47SbVV45flnuPXyq2xtbRF2PYr5EkNDA+zubbG9s8nM9Bj9fS0ajRKNeolCPkW3VWZ+epRaOUOrnqPTLNBqFui0K4wNd+nvVqmXs/TXK9TTcaqZOImIg+0YOJZFNOoRjXlEY2HcsE0qE6VYStPulqhVstQrWfo6VWrFNOV8kk6jxOLCOHun1jlzapVTuwtcuniM8xeOMT8/QLOZpd0ukcnG6O1rsr21xpWLp3jphSe4fu0cV6/ucuXyDmdOLvHEjT1uXt3j2sVtHrm8y6NXz3Du1A4zUzO0Gh2KpTK2aSNJomQlGov5UTVfBPm3+NrB54XQpQmOlKVh2SapdIZSrU4klSJTrHL9yZe49fZdXn/vHu/f+ZrP7v/EZ/d/5J233+P227dIxC0810I3FHRDcJ0M42C4I5r0vLBDrV6kkE8zNT7EmdMnePa5p3n/w4+5/ftPeeftt3n9led59smrrC5N0tdt0NvbJhGPivtlGQJirwvulGloRMM2lXySQjrK2FCb6ekpjm2dYmntJDMLaxzb3mVgYpqZxTVmVlao9/bRPzxCs93m1N42J0+scnJrhZmpEcJhF8OyxIDVNNB0A9Ny0HyHk2GZApyfTGAYQghMJmJEIx6lYu7fopSCFSYFQ7iuhyzLOLaNqoaIRFziiSjpbIpufz+ZTIqpqVGSybi4VlVlNF20kIckAZGXpN+ihZL/PCqKcHBJsnx4TpAkyQfPH3xe+f/9fCgUQlEFY/BAPDMMg06rjappqLpGqVggnUqgmwqJRPSw1VfyBw2appDNJUVzri+ySSEJ3TB80VRBURUBu/eB87IsYzmWX4bSg6zI6LpOIhFjdGSYRDzGyRPrJFNxMpm0AMVn02QzKeqNBrlsmkQiQSIRI5WOk84kiCei1BtlsnnRpphOpSnkc6TTCTLpJN1Og1w2RaNRJptJ0GlUuHzhFMNDvbSaVarVHK1mlXI5Rb2aJ5eOUy8XyCUeMrgerofr4Xq4/iPWzkp9dnupztZcka35ItsLZXYWypyYK3F2o5cT81W25ytsz1c5tVJjZ77A+aUa+0sNLizWOLvSYaiRxrbEpv837pAQuA5gy5phoKgmiqr7DWTCxaWoglljGBaRcALVb6GzTBfbjmBZLrFwhMH+AXRVww07wpFlqMLl4E+jVF2j3deh0aphWjpu2MEwdWq1umjFUSSCoaNEIh62rVEsJHCtEKW0QassMz9mszzjsjDlMDthMz9psz6bZHUmwvJMhKVph5VZh92tGuuLac6e7HL1wjTvvPEob775FKdOreF5OqZpYBiWiKdpJqpiIYV0ZNlAkXUUSUdVDDTVQFN0NMlAlVQMzSBieziGjqUqRAwdT9cIawZhTSds6XimTtjQiFoG2YhLJRUh5Rmkoh7JqEsm4bC+PMKTj+7ywjP7XDl/gmY9R7Ve9Gudj6LIokFRTOCEyKXKQXQ9iGUE8ewQqaRCX5/J+ITLxJTH7HyS6ZkYm8fLbG5WWVxKMzcfY27eY24+ytJ8khPrdc7uDLC60CSRtP2LqACKFiISdlH8qOZB+46shNB0CdlvWdRUGV2TGO6vsrs9zc7xLrubdTYWsrQqCs2izEAzSi7p4Ro6tq7gGqp4THSdiCbe2pqOqWqYioKhyOiqaDHUFRVDVtEUEWFUFUmIVqo/GVaEu0rxBS5Flv0YqYiiqYpohxLML78RSFHQFA3bcvAcT7QwKkLA0lVfLPNZS4qioKsmSkiIXIai4tgWlqZjKYp4nhWZuKYTV3Risk5MUUjqGhlVpeTalHSDhmn68UGVqqFQ0hXKukrNVGlaKk1DoWMqDFgy02GVpbTFtCuzEDc4nnfYzNlcHaqwXY6yUw5zcajA2/vr7PeX2atEuNSf5bXtWZ7fGObl7VkuT3c4PVjg8cUhTndz7I9UuTDRYq+/wF5vnmvzAzyxOc1jxyZ46ewy371xky9uPcb9V2/wxSuXePfx4/x670VevrHO6ZUB8okwyahHNhWhnAmzOt3i1EqX3dV+dpY7nDs+ycmVMd566iK/fPIupyc7jGUMhhIqC40YK80IV1e7fPPeI3x7+wnuvXON+x8+zXeff8gPX9/jlx++4ttP73Dz+mUGu03K+Qz1coFus8pQf5v56TFeeuYJ3nzpBR58+x0//fgzD75/wM8//oEfvvuB7775gfuffsn9T7/kw/dv8/EHtzm5vc3M9AT1aplY1MGxdAxdQ9MUwdPym+0UJSSm5KpKPp8jk0kSDoeJxaLEomGiETHF9sIuniM2aIcxajlESBYcrqAkwO/CteVH4A4YXP7nZVnynUMC6qsZOq1OE0lV6AmFOBIMCFdW0BerfE5WT+CIz9sK0NNz8PFR/3f0cPSg/TB0xI+TCKaU57nU6k1a7RbVWgU3EiEYlAgEBIcrKIXoCQV+g9wHjhAMCLfTgVgUCB4hIB31BTkXL5rBi+YwrAjxeBrLNLEsE0UVApduqJiGRrmQYXh0lHCySCRTJZoukcgUGBqeQFZMJFkX/DNZPoTdH0D0A8Ejv7UnHoD0AyJGeXAEgwEURSEYFIUYISl42AzZE+jxeWa+8Bc4egjR7zlsjBS3IQQD8RwaltjYm5ZBIhGj09tkenacyakx5hZmWFxeYHFljq3dLa4+eoWh0QHB3FJVQqpMQJWwIxEkTSMoy4QklVgsQbPRIJ3KEI8n8DyXxYUZ/vjgO/7nH3/ir3/6mb/9+ic+uf0hoyNj9PUPk0qlabU71OptVpeWeO3Wa1zcv8T1a49y9sxZLl84z7UrF7l6+QKPXb/C49ev8MoLT/LBu6/x+d2Pufvx+3zx6W2++uIOzz99k5XFaQb7WvS1Sgx2a4wP9zHcX2O4t85wX4P+bpVOvUS3UaGvVaWvXaHTKDHYbdGpV+jvihbFejlPq1amVinQbtWYml5gY2ufdneIWMwjnYpRLmdIp2KkkhHSKQGYLuZSpJJRSoU0qaTLYG+dl194gZPb21TLFYq5Av19XTY3V9nbO8HoSD+jIwN0unX6uw2qlTz1Wo61lVnazQLTE/3MzQxTrWbp72sxOTFIvZKnWsox0G5QS8eoxF1yyTC2bRL2HNKZGNG4jRu2icRcEqkwyXSMQilDp1GiWc3RqOSolzM0qlkmx7vs7CxwbGOC06dWuLS/ybkza0xP9dFoZKnWcrTaVZqtMvNzI5zdW+XqpR2uXdnl/LljXLywyckT05zZmePKhTWuXdjm0tkTXN/f4fK5bU6e2KDVaFEt1/HCYZSD6JocxPXCh+UXuqELQUKSkA/RDTKGoeO6NpqmEI54WK5DMpsnkckTTaZp9Q3xwuvv89ZHX/L+J99x54sfuf/NH7l3/3s+/eQuLz5xlXTSI51JoBqinMWxbR9ebqOoEq12k1g8SiIeJpOKMTbU5cLZbZ595il+9+bb3Pnkcz66fYdXX3mBK/snObO7wdhIH81mlWQihu0IcUvTFFRdQlM1dE3BNFRSMY9CNkqlEGNvZ4Odk6eZmj3G0sYei+tb7Jw+z/DELPNrm0wuLFNuthgdn2Z0eJhj68tMjg/RaVUol0uomoFqGKi6RiKVxPUiqL5zVzcNbNtiaXkJ23FIp9MkEzFikTDpdJJoNIyqiuGqaepIUohUKommaYLrqEtomkQ6Eyebz1JvdchksgwP95PNpQTn0RRDE1nRDlMKAhgfQvIZWEI0+i2iKDhfwk1sWDqhkOAyHjDXxP+CcO7pukg1SLKE67mkUikS8QSqX4QTj0VQVVkMjg1NOMVCIUJB4RrzPI9YLOy3Wiq+4CYOSRbiWkgK+Oeyg/81gQwRaYrQofNrdWWBSqVELBahv79NNp8hm03T6rTI5NIMDw+QzaZJJeMk4wkyqQTVSpFkMkIiGSOVipPJJkinEyT8RsZUMk4qGSObSZBKxRgZ7qNRr1At5RnobVCrZNk8tkoul6CQidNslCkVshTzaXLpOLlE5KHA9XA9XA/Xw/WfsE6t1GdPLtXYXqxwcrHC9kKVk0tVTsxVObnU4vhsjc3ZCpszFU7M1dicLnNissjx8Tx7UyW2xytkIxaWaWKaNpr2m8jl+RdXsiJj2jaKbgmhSzsQuAwBoFcVNF0jHktjWi6qqmPoIsIXi8awdZ2xbgv9IB6kysQScUK+1f6gVrlSq1BpVBkeHaTerJIv5IVlWlFQVFkAz+UgEc8ik3CJh1VysRDNssTsqMv8uMP8lMfclMvchMXKTISNuQiby2mWZzxWZhzW5iMcW0pyYqPM7kad/VMjvP/2TR5/7DSVShLXFXE1S9f9yJyB51i4to5n6aTCNhFTIemZxB2dhK0TMVUycY9M1CXhGURtjbilkXRMEpZG0jZIhx3inkUiYpOOh8nFwtTSEdKeQSYRoZBJUsiEGe4vcOPyMZ57+hzP3txnYrRDsZz2rfPCwRWSjhIMHUGSe9B0CcOQse0QthUgEg6RzysMDDqMTThMTkeYmokyPhVmfjHF0kqW6Zkw0zMe0zMu09MeGytZLpzq58r5CY6vD6OowrklyQFxYaopmKYqOFzKwYW3hWEqh3FFRQ5h6hKtSoSN5SYnVtJsrWapFQNUMkcY62isz5VJRSwhcKkyEdMkZlpEdJ2EaRE3fMaWqgpxy4fIa4qCrqhCUFRUAfhWFAxVE3FCVTgKw44jSg/8KKEiC3FMcLT0w42Cpmoi8qqqh8KXruuidVFW0DVd/JwiIrjKgSAmH7i4ZDRJQpEkTEXBlGXCqkxSlqlqMl1Tp6vJdNQQA0aQCVti0lOZDxvMexpbGZfNpBCupjyVxbjJYlRlKSqzFFFZjshspVT2ay4vLTS51o1zvqBxsy/Kzf4Y72/28/pyi5fn67y7O8EHF+Z4ea2fJyfzPDNf48NLq9w6McLnT+7yzpVVbu2Ocf/ZPd49N8db52b48PoGr52Z5rntUV6/vMZ7T+zwxiObfPj0Hn/74nX++9sP+PPd5/lf37zGL588wd+/fpE7r+xx8/wc1UwYx1CwDZl0WGdlqsnlnVGunZphb22QvfUxNmf7eeXxC/xy7zav3djj6mo/xwbSnF1s8dr1Vd5/9gQfPL/Dm09v8v5Le7z13CnuvP0MX37yDr98/xmPXjxHOZ2kVszSqOTpa9eYGB1g/8wOLz7zFF/f/5JvPv+SB9894MEPP/Hgh5/4w49/5MEPP/LHP/zKg+9/4YdvfuCbL77my3tfcefj3/PJndt8+cVdXnv5WabGBoh7LpahYVs6lilgvarqM1NUBdexaLXrVBtVKrUqXtgTDEBd9VtjJdG2JUl+BfuBuPXbIWKFgX9zCwUPBS4BRA8eil+KIlFrVCmUSxwNHOVoMMDRQA9HfHB6KBTwxawjSIpEQA75As8RERv0v+/AwSWcSwI8Hwz1YNkW+WKZbm8f5WoJy3EIhoTAddDMeDR4hIAcIOQPE4IB8Tpz2GoY6qFHOopmmDjhJJF4HtOMEItncCyxwZaV4GFMUJaDmIZOpdogX24TzdaJ5xskcyVsN4pphQlJGsGQLIQ+KSAErENR78CddvQQbiw+PnJYVnLw2Kiy4rNiguLx8TkxIVm4IoJS6PB2/p3zJRxh4m89iPAEJeEYE7cVwLYMhob7mFucYXphhvmVedY2lplfmmdhY4Xzl84ytzCLYojhj6SqhFQFzTSQNNUXuGQsy2R6aoJCoYAXjpLJ5BgfG+f5px7n3u33+fuvv/C3X//I3Y9vMzw8RKc7QDQaI5FI0u3t4/j6Mo/duMr+hQvs71/k/PkLXLxwkfPnz3Pp4gUuXthn//wF9s+f4fqVC9x85DovPvc0r916njdee4Hb77/J7Q/e4d23XuOx6+dZmBllZmKApcUxRgdbDPXV6e/UGOjU6O/U6O82GB5o0W1WGe7v0qqV6OvU6W3XaVZLVIs5aqUinXaTsbEJhkYWmFtYJ5mMk05FadZLTIwNUq8Vicc80sko7VaNQj5FNh0nk45RzMW5cHaXa1cv09dsUsrlqJTzrK0tcu78HvMLUwz0d5gYH6JeK9Hb2ySXTdDbW6fTKjI02KZWz9NqlRkbG6TdLNNqlKlWCnQaVTqlLNWERz7uEY7YuJ6J4xnEEi7JVBQvYuNFbWLJGNFYlEwqSTmXol5J0axl6B+osLo0xM72JKdPLXDjkT12TsyxtDTEwGCFTDZCKh2jWsuxsDTGxHibna1pHn/kFLs7C6wsj7Iw12FqosTx1SGu7q9zZnuZS2eOc2Z7hfXlOdrNOvVamVQqjiSHkH1hQQySFDFMUlWfL3cgOggOl2mawhWlKpimgeN6xNNpyo0GqXyeWCrN3oVrvP7ePd784Cve+OAL7n71M/e++pl7n3/L7269yJkTM0Q8HU1XCalClFE1FcPQiUYjyEqIaDRMKpUQwmUhy8hAm7NnjvP4zeu88sorvPXOB7z//sd8cudjnn3yGpfO7zA7NUi3Uyca8TAtw2es2jiOjq7JGIaKoaskYi7lQoJKMcroYIPpqTGmZlcZGV9iceMkc8sbtIdGmV/ZYGp+iUKtTr5cI53Ok8/nyOezlMt5wW/VhbgVVGT/2lVFUXU0TUdWRUGSFwljuw7JZJJEPIbrOowMD9Js1lBV+fCxlyTRVCnie0Lc0nXBPMvmc+QKRZqtFq1Wnb7+jh/v8wfAfgtiMBhEkkSLonD1BnxBKSAiiqGDpkT/vOHHpCX//BEKBQ5dXuIcI4YRlmUJYdPzSKezRCIxTNvEtg36+jtIkoTr2kJUVFT/d4jnNhQK4Lo2juf6DcJCSJOkoBjU+M5WSQ4hhySCgaAohfJfHyVFQlEltrePkctlGBkZZHV1nnwhT6lUpN1ukcmmaHealMoFyuUipUKBVDJOIh4hHo+QSiXIZlJkfCErmRACVzIRIZWMUqnmyeVSFEtZKpUCxXyGYiHL4twkoyP91KpF2o0iW8dW6O00qFXy5LMxcpnYQ4Hr4Xq4Hq6H6z9hbUwWZo9NFFkdKzDdiTHdTTDdm2GonmCwFmOonmR+uMZwI8l4N8dwPcFwLcVwPc5cM8HWUJW0Y+PaolVO1QRgWznga6kGsqJiOQ6OG6Zar6EaJrKioWpC7Eok034ts4Prhn+LLBqWmH5pGt1yHl1TiUQi2K6DJAkLtuJDiG3XxnE9Wt1e2t02pUqJcES4JwRUNSg2T0qAdqtKKRunt56ht2Yz0FBZGLdYnfO4cLqf+SmPmXGLpVmPpSmTtbkIyzMuq3NhFict1uYjrM2l2FhIcXqryo1Lc7z43AU2N6ZIxl0cUyXqqJRSYYpxm3LKppw0qMRMGmmLVtqim3Np5zw6aYdW2qab8+jmInSyDo20Qy5iUEl6NNMetYRNLelSiNskPIN03CMddijELRrpKMVEhL52g3I+zshgmUvnVnjm8V1efGafvZ1lavU8shL8jXul9CDJR1C1ILoWwnND5LMm1YpNuaTR328zOh5hcirMwlKOxeUsC0sZtrabzC+mmJoW4tbcfJiFuRgnN6tcPTfM5kqLRi2BrATQNBlZCaCoQQxdxnNtVFXywfIB/2KoB0kKIEtBDEPDczSKaZW1uTxbS1GWpqL0NkIsjXucWIiyMZ8jE9aJhz0cTSNimERNQwD5VZ2M4xIzdFxdwVJFO6KpShi6jKXp6KqIDB64qyzDxDKEMKWpKulkSrQmqpoPrBdxRCFo+e4sTfMdWpoPtheCl+6ztsTXDDQ/0qhpB218IuYoh4SwpYaCKFIQU5YxZYmYKtPUVVYiGifjKvtpkwspjUsZjcsZlcsZlQuJENdLDhfTCvsJibNplQsli4sVhwsFnYtFjUs5nf2izlP9UZ4bS/HyQomXZ0u8s97i3WNtPtwd5s3lOi9OF/jdSo13tvp562Q/r28N8Lu9Ed45O803z5/l86d3+enNG7x3Y50Pri3zyweP8OOb1/n9k9t88tweHz19kmfOTvPE6UlevLrC42eneemRY3z78Qt8/dEL3H//Ud5++jhfvXeR7z66ymdvnOLFRzaYHKwRD9s4pkouZnL11ALXTs/y9OU1Th0b5ezxKdZn+nnrhRv8cv8DvvrwOW7dWOXWlUVu3VjhxatzvHx9gVceWebFG8u8cGON1546yZsvXOHSmU3mp4fpa9QopBO06xUmRrpsbSzz9JM3+fSTO/zw/c/8+U9/45eff+XnB3/kx+8f8ODBH/jlD3/2Ba4/8qdf/swvP/+R77/6nu++/p6vvviab+7f58H33/KPv/2Z//X3X3n5uSfpNKt4riPcXKrkO/VEPEXXNbxYlLXtLabmZtFNHVmRsB3rsF0rFJJ9/pPYeBxsQg7ifgIq73NW5BAB6bdY3AFHJRAIYJomlqkTi0Vww54QXaQDQUfE8AK+6HPgzjoaOojq+cD0YEC0Awb+L98hFjoUuEJSEE3XyOULNJotEsk4hmkSCskcDfjNjqEegj5jK6SG/Maso0Lokg5YX8K9ZTlhNDuKYYdx3RixuGgh0zQJWRUNX7IiY1kahWKFRmeUet8EsVwdL1kgkcmjGhYhWUGSld+4M7JwoR2AjAPB//FbJPMgYugztKQD8dBndUmSeP4kOYSkiHiNoqsEQgFM28ByTPFYyEGOHjyOB4JZMOA/lr5rLBSgJyTcY4YlGEfZbIrRiVEm56ZYPbbK1PwM7YEBljeWuLB/hvnFOTH4UQRYPqgoSKpGQJYJ+KUCkixRrVVodbsYpo0XjlIsVZgYHuad117kh6/v88uD7/j4g3cZGuyn0x0gnhAg9Hq9zrWLZ3nhmcc5d/Y0e3unOHfuDFcuXeLixYtcOL/P2TNnOXv6DFevXObSxQtcOH+G69cuc/XKRR69cY2rFy/yxOOP8/RTj/PSC09y5/fv8sZrz/HhB2/w1OM3uHj+FAuzY8xODDHYV6OvU6G3XaGvVaPbqtKslmjXK3RbVTrNCrVSnka9TKNe4cK5cwz0jzE2Pks2myGTitHfFRvPVqNMPOaSSoQp5FKMDg/QbhTJpKI06wUmRgd48rEbDPd3KeYy9HcbLC/NcvrsSdY3lqhVi8zPT9HbbdNpNykUEtRqOSZG+6mVcxSKSSqVLONjAyzOT9JplmjWS2Qzcar5NM1cklomRjRi4rkGqWyccMQknvBwwxZezCUS94jGEoS9CJVynlo1RauRYXy0xs72DBfPr3L18nEu7W+wMNdHb1+esfEOhVKabC5Jf3+NmbkBlpdGuXThGHs7C8zP9jLQm2dqvMQik98AACAASURBVMrgQJqJoTJzky0unV7nkf3jPHb1NMvz4wz0tcjn06iqcM/IB8UUsoSqq1i25gsvPghcklAUAQe3LAvT1NEMFcd1iCXiFCsVqvUG0WSCaquXNz/6nDc/+pZ3f/8dH332PXe/+gOff/0z77//KS88/QTr8/04tvg/V1QJSZL9dj/DRxOEiEXD2I5ONpOi3awzMdrP3u4G167vc+vVW3xw+y7vvHebd999l1dffoZHr57l+Po8g30tEvGIYHi5JrZr4bompl8wo2sKlqmSSUbotouM9Fa4emmXldUNFpa3WDtxhuX1k8ytbtAcGKI5MERrcJhivU0kniWZyVCr1YhEImL4oKnIqoqkKr64LRNSNVGCpGmEVAVV19FNUSbjOA6JVJx0Ok6tXkLTZTRdIygfiFPBw5Zq09IwDJVcPkepXKFQLFGt1ahUigwP9x26sGRV/i2S6DfsHjK2pBABvy0xeHBuCAUxTR3TNg7LMQ5e04IhCVn10w6H3EAhVOm6TqFYIJPJYdu2+D/QFExLND8nEjF0XSUWi/twer8Z0XeOHbjbFdl3A2qKf746+D4hbAUDgrsq7lPQdxEGfei+xWB/m5mZMYrFAv19vQwP91OplskXc+SLORKJGMl4glQqQSqZIB6PivfTCUqlgoDPZ1K+MC4cn8lEWLQrZhIUCxnK+SylYpZsKk69KlhcM5MjNGtFert1+nqblPKphwLXw/VwPVwP13/K6suYs0OlMNOdLH35KOWoQSnukPQMMhGbbNglE3bJRmyyEYdM2CQXcyknw7Tz8f+PvbfskuQ60HW/XKurMjOYITGSobKymJmhu7qrqxnUrEY1iGWQR0ZZtsc0MtuyyLJlWbalscY8Z50z5/6r537YUdny/QlevdeKlQWZlVgRsd/9vs/LaCVP1gswTZtMtoCmm8iKhiJryIreZW7putn9XZfN1Y0x6sLKrirYthuD6RUR5ZMVdM2glM9hWBaKomJYJrKi43qhOMDKYjXStC08P6DeqDI+Po7v+VimgeNYKIqEqkokpR4812agXWd2rM1gw2Vu2OLMTsTWgs3aos/h9Rxbyx5biy4HV8S2tWSzveywsWBybLvA9krI9nKao1slDq6VePGZ89y5foKBviJR2qUU6PQXLIYKFgM5ncGCznDRZCQyGI50xkoWQ5HGWNFiuGAwUjAYLVqMlhz68xrNrEE1VGhnTAZyJkNFl3bGohJYFNOOcHdZMq2cTzXjMdCsUC2mGWpHnD2+yv3bJ/n0c1e5e/sirb5yzL45EDMiepCVA8hyL5adolw0Ger3mJrMMD7mMD5hMDXjMjsfsLJSYHm1wMpqlsXFNOsbBZaWPTY3Mqyu+Wyu5zm8WePwZoOttQ5RMYghqMKVlZQSeK4tOB+xY0uSe0lKIiKZSB2Ia7UP4DsqjaLG1mKOnTWf4wcLHNmwObHlc+5QyLH1EtWcSTmXw9FVfN3E1VU8TSNQVDKqSjYGr7uKhCNL2JKMoaSwVR0zZmbtC1Su62JounBlyTK6KhpARbQwFX9mVFEKoOpdkUtVtH/+XhVuLVVRRGxRUdFkcR+6JlaZNVXCUMR967JwmKmpJLqUwFQkfFWmbSjshCqX8hrXCzJ3yip3qhq3Kyp3yjL3GjovTGR5diTgybrKnT6dZ2bzvHZphXtTeR5M5LjVdnh+rsirpyb53JEh3njxAl8+PcOXzs3z2lN7/PKLN/n8qQU+vTPKF88v8uzuBK/cPsKD4/N88ckTfOnWCS6vj3D39CqfvnmC+xe2uXBwnCeOL3FseYgTq6OsjVeYH8gz3Z9jvB0yPVxgtD9Dp+Yy1AiYGsoxN5xntOkwPxSws1JjZ7nOsYOjzI334VsGtqFQy7mcOjTDuaNzXDq9xsHVYS6dXmd5up9Th+d49uYJHlzZ5MHlZZ65usr9S4s8uLzICze2eO76Ns/f3OGFW0d46enzHFqfpFLMUCrm6KvXaFbLTE8Mc+zwFl/5wst8/7Uf8847v+ODP/yF3//uL7z7yw94++33ef3nb/PO2+/x/m8/5J13fsmvfvVr3nrjl7zz5q959+33efuNX/HzH/+CH7z2Q777rW/z3ru/5v1fv8+7b77Bz37yEw7t7JHPlVE1XTiQJEnwl1Sd5kA/86vL+EEoxBM5Fbv5VLGqnpS6E5dEIkFv8rEYKN/7z8JXDA/uTcWg832YeSyE+b6Lpqk0GjURLeztQdWVWLB6rBtR7E0mHkYIkyKetM/eSiQSXSFsP67Y0/NYHL8TQOF8oUC5WiWby1Fv1kmmZHoTSXrjyKNwND0WuwgeNjX2dhlcvUiqimn66JaP56XJhFkxOdNlfM9C14UobFka+UKauYU1suUOxcYQhUo/2aiK43pIsiIcC4leUokkyWRPLPZp9CY+FUcMPyXEp/3XIb7sSXwqfmziNvsuLkkSTjBJSXVdab0JAZzvjf/OPmNr3+0mojyamOBpcvd922eYyapoTqtUq4xNTbK8vsrU/CJjc4tMLi6wdXiThaUFhkdHkDSdpKKSlBRSsoykqPSkJBKSECtSioyiGziOi67rRFHE8PAImUyOlflZbl69yJs//SFvv/4TpqfGmZpdJEzn8fw0mSDD+FCHQxsrrK4sMzw0QqkU0aoJx8T05BRbm5scPLTDqZOnOXHsJMeP7XHu3GkeP/84Z8+c58L5S1y6cJGbN57g8oXT3L19leefvsULz97nxece8MIz97h35wr3bl3l8oWTXDy3x7nTx9g7ss3a8hwjg30MtRt0mjVa1SLNWpGRgTbNRoXpqXFGhsaYnpyh3deiv9Wg0ShTqxWp18qkM4LL1awVWV2aZXJ0kJHBPmrlLO1midvXr7B3ZJtGtUQ69JiaHOP0meOcPnOUickRxsYHOby9QV+jzMTEAO1miYXZCVqtMpcvn2FkuJ92q8rywgTDgw1GYqdXo1aiv1Jgqt2gEDqEroXjGLiuTTrr43qmELlch3QmRyYTUinnqFVCVpZGOLa7wLmzmzx+9iCnjq+wtT7J2soYpVJAvhDSaFZYXp5hY2OW9Y0pFpeGWFwcYmV5iOmpOqMjReZnW4yPlhkbqrIw28/pw8s8ceEoB9dnmBprMTJYRzdkUrGwISVTMZJA/I+rikxK6kVVZAqFAqYhFmJScgrd1NA0BdPS8HyHTCFDs9NHOpvHDkKWN3d4+dUf8IWv/5gvfv2HfON7r/OdH77Bd7//Bt/89x9x/colTu9uYJpKXOwjd6N1siwLsV9RCHwXXZOwLY1s6DMzMcThnRXu3n2C+/fv8YUvvsLnX/4K3/jmt3j6wZNce/wUJ/cOMjrcx0CnRV9fH5msh+tYVKoRtXIZXVMwDA3XNomyacaG++mrFbnzxDnu3bnF/NI2A+OLnDz7BLsnLtA/PkNrWIhchWqTMF8jqjQJ0jkUVbSwigVZjWTc+p2SFFKy4MqmZAlZVVBUE023hMhs29i2ST6fpd1uUizlSIchCSUpzm+lJCPDHcLQRzd0ZDWJbiiks2nyUYlarUmplGN+fgLD0GLHXar7Oop9236TbtyeG0cBRbmIHIvzEoqmxPseITAlEr1xg6xYCEgmRaxQ03WSqQSlSpG+dotOZwBZlgmCgDCdIUiHpGQJy7FRFAnTtDFNE8/zhCtNVbpudnm/mTNeINh35O8v0iSTPV1+VyLZSyqZRJZSMaNQvH8bGwtsbK1SKEbUqjUWZ2fo6++jUitTLEdksxky6SzZbJpSsSCcXFmfYjHH0GA/UZSn1WiSz2YpZAIhcuVCspmARr1KuRRRyGcp5LMUoyz1Wom+eoV2q0qjWqRey9NqRNSKGTrt4iOB69F4NB6NR+NfYRR8Y6kUWkShSdrSCWwd39IJTQ3f0vEsHcdQ8SxdgM4NFc8w8CwTL75Oxg9wLAfHDlBVA0mSUWQ9blNUYpt3vDIW1x3vMwaUbqRRCF/dg2YXUi+jqpo4QEUlFEUhHxUIgjR97Q66aVBr1GMLtwCYV2pFNjZX2Ns7gu+55LIZLMvENDWSUg+B7xL4NvUoYGmywuqEw7G1gNOHChxeDzi46rM2p3FwxeXQis2RNZ9Dqx5bSxabyxZbSw4biw6bSz67m0W2l3PcuLLB/btnmBpvUMxYRL5CJ68zFlkM5w3GIp3RosFIpDNc0Bgv6kxECuNFjfGCzlikMl4yGY0sRiKDiaLNWNliMG/STms0MxbVwCJyTSoZj6LnkLd1qoFNzjXpq5VoVCJa9TyHNia5dW2XZ+6d5d6dc8xMDcQOtl4kuae7yUoCRe7F0SUqRZt6RWd4yGFkxGRqymVmIc3svMf8YprVtRzzCz7rGwUWl1w21rKsrHrsHa5y/HCHpYUyi4v9VKo5JCX1cLUu2Ysipz7RwBOffKXiSI/UG4NMD6AovWT9JIuTIbsbGU4eCjm6ZXF8w+LsQYe9tQz9VZ9yJiBtGYS6Qdo08DUhbOU0g5xmEqqq2HSNtKETahquomOqCpoqYoeC+SWjxZe6rMTxRe2hM0uN2SWa8tDFFccaNUVFV1U0RYDnxW1lVFlCi69jaSqGIqOrKQw1hamqgg+miFiiIScx5CSmLGErMpEmMWGnOFWyudXvc7dj8/Rsgc+tNrk75PDMfJU3nj3PZw8N8IWjg7z6+AzfuL7BT194nPsb/TyzPcxn9qa5vzPCU8dmub83xYMTS5ycqbE722J9tMhsM2Ck5jNQMGjldCInRd6XCU2JtJUkNCV8QyK0JDwrRWBJuGYK10zimTKuqeAYEraewlRTGFoS00hgGaKh1NRSGEaS0DMJXI3AVSgXbBpFn1LeopD2KEUFdEXGNmSKWYNKXqeYs8hndaKsRSVyGWhm2Fpqc/bQMDfOzPPgygb3rqzzzPWDvHhrjxdu7vHcjT2untlioFUgG9oMdNoMdNo0SiWa1QqVcoGM71EtRjzz1DP87oM/8u57v+e9X3/Ehx/+jd9/9Ffee+9DPvjgT/zmNx/xm/f/wO//8DHv/+Yj3n//Y955+33eevM93nj9Pd5449e88Yt3ePMXv+StN3/N22+9z3e/9wu+8upPuHD5PvXGAKZpYxgGXuBSq9VYWl8mncvEopYsAPSpuM69y89KxaJVIq5ON/+Zv9UVTBL0pHrpTSXoTR5AkmPHURyFsW2ThaUFDsSiTUqWHsLWu82GQpCR4wheKm4FTCR6SKUSn2BvxcD53octi0kpQZjJUKn3UarWcD2HZDIlhLfeh+6wTzYz9u63CybiuF9KQtEsTMvHcgPa7TZh4FHIpzHUJL6jk8uHGLrM0tIsUalEtT5Ertyh3BimWGljOwGyopArFLp/X9MlUsk4hth7gN7Ep0gkk+i6KgSpWKjriSOFwqXW0xUPE7HDK5nsRVJkdENDN1V6pd5YzBLMrQM9Qjzcb6R8KHoJp5ukxJNI6eFr35t8DFlJUijkqNarDI1P0jcyycTCIoeO7rC4vsrxM+eptVtIcQyqV5JIyDKKYdArpeJNRlJ1TMdF0lRanX4UVaHdbmOYNsVsibHBfn762jd5/UffY2Z6gpmZJYaGJgkyecpRjVKhyImjO5w+eZqp6VnC0CcXegS+jW9bBI5J6LuUigVazSaTU1OsrW1w5MhRTp48x9kzFzl//iIXL17m6rWLXLxwhlvXLvDg7k2uXz7H6WM7nDt9lKfv3uKFZ5/k5Zde4Esvf46vfuVlfvi9b/HS8w+4cO44W6vzdJpVqpUCI4NC4BpotxgeGKKv3aZUishlQwr5gFJJxNoyaY9mvUyjGjExOsChjRVmJ4YYaJeZHOtw6fHTXLt4no3lZTKBTxh4HNrZ5Nr1c6yuzjI2PsDc7CSLs5O0+2oMDfYxMztOq1Vmfnacg9trDPTXGOpvsLwwxbHdLQY7DZr1Es1yjuFqjqJnkQ8CfM8iSLtYjo7j2Tiejeu6FIo5wtAjn/fodIrMTrfZXBvl6OEF1lZGWV0eob9VYHqiQzEKGBlpMjs9xObWLHPzQ8zOD7CyOszB7UnmpmpMjJYYGy0y2EkzMhQxMlBmeX6YqZEqyzNDDLbLDHRq+IFFMtnTdclIqQTp0EfVUsJFE38mHcsSLc5yCkWRY3dxqitwBZmQartJrlLEcHzaI2M8+cK/8YWv/4SXX/0RL3/t+3zre6/zndfe4Lvff5MvfPHb3Lj2BC+9eB/DEsw5SUmhaRqyImNYJqZpoCoStWqR0HUo5EMC36bTrrK6Os2ZM7vcvXub5194kedf+DSf/dxn+fznXuCpO5e5ee0cs7OjRIUM+XyesdFB0qFPOnSp1+poqoxlWeLSVOn0VWk3i2wvT/D42T3W1g8yt3qIhfVddk9eZmR2idbIJO2RcRoDo4TZMraXwU/n0Q0HSdFIyaoQjSQFWdJJSQqa7nTPR5OKgqabhJk0mi5EH89zKJfLNJstNFUmCPzuvkWcC4uGStvSkJVedEMhKhZoNJtUKw06nT5W1+ZwPDPmWkkkZUmgN1IpEkkJKZkimZS68fVkN7IudaPVaszRSsTnWtInGF2pVApZlanXq6LEQ0qIZtpsiGlamLEjTZJFU2NSSlEo5HAci0atTrPeIAiCWGjrJZP18Twnbp6VSCWSGLre/QzKqtJ1cmma1gXSSzGIPpVKIktJ/MBma2uJer1GoZAjl8uRz+coFPNUalVqjSqZTEgYhqTTIdlsmv7+Ju2+OtmMTz4vxKwoXyDK58nnMmTSgfhb+QzlSoFcLkM2nSaXTVMq5iiX8hSjLNVKgUq5QKmUo17JUS2EDLerjwSuR+PReDQejX+F4RvGkm/p+JZGYBt4sajlGQaBbRA4Jp6l4Zkq+9cLbYvQMQgdU2yuiW3q5PMRmmY+dF8phoCt7zte4k1WNOHkkuJVsVjIElyu/ViXjqIIfpauG0xNTdA/0KFcisgV8oSZgOXlZRzHwg8DUnLsdpB68UOX0fFBZmYnKBZzpENxwitJCSQlgaZL2JZKreAy2tQ4tlZgd8nmzKEsj+9V2FnzObTqsrNsc+lEg73tDEfWHHZWLM4eq7G55HJ4I8fxnTJ7B4ucPdri2oVFnn/2Mhvrk9SLLo28SScvhKrxovFP21ikMVUymCkaTJUMJos6k2WT6arDeGQxVnSYLHuMFG3Gih7N0KLoGUSuSd7WKXoOVc8mbxtkLY2Ma5ELbPobJXJpm/npJjevHebB3dO88Ow1jh3fQDekbjxRkntQ5B5UJYmqJVEVCVNLkg5lomySvobMxJjF2LjF7LzP8nKWpeWAldU0K6tZNjcyrK94rK047B4qs3uwn+WFOq1WBlUTq3ViNXe/remhPd0wNCFwxSfiKakHKSUgz5oq4VkS/XWTjQWf3U2P3XWTM4ccLu/5nNpKM1DRqecDIs8hsnQyukbBNMkbBjldp2AYRKZJVlfxlSRpVSZQZHxVw5EVTFnGUjQ0KYEuS5iqgqGomKqGoWrYmoVl2Li2LfhkqmAsGbHrS1c1zLhB0dSUWOR6CJfX40tDkbFUCUtRMFVJiFqKjKGoQviSJLEpMq6ukQtcJloVzm/Nc3NngQtTVV46scCvv/1pXr5xlKdPTfOjl+/y6vM3ObMxytHFBhsTeWb6PabaWdoFg3paIXJkQiNJaElkHInASuFbCr6j49gapiEej2tq2IaMqUsYuoShSpiGjK0rGLqMZSpYpoqhiwiIbanomoRlaji2Thg4eK6BZSlYloJpypimgmuJ+wkDk0I+JEy7ZEOHYjEtrm+Y6Joi3HO6gutq+L5OLuMShCaVyGeoU2B5psHpnQmunZzmyQvLPLiyyf0rmzxz4zDP3z7BnYuH2duYoZJ3cR2DbNqnWipQr1Xob1Qp5sT9mYaKoaukPYfZyXHu33vAT370Br///Z/46KO/8pe//G/+8vf/l48//gf/+fHf+e1v/8hvf/tHPvro73z08T94972PeOudj3jrnQ95660PeOvN3/Luux/y7q/+k5++/gH//r1f8sVXfsJTz7/CztHz5PIlRicnOHL0KF4g3KipeJU9GUeE9ice3ahQUpz890piRT4ZR9JE02FvHFFJ4IcesiqJNsUYop7oPYAkJclm07i+x2OJXnRdj9sLH7qThNtIMLFEzO6hMCPifUL8Efyo/clTTzzBErESPwyo1PuIyhWyuQyyonwCit/zkH8Vw9j3oe5JSQhhimFiumlMyyUqlulv9eG5FrqWQlNFlEmLI1XZQgE/WybINSlUh8gW6kRRWbSLxU1i+88tmfyEkJbYfxxCfEolBUw/mexBUZNxVf1j3clX775TLmaEub7L4EAfMzOTgruV6BWcsV7RpphIJZEUqftc97fHEg9h/X7oYRha3HTWg5SS0HWVcrVKsdlPZ3yCla01phcXWT50mL7BEWbmZjFtCymOQSUVhZ6U+BxouoHj+mICrmpImk6pUSOhJOOiAxPb8nEtm8Mbi3zrlX9jcnyEuYV1Fhc3WF3bYnlxjTOnzvDcs8/wuc9/iScfvEhfu59qlKZZy1Mr5Sjn091juWMbuK5FEPhk0xnKxTL97SFm55ZZWl5n9+geJ04e5drl81y6eI5rVy9y/vQJnrjyODevXebqpXM8ce0id28/wb27N3nm3m1eePo+zz17n89+5jnOnT7K0aNbXLt8ntWVeQ5vb7C2skKlUqJaKVHIZ8nnQg4dXCeKMsKxEeXJBj4D7TpbmysMDzQY6K+yODfJ2VN73L5yieO7RxgdHMSxLEZHBnj8wjGOndim0SxSrRRYW5pnaLDNxPiQQBXUIgb6q5w9s8vq8jT9rQqjgw1mJgZoVCNq1YJoRWyWGKkXCA2NMHDwPQfXtbEcE9d38AOHXN4jk/Wo17MMDpWZmWqzsTbJ8uIIczMdWvU8nU6FchTSamTZOTjP4uIwe8eWOHFyk71jq2ysjzI9XmZiOMvKQh9T42UmJ6q06hk6rTytWpqZsTrz0wP0t4qkQ4dUHFvWDBVZSSGleroOZEkSfKaklOp+rSgSuqaQDv1YkPEI0wH5YolSs0m6UMD2A67cfJJXvvMLPv/VH/PCy9/mK//+E77+nZ/x3e+/yavf/CkvfPoVrl66yPkTh8hkQnRdj0HqMqoioWgq2XwORZEYGe4wOthPGNgU8iGtepGrV89w7tweTz19l/tP3eP2k7f49IvP85UvvcyDO9e4dukErXqe6alRMukA33MIA49Kpchgu184cwo5zFg8KhXS9DULTAzXOXFklfNnzzE5t8LS2mHOX73DyPSicHENjjE5t0ix2qRYbeKGeZwgg2Y5YgFWlkgpYp8tKxqaaqEophC5FCEAqboWJw9sbMvEtgWTS9f12MGbJLnP91NkFEVmYKAfw1QwTA3XsymVKxRLFcLQY3JyENsR/C9JFuLgvjipaVq8CBgD4+PF3KQskUwI5prYD4r3OSml4jii3D3v0jTR7uw6tnDYx58Dy7KwLIdqpcLFixfQdPE8M9kMtUqVWq2GKiukgwztvo6IUEriXFt8nnpRVZVUshfTNMVrFzNxk3Es0nM8TMuKHcxiYUbXFGxLo7/TYGx0kL6+JlGUJ5vNkM2FlEoRjUaNkdEhAY/PZYiiAmHoU69XRUQxlyGXDykWs+SzopU4mwsoFQtkcwG5fEghyohyinKBcilPlAuoVkr0tRrUa0UKUYa+doWB/jLtWoFy7hFk/tF4NB6NR+NfYviOspS2NTKeQWirpF2dKHAIbZ0o4xI6GsW0TTnrUc56pF2DvOcw0alSyrhUcj4jfRG1UgbLMLpweCUWs/bdWYomfiZODj7x833BS1U+EQkTopehOxiGSblcpDPQwrQNWq02mVwWSVKIolIsjO1HQnoEH0BKUqrkWVufp6+/jqaJCYaiyDEjR8J3DfJpk4l+n/WZHOuTBsc3A45uZDiyGrCz5rC3GXBut8SRNY/ddZvddZvD6z5HNrOcO9ZmZy3PkY08Z3ZrHNtu8MKzj7N7ZI6+qk+z4DBQsBktufSlVfoyKp2sRitQGMjpjOYNRosm45HFdM1nJLIZLHj0Z20qnkrJ08hZCllTxVNkbE3G1xTyjkXONik4FmlD6zrt0jGEPpe26PRlOHV8gQd3TvH8Uxc5cWwN0xQnvimph5R0AFkSApeupbB1FctUqFRCamWLgY7J5ITH5JTH5LTL0lKGiWmdldU0i0s+K8seq8suBzcCzp7ssLHaYGqyRGegKPhaknDSJVM9JFMHSGf8GKR9gHqtFDvJersn3ALGKgSuQtZhabbCwdWAU7tZ9rYsTh10Ob/jcf5IhuXxDO2CS9HRyFkaGUMjr+sUNI2irlMyDEqWRc7Q8FWZQJUJddGw6KoynqYQmga+rmBr4ntHlbEVBVORMRUFS9OEuyt2e2mqFDctKl33174DbP9r8TsNTVFwTQPftnCM2MWlqdiWgaXpWLqBbdp4touuaZi6ga3reJ6Hpet4pk7OMcg7OnlPI+8pZEwJz0zgmzJp18S1VDxLwzEVHEvCcVQcW8cyVUxDxTQUXNcgDG2igk/gW7iOjmkJ8cC0VDzXwHMNHEfDMGVMQ0Y3ZHQ9fqy2hueapDMulq1h2RqmqWJbGo6jY9uaEL0MGcNU8AILx9Ep5kNcWyeb8XFsEz+wcR2DdOjguSau64pWLNPCcy3KpRyhp1MoeDTqIaMDeVbnWpw5PMmNcyvceXyFe1c2efr6DvevHuTe1cOcOrzAaH+FMBbkM4FHLpumVi3RrBWpFTP01yI6zTKtaoF6OcJ1LCxTx3Us6uUyzz/1HG+99Ss++uivfPjhX/jo4//mr3/9v/z17//Dx3/8Gx988DHv/fZjfv2b/+Ld9/7E2+9+zLvv/Ynf/u6vvPvrj3njrQ/52eu/48c/+4BvffddPvPy93n86tPMLa8zMDaCY4lYrpwSwOWktF/5nuiKSMl49b27Ki8lSOy7u7qurjiemBTNfkK0ikWpRC+JpBC4fN/Fdmx6kj3k6EsnqwAAIABJREFU81mSqVho+oTw05t4jETysYcsrt5/Bq0nY2dST8zVEuJOT3y/SXw/pNU/Sr3dIVfMo2gqsqo8bCRM9jyM/u23GPbGcUtJQtEdbC+DZYqInWNZGGoKx1JxbA3dkHFcg0arQbXZIYza+PkO6XwTx8+gqFoMh++Nxb+4wTC57zgTkPnHeg5woHcfAN/TFduSyd7u14mUmJiJ55/qily6rlKvlehvt9FNk96EiI8mkwnCMETTNRLJRBx5jNsYk4n4/j7xWvceIJk8gKQIaL1t22TzWZwgJJ3PMbOwyOr2DlPzyyysrTE0Nkr/0CCabaDqGklZJqmo9KRSpCSFZEqwuFTTFDFGRcZwbDTdRtU1ZFnEpIfbdV75wnPMTk+wvLrF+voOhw8f48Sxs9y4/iRf/vIr/NsXv8GtJ59jZGSI44eW+Parn+XlF+9y69Ip1pcm6atFFPMBmdDGMtTuZusGtiXiedlshtXVZRYX51nfWOfMmXOcP3+BU6fOcPXyFZ588jbXrl3hzs3r3LtznRtXr3D7+hPcvvUEd29d5zMvPM1TT93i+Wfvce/udV587mle+sxnOX/2HFubm8zPz1MqlShGEWMjo3iOS39fP5kwTbUS0agU2d5aZaBdZXlhmmNHDvH4yT2euXeHqbFhMumASiHP7tFNLl8+weBQnVIxR6e/werqLCODTdrNEnOzowwNNhkcqDEx0k+7WaGvEXHm5GH6WxUatQIDfSWqeY/RWoFmJiBwLXzfxnEcbNcimxOupDBtkU7b9LUjpiZazM10GB6pMTRUpVrNkMvZZDMeUeRRq2WZnR1kfKLJwvwAy8vDbGyMMTdTY32lzfpik8mxIsODBUaGyrQaGfqbeaK8xchAhf5mRKWYRlWS3X2KaQoHjSwJoXjfTSNA4/v8rQSWI/a9tWoR0xDsrEIxR7XVJBMV0W2bSrOPr/37d3nh377Jy6/+hM995TW+9Or3+cb3fsa3f/AGX/vGT3jppa9w+fwel88cxjBEkYxhKvFxXUJShHMpDH1c18Z1LNKhSyYtWnQXZ0c5urvBhYunuXnrCW7eusmdu7d48fmneOrOE9y/9TgTo32MjA7geaJ1tlSKWFiapZTPkE0HKKoQ1HRDIZN2qVcj+lslFibbXDh9lKWVDeaXDzK/tsPS5mFG51boG52gMzpBZ2SCUr2FG+Zxwxya45BStS57S5KU7vmpouoYjo+sqcifYMhGhQKu6+J5HvV6k1wuh6ruN7LKpFKJ7vuiaSqykkTTZHK5kEqlRDZXwLQM2v01PF84w4SIJOKQqWQq3v8ku+LQvojVK8ndiLs4tqS6EPnkfrthfLsg8EQJlK4LgSyZwLJtyuUyjXqDer0Zs7hsZFXBsEwObR9kZnqS0A8IvFAIWXEUUUDq1ZhhKFiSAqi/z5IU4rwsx2U9qjj/rpRL6JpGPpfm/LmTnDx5mL5WnWKxSKVSIirkiKIc7b4mC/OztFoN8vksxWKBfD4rHHxpjzDtkssHRFGGfC5DrVpicKCPXDagGOXJ5UOyGZ9ypUB/u065kKVaiShHGRGLrpYYHGhRLuUZGqjR7qsw0KrSKmceCVyPxqPxaDwa/wpjrFNYGu3LMtzI0lcO6NRCxtsRraJPsxjQqWcZbuYZHygy2srTVw6p5V2Wxuo0Cg6jfQVGmxnGB6o49r5jy0BRDVTNQNUEL6srZClKt0VRknQU2UBVdVzXxgs8lDjfL8kqpmGSy2QYHemwubmIaWmYltOdLEqS1D1p6+l9jKSSRDNV0tkQ29YYH28ztzBCoRiSzgRYtoWuyViWQamQplZw2d0cYmncZ3PGYHvO4P71JY5uZTi8brO76nB0zWZ31eD4psOJg2l2N30Ornhsr2U4vJZjbytibzvi4EqWezd3OH50lv56SCVt0458Sp5BaCoEukJgKPi6TORpFCyZoqeTtzQKroGnybiGgmeqeKaGo6nYqoRnakKE0RXSlkHWsYgCj5xjE/kuaUs47cqFDJnAIRfa1MoBK4sdnrh0iGfunePGtRMUCh6y1IsiJ7qgd1VJoukpdCWJqiZxXZlqyWBszGJm2mZqxmZy2mZuwWN2wWFxKWRlNc3GWobNjYBDBwMObkTMTUdMTVboDFRQVNGemIyB9rL80KWyL2j90xYLXaoinETVUsDmap3DGwFHtxyObpgc27Q4d8jl3JEcF452OLzQYSgKaKZdSq5BxTZoOA4Nx6XmOESmSc4yKNg2rSgiY9kEmk6gqfiaRKirBJpKaAgBMW+o+IqCI0u4qoyhxA2MSuy8UhVMJYUuyxi6iqmq6LGjS4lFLyGExcB6VUXTBNtkXyRTFKkbbdQ0DcdyBcBeFiB7TYsB9bKCoWkxtysVu6YULEMRTitNQddkDF2O3VUyjiUESkMX92fqMq6jC2HKEF/blkrgW+SyPq5j4DoGtqVimAqyKqHpCqqWEo9Xl3BdkzBwsC0Ny1bJF0Ic1+iKXVZ8W9MSwoRpKdiOjusYBKGD65mfuB/h+rJtUUfvOBaWaRD4QvTKpQ2KBZuxwRzbqx0unFzi5vlVnry0yd3LGzy4ts3T149w99oRzu4tMdZfJXQMHMvAd23KhSydVpXBdpmVuWG2FsZYmuhnbrSP7eUJ5iY7NGsFfNfGNFQcy2ZtcY7je7s8/eBZfv7zt/jdh3/hgz/8hf/8r3/w97/9b/729//Nn/7yf/n9f/43v/3D3/jZW7/n9bc+5K13P+KdX/2Rn//iD7z+5h/5jx/8hi9/7Wc89eLX2d47T65UI8yk41hiSpQSaEp3P7Xvquo6s5LCISSpyj/F5rrOpFRv3NgneFb7APREovefnJHiPlLddtTR0WEkWfoEa+qh2ygpJTjw/xO4uhHGrhgmhK598SqZSuB4PlG5j2bfAJVaiVq93BXRepMJsvlMLD6Jv5VMCNeTompouo2iu2i6haoqXZeHqUromoQs9ZIOHaq1IuVanag2QBj1E+aa+GEBVTfEhFFOiahh/NgSvY/hOBaJVPIhZ+vApz7hIOuhp+dAHL9MfCKuGLPGEj1YlkUyZpLlCxnm5qdod9qouk4iJZFIJuO4Zi+SlOqyvBKpXnp6PxW/Vp+iN9lDX7uOpinx9R8TRRuqTDodUG9WcDyHqBTRHhpmZHKGhdV1hiYmmFtZYW5pnmPHd8jmApKKJJoUTQtZVUlKKQzLJCGL+JLlO8i6Qb3RJiFLpFIymmYwOT7I/TuXWFycZnFpldW1Qxw5cpzjx87yxNWbvPzyy7z0+S9x594LzMxMc3pvnR999yv86s2f8ut3fs7bv/ghr33ry7z47G3OnjrCxGiHZq1EJnTJBK4QrT2HdNrH9ywyWY9iKUej0WB0ZIK1rT0OHjnD7rEznDh5losXr3Dz5nXu33+KZ59+nqefeoq7T97mpU8/z4O7t3jqwR3u3bvBZ55/iheffYrjx/cYHx+jr91PvdFmdHSSvnabarVOX7NNNpMhmwmpRDmOHN6mVSszOTHCwuwkRw6t8+DJ22yvr1CM8uTTAVubyzz++B6bW3N0+mpMjnU4vrdFX1+ZVrPMwtwoFx8/QbtdYWNlhiPbK7TqebY3FpifGWNsuI/+VolGJcNQvUg769IsFeh02rTaTUzbwHZ0PN8kCE2iKKBWy9Jq5KnXc9RqWcqVLFEUUC5nyOc96s08I2MtBgcr9LXzzM91WFrscPTwFJsrfWyvtDm4NsjYcIl2I0cU+RTzDs1amk47olnJU8yHWIYiimNSCVJdt3QiXjR6iAXY//l+w+f+cWluboog9KhWy9SbNYYmxqn09aE7Lsvr23znRz/jxv3P8NJXv88XXn2Nr3zzB3z7tTf45muv89Wv/5B7955ha3mUL372Ho6jY1oakiwcRZIkilWiQoZsLkAzxHlXOh3QbpapFEPmZ4Y5feII165e4Mm7t3ju+We5c+cmt25d5vrVs1w4tcOx3VUWFiYolSIsU6dRL4smS0unVqkKx6dp4jgWQeDQbFbI5wL6G2XWFqao1erMLm6xefQ0ozMrTMyvMzq7zPDUFNMLS/QNj1FutgnzRUwvwM9kSSpK3NAtk0hKpCQFw7QxTJukIgsGlSojKxq2bWNZNp7nMjM3i+3oaJpCMnWgux/PZEIKhQK6LhaEXM/Etg1yuQzt/g6u69LXrpLP+yiaQpAOUTRxHrHftJvah8bHApZILCRiDuHD1syHIpM4zmiahm2L82vLdlBUVcDsU0kUVSGKCgwPDdHpDFAsltENA81QSUoJCoUCnU6HUqmErptd0XK/KfiTLq39mHv3c5Z8jES8qKDIopFRliUcy6ZZb2CbKmdObPPc/asMdFoMtvtZWZ5nZHSARrNCu69OvVqjFBXJ5TKUSxHVatRtTcwX0kLMKuZIZzzKpYhGvUq1XKBaiaiU89RrReHiyqepVUq0mjUatRIHNxYZH+mnVMxSyIf0NUsMtKsMd+pMjbYfCVyPxqPxaDwa/wpjdaq2tDhaZn6oyHSnwPxIicWRMnNDJeaHiswPlZgdjpgdKjAzmGOqk2N+uMTqRJWl4QJLYxVmBgpMDxXJBmLyoigGkixWvQSM00HRhOglyWocRRSX+y4vcfDVYyaXYHZpmk69VqbZqhIVswRpD1VXYxu04HglUkkUTe22t6iGjuXYJFO9FIs+Y+MNpmcGRNShFOF7JrYhkwsshlsFlsZLLA1bbE/rHF2yePLyDFfOdDi27XDjbJ29dYe9DZNjGzZ7mxZHNxx213z2DubY3cqysxpy4WSHo5tFbl9b48yJOaplDyfmmdl63LynGl0mmSIJppOh6uiKga6oGKpw8+iKiq2rOJqGaxoEjo1vmvi2ELL2Ba20a5HL+KRdi9DUSbsm+YxHoxoR5WxmJlucPbXKg3unuX3jNEOdGrK036IYi09KEkVNoEq96JpENmfSarjMz/rML3jMzjlMTzvMzLnMLwYsLHosLvkCMr/us7Ptc/hgntWlMlOTFaam+gUPR953in3SpfXwBDwpCV5IKm61lKUkpi7jOyrtusfKQppDax7HdtLsbWfY2/Q4tZ3lyavz3Lu6zPHtAfoKBu2CT9E3yBkqJcuk4lhUPZusrhAaMqGpkXMtspZJoCkEmkraUglN4XzzNIVQV/FVGU+VcBWJ0NKwNQGmt1QVW1fwLB1LlbB1BUtTu64sTZWFqKQpcQRAi9vgFDRNiFqKnIydg/ubFMNYJWRFEhP9+KRTkVPIkoyuK0IolOM4yb67SkuhazKaqmAaWlw7nsIwFTRdQtdUdE3DMkWcUNVSqJqoidd0Cd0QjDtVlZFVCUXdj5Km4v/bFLouhKsw7WI7OlYscAWhjWmp3ZN0wxROMMOU49iFgh2LWJat4XomvmdhWgq+J5xctmtgWQauYxKmXeEi8wwqZY+x4Tzbq20uHJ/iiTMLPHlpnfuXt3jmiYM8eXmbmxd3OLQ+TrOSJbQtPMukmMtQKxfoq0csjHeYHKyyudDhxrlD3Ll4hDtX9rh96TjHdxY5cXiZ2bE2jUqObOAw1KpTKghex9LcDH/4w8f89oOP+fjjf/DRh3/hr3//H/78t//Dh3/8O//5X//ggw//zu8/+m9+87u/8N4Hf+OdX/2V//jh+7z6rTf5t6/+iMu3nmVgbBLNsAXLJI5ySHLMZPpEdCSRfOj02Rfr9ycu/3SZiB1cXZeSaMGSZDGBSSYT8Yq6TFQsoOpaDBbu/YSYlui6qR6KWYm4VVDE+ZLJXhRN5bHkJ5oWE58SMbyexwRnKtWD7XkUK320OyOUymVKpYieRC/ZbLYLVn/YLvipeJKTQFZMbDtDOlNA0/S4lCGOJcop+tstTEMhm/UJMjmcsIKba+FmG+SiJrphPYxsduOC+1HIXnp69tlaQnTa/52IcCZIJpIPr5848NBdltxv8xLOMFWRWFqaZml5moHBflJSKm5IPCBeg0QPmqbELK+ehwJX3ND4UEQUz33f1bbPyJHkFLppEFWL9A13yFarVDsd+oaGOLp3nJ2jexza3WJndw3bFXEfWTcwXZ+UrGDZDrqpI2kaKVWmV5EwXIueVBJJFu2t5VLEmROH2NxaYWlxjY3NHXZ2T3Bs7yyXL17lxec/zUsvfYnrt55mbm6Wg8vTfO2Lz/ObX/6C3773Dm+/+TPeeP1HvPvOL/jF6z/l1a99mVMndtnb2WB1YZyhdoWlxTFWlyY4tjPLyWOrXL6wy/z0MI1amWK5RLnapG9ghInpReYX1tnc2uHkyfO88OJLPP/cp3ni2nVu3rjFSy99jqcf3OPB3Zt85vlnuH3jBteuXmF7e5PFxSWGRycZHB5ja2ub6ek5Op1hgiBNFBVpVkvMzo6yd2SbseF+bl59nJNHD3L35jWevPkEw0Md0p7F/NQIV66c5fDuGs1agZGBNkOdBuVSjrGRfuamhlhbmmR9ZZaZ6WEObS8yOzXIYH+VybEOszMj7O5u0t8uMzHQYCDKMd5usbq2SiaXRjNkbEcnTNsUih5R5FOOQnI5l3zBJ52xiaKATMamUknTaOQZGKhSq6RpNLIMj5QZHS0xN1NnY7Wflfk6yzM1lmebTI1XGRooUamkqZZ9GlWPgb4CxbyPa5vIsth3aIaIzgnweE/cmJj6J3ErJYmYsSQlMQ2x4FApF4mKWarVEmNTY4xNTxAW8qTzBZ586nn+/ftv8PlXfshXvvkzXv7af/C1b/6Ab33/F3zze6/zyqs/5PKly1y/uMezd69gmSqaLop8BJdJQTd1hgb60FTR1miaOp5nC3h/NWJstJ/dI1tsb69w8eJpbty8ylNP3+XGE5e5ee0yz9y7wdWLx1hfnSFfSJPJhPi+i+PYaJqK5wXx8VMcg2VVEgynXAZTV6nkC4R+mumFNUamVxkYm+Hg7kmml9eYnF9mYm6evqFhmp0h0vmIMBdhugGW55OUFVIpucvjkmQd1bDF97Ik/jcVsaCl6Sa5XJbJiVFs20LXVVGgk+jpCk+mIYQvXZcJfJtMNkN/p59ms4XtOLRaZRqNiEajjm6ZpBThpvY8rytYJuMmQ8E0jPmDhi4WOuJmQvG+P+SdSnKCciWPH7oYpuBsZdIBXuAhqzIzM9OEfkClXGF5eRU/DJDjz49gqJn4QRrHFosAsiqRlBPd41ZvsieOYoqipy5jNSGOWak4oin+ZlIUiJgG1XKRk8dWefWrn2ZtdYFWo0WjXqMY5UUzYiFHtVanVq+RzaZJp9MUiwVKxRylYo5iJIDxjUaFXC4gKmaZm52kUi3QGWgxMtxPs1ERzq9chmKUp5TPUS3nWFkYp90sERUyFKMsExODDA/1MTHSYXSw9UjgejQejUfj0fhXGKtj5aXFoTyLQxELwwUWR0osj5VYGi6xPFJkfqjAwkiOhaE884NZZjohc4M55ofyzAyEzA7kmezPMNVJ06xk44lyDIhXRHRCVozYvaUjqyaKasZQeb0LmZdlGXn/dvFts2nRTNPua6EoKSxbQ1bl+GROwDgT8apkItVLUhGtVylZQpIlDD3B0GCJldUxLl46FbcdGehKgnyoM1zzme54XNkb4vC0yqUjWU5uhxxdMzl7JOD0js+pgy6nDzqcORxwfMvmzG6G49shR7fSnDpS5vjBEjcvTXH++ABnjw9z4cws1aKHbZlYuoJliuenaxaqYsTONUW09ak6umZ345qaoqPKGoZm4OgGrm0SOC6h65B2LdKu1WWjpW2DtGcR2CaeqpCxTXJpEf8q5EOmxpucOb7EvZvHeeru42xvziErCbGyGG+S3IumxwB0XSYqmrTbDssLaeYXHKbnLKZnXZaWsszOeywsumwfLLKy7LC+6nDkUJqTu3l2t6vMzxQZGChhGlo8mUsiKQlkRUbX1DimFK8ux+KXrCQwLRVVSeEYCqGnMtIfsL6c5tiRCntHypw5McT5UyNcv7jI/VuHuXFljReePsFkJyLyddKOjq+r+JoSi1gKjiYinaYm49sGvm1QyqXJBQ7FtEt/LSLtGti6uJ6tC/ecb2qCTaVrGJpgZlmajKEpOJYpeF1xK6KhybHDSu6uiOtKfKlJqJpYwZaVRFdEkiQRWdM05aGwpIsTc1UV4pRoZZTj30uounCC6aaCZYkIoq4r2LaGrktdcUk3ZFRNisU20U6kKEJMUxQpnnzI8X3JcRxYtFypmtatCNd0GdNScR0D09RFFbsuo6pJDEPFMoXotR9NNG0NxzWxLAPT1LBMDcs2CNMermtjOxqWLeO4Oq5nUCrmCAOXfC4gE5iUI4f5mQZHt0e4dHKGZ28d4ZkbR3n6+i73rxzm9sVDnD26xPhQnUxg4ZgajmmSSwf0N6sMt6tMD9c5ujbOnUtHuH1xhzsXDnP74g4Pru1x98outy7vcu3xQ1w6fZDjh5fZWZ1jcrhNtZgjcC3GRwZYmp/l1s0bvPPWL/nzn/7Bn//8P/zpr/+Hj//8v/jTX/+H33/0D+Hm+vAfvP3en/nxz//Ad177Fa988+fcvvsix0+fxvE8UaYRg3rl/aiOJCZESVnqRkmSiZghJT1sUdx3bamq3K2HF0Dz/VV7UR+f6Dq5xERDVkWl+9jEOEEQ4Lp2txmxOyH6hKi2v8/s6RECViLZQ0/yIYMrISW7bq7e3l56e4R7yfUDWu0hhkcmKFdrWI5Nb1L8r3ddX58AzQuGl4RpehimSxBmcSwbRU6gygk0NUXat4hyLlHOI5fPERaqeNkWfq6FnynSGRwhKUndmOaBbhPiAcER6xFCnWBvCcFOOLhih1dPD729CRK9glfWk4wFqESPcJkmBAhaliU81+TUqR12d1fpH2ih6qoQFnt76Un0dN8LEX18jJ5kD48lD9DTKwD0B3r/H3oSB8jmQ5Jy4hMctF6SiR4cxyIlSyimimLoyEoKVVfxQ5/ZhXmm5xf4/9h7z+a4zjzL81WLQGZe72967zPhvXcEQIKEIwkChKMBSBD0RqQoX1KpZEoqmZJUKlV1ldrU9PTszM5s7EzP9G7sxO6L/Vi/ffFcJNWx36CCT0RGJkEEkJkA7r3P+Z/zO/Nnz3B2eYZGZwlJlQirMhFNIyQphGQ54HNphGSZdilCSJaFwBUMjZLJFGfmp1hbWWR8Yor5hXMsr15iY2Oba/sHfPyrX/PpJ19w595jenv76G+W+OJXL/jnf/wj//SXn/jLP/4df/93P/Hv/vLv+PHHH/n66y958uguN/bWeff5AS8ebPLmw0u8eLjOB29s8sm71/jlm9u89egyl5anOLs4SaWUJ3kCi85kyBdz1GoNurt7mDu9yPzCOVZWL7G7f8je/g3u37/PzcMbHN084uH9B+zt7nBtf4+V5RVm56ZZXVlmZmaWeqOTeCKDZftUKwWGhnqYmuhnemyA6/tXeHB8kxevP+bh3SNOT09QrZQo55OsrSxw7fplZiaHqVbylEtZOppVioU0zXqejmaRc2fnWDo7Q72WZ7CvwfBgJ52dZcZG+5mcGKZWydPVKNNRzLO7scHMzAyO66KbGparEYvbxBIWybhDJuWRSntEfZNY3MH1DJIpl0zGp1bL0t2Zp1nLkMu5dDRT9PdlmR6vcWaug9mxCmdmepgYqjDcX6aznqZU8OlqZqmX4xTzUWKuhRqcP2RZxjT1ABweaYnbQhA5ET3CyKpgI0lSWIgyqoznmmSzCeqNCotLC1Q76li+R65c4Z1ffs47H3/PO5/8wAe//oFffv4Dn331R7787u/47Ks/8v4HX3JxdZ3pkT4mBjtFhN3QkFWp5dg2bSuI1Ul4ntc6L01PjZJNRenpLHPl8grLy3NcuHCGaze2ufvgNrduXufe0SFPHhxxfGuHno4iiUQU01QpV/KYpikQAYFLWsDtBbdK1TVcz0XXDQzNRtMMEukCy+vbdA1OM7mwytKFTcZmFxkcn6V7aJJUoUa+0iCZLeLF0th+DNWwkCUtiPrJhMNC6GqXgshwcB3nuD66aZFIxFlfOYtlisinrqtBDFpuAd8VRcIwNCxbJx6PkUqnKBSLeJ5PpZKl2chjWSa6LVhgYSnUiiOexNgFxF8J3FPtwdAk/LMIfKTFog2F2nB8g2QmQTIZxzQFK8y2LSQ5gqopdDTrxGMC4r5weh7f9zFti2RStNt2d3e1hLxwRLiGJfkkkijuJSmMrhtE5DDpdDpo0Q61XGSyHMFzbRRVRtVUstk0E+NDLM6N8PrTIxr1CvlckWKpSCIRJ5NNMTkpSkbSqQSpZJxkIkY85pOIR0mlElQqJbq6GjQbFQrFDPlcmu7uJl3dDYqFNMNDvVTKOXL5FMVChkw6RjaTpFpKU6sUKJeydDbKFHNx6rUClXKO0eFexgY7Xwlcr9ar9Wq9Wn8Na6IzMTPWmWCiK8lIM8ZwR5zRZozRepzhRpThRpTRRpThus9Ih89I02eiI8ZEZ4zRzihjnQmG6j6DdY9aPoamSkKwCuKIqirEm4iqIas6hmmLuKKkC6FL1YWbqyWICeu3pmkUi3ni8Ti6oWNbBp7vCdu2JpNIJFon8/ZwG6cibYQk4Y4wbINwJIymhmk2koyNNVhcnCSV9JGVEJoaoqMSoyOrMtrQWZmw2VsyubPpc+NilN0Vi+1Vi81zDptLLhtLFhtLDpfO2lxacrlwxmdzNcP62QSb53NsXyhx92CCzbUm13Ym6eupouuaEDwkFUXRUWQTWRIOtpOGHlnRUGUDTdJQZQ1NMVEUFVXWsDQdW9ewDA3PEED/E/eWbwjuVtQ18C2DqG6Q8SwaxRS5dJxUwqNRTXNxdZLjwws8e3SN/d11USUutQVg91MocrsQSDQJ17NIJnUqZYvZqRjjkzZjkyYTEz6Tk8K9NTcbFQ6uaYuF0w7L52JcWk6wtVpmabHC6HAZ21ZEJbkmIcshJDkkIothIWhpmnAbKXI7ityOrgt+VDbt0qxFGeq1ODvncnG1yt6VAY4OFnhwZ417t1a5f7RkST9LAAAgAElEQVTG/VtL7G6OUi+4ZKKmKEdwDDxTx9EVHEPcbEO09DmGjGfKJGyDmKORtFWSro5vS8R9nYSrErdlMp5C2lOIOwq+rWCbMq6p4xi6ALMbIiZoGspLd1TA5lLUCJIsIUkB2FcWbo0TvlhEjiArokhBvH4hLCmajCyHUNQwshxuxRsVNfJSpNJkFE3BsFQhaBkamiZhWmpLzFI1BcvW0bQIasCb042X3+PkolhWBa9OUoTQJSmyuOhU5Z85s4TAZhgahi6LqKShomgR8f+GiqYJl5mqSTiOiWXr2K6I6piGENscW8QVXU8nFhdRJsvWqFVLJBMeuaxHVyPN7ESVi8sDHGxOcP/aAo+un+HxzVXuXjvPk1uXubGzwmBvjUo5h+sYOKZO1LbJJHw6yinWzoxydPU8Dw7WeXZni6e3L/PwxgXuXVvjwcE692+scXv/PA9urHP/5gaHe+fZ21hib+Mca2emmJ0cpF7KkE/F6O+u0tdV4d0Xz/iHn/6ef/3X/8l/+S//wn/7l//Jf/sf/w//8n/8v/zzf/pX/vJP/8pP//AvfP+H/4V33v811w8PiCd90Wooi/dVCFuRVp26JAfgXSkSVLaHWpN3weEKWhNPxPrIicsocApFBCg+HA4RbhU3iFs2lyWdzRCKhEimYhQKOQGt/1mLYVukjfaffc22SDvt7a/9rO1PHENP3E1hqR1FUwLnlHA+6YZBqdpFvaObUrWC63tEJKUVt2y5twImlmFaaLqFZUfRVAvTtJGlMHLQ5qrI7biWTK0co6+3STxbxE3XiGY78VMlDNtHNwzaQwKYHIlEWk6sU6HXOBUW4tZJBLElfrW95GOdxEEFS+xU8FragvZIIXCFwyEiskQuF2f94hmGR/o4s3SGcq0qODaRSODYEtD5kzbKU6FTvBY+haLpqJpKW+RUICqEafs3XLN2wqEQoVA7iqIQkkLEElF0Q8eJuXT0dtE3Msjo1ChXru6ytXeZrZ0V+vobKIaCalmi3S2IToUVlYiqCQaPIlzMUhCp8j2XleV59vcvMTU9y+m5RVaWL7C6domre9f5xS8+4NOPP+WTT37N9PQs9UKCt58d8/UXv+Qf/+7P/PSnn/jqy6/48suv+PTjX3H7cJdb19Z579l1fvjidd59cpn3Xt/gozcv8dGbW/zi2QafvLXFZ+8ecmVlguXFMfq769SqFZLJJL7vE4v5xOMC/pwvZCiVStSbNWZmFxganmR2bpHVtUvs7h5w794T7t17xBtvPOfp00c8f/aUx08ecHBwnYmJcdLpLLlcgZGRQUaHehnq62D3yiUe3bvNw7u3ef3JUx7evc3u1kUa9TK1SoHF2Ql2dta5eGGJqckRKsUMHY0y5UqOZrPMUH8Xy2dmOby+TV9Pg6mJIcZG+ujrrdHZzDM02MPk5CDdXVWGhwa4fu0as6enicZcvKhNNGZjO3orop1MesSiNn7UxvF0UimHYjFOsRgnX0hQKsaJxUxyOY96NU5PZ4rhgSIDfVlG+oucnuxmarRJVyNDvZqkq5FhdKhGT2eWVNLG0k6OHyKSJslCRDlxdJ0MTMJBrC0ih1+22wUOLtPQRJSrmGVyeozp2UnS+SyGbTEyOcNbv/wNj974jLd/+S3vf/Y9H3/5I59+9SNffv8Tn37xAw8evMHtw0PWzp9mYXpYDEI0BVkV13FKcA3neR6mqYvvaWnohkos6pBLR+nvqXF4fYeLF86xeXmVm7eucf/hMa8/fcK927e5d3yde7d3OTs/SimfDGLuwglmmTqxaAzTFIMZSYkQTyQxLIdMNk8ykUBVdSRZJZ7IMDG5wMjUGdY2r3Jm7QpdgxOMTS9S7xkhXWhSrHZSbnYRz5VwoynR1irrYpAqS4QjsogCq+Ja9eRjqXQWy7Hx/Si9PV2YhoaiKkGEMBhwyHLL0asoEoYuk0j4ZLLJloMrl4szMdaDEpyXI5LSamUNhyOtc8TPm6jDweDjhLEWDr+ML4aVMJoukyumiAcFJI7n4ngumq6i6RqKpqLr4v3zPYdSMU806mM5NsViGcsy8H1RlCKEtFCrFTEitRGNRglLbYRCJ8efcMttdlLicQK/j0gRAbZXJQxdOAgXz0xz+85VyuUihWKZTCZDs9lBqVSiVCpQDJxcmUymBZRPpZIkknHSmTiVcp5cPkU6kyCTTlIu5yiVc3Q0K2Rzwp1VqQQiVy5FOhUTxRLFLNVKIHDlswwN9lCtFenpqjE20v1K4Hq1Xq1X69X6a1gTnYmZ0Y5AzKr7DDU8RusxRmoxRhpxRhtRxhpRxpoxxupRRhs+E804E50xxjuijDV9Rmo+wzWP3loaLWATKIqCIis/g8lryKr6Etr5M7eWHkDnJVlGlhVkRSeWTJNOJzFMEz8WxTB0ZFUWglakHcs2X27eQqeCyfprhAKhqz3SjqKGqFajjI6UmZzsJ5HwiPoWhi7RUU7TX/WZ61a5dt7l3maUO5s+hxd9rq45XLsUZ3c5xuaSw+aSw9ayx8ZZm/VFi62VNHtbNdYWolw8k2B93uPCYpT1xSQH28NMj3VgGSaqrGCoWtAGaaBIhhD2FA1ZFh83NAtDVtEVDU0xsA0bQ1Wwg4iircm4ukrKtQWDyzJF7M61SMYckr5N3LXIp6IM9XZQLxVIJ2OUinGWFoc4Oljnyb0dbly9SCLpEgq/FjC42lCUdlQ1gqkLDo6lyyTjKlMTPlOTHqNTHhNTUaZnBFx+/nSUySmbxbNxTp/2WJx3ubSSZPdimdWzRU5PVyiXoihqGMNUUZQIshISLT+RtiDSp7bYUpoaEfXZpkJ3M8nUWJbJEYf5KYeLazX2r4xxfLjErWuLPDhe52B3jmubQ4wNpMnENKKOhmcp+KZCwtHJJDwhYrlCuMpENbJRjXQ0Qs5TyCcU8lGZYkKhklLoLmv0lxWmewxWJ6Jsn8uztVRhfjRHNWvR2yyQT8eJ+VYrgiEaqCQUORIUIoiGJE1TRSxRFYKUcE69FDwicuDS0oPoYtAyJQePZVUKWF3yzzYLQlzSdRVFC/hfphaIX3prgm1aJw6uSMvRZVoquqEiKSEULST+XxcOrxPnlnCSyUFUVQhjhi4cYpapBmKa3BIlTyKPgnuiY5o6jmthWgaOYwfxDPFcTFMTTWOOiesJoH2hkKReyVGvpJgcrrB6tp+t1QGubY3z4NoCz47XeHq4yoODVZ4eX+HGlRW6mxU8zw4mzwIqn446dFfS7Fw4zcHmWR4eXuLJ0SaPDi/x+NYlntzc4N7VFe7fWONo5zzXNhY42D7L8dUVjvaXub51nsPt89y4co4bV1bYWlvkzNwwo/11KoUEI7115kYHubiyxDe/+YL//L/+b/z3//F/8V//+//Nf/zP/yf/9M//yt/++X/n7fd/w90Hj2h21MTPSxHHL3GxH0EKR1qgebHRlFourUgo0mr/C4fChNpP3FpiE2FZRhBNfAltb4+I9tFQuF0IWIFIls1lKZVKAiisSgGIXQg47QFcvj1wILWFRJPiqYBH1db22ku4fOhvaAsHolf4NRRFDiKOAnCv6RrlWieVWieDgwOkM0kiUrglJLUHEPeTaKUi68iKjm44mKaNpiiCAxgRLa6OLlHOOjRrGaq1BrFMk1iuk3imjhdPoahq8BpO0R4KoekGYUmiLfQabe2vifvg/1uNhu3/ts2x7ecMrpB43B4+FWzCRLmFYGuF6e2tc/HCMv2DPfT191KvV0ml06iaTluoDcM0kWU5+DkFYmC4HddxaG8XrrpWI+OJay4sopChdvGeRIL4qaSE0G2HXKVA30g/I1MTjEyNsLqxxp1Hd7l6uMOVvXWKlSyyrhNRDSKqjqxpxBMJAZrXFOEKlCUiYdFCnEomWVqcZfPiKtPTc8zOLXJ++QLLyxfY29nnvXfe45svP+cX773H+Pg4lUKc44NLfPP5h3z84Xt88+WX/PD97zi+fcTh9Svsb53ljYdX+ODZFh+/sccHz3Z4//VNnh0vcXGph9W5Gk8O5nl+e42FsQb9HVm6GjlmZ8bJFwviuOA6OI5D1HeJxXySySSpVIpsPku+kKNeb1Bv9JHP15meWuTw8D6Pn7zJkyfPePrkMU8fP+Hu8TFTE2Nks2mmp6fJpLNMj4+xODfB7uYqD+8f8fj+EW8/e53H925zdGOPpcU5ivk0lXya9dV5dncvcmH1LH3dNYYGumjWS5TLWTo6KtTKGa7vbzE23MPoUDfzpyfp76vT3VVgYWGcjmaRnp4aowN9dDaqDPX3UCikicZsEkmHeMLF9Q0cRzTMJuIuftQWDi5fiF6ptEsxHyWbjZJKe+TzLt0dacpFh65mmu6ONBMjVWbGuxjoEc2J/d1FuhpJ6hWfcsHDtCLo6omgJbcaEsMtHICE67qBC1T8fgtHjeDHqaqMoWsk4nHS6TiVaoGFxTkGhvpwYz6W57F+eZd3PvqO57/4Le9/+ns++Ox3fPr1n/jit3/mN9/+xEef/pbjoztc393k9PQQ+VSUaMwnGvVQVCHmiGs6CcsysAJHk6ZLuJ5JNGpTyMTo7a4zOzPO1uV1Lm+scffBEQc39zk+PuThg7s8fXiH45tXuLAySymfwI+aWKaOZij4viiqOMEDWJaJZuhohoFmWnhejFKpgq6bFAtVpqfm6eofY+7MOufWrzAxd5allU2q3SNkq71Um/00u/tIZIpkS3VsL4brxYkETd/hiEwoHEHSVGRVJSSLxltZ03A9D8/16Ops4DoWkhTBtHXCkXDAzhLHdNM0UFRxfjdMwe8qFMokkylSKY/Ts6PE4i6mbQQphcCRFQqEq2Cw0R4+1RKQQqGXEegTJ7CshnGjFpmcTyYbJ18skEim8bwoju2hGwa6aaBpwuWdzWbE743n4npRVF3Hch0kKYJtmy2BKxRuC4Z4IoKp6wEaJIDgh8IRIuEIhm60xLZQuB1ZloLfQxHXdByT4eFuru6us7q8QDadZmR4lEw6TaFYolgsks2kyGTSxBI+iUSCXNCMmEwmSCYFgyudjpPNpkin42TSSVLJKMVckjPz09RrJdKpKF2dFUrlLJlElHw+TX9fJ7V6iWopS6WcobujTkejQrWSp7NZZrD3FYPr1Xq1Xq1X669ijXQmZkaacUaaMUbqHmMNl7F6lLFGjMmuOGPNKKP1KKPNBOMdcUbrccaaMcY7Ekx2pxltxhmtxxisRqll49jWiStLCDha4NISYoDSih/KsoosaUiKjGlaSHLg8lI0LMej0dVNpVIhmUhgWRa+HxXTcVmcaMPBxqo99JLHEgq/FoCZ22gLvYZpRuhsxpmaaJBIOBimSqlUQFNlBrpLjPckWRoxON5I8HAnwYujbg4vZzjYyHC4VeTmVpEbG1muXcpy6azJlfMu2+sJNldS7FyusLVWZH0hxuq8zaWlKKsLUTaWC5yerBFzXVRZQ1cNFFkVopakIUdUNFXF0BRsyyDpx0g4NlHbJO6ZJD2LdNSikPRJ+DYJzybp22QTUfKpGLm4TzYVJRXzSCY8klGXdEpUIReyKQqZJOVCjmwmymB/iY21CZ7e2+bOzQ3Gx7oEIyvgcAk3WxjDUHBtwW7ybJXhwRjzcxmmphOMjbtMTPjMzacCF5fHzKzP3JzH0pkYK2d9rm7kuLnd4PjqBCMDeSzrJJoXDtxakVa7k66rRH0b01JwbB3PtdCUdjJxjcHuODOjUZbmkmxd7OXe0QrHN9c4Pljm3q017h0usXehyeZyB30Vlc68RD0dppxoo5aSGKz79FVMJnt9zk2kuTCX5fJCjssLKa6tFLi3VebRbo2H2xWe3ajyqwc1vnra5HfvdvLjW5387q0Ofv/+EK8f9DEznKKnmaCc9/EDZ5JlaxjmS3eUpESEoKW+dEkpqoysvqxkl6QwshIRLVZKpBUPFC1JEoomCZFJFaw20TIqYoWR4MJQ0WRkVUaRJQHoVsT3F21Zws2lKMK9JSmCyaQE7i3dVHBcHd0S8Hj55LkaauAOU1F1RWwWjEDU0tUWb8swxefpuhowREScUTdVDFPHdixc38G2DOwg1miaOslkXEyAPZtozCHqWxTyUXo7s8yM17h0vp+9S2Pc3J7m+Opp7l87w8PDFZ7f2+XR0S4HOxcZ6u3Ec21c1xbOLVdnpK/GlZUZ7lxd4entTZ7e3uTR0WUe3rzI06NNHhxe4OGNC9zeWeLu1WWurE6zvT7L/sYCt7bPcefaCnf3VzjeW+bmlbNc3Vjk1t469w43uXvjMlevrDIz2ku1kKGQiXHu9DiXzi1w5/A6n378Gb/97k/88Mf/wGdf/JG9awdMTY9g6ErgPH3p3opISiueKDahIeRg0yliRFJLZAlFwoQD4eNE4ApHTlr9FFRNDpxcbUSkUHBrbznEDMtkYmIsAACHXvKngmPjSTxRksJC7Aq3cyrSFohELyOFbYHD6SS+d9KueAK2lzWVTKFKs6ufaqNOoZBD0dSXYk+kvTVsEDBrE92wBHdLkcTfvyYcDJYeoZi26e3KU6nWSGbr+JkmiXwHbiyFoutCXGtvFyJVSDimToUED6ut/TVOhV5rsa9az/+Eh3XyWk7+HX75XrSHXxMtZOG2gL8VRjc1JqdG6R/opqevm/6BfsbGRunp6aZUKqGoKoZpCJB/pB3HdzBtS4hXQTzyRFQ8EbleMtfCLQHwhJEjqRLRTIZSZ5OxqUl6hwbp7O+l2dPNmfNnGZseYW1jhemFKbKlHJKiE1ZUFF2jf7CfkKoim4YQutQIqmYRkRQsy2ZidJjzZ+aZmp5nZnqec0trrK5cZG/nKq8/fco3X33Be2+9wezsBLVigmtbi/z2s/e4vH6OD99/iw8/eI+tjTVOT/bw7P4m772+xSdv7/GrF7u8uL/K68crrMx1cWV5iHtX5/jw2WU+e3uPrz844uM3r7J+ZpCF2UG6OmukkkkSqQS+H8NzfWzbxnV8HMvGsk0S8SiuFyWVKpLL1Tk9f46dnUPuP3iTx0/e4t133ufJ48e8/vQxZ07PUq0U6OxskkmlKRaKnJ4Z59zCJHvbF9m+tMzR4T4P793i/p2bHB1epVopUC3mGBnq4tr1K6yvn+HyxfOcXZiis1GiXM5Qq+apVXOMjfYxNtxHb3eN3e2L9PXUmBrv5eaNbc4uTjM01EUxl6RWzlEv56mUspRLKXL5JMmESyxm47gG0ahNOhMjHnPwoxbRhE0yFSWTjZPLeuSyUTJpn0LOJZs2KeZdyoUYfd0lGpUofV1ZOpsperoK9HTm6OvOMjxQbA2PZDnS+nuOREQEPhwWv2+KKuF5zv+v1EKch2QkRcLQdSxdJxb1qFQLdPd14CdiqKZFKlfk8O4Tnr37OS8+/JoPPvuej379O3791R/44tu/5Zvvf+LdX3zCrRt7XFmb4sx0L+mYSzwefSmsnZy35EgwJBEDl0wmiWHKFPIpyvkknR0lhod72d25xMbGee7ePeDw5j43b+3z7OlDHt2/zbXdC+xuLVMrZ0imfNHw69itiL9u6KKYSFHRDB1ZM9Esi3yhJtivqk5Xdy+W6VGudzI6tcDOjdtMzp1n5cIunYPTFBqDpEpdZEoNqh095CpN/FQOy42jGKaIBkdk2iUZxTBx3Cim57Q4s27we93R0UE6m0HTFTRDNBwK51yoFTOMyKHADa1SKJbJZfPkC3niMZulM1O4nkmxVMDx3MAFLoYMkiS1RKP29lOBmyvgMrZKScJEpDC2o5HK2KRzHsPDXaSSSVKpNL4fw3V9PM8nGo0iyRKqopJOpVrXDJpmCKC+7eD5PhE5LMqiVD0YvFh4fgzHsdANNYhCitbfE6HtpOggFPAmxcdfNnq6rsHMxAB3j/eYnRsnl01RLBZJp5KUSgURS0ylKBRyJFMxIYgnk8TjURKJGMlUjHjSI5WKk06JEoNCPhtEFZNUyzka9TL5XJLh4T4azQr5bJJsJklvTweFYoZSMUMhn6KjWaWjWaVeK9LX20G9WnglcL1ar9ar9Wr9NayZ3sTMdE+C6Z4kMz1pJjqjTDTjjDeijHfEGWnEGG7EGG3GGetIMNqMM1JPMFJPMlRL0l306Cn59NaT5OIejm1i6CaSFNjUVQNFDZoUFQNds4TAJWnIiiGcW4pORFJQNQPDdmj29pLL5VEUGc/ziUTC6JqK5/vIitKCJwvYr9jMhCJhJDlCJNJOW6SNkNSGY0s0qi4dzQSaLtwUrucgSe2U8jHOjBc4uFDgxe0hnh10cH+/g6PtDu7uN7h3rYvHhz3cuJRhe9lh67zFzorL5XMOO+s5ttaLXF7OsDbvs3JawOfXF322VjJcXuklHbcxVBVL13BMHdfSiLsGcUcjHTPIxg3yKYtSwqWScqjlfKpZj3LKopg0KSYdsnGHpO+QjjlkU1EK6RiZhE8u5ZEOxK2YaxH3bArZJPl0nEI6Ti4VJ5f26e3OcXFllDsHazy+v83a6kwLMB+OvBZEBCURwTNlbEvFNGR6uuMszFc5d67O7GyKqekoE9Mus3MxpqY9ZudiLMzHmT/tcm7RZXM1ye3dCh8+W+TKhUFyeQdNDaMqISF0BWJaJNKOYakCQB61hPilhnBslWTMYLAnzuSAy4WlEvs7E9w9Wub4cJnbByvcvDrH1c0udtfS3L2S48O7ZT57WOGThyU+Os7zwVGZj+41+fhhk88ed/LJwyZfPu/js6c9fP60ky+fdfDrp9189byTL5918f07XfzwbpU/vlvlTx80+ePbVf74dpk/vN/Fl897ub1VYbI/Rjnv4NkK0aAV0HY0HFfHtAKwuykEIk0X4o8Qo6SgaUkiLLUHMZJI4GqUgzY4Kbh4lFufe+IGUxQRT5CUgMWlymiGjhrwRlRVDvgrwU0RIHlZiSApUuvrnwDqNV3w63RDOM3MQKQTbi5JPH9NQTuJN+oquiFen7hYF5t7w9DQNQ3d0DAsDcsyyOXT2LaB45jYti4m9o6OH7VwbJ2ob+P5Fvl8lMG+POfne9lcGebG5jTHu6e5u3+a46sL3LuxzJPbG3zw4gEz40OUClk8RzjAEjGH7kaJqdFOdi7O8+x4m7ce7PPm/V1ePNjl6Z1tnh5t8fjWZR7e2uDZ0Q7Heys8vHmJ471Vbu+e587+Msd757m1f467+6sc7a1ya+8CVy6eYWdjicOrl3h+/4Dr22tc3Vpl9cw0c+P9nB7vY7CZp79ZortRYmlxkRu3HrK1c4OFhQVMU2sJlhFZNLvK8omTKxzUzUuEI0J4P2k8k2UlELgES+vk/oS3FQoiiL5n4fmWiCxGXjZVybKEpgk3qBf16ezuCr6OODaeCr3WEl9CAY9LuLn+5mdC1M9h7adetjaGRfthKIjVCaBxO5IskcwWqTS7aHZ1ks3lxMDhhPMVOL/aw+3IuoAv65qGqoRRlUir2MI0FHxPo15JUiwX6ekfpndwhlS+Az+ZRTMsUSASCtEeag+O8z+PIQaPQ0FEMXBttbef4rW2v6GtTTz/iBx+6aAKhV66ywImjmnqmJaFJIXJ5zPML8wwNNJP/0A3/YN99Pb10NPbSzabx3XdYEAjREQlEB1PtdhggagWEqyv9nbxvkWkMJGTjZ8sBU4MERuTdZ1UPk+2mCWeSmHYVnDskHB9m8GxAc5dWOL60XWiyQSybhDRNCRNF21uukFIVlqRpoikouk2XV09nF2YZ3punpnZRZbOX2R1dYPr127y5Mnr/OqjT3jnzTc4PLzOQG+Ng70VfvubD3j7jaf8w9//xJtvPGN8uJPt9XGe3Vnlg9cv8/2nx3z7q7t88uY+7z68yG9/ecQfPr/DP377mH/49jH/+N1T/uHb1/n3P77NR2/scH6ug0urs/T3NanVKxSKVbK5ItFYAtcTYojjOKSTaRzHI57IUig06O8fYXv7Bke3X+fhwxd88IuPeP3pU168eM7C7Cy5TJZGo04mlabZrNPb3WBqcpizC1NsXTjP4f4WD44PePLgDo/v32F/Z5NCPsPIYA/zp8fZ21llbfk0UxPD9PY06Oqq0GgWWViYpNksMDTYRa1aYHNjldXz83Q1i/T11rh48RzdXTWy6RhdzQqFbIJGJUe1nKJaz5LJRvE9k1Qyih+1yRaSxBMu8YRDIuWQTAkHV7mcJJ/3yeV88nmfYt6lVPQpF2NUyzE66kk6aml6O/MM9ZcZ6CnQ11NkdKiO72koQUueELdPykHELRw4tFKpVMDBEoKqJIeDSP1JAYpGKpWgXMkzONxLV08Hju+hWTb1zh4ePX+Pt3/5De99/B0fff49n3z5ez798ge+/P5PfP7NH3nr7fe5unmeK0u9nJlskkl54u9clTEsURKkKiecSSngUorv67omuUycUi5BR6NMT0+dy5eW2du9xLVrl7l6fYuDg12uXd3m0cO7HN+8xq0bl+nvrTA80otj64IXGTC4ZDlwxspBO7csonem5aEG7FfPj6HpNqYTpVDtYGB0mrWL+8wuXqBraIZazxj5Rj+ZcifVjl6K1Q4SuRJuNI1m+kiaSTiiEgpLePEUlu2/ZMoqotlbNyxcz8WPemiGjm7qwlEbNAieNBdKcohUOoFuaCTiMTLpJMlkgnwuxfREP/G4jaIq6KZBRA54X2FxHjkpxggFBRfhyEmJRSgY/oZwXI10zqVUjpLJueTyaVw3Siabx4/G8KNx4vEYZxfnyOVTmJZGtVwULjvDwHF94vE4juMyOTFGONKOIqut2KG4rlDFIFuRCYdfgvSlSAhTN4IBT7jlLjuJLypBEYJpKczODvLBh0+YnBqhXu8IXGwJcrkc2UyKdDJFIiF4W4m4TyaRIJ1KkE4nSafiZDNJspk02WyaTDpJb1eT3p4OiqUs+VyKzq46tWpR3NeKlEt5ctkkxWKWfP4EUp+gUS3QbJRpVEt0N6t0N6uvBK5X69V6tV6tv4Z1eqAwM92bYbw7zWAtQV81xkAtTkfWpbPg01WMUu0OLXUAACAASURBVM+6VDIupZRNNmaSjVlkfIuEo5GJWqRjFr5j4lpGADA1kSU14DAYAiSvmWiahayoqJqBIpnIki5aFFVTcKlklXg6Q6O7S0zMDQ1JCoDNshxMhoQwEJGl1oYuHBZV7KqhEpYEqyASCWHqIfq6MwwNVcVETWrHsDQULUJnI82trXFev9bJG4c13r03xNPDAW5uVXh+PMGb98d5cqPJw6sVrq45bJ8z2FnzuHzOZP9SgePDca6slriwGGPttMPGUpS1BYuL52Jsr3fSKHlEbY2UZ5GJWlSyPtW0S7MQpZK2qGcdqhmLRtanlnGpZWwaWYdGzqWWtanmXPIJi1zCJRN3yKY8sgmPQsonHXPIxD0SUZtU1CUd80jFPTJJn0ImQaUgJlkdzSzLZ4e4sXOWN58ecG3/PImEiSSfcLjaULUwpiEH7CQJXZfwXZne7iTjYyVmZ7OcPp1hcjrK5JTLxJTF7HyM2TmfuTmLxXmLy2sJbu+WefvuEI9vTjLYm0bT2kX0TQmjKuGgFbANxzVQVIl0Jo6qRZCldnxbp15N01Hz6ahqDHcbnD2d5+Hd89w5Osu1nXEur9a5fD7OznmHt44K/PZFje/fKvH7dwr88EaW3z7J8t3zAt++keO7Nwp8+0aB379V4rvnOX54u8Af3iryw1tFfny7wA9vl/jdm3m+e57kx7ey/Ph2mR/fqfGHt6v8+YM+/vRBP394r5en1+uM9XhkUhoxTycRd3BdDd/XcRwN0wrigKZgWZxEJloAd10JHFXC2aNpChEp3BKmTnhYPxezhLgVacVPTgC6sioJEUsWUHFZVYSgIodbrC1FE5FfVVVeOq4MGVkLv4wuBg4rNRCudENuiVqaLrfYXz+/6YaCZgQbF1VBNzR838UwNHzfEZ9nBnXkjoXnWcTiLq5jkIg7FHM+w/1Fzs13sbs+ys3tWe7sL3D/6jz3r5/haO8M+5uL7F9ZZri3k5jnY1vCuZVJeHTX0izNDvDw9iZP7+7w9uPrvLi3y4t7u7z1cJ83H13nrcdXeXDzElcvL3Jnf41Hh5d5dneXW1fOc3jlDA8PLvDo6BJ3D9Y43lvh2sY5bmyvsbW+yJULZ9hYP8PGygIXV+bYvHCeS6tLbKyf49LKGc7PjbB8ZoJCxiedjpLKplm/eAHPc1EVIToKxogQNhVVQY68hMsL4HOYcCBQhSKnkCIS4Ugw3Q8aCE8a/kT0LeCdqBFUJYRhKKK50tSRFUmIjLqFqug4jke5XG6JVsLN9DdEIsIB9TLKchJFPPVvbi9bBU8RivysbTDUJuDsgXglyRFSuQK1zm66envo6ukMpvORloDU3n4KSVaIyAqqoqGpsvj7l0PIcjuGIRP1LYrFNIVCiUSmRrnaSypXw/VT6KaLLKuCNRWRaAuFhIPrZ26zn9+E4NX2Evx+cguA+SLCGG6JXKFQCNs2g/ZEBdM20TWZgf5uTp+eZXh0mL6BHiamJijX6+RKNRKZAq4fRdWEK8+yHWRNJZlOtTZybUGMqD3cRlv7qX8TVRRNlwFTRxLiluO5AoxtmyiKRHdXs+V60HSZYjnH1PwEp8/PcfP+Ec3ebiTDQDIMNMtG0jUUw0TSdGzfR9ENFM3CcuMkkxnOnllganaOyZmznF1aZXl1k/29Wzx5/V2ePX+L99//BUe3DuntLnN0sMlf/v5H/vVf/iv/6T/+MyvnFji/OMLr9y7w1v1VPn7jMl/9Yp8/f/WE7z855s9fPeKnrx/xd9884s9f3eXPX97jz58f8+9/eBEIXU/58sMbHO7Ms3lhjsnxfhqNJqVyjUyhSCaXI52KU29UKBZLuJ5PJp0nmciRzZYZHp7i6PZjbh0/4tmzFzx8+JiHDx5weG2f4aFBEqkU0aiIK5XLeUZH+pkcH2Dv8hpb60vcubXPw9s3eHj3Fjdv7NDbVaNZK1KvFLhw4RxrK/PMz45QqWSo1YsMDnbT19+k0SjQ01lhoK/JyHA3i6cn6Omt0z/QQW93hZ6eCl3NEqV8ioHeOqN9dQa7SwwONajWczieQSoZJZWOUSimSaWjxOI28aRNJuOTybiU8jEatRSVUoxSwadRSVApulRKUWrlONVilHzGplaK0ahE6e5IM9RfJZPx0TQJSY60ImGCx9f+s0IRiWjUb3GQfu6mUVUZRY0IlqlrE4u6DAw0mZ2foFguopkGqu0wf36d19/9mLd++TUfffEDH33+HZ9//Qc+/+0f+M3vfuKTL37He+9/yN6ls1yabzAzXCDuqiiqiCO6ro2qyjQ7GmiaSiyWwDRNDF1cz+VzKTzXoJxPkU351Ko51lbPcvnyCts7F7l6bYvrN7bZ2b7I9pUN7t+/yc3rl7l0YYGOjhKxqEM05mAYRsB3FcJeRNWCciEVWdGRJJ2IJAanuVwB240RT6aoNpuMTM0zt3SRnuE5at3j1PrGKXcNES80KDZ6KNQ6SOaqpPJNNCuKYXuopkVIVojF0/ixFKopHJOhsBQMZ3UGh/qJxbyAYZVvHXsNy2i56cKRNjRNFkUsUY/OjibZXIZCMUNPb51iMUVEknCcExeeHPC3wq1WTHG+EAOT9nCIULgN01Lxojq5kk++6FIoeuQKHtu7V/D8BNFYgng8SbFYxPdtls6cJpXySKUEvD2XTSPJEQzDwDR0PM8T723LdRpGURTaw2281i74h6K5vE00ZEsC2RAKzmWRsChDCUfCqKqGFI5gWybhcAjX0dncPM+NaxcoltLkc2WSCSH0JeMJkgnBkYwFsddo1KNaLRH1XeJxj0w2RSIRI51OUa1ViEU90okopWKevt5OyqUCjUaZSjlPsZChXitRr1WolPOUilka9TKFfJpKOUujVqBSzlAt5RgfHmBqbPCVwPVqvVqv1qv117BGOgsz3ZUkhYRN0jOIOzppzyBu6URtnbhtEHUMfEfDtcXNtwTc3LcNvODetU18x8Y0DVRNR1VNVFl7CZxXDSTVQNNNweCSDRTVwDRcTMsVwHXNIJZKk83n0HUtELXC/6Yhx7BMIpIkNi7hMO0/cyPEEsJ2LdpeTuE6Ybq7UhSKUSIR4SLq6Kph2ga+rzI1WOTgYo337k3w1u1Bnt4a5tHhEJ+9u8HD602OL8c52ohxfd1hf83myrLNxlmdm9s1jm8McbjTw+5agYuLHhtLPmsLJpfPJdhebzDamyQXMwJBUKeSMallLKpph0rKpp516Mw7dOQcOnIujZxPM+vRyLlU0w7VjEMxaZNPuOQTNqW0Tz5uUUja5FMxsoko6YRHJu6Tinmkoi6pmEc+FaOrXhJV3JUsIwNlNlcmeHx3i4Or5xkdriLLbUSkU8hSO5Lcjq5EAqC4iA/ZlkoqbpJOGfR0RRkdSzAy5jAzK0SumVmP03M+s3MOi/Mul5cTHO0UeXKzi1u73cyMF3AdCUUNo6phNCkkNrhKCFkSm3bdEG19hi5aDOOeRiIqkU2GqRcleuoqcxNxlhYyrJ/Pc/60y/q8yf6qw7s3E3z1epbfPs/z3fMMv3uW5tvHcb5/luaHFxl+eJHmhxdpfv88yQ/P4/z+RUI8fiPJ799M8/3zJL97I8l3zxP87o0Mv3+rwB/fbfK37zT503ud/Pm9bn54UeHzJ1XePe5kYsAhnzKJRQ1iMQvfM0U7oKNhOxqmrWJaRgB8l1F+3qKoRl7Wip+ItMqJo0tqbXwVNXCGKC8bFiOyYCqpuiIELCVoYFQVUeCgB8yvEweYJqMGwrBt64FDRRXgeUMOIPG6cGUFDYwnMUTDUAIxSw5AvlqL16XrSsAY01A14VYzLRFj9H0L29aFi8sVoGXHNojGLLJpl0rRZ3igwIVzA+xcHOJ4e5Z71xa4d22B+9eXuHv1LDeuLDI+3E0q4eO7Ho5t4dgm+UyCkf4G0yN1Ht2+wnvPj3h2b4+3H17nvcc3+OCN2/zmVy/44euP+OXb93l6d4e9i4scbJ7leG+Vu1fXuLF1jr1LC1zfPMPR/nmOr69ztLvMwZVlbu+vc7CzxubaAitLM6wtzbK+PMf5hWlWzs6zdOY0Z88ssnRmnoG+bnzPxrBUxidHqFUrqHIQTTyBCCsyumm8jClGTpqtJCFwBa1m4Ug7UjjSaqA6Ab+fuJ9OXFR6EOWztBCureB7BolkHN20MSwL03RQVZ1sLkehVGyxqEIhUdN+AjYXnKmXwplmCDC5+HzhfLJtW7jEwicxPiF4iVhJUPkeCePHkhRrDaqNJoViEUWRAiHnVGuar+oakhI4N2RJtLRqEeK+judoFPNp0vki8VSZRKZOo2sIL5ZCNy3RWBaRAnHqZfRPPA7g8u2vCV5YSIhbp079TRBPFK1ip4LIYgs43xL9RATUNPXAASHcEJapMjzUw9BQP6PjE/SPjFDr6MaNp9CdKLodxYknSGUzQujVZNpCpwhLEbx4nHjMRZYjL2OQJwyuyIn7rU3weCLh1kY3EgkFHDUhPo6ODGIaGuFwO4oaoVjNMzY7yuDEABd3Nqj39pDM5+no66F/bITu4X7GZicZmhhjcfUsk3PzdA+M0NHTR73ZyczsJKfn5xibmGVpeZ21tS0ODx/w5psf8eEHH/Pe+x9y+fJFbt64wqe/fMb33/yK77/+lF9//AHnFyd4/cE+Hzzf4zfv7/Htr67z3a9u8Ldf3OPHz+/y0zeP+PNXT/jzVw/42y/u8tNXD/i7rx/wl2+f8I/fPuEv3z/jp28e8t3Hx3z2/m3uH21wbnGczmaF/oE+ypUGpXKV/qFeJmemGBsfIZ/NkcuWSKULdHT0cHBwm/v3n3L37gPu3XvAg4ePOTw4pK+3h0wmRyyWwI/GKZcLDPZ3MdTfwcaF81xeX+HurQMeHB/w8PgG946uc25hmka9RMJ3mBgfZnNrhaUzU4wOdVGrFajWCpQrOQYHu2k0CoyN9jM60sPx0T5zc2OUymnq9RwTE/00G2XKpSzdHUUGu0qcmxvg8oU5Rkc6KVUyJBMeiaRHMuWTTEWJxh2SKZdUWjQrFotx+voEq7JU8KlX4nR3pGnUEtSrMTpqCbpqcUYHCgz2ZBgfrNFRy6KoQrCS1Qjh9lCrQS8SCaHpKl7UDY7XKpIUaV03iVKLEHJw/lW1CFHfplbOMDczzOj4IHbUC4TSGLuHxzx440NevP8Fn375Bz75zQ988fWP/PqbH/nqdz/xq89+y93jY7ZWTrN+usFQZxLbkEQjqBbBcQxkOYJ54vgNhieWZaDpMpat4bkmybhL1DMpZOPMzY1z8+ZV9nY3uXrtCteub7K9tcr1azvcPrrBwf4GG+tnqFfSZNJxYlEHz7Vbkf6T8g4hHstIskpY0VF1i7CiiQGqamBYFrrtUqx2sL6xx+ziGj3DM5Q6h8lUesg3+kmVO8lWuonn68QzNbx4AcuJ4fgeIVUhJCvkShU0w3rZsBiRkWQFwzKwXRtFkZHkl2wqTdNEPDxg8hm6jOPouK5JMpkkXyxQb9QYGx+i2VElFothWQ6RiODZnsQTTyLPJ5G/E7euLIeJJy2yeZd82SVX8sjmfYrFFENDg8TjSTKZHL4fJRaLk04nGB8dolErkUhEMXQNQ9eRZRnHccjn87iu3QLlnyQmZPml47g9EkaSRFOnrpuEI5KIbAfHOkXWAnZZBMuykSQJVVGIRNqJJzzW1pfY3V4hk02QSKRIpVNk8zlKpQLJZJxEMiraHaMu8ZhPJp0kHvNJp5MkgkbFTDpJuVQgHnNJJ6IUCxk6O2oUC0LEGhjsZqC/i67OOr3dndRKeQYG+ujuEk2L9UqWUinD+PgAPd0Nujua9Pe+alF8tV6tV+vV+qtY9UJiJpdwSMQcoo6J75h4lkHUtvBsA9fUcC2VqGPgOga+Y+DbFq6p4Vk6nmXiOia+beG5lmD06Dq26Qj+ViBwRRQBmFc1A7nVoqijacEkTtUwTJdULodpG8TicRRZCWClSmujEIq0o+pKixsjyxFC4ddoD78mTvgBq0ZR2smlTbo7U6TSTuBAaA9EF1EJ39VRobuR4mB7ktvbfXz04jzvPD7L8wcLvPVwmnu7OZ5cy3F0OcbemsvOqs3+hRiHW2VubNbYPOezseRyecnl0pLDxkqcS0sJrm10MTOcoZ73KMRN4dhKG3TkbJpZh2bOpafs013y6Sr6dBZcugpRqhmbRs6nnnapZ31KCYtCzKGUcMnHLPIxi0LCIhW1SERtoo5B3DHxbYO4a+GbOgnHoFZIUS/n6e9uMjpY5+xsN/duXuDOzXUuLI9gme2EI68hRYL3RA6hB5FCJeByWaZMMqXT2RFlcCDG8EiUyckYU7NRJqYcZmY9pmdc5uccLpyLcXAly/NbnTy9NcDV7TFSSQNVE84ttSVwtQc/g5Bo2HMMTEPBMWWSvkkyplBIy9QrEXo7ZaZGrf+PvfdsbiPPs3Rf3NslAkikd0DCe0uCBL23oPeeFEUZlrwXKamqurqqq6erunzJlety3dNjenb3zs7G7MbuTsSN2Ij7vZ77IpOQ5itM6B+RQQokIRogE//zO+c5jI9oNMZ1FhoGKw2dow2bj+4k+ep+nCcPojw9ifPiYYJvH8b59mGM7x7H+P7tJN+9neTbt2J8+1aMbx5H+fqRe7w4ifH144T7/qMY3zxO8s3DOF+fxPn+nQLfvZ3np/dqfP9uB9++284Pv+vjd/dH6CjbREIq0ahBNGoQCquEI67Q5TZo6R6jSm5C3CXZcxtKwkuXlnLKohNftu15DkVRdm+XVQ9Or7hf7zrCgt59SgQl93ZREV82Ip26uGSxOc2XFRGl2aYooOmuS0vVxKZ7Szc1T+TyXF9N1pb7/Suq29LocrpONysqhqmg6CKaIboQ+bCOaatYlkrUMUgmLYo5m/GhIjvLfVzaHebmhSlun5vkzvlp7h4tcPvSKhd356nXCsSiYZywjRMKETYNIpZOrZhgc3GUx7cv8jfv3OX9Rzd45+5F3rl9yCfv3+PvfnrGv/2Pf+Ef/+5n/tNff+Hp5x9w59o+9y/vcONghdsX17h1tMHe2gxHZ1e5uDfP+Z1Zrp1f4dLuIpf2lzjYnufc3gobq/OsLc+wttxgbWmOtaUFFhdnmZtboDE9y8TkNO2ddepdbczNTWEaZjNuGgwKBCXBY+CoLoRXDLqcLW8T+lLUaGluUgIBH+Gw6TmrThmC3qZC8JGIh3FsiaQj0tka4eDsCjfvHbN17ir9o3PEUyU0w3bdRaqCP3AGK2R6YPgWjxflOlpfdW6JcvCla+sVh9YpyN4VXlpegoyFFo+l4sO0wqTzJdo6OslkXDixP/AGPv8byIqAqijNyK2qBtHkACFdJGxKDA/WSaaiRGNRMoUqta5hCpV+Euki4bDjunJ9vmZLYovvFabWKYcr4Dm5fG/whv9XnPG94UYWPRaX+327v1uf73T44UUvfS/dagGhhYDgR9cVctkEe3trtHe0kSmWsBNp9EgcUbcJaiaiZqLaYUwnQraQJ6gEOeP7lStOeSJlIpHAJwSaEH9fwD23CqL/JS9J9DddNYahN4sCXHhzAEUWMQyVkGPQ2d/O0EQ//RN9jM+NMzU/xfTCNBu765y9sM2b1/bZP7/Bzv4y23tLrK0vMjE1wfjEGBOTo0xOjdBojDEz02BucYH5xVUuHd3knV9/wIP7D/ngww+5dPEsB7tLtLelyaUd+usVJoe7GR+scevyOn/z9iFf/PY8zz+8yHefXuH7T6/zp2cP+cfvf8OfXzzmlycP+OnLO/z52X1++eIWv3x5i7+8OOYvL475+eldfvjiLj8/uc+fXrzFVx/e4dL+AisLk4yOjTA13WB6tsHo6DATkyPMz06RT2dJp3NUq23s7Oxz5eotbt2+z5079zl+8Ij7d++xuDBHPBojEolhO1Fy+Sz5XJKOjiLrS7OcP9jj6puHXLm4z62rF3l8cpejC3tUS1lymTjJRIztnTW2thaYmxulWs1TKqUplbK0thapt1eotRWpt5cYHe6mvaNILh+nVisyPtbPQH8XQ/1ddLbnWZkZZG68m5nxbhZmRunrayeTjROJ2jgRk1BYJxa3SCRst0k2ZpJOO3TUshSzDtVynGLJjSaWCw5trVE6WuPUK3HaShHaKjF66kVsU246MANBV0T2B87g8xzA7mPtVOg5bbLzu0JX0C0zURQZTQ0SDumkExZLs0PcuXWBzu42JF1HNiyK1RoPf/M73v39V7z7wRf87pNnfPTFCz5/+i2fPf8jX7z4kQ8/fsrVowMO1sbZXeqlpz3lXsMtd8ATlARCoRCmbrjDGMWN0yuKhKpIGIaGpsrYluk1N4fp72tna3uJvb01Llzc4vD8BufObXLh4lnOndviYHeJo/Ob1Gs58vkEjq1jW4Y7HApKzVbDYFAkKCooqpsICIgqAVHzBC+ZRDJNJBonlSvROzTFyMQiM0tbVLtHSBTqpEpdxIt1wqkKqVKddKGTZK4dO5bBMEOIqkJAkjHCDn5RJiB4EUKvGVs1dEzL8nAFclOUkuWXfEZB8BOPR1GUIHbIwgrZxBMxUqkE5UqOru42l+/pldO4cPuAdy72RDL/GQLC6TXDTziskys4ZAo2uVKIeMok5JjUam0sLCyQSKbJ5gpEIjHiiRQ9PT1k0yky6RR2KIRhGoTDYXRdx7IsZFVtPob83nXK/wrI3hdwOYunwpvgtSQGJZGWgJ+AKDTZhoIHpXebIF08Rk9fjUuX9tjfXyOeTBCPx4nH4yTTKRIJ150ViYSJRENEIjbRaIRoJEIsFiYeC5PPZygU86TTSQr5DNFImHQqQUd7hUI+RWNimMGBbsrlHJVqnq7ONjprbpx5dKSfcilLsZCmo61EIZ+it6eDkeF+xob7uXx+/7XA9Xq9Xq/X6/UfYaVi1mQu6XhuLLV5hA3VdWbp7u2GrmAa7guLkGFgeFXN7sdd3k65lEfXVTRVQVd1NM1oAipFSUGWVWRVc5toRBnhlRijbhpEkynsSMRtdNNVkumE11wlNPkl/oC/uUlxQb4v69j9whnv4n8Gw/BTzOrUahHCjuxFRXzoukQ6FUNVRKSgiCz6MLUW+joSnN/qY2exzMZCibOrJbZmHC6sRTm7oLO9qLK/arK/anB+I8Wl7QyHGzH2Fk12l2z2lx22F0NszDlc3GpjfjxDvezQlnUoJ12XVnc5QTUTpjUXoZAwyURMclGLbNQgGVZJhHVSYY1USCXvGBQcg2LIJB8yyYQ0smGdQsQm7ZgkQyZx2/CaFU3itkncUMlYGtVUmEouQamQoV7LMdxb4PLhAse3t7l4boqOWgIx6MYUheAZJMGHKrpRQlkOYJoi0YhOJBykWrLo7ojQ2WUyMGC7PK7xMPMLSSYmLBqTBuuLIS6fTfLb+108+WCR3/96j9ZKvBlNFEUXLi3JblRJVUUsy8DWNWxdJhUzyCdVaiWbWkmkr0tmdEhlasxgYlRlZtJgflJncUrnaDPMh7fSfHk/zpPjGF8dR3l+EuP5SYQXDyN8+zDKNw9jvDiO8uLY4flD9/bn90N8fezw/MTh+XGUZw9CPD2O8uIkzvOTCN+cRPn6YYpvHqX59nGeXz4c4fOHrfz+dpWzSyk6qzaJqEY4pBGNGsRiBmFHxXEMDFPGMNxptW55TkPNbUySVbHpwHKB46dxRNFtXQsKriAgCW7LqORtCmTJjRxqritM1SUkOYgo/fsIpKq5bYmyIjUh95LkClqyHERS3Ps/bUKUFBnDiykapoLuNVzJWrAZV5S9JkhZlptti6fNiKahYRiuqHcae3RFPhnLVnFCOum4Sb2WYG6qxvZyF5d2hrh+boxbFye5fW6aq2cbvHl2hoONGWqVrCukWwa2bRA2dNLRECO9VS5sz3PnaJO3bh3yzp0LnNzc5+T6Wb757Lf8n//9z/x//+d/8W//81/5+7/8wv/47//Cf/1//oH7t4+YGeliarDKm3uz3Lq4xt56g+2VBpf2Vjg6WOTKuWXO786xtzbL7vo053YXuXS4y+rSLEuLM6wuzbO6ssT8/DTT09OMT0zRMzBIrauTcmsJ0zKQRIWgICKctkOJLlvrdGPSBMwLfoSAy0sRgi3NWMep8ORuXF5GrU+bFsWgj7Aukk/odFcsLh/O8fTp53z+5Ed+/cFTHrz9GbvnbjM8sUAiW8SyQ27xRtB1DZ0RWvD7XHeQ7xUByx0M+L23b7wUt/y/8sShM81BgRuZ81oHRbd+XlIVktkixXIb2XwOUZKbhRWZbJyIE2oWKahSAFML4pgS2ZRDuZgkXyoSSeUod/SRzLdRrHRjh6KIsoRfCNDi97muLM9t9Sp/y4XLn2m2JLZ4wtYZnzvgOI1Ing4/fH4/LS1nPMHvVWeV64AQRQHL1hga7GV2boJKRxtGJEbQDCPoIQKKjqDo+CWNgGKghh1CsShONIKsqW4zqqpgGEYzMvYq08wVEl86L1RdIRB0nVu5XAZVlZsuCU1TCEoCYcei0lZkdGqQ4cl++kY76R3ppG+om8bMOFNzE/QMdjE6NchYY4jZ+THmFsdZXpljdHyYkbFhpmcaNKbHmZmdZGF+mtm5BguLi6yubbC2sc7h+X2uXT9i/2CFCxd2aK8XyaSiREMmliFjGxKOrVCvxtla7Obh9QWefXjE8w8v8+3HN/nxy7t8/9ldvv3kDj9++YCfvrzN3z67zz9885C/fv8WP35+k+8/vcaPX97iT8/u8rdfP+Lvv/0N339xzP7GOHOzYywtzzI6Nsi5g13mZic52Nuip6uLXC5Pd08vjelZLl++wdUrN7h58zY3rt/i5MFD3jx6k0w6QyzmgrM7OmoMDHbT3d3O9MQQ58/ucPniWW68ecCNowPu37nOnRtXONhbo95WoaerzsTEMAcH6ywuTjA+1k9nvY1CPkW1mqOjo0xHe5mhoU5aW/P093cyPNxDV2eFhdkxxkf6WVls0NGWZ6SvRl+9yFB/G1PD3Qz316nX6RlTigAAIABJREFUW8ll46QzUU/gsonFQzgRg0TKJpt1yGUiZNNhquUE+bxDJmNTKUZpLTvUqhFay2GqpQixiIqhy4iiy41zHTEvW0qDQZdr5EbB/E3mnxsp83lDlSCSHMQ0dQxdJp0IMTfRy8ndI9bX54jEHERVRdFNuvr6eOd3H/L+x8/43cfP+ejTF3z61dc8+fpHvnjxM589/Z533/sdlw43ubA5zO5SH121DIYmEwpZnnNYp729jVA4RCwRdZ1dsojqiSaS7Do7o5EQdkjDtjUK+SRLSw02Nhc4d26Ng4N1zh/uce7cNgdnt1iYHWVrbZrRkTqd7QXyuSSRkIWuG8iyW1rkOriCBEW3jEEIKgRFt31UVgwkWScouVD43qFRRqfmWFzdYefcEY3lbUr1QToGJklXe4hl22nrHiNZ7CacaiWUKGA5cRTDdDl4soakmQiChCCIzVhkyAlj2zaG4brYgt5gQ3yFyyjJAsVSDkkW0DSZaDSC44SxLJNcLs3AYBexuNMcbLkojhYCwplmxNznf6P5ejcY9BONGeQKYQplh3zBIRQxKVUKhMIRUukskUiEtloHYSdKOp2lWm2lUCiQzmZRDb0ZoVZVFU3TCIdCSJKAYelNQd7ve9ncePr6W5JcJ7fbEuxH13WPueUOe1z2qPv7kbw0hqKI9PS08eaVfcbGh4gnE8SiUVKpDKlMmkw6QzwepVIpuc2J8SjxWNwVuWIhopEQuWySRCJKPBklHndcRlcqSldnjXpHK329nQwN91GuFihX8rS3V+hsr9LT2cZAXzeFTJLujjZ6OtvorLfR091BtVKiu73K+kzjtcD1er1er9fr9R9h5VLhyUhIx9I1QraBaWjYmoZjmYRNHVM30DUJ09DdpjRDw9IULE3G1jUszRW6LFMjZLnRIktXMTUNyzDQZAVV0wg7YTRNR1V1FFX3nA4KoVCIRCJBvpgjnS/iJOIoqoxpG/T1dbsvnHSFXCHbvKhLiuQ2WYXsVxq8zuAXWghKfixLJBFXKBY0+nrTZHNhAsEWD0LvJ+yYDA8NoMoyQcGHqggkIhq1cpR6JcRIb4qxgSjbS1W25mIcrsc4XLc4WDc5WLe5cVjm7GqIgxWH3SWLvWWLsysOa9Ma67M2B6tFLu31M96Xo5S0yEV1yukwhZRDNGy6LjlLxTZUTFUl7tiETY142MYxNWKmStY2KDs2bVGHkqWQtzSypkJSl0joKinbJKYpRBWJlKFRT0UYzkeZbksxXo0x3l2hq6NKezXLSF+FvfUxHtza5uhwhtXlHmxbcgUuoYVg0OdyflQRRfGjqUF0XSARNQiZfgo5k1xOpn/AYXjEYnTCZnLKYXzSojFls74U5Wg/yds3WvniN9P8zeM1RgbKHj8o4EYTJT+yFHBvkwMYhkw2EyfqqJSzJr0dFsO9FqNDBo0Jg/npEAsNyxW3pgyWGhZrMybXtkL8/maCJydpnt6P8uRemK8fJvj6OMKLY4evH7pvn58kePYgxvMThxcnEV6cJHjxwOHFwyhfP4zz/MThm0cJvnkc59tHUb4+cXhxEuPbx0meP0zyw/ud/PS7Qb54UOHhpTz7C3na8ibZhEUkouM4uivoRAzCER1Vd+u/ZVVCVF62GAYlL2KoeVFEyYPhSgKC7LYeih5IXpQlDzLvspxk1XXCuJNwdwoue/FATZcQZcGLH8pNPpPrtpK9rxVQNBFVd1lauqk1GVuKGkRWg6i62/ikaO59y8pL8UyWXbeXYSquGGZIaNqpg8uLI9oqtqW6wl9Ep5gLM9CVYX2hm8PNAa7sj3Dv0jRv3Vji5No8j6+tcffqNhfOrtJbb8O2dHTNFdpsU6aaTzA31s3N86s8vnmWt+8e8vD2OY5vnOX6hVUu7szxv/7ln/h///e/8m//81/4t//13/nXf/1v/Lf/9l+5/+A2tWqBWEhjdaafO5e32F2dZG+jwe76FEf7C1y/sMbtS+scbs+wuTTB3uYs25uzbKzOsrm2xNrqAosL08zPzzI9PcXo6CitHR10dHUST8S8v6kL9Q6KEkFRRFZk9+8ou4KHIL5sURSDp+1RXtxPOHUR+V/GBj3HlSD48Yt+fIE30NQgSUcjExU43Bnn6Vcf8tOf/oGvf/grXzz/M589/RMffPQ9dx7+nnrfsBfPCb50YgVaCDQZUO4GuUV4yfhqil7exqX5NcLLiGRzQ+M7/d59iLJALBGn0lollckgSjKBQIv3PPehyEEM3RVGdUVA04JevNKgWC6QzJWIpou0940ST1cwzRiKanrilida+X2ekNXSfL8ZUfS9wZkW9+c4BcuftieeNim2tLzRFLJOQcenP4c/8EZz0yYrAuGQwdr6Iu1dnZhOBMUOo4QcBNXEL2sEJI2AqOKTVATdIp7OUijlmy5LnweZ9/nc36UgBPAFfKiq2nTj+YWAtwH3u3FRweey+E4FMMHnPtd0hWw+RWd/nZ7hToan+hic6KF/tJvWjjKziw26h3po7Wylb7iX3sEepmbGXJFrfor5+Qaj4yPML8wyPTPB6toC8wvTrK4uM7e4wNR0g5W1NTa2N5ianWFxZY65xQYTMxOMjg8yMthDNhMnFDYIhw0MXSRsSySiImc3J/jtw/N89t4Rz/9wjS9+e4XnH17jm09v8sMXN/npi1v88Ol1fvjsOj98eoMfv7zNHz+7zk9f3eKnJ3f5+ckxf/zsNr85OcvUaCc76w2mxvuYmZ7kytEFbt+4zIVze3S0t5LPF+ju6WNza5eLl65w7fotbt68w/Vrt7l16w7z8/MM9PfQ2lphfn6WxtQw3V015uemODrc5f7Ny1y/tM/1y+e5fPEcN68dce3oPOtLc9TbqnS0ltjaXGRvf4Xe3jZaqwUK+TTFYopSMU2tVqS/p432jiLFUpparUStvcxgf51yPsNsY4yB3jr1WpnOzgojIz2MDffR2VljoK9OV71CPOGQTEWxQzqhsE46EyOVdCgWExRzcYqFOLmMQy4XoZCL0FqOUi6E6KwlGezJUa8lcUIakuj3kAt+j9koeEw/vwebDxCUAk2m3EtXjUDQa1WUFYGQpWHoMqmoxeHuEr999wHDQ72ohokgKzjxGMPjYzx8933e+8NTPvrqOz785AmffvGML559x5cvfuTDj7/iwYMHXD6/zvZ8B42BHLmUjSQJOE4IyStHaEyNU6lUKBRz7jlREVwxVwh4jmA3yuheU2Ry+SSz82Ps7q9w/uI2hxe2uXDxgINzOxy9uc/6yjRryw0W50aZnxmjWEgTC4cwdANVc6HykiK7xRSijF9UCIgqoqQh6wbJbIGgouILivhFGTsS5dyFC+ycvUT3cIOh6WVK9UH6xueJ5tpJFOoky93k2oZIV/sodwzS2tGFEQqjGCYBSUXSTFdME2QESUZRVUzHQtZVVEX2ikcCL1EDHpLABeQHvLiohGWahEMhQiGLZDLGwGCPK2wJ/mYjZcCLrTfh8gGf+7pN9BNPhMjmo1TbUhRKEVIZm2Ily8DQAJFEEieaIOzEiEQTmFYYJxrFsEw0w0Q3bVTNLYZJJmKoiupGCRWXveVGud3zquA5thRN9SLw7mBZUWRURXKbfb3YtXu983uOQq8AQxAICD4UTWZ4pI/trWXmZifJZtMkk0my2SyJVJJEKkU0HiGXz5JJJ113VyxKJpMiEXdjiZlMglg0RDabIJmKki+kScQd4rEwuXyKYilLZ72VaqVAT3c7He0VerrbqddKnqjVSl9vnYH+LjraWxns66GzXmO2McH5/d3XAtfr9Xq9Xq/Xf4QVtrTJkKESsnWioTCGrmJqKpYqYWkylqZiaop7u+5OFE1VwVQVLEPDsQxMVcMxNZIhg1RYJ+fYxA2NhG2QDFuETRPTsjBM040kqgqypHq8IA3TNClVWilWW4knkxiWjmkbrrtE19zNvix7m64WJEVuTiqbkZOA32vNOoOinCGT0mmr2nTVI8TiKn5vg+kPvIGmyiTiUVRFIiCcQdMlIiGN/u5WWvNh2ksOI71x1mbynN/Mc2k7w+6iwd6Swd6ywdVzZbbnbXYXbLbnTbZmdXbmTXYXbLbmbHaWk5xdr7Gx0EkhbhK1FCxNwtBUVFXBMg10TXe5RpL7AiFk6FiGia0pxEyNtG1QTUQo2AYFTaRgqtSiIQq6SiFkUgiZlEMGlZBCX0ynP6ax0BZjuz/DwXSN8ytjjPTW6GjNMNiVZ3m6i5tHi1w7WuL82Qm6unKIwTMIgTMIQR9isAVFFpBEH5LkR5b8qKqPWEimkLFJJ4K011QG+3UmJm0mp8KMTZhMTloszticXY/w+EYHH78zx8ObDZbmuzFNGVF2N5KiGMAy1abIpRsSmiJQyocYH8zQGLJZnLKZn7SYn7SZnTKZn/LErSmTpUmNjTmba1thPrqR4vN7cZ7cj/H8Ydx1Yd0L8fWDMC8eRHj+wOHZcZjnDxye3rd5ejfE8/sOLx5EeHIvzNP7TvN48SDC82M3uvj0XpSn9yO8OEnz3a8rfPdeN5/cL/P25QJvX2lnaSxBPqkSjeiEbA3DkDFNxQXOmxKaF02Q5NOIoOQ+1lXJ42cpKMpLLoksy4ieECYrMpLoglplL85w6uZy2VoiiufO0jTFjSx6bC1FEZHlIIoSRPZcYKcbC0kWEGXBE7hexsdOmxMlRURUhCbj6/R2WXaFrVOXlqZLTW6aYWquA8zQsGyNsK2STVpUCw5D3VnW57u4uNXPvYtTnFye5uTKLL+5vcGvb63y7r09jvaWaCvnScUiWLrmTrIdm66OIjsr4xxf3eWd+xd4/9Fl3r53kbfuXeLRjQOunlvmcLPB7399jx+ff8a//vM/8Z//6R9599dvsbW5Tixskk2EWG4McbS/xu2jHc5uzHC4s8T1i5scHSxxcXeWy3uLHG7Ns7s2w/7mPJtr82yuL7G+tsTqyhIL8zPMzDQYHBykWCxSLBWxQtYrvC3RjcacOvJEyY0piqcwcYFAINgUUgQvIhgI+JA1lYAovISQBwJeDMXbsIoeo04OkLCDrEx38vzLj/jL3/8Xfvm7f+HHP/1Xvv7hP/Ppkz/z3u+/5fFvPmdt8wBFld2IpCI3/69AM8Ld8kp8z3O7Bs64sW5PEPt3QtapI9bvb26uXBi+y+iywjbFaom4Vy/vRhODrjCuSUQjYcKWim24jpFkzCaVTDAxNUN79wDdgxPkKh04sRSiJL/Scujz3Fpu9K/lNGLoO+O2EYpB173layEgCLT43U3XKVvrVOxq8Z/xGDUBfC1nvLKSgPtx3xla/L9y45a2Rm9PB3NzDVKZLEYogl+U8EkSPlGmJSjiEyUCQYWApBKQVTQrTHdfL8VKEUGWaPGEOZ8XkRQEAcsKoevqS+6OvwUxKHpsJPc5fnpdc12cfgzLxAqZpPMZavVWugc66B/ron+sl47eDhKZBPFkDCfqYIdtrIhNppBnemGGiZlx5uYaLC1NM7cwzcTUKLNzk2xsrjC/sMjE9AzTM3NMTc8xOrXAzOIqo5PTNObmmWzMMDI1xeTMLINDg3R1dZBKxymXCvT21llYmMayFSxTJBvTWZis8eGvj/jd44t89rurfPXhTb799Cbff3KNb/5whW/+cIVvP77Otx9f44+f3eC7T6/yx8+u88uT+/z89ISTG+sMdedYm+vh7s0LXH7zAh/+/gN++v4b/vLLD1w9ukh7rZ16ZydDwyMcnjviytWbXLl8gyuXb3D16nUuH73JzPQUxXyBjo4ai3MNphtjTIwMsrGywNnNBQ52VtlZX2ZlcZb9vU1u3bjM5toiPfU6fV11Jkb7ODjYZG19htHRHtprZTLpGNlsgkZjjP7eDiqlNK1tRSqVHN3dNSYmBujpqFApZhgfHaSvt5vpxjhj4wOMjQ/R091JWylLV3uJbDZOPBYiGrGIxS2yuRjlcpJo1KBUSlLMRSkVYuTSETJJm0oxRrkQob0ao7s9TSEbQdfEppBwWlbi97d4/L6Ax+AKupF1r1k14EXFgkHJi40JyIqIZaqoSpD21jxHF9bY211FN3VkzURUNOxIiI39fX77yRe8++EXfPj51/z+s6d8/MUzPn/yPc+++TOffPmC+3dvcbg7zep0GyO9JRxbRQwKHjfSjb5HnQjVatUtxHilLEUUgt51LIht6di2jhM2SSUjjI72sL4xw87OIqurU6ysNNjdXeXixbMszY+ztDDK2soEI4NdlAtJktEQUcdBVWXPGaUSkFzXlqI7BEUNQZD/nZsrILlH2InRVutgdmGd+sAk9YEGHf0N8rVBIpl2ksVOYoU6iWIv6WofPcMzTM4tk8mXUQyboOImEoSgjCi5EUgrZJFKJdAMDctyh7L5Yg7D0Ah6Qw5ZlLz4oSd4yQF0XSPkhLEsg1g0xNBwH5rhMgLdFmahKY7btulx/Vz3b1AKkM7GKJTiZPNRUpkQ8YRN30AP8XiSWDJFNJYgFI4QiycJhSNYdhjNtFANAycaIZNNs7qyRLVaRDcUTNNsIg4qlYr3GHPbgV0kiOhFZFu8MicBURBQZBEh6ENSJFeQFYMEAn5ESURSFK8Qx42Ezy9MMzw6QGu1TKFUJBaLUa1WSKUSxGIxEokEkYjb5hhPJsimM/R0d9JaLZJMRCgWMpRLOZLJKIlkhEQiQiIRo1TOUe9opb+vi856K/l8isbUGNVqju6uGt1dNbo6qowM91HIp6h3tlGtFJidm6K7q53J0UHWF2deC1yv1+v1er1e/xFWLGxNhr2IUNg0XKFFk7EU2XVqqRK2pmJoEraukIqHCRsqCccmYqpEbZ2UbVCNmwyWY0zV00y1p5msJJisJRnpyJNyQtghG0VzRS1JlpGCMqqsYOoGxWKRUms72WKFSCxCNO6gKbrXNic1LfmBgI9oNESuUGhO5f2eaOVuDv0IwTPYIYHe7hRdNYfe7gS1WpJg0AUvi3LA26gKVIs5RMlPLGpTykXpbc/RGC2zu97P9mo7azNpDjfy7K2E2V4w2Vmy2Fm22VqKcrCZYX3WZHveYnNO52Atwtacwc6iw9ZSnM3FJNur7VTyDmFLccUPj4Vh2ya6bqIoCoaioqmyFwdVyMYcijGHWipOdzFNVzZFeyxMWzREZzpCZzJETy5CTy7GTHeFme4Cs5055nuKzPbkWB0tsz5V4+LWJI3hTrraiwx0FZkda+Xq+TmO7+xzdG6amUY7uh7wWFxew5kcRFWCiB6HS1V9JGIiA705SgWRqakiIyMhGlMhGtMRJqZMZmYcFmbDbC2FeHizznvHk5zcnOFwd5RyJYUou2wZSRRQgq6LS1YEFDVAWzXFyECaubEEixMm20sxdlZzbC6mWZ+Psj4fZnU+xMqMxfyEwcq0zXt3hvj8QRtPjlM8fZDg6YMEz08SPD+O8c1JxHVynUR5fuLw9aMo3zxK8OJRnOfHcZ49iLmurocJnh8neHoc48VJiicPojw/jvP8OMHz4zgvHmZ4/jDDp8dlPrrXyjvX2jk+X+baXo2etgiJqIET0jAtBU0XMS0R01K9CnbxZXW74jqpDFNBM1zh6pTPdfq+ZRkuIN6LHkqigKorbmui5G5QFEVG1RV3Y6yqLltL8dxXarDZfiieAudFd9Mjy277ombImKaOqntsJM11aGmG6k6/X4EBK5rbBKl4vBRVl166t3TFjSeaMrblOreiEY1i1qa9HGaoJ8nGXDuXtoe4cTDKyeVp7l2c4PjNad6+vsL7J/vcOr9JR2sB01DRNQVDV0jFbGrFFOsLw1w9t8h7D454995F3r13ifceXOKtu4c8vnXIjQsr3H1ziwdXD3h854j3Ht1hc2WBjtYSlqmjSH4aY91c2p5nf32Gi3uL7K1NcWF/iVuXt7h6bo0r5xZ58+wyR2fX2FqbY3WhwfbGMhvrK6wsLzI332BxYY7x8XGyuSytbRVM00T0pumC6DojggGBoBAkKEqIktyM8AUlAb8YJBjwQM+nEQ/PSaWbBi2Cy4dyI3M+JEX2GtHOoMgCpqGgy2for0X57Ts3+ennn/nlz/+J7378B3785T/z7Q//wOdPfuaDD7/j0a+/YGZpy43HhEP4vU2uK1oF8HnV8s14i8dP8Qu/ciOKHrswEAjg90SwgNDSjPy9dIC5w4VA0I8RMilUimSzGUIhE01zCyok0YciB9AkAV0OYqoSqYRDLhPHiURIZsskchUi6QpOPItpOU2XlQuMf8MVt/x+r/3QZYQFAm700+d3+Ytv+E6B+T5afK/A5P9dRNGNYQb8LQj+AI4T+nexdkkKYlg6nfVWhoeHyeWLrtgWFPEFBQTRBUrroTCSouMLuO6PoKIRz6ao93YSjkU5E/C7vBlBQBRl+vv6XKeDIhGJRvEJAbeZzLC8dlPVZe5prrgcCLoiZCaTct2aukIiFSebT1Gs5Ci1lTDDJgHB7wlorrPDiYZJ5dO0dtbo6u9kfWOZswdbHF7YY2FhjpnZBjNzDdY3dxmemKG7d5TBkRlGJ+YYm5ylPjBMfWCYocl52nqHqHYOU++foGdwlJ6BQfoG+skXi6SzGcKREKGw6TE4ZfIpm4d3LvD2gwt88sEd/vjkEX968pjvPrnFHz+7xXcf3+S7T27ww1d3+eHz23z/+Q1efHSDrz+5x+7KCItT3ewtD/Hsyw/5L//ln/nTn//Ckydf8uzpE7768nNWV5ap1WqMjY2ztXuO85euceHoOhcv3uTNyze4c/sBK6tb9HR109XVyfbWOtONMRoTw0xPjTE2Osj8fIP9nXWWFqaZmZ5kZ2eH6alZVpZXmJqapqeznZXlGQ4ONxgZ7aZUTFMp58lmEhTyKfp6akxNDNHV3U61mqdazVIqpSgXkvT1tdPb08Hs3BRbWxuMjvbS11unp6tKT2eVfCZKLheju7uVZCqME9GxQxqptEMy4ZDJREgmLVKpENlslFTKJpUKkYpb5NIhatUc4ZDhOXlcvpvf34KiKJ4byGU5nZaUqKpKKGy9UmAhNkWJYNCPJLstuqYRZGyonUfHR0zPjGJHIm6ETzXIF/PcPj7mg8+e8MEnT/j4i2/46Itv+eLFzy5k/um3/P7DP3DpYJW91SEaA3l6amkSsZDXHCx67a4ijuMgyzKWZRDyBgOa4UbhhWAAVZGwTB1VlXHCFol4mMGhLta35tncnmf/YI211SnOnVtnb3+TiYkBZqcH2N2cpr+7RHtrjnDIdf6610LNHZwqGgFJQZA0hKDiHRK+oExA0vCJEv6gil+UCMo6vQPjzCxu0947wcj0KuXOEZLFHmKFTpKlLpKFXmo903T0N6j3T5Kv1jGdBJLmubgkBVHSCARl7JBNNpvFsA1EUXCv+4bWFLDdv4cr8uTyWRRV9nAeGmHHwTBNHMdmeXUBI2Q3G5gFQXTP368A5t1zWADJQw/ohkwiHSaRDGGHTcKREOFwhLATJexEyeZKxFJpTDuMZUeIxVMoqo5umBSLeYrZDDPTE24Lsm2hKAqxWAxV19xIvd+PX3CF05dOsjPe4MZHIBDE7/ecysIrjkPR3xT1T9t2Lctgbm6GamuFfD5PMpUgkUiRy+XIZNJeO2KcTDZNNOoQjUdIxhPE41HSqTiZdJxEMkLSiycmUhGS6TiZTJpUMkq+kKJUzJBKRkklo7S2VmitFhkZ6KWcz1DMpSiXCpRLbrlET3cHnfVWOtqrDA/00FbOvRa4Xq/X6/V6vf4jrFjYmgwZKpYmE9JlHFUmpAZJWiopSyFpK+RjJvVyknxUZ6g9TW85RXsmzHAtxWhrgvnuLAv1OOuDeZb7Uqz251ntzbIxUGC4LU05m/YEnZeuLU3TiEWinoPLJpHJYoVChCM2RtjEDofQDDfT74K1xVeaqVxWSyDgQxQF722QgNCCqgWIxyUqZYuONpvJsQJjo22omoDPfwbDcptugqKPgP8NZMlP0hEZ7k4wPpBgb62d5UaS9TmHveUYB6sxdpdMDjeTHK4n2Zw1WJ42WWzYLE6ZrDdCHG5kOLeRYmPWZH8lxs5SgrPrRbZWanS1JbFNGU2V0FXNBYJLQXfTo+uem0shGQkRNhQq2RjFhE1HMUlPNU1nPk5fJclgW461mWFGuytUcxEKSZuUo5CJGiTDGsmwSiFpUUzZlDI21XyYUs6hVs3Q0ZpmYaqN8ztjPLi5y83LK1w8P08iYSAEzyAE/Uiiz40WSX6SyTDhsEIkGqRYMOip2wwPhzl7MMDYmMP4hMP8QoqZ+TgzszGWFhJsrca5c7XOtQt1Ht6Z52B7lIH+GpouYVsGinLa0ihh6BKa1kJXe4SZ8QQHa3nOriQ4uxJhayHC4Xae3WWHzQWL1TmdjQWH5Wmb/eU4j96s88n9Gi/eLvH0YZpnJymenSR48TDlCV1Rnh9HeHYc4sXDCM8eRHh2HOfZSZxnDyI8fRDh2YMYTx8keHac5MXDtCd0JXn2IMbXj9J88yjFN4+zPH9c4NPjVt6/Vedv7g7w7s1etuertBUcMkkbJ6JhhzSciEoorKEbajPSp2oykuJOtO2QTsgxvXimiKIoLnj3lHmlKs3bJUlC1RVUXUHRZETVc2ypEqqmoqiyx8pSm04r5fRjihtFNEwFy9YwLPfzT6OGsiphWUZTwDqNLiqK1GRxqarahM6fHqeRSMvWCDsmjmPihBSSMYNMSqe1ZDI7XmJroc7ZlW7e3B7k/tE0949meef2Eo+ur/D+yXl21qYopGOYuuby+wyFuKMyMdTKrctbnNza5/3jy7z/6Cq/fXytKXD95sEF3r59wOM7h7z/6Brv3LvM49uXeHj7IoVUhEjI/d0amshcY4iLO8ucXZvhwvY896/tcbg1zZXDNa5e2OTC/jLbK9OsLk6ysbrAztYqmxsrrK4tsry0wMLiDNONSXo72+nt6ULX3L9VMOi5I0SPLRIMIAZd3sipaCiKLgdGEIMITedTwHM/uWJ8M25y2oTm/dvdALnCsq7VIsW3AAAgAElEQVSJFFIqJ7cOePH8Od99//f88PNf+ePPf+W7H/6RZ1//iSfP/8SHf/ie2w/ep29wlHA4jF/wYVh6M7L9Mqrnw7IMtxXRY4C1CL/yXF0vP+dVtqHreG0hKAQRgj4CQTdKJwT9KIpMa61Ce61MLhvHtmVMTcBQfeiKn7AlE3FMwpZKOhWjXq+RK7VRbuuld2iCaCKP5cQQghJnTsUqr52ryddqHm40scXfgs/vAeh9bzQbC1taXoHReyJZM6rof/nzvYwouuxByzLIZBNMTo0wODzkRo8Et3UuIEqu80NWCIoSgaBIiyDhFxX8koJumXR212nraEXUJFfg8oD+uq670XnPzeX32sZcILa7yROlYFPY8wtnUBQJ27bRTa3J3tN0Fd1QCUpB/IGAe33zHHjBoCvOxdJxKvUKuXKW+cU5NjZXWN9cYXZ2lunZSaZnGpw7PM/8yhbtnaP0D83QPTRJR08/7X2DVLsH6BwYI1Nux4mXSeXaKbUPUO8dZnB0jIHRUXKlAolUnGg8SiwWIxaLYugK+UyEN88tcPvyBh+9f4VvPrnL15/c4rP3jvjNg7Pcu7rK8c1Nfn1vj4d3trj15grnd2fo7yywPDvA0nQPX37xMb/8+T/x0aff8Jvffszx8dvs7e7TWW+n0ZhkenqGre0DLl+5y9GV2xxducu5C1d58/INLl64wubmNmf39rl29TLTjXHWluZZmJ9hbHSYvr4eFhZn2dndYGxsnN6+QXp7BpmZXmB4eJjOejv9fZ1cu36Jzc052lpzVCt5WqsFSqUMlUqOWluJocEe6vUy+XycSiVDra1ENpOgo6PE1tYSQ0NdDAx1MD09QldHnnI5Sbmcoqe7RL29QLmccoWtZIhYzCQetyhkYyQSp2wuk0jUIJVySKejJBMO8Yjj8oxOmwGDgvdY8eM4IUxTb0afZdl9zAaDPhTFdQSKghuPk2XXPSUrbmtxOR/h4YOLPD55k2Ihg6wqqJqJYdoMjAzy6Yvn/Oajz/jo8+d89tV3/OHzr/n8+Q98+MkzvnrxPe+99y7n9+bYX+5mpDNJJq6hqyKS7A5HNM1lNOq6jiS5z4tIJEy1WiaZjBOJhBHlALLktjW7gy6JcNigp6eV/f1l1tanmVsYY31tmq2tBY7ePGBubpy+7ipTEz3UKkkmx/opZlPomoKiiOia5rIpZRf2LgQVAoLsHSJBUSOouE2KAcGNMgqyiqbZXLl+l1rPKCs7F+genaXQMUymtZ9kuYtovk6+bZBEqZNUqZve0RnC8SyyZiNpJqYVwnGiaLqJE42Q9FpW3WFIACdsu3y+oIAv4J4DhKAPWRXdwZUsuYVMpoFl2URiEbp6aiRSUfyCG2E+5Vs1izM8jqJb+KHgRCxiCZNMziGWDGHaFk4kRiQWJxKJsLa+SSQaJ+xEsUMOphVCMy1kTUPTNcbHhnFsi97uDkYGe+nu7qJQKBByLFRdeYXp5l7/Tocyp9fAU+Hq1NklCAJC0Nc81wWDAYSAgBDwYxoajhOir6+HSqVEOpUgkYiRTmdJp9PkchmymRS5fIpkOuEKWSlXqEokI2TScSrlPPFYhFg87MUTU6QzCeKxCOlUjEq1QKGYprPeRiodI59LU8inaUyN0trqPncr5TwD/b3MTk0y0N/N6soCXR1t1CpF+rrqrwWu1+v1er1er/8IK2ZpkwnbIGZKxLQgveUk3dkw3RmLkXyI+XqG8VqSRkeKkWqMya4UU50p5vryLPTnmO1MsdyVYHskz0p/muWBNGtDWZa6E1xc6mN2sEYyYmOabqW96rlQdNVAFhVkRcEwbeLpFJLiwpr9gg/LNrFs03WyePbo03hNMBhobhBc3o3fjdlJfgxDoFQO0Vq1aKsadHXazMzUcRwVX+BXBIQzhEMWAeEMktBC3FEY7IgwMxxhdsxgcz7M3nKYnQWbzQWDjTmN7XmT85tZNufDrE7rrrtoIcHsmMbmjMPucoybR13sr2fYXU1xuF3m/E4Xl89PsjbfRyquEzLd1knL1jFNHTukE49bbKwukImHqWQjtBdidFRijPSUGeoq0FGOUU6HSUd0EhGNREQjElKJhFQcW8O2VCxTIWSqhCyVsK0Qc3RScYt0Mkwm7VCvV+juqDA10srmUg/3rm9zdG6Gg91RRofbUA2RYNCFWrsRoyDJpEWtPUlnPcZgf5K56Tyjo2Gmp5NMTEaZm08zORVhshFmqhFmatJmbtrmcCfP+a0il8/3sr81RLUSc2NyouAyJ2TvrdRCOCRQqxgsziTZW45yfj3G2dUwu0sh1zG3aLMyrbM6F2Z11mFh0mB5SufGXobPTmp8+26VJw/TPLkf59lxkufHSZ7ej/PsOO7GDY8jfHnH5sl9h2cPYnx1P8LT+24E8flJiifHSb46dh1gT05iPD9ONt1dL04SvHiY5MWjDM/eKfPpcRu/u13jg1ud3DroYLAeIZvUScRNwmEdy1I8FpWOqkrouvtiX9Ml1w2neEKRrnoOrlOQu8fV8g5RdqHBblui27ho2haKJ5adwurdlkMFxZtgy4rrxlI1DcN0I3+njC1Z9aKKioBiuiLY6fTYMA23vl0TUT2RyzA093s1XfFL00QMXcKyPd6WrRGNGKRTFqVciN56jKVGlf2VOjfOjbgtiYcNHl9d4uTKIrcuzXHz0ipTYz3EwhamqmBoGsmITSUfY3a8mztXtnh0Y5+3bh3w1s2zvHPnkLdvn+PxzbM8urHP4ztn+Zu3rvL7d27x2W9P+O3D6zy4epa50V6yiQihUz6grhMJ2yTDJp2lJNcvrHPn8jaXz61y6/IehztL7O8ssrY8w8r8FFsby6yvL7O2usjiwgxzs9OMj49TKZfJpjM4Ydtl3ATdNsRgMEhQDCIEXdEqGBSaYHl3o+lGMlwOSeAV8eq0xfANT0h6A38ggCRJL3klQoBgsAVZ8pOOSpzfbfDDN1/y5z//Az//8ld++PmfeP7tX3j29Z/5409/5W//7p958fwnDs+/Sb1eRwgGXDerv4VAUHDbFH1nvIbOl1HuFv8Z/MIZz8nV8u/Oq+6/38DvO4Mo+T1Avr/JNwwEWpBlEdMySKUTdNarxBwdWw8SMSTCpoAmu1HnUEgh5pgUsgm6e3uJJAqkSx1UO3oww1EkTW0C5X2BFjTdJBAI0OI7Fad+RYvXpNg8/C34/Gdo8b382MtYo3u80fJ/ccb3fzejjS4by+c50QREMUgobJBKR+nta2dudpJ8Po+kqQiSjKhqBCQRX1AkILoNZj6/gF8QaRFEWoISgqpQas1z7dohrW0l12Xh9+EL+JqODX9AQAiKtPjPIHmRMb937UokEs0GxaAie5tEvxczE5Bk0YuIuvfp8/tcdlegBUWV3Z9DDuIkIhTbSkSSDvWuGn39XQwO9zM+1WB+eZHZ+SkWl+dozM8x1mjQ1TdEqlCkUKkSy2RJZAtotoNlR5B1C1m1UPUQISdONl8kV66QzGawnTDhSJj2WiuRSIR4LEIiFqanI89io5vDvQa3L69z5XCRmxdXOTqY42Cnwe7OLOf2F9nfXWB3a5b11UlK+RhDfVWGe/K89egGn3/2hLWNs4yMTROPpbBNC8cy6O/vZmNzg63ts5w7vMyV6/e4cvUeFy5e4eqVm9y5/YDr129y/vxFLl48Yn5+nonxcYaGhhgdHWdqapq+/gGGRoaZmZ1lcHSCemcfY6MNBgf66O/vpaO9jd6eDg7215idGSGXT5JKRSkV05RLGQr5FKVSira2PJOTg/T1tVGt5Onp7mBsuIvh4U6GB9sYGmhloK+V/t4KPT1laq0pqtX/n733XG4jS7B1/9wSYRLpMwEkkAnvAYJw9N57T0mkSHkvlbxUVa2u6qqunnbl5Kpn5pyZOefEjThx3/K7P3aSqnmFDu2IDAYJkEwiwczca6/1rRztZpF6NU2plKJUSpFKx/DiJtmUQzqTIOa7gLMFj2hUI5NO4Llx3xWpYdomlmWLYx/yQfP++0REFAWXK+y7uRKJOIYp2us0TcN1E2fnc9tSuHxpnQd3LzA70yOTc4knHHTTwrQt9o8u8OOHf+MPf/6Jv/78gb/8+J4ffvk3fnzzP/jp7f/g7z+/5eG961w+WGB7ocL8SJpMUkVTI6iGhqxIAq6uhFFVlW67Q7O/zujIEKoqk0qlcBxHxKiViO/OF/FJy1TpdhscHKyzs7PA4eEG+3ur7O6ucvPWFS5c3KXbrTM302N6vMXIUI1qIY3rxPxoWxbLsnw+oiK4WL7QJT4qqGaUsKQSCssouomsGphmjFZrkO29IxZW9rlx7zn1wWlS1S5uuUtxYJz+wTkGJ1eodydxiw1iqRKyEUPRo8i6Ra83RNxJIiuqcGnqmo/QEM51WRZNiJLkxw2lgMAMWIZwkVoGlmUSjUWJxaKMjQ9RrReJKDJ2LCoWSkIfF0OEcCSuLYoWIRo1SWfiZAtJ7LiOHYtS9+N+mUyKoaEhms0mlUqFWMwhnc4QjTmYVhQ7apNNu6SSCXRNpttuMTI0imVbuKkklUqJiCKRTCbPFpJDviNY1YRgf3pe/e0+hqSg7/YSrmbRoBgiapv0N2oMj/QoFHKkfZh8LpMXKY5qhXKpQCbrUSimqVWLLC3NU6mUyOez5HIZ0ukk5UqeWq1Ir9sUolatSKmYJZNNMjY+RK1aoNNu0N+okc+lmJkZYXioeRZtnBgXxRL9jQqtgRqjoz26nQEmxydoNhqfBK5P49P4ND6Nf4bRKjrz7WKckUqCkUKU+QGPxf4E680E6wMJttouy70sS12PpV6GpaEMC50US4NZNkfyrHZTrPU81gc9Dub6WR5MszaUYbnjsTKUZbpTJOPGsSwLTdOIRu0zB5OiCIHLS4uK4EBENE2JqFaIQj6NaRlnoGBJjiArAsarGyahUMivUhZ8GEkK4MRl6tUY9arGQMNkqJtgaqpBIikij2GpD1WTUJUQiZhGsxzl+GCIo+0GFzZcjrbinGzHuXlU4mTL4dJmnINlk4trSfaWbXZXbPY3clzYzrM2G2VzzmZ/OcbFrRwnB3WuXOxw/XiE+zcXuHpxkpO9KZqlBJWCSyHtUMx5pNIOpXyCRjVDKZukmIpSL7tU8nGKmRiFTJS0a5BMmCTjYkvERDwkbqvEYzquYxKzZBzbIBk1cWIm0ah4LBE3cd0o6XSCdDpBq7/CUKfE/ESFu9fWuXdjg1tXljg6v4AdFS1oiiy4W5oaJpE0GGhl6HUzzE4XmZvNsrFRYnk5y+KSy9qqy9KSw9palvk5h8X5KCuLMS7slbh2PMjaYpmrRzMMd3Mi6njaoKiGUZQQihIkHpNoVGOsLVa4sJHhym5SwPp3klzez3B+M83FrQy3jlvcvFDl3kmbg1WXV7fb/PLlAL++LvP+ZfbMifXhaYp3z1K8e57i7dMkb58lefM0wdvnCX55GueXJ0l+eZrgl6cJ3jxL8va5x8/Pk7x9luLN8yTvnqV4+zTB+5euEMJeeLx55vLj0xx/ftLk+89bfH23w839HJtzOfpLMfKZGMmkTTRmYFoqtq0LccsSzYaWLWDuhikLwckXdzUfQqtoEoalY5jaGUBe9WOGiiL4XRHfBSaitYKxJBoTVTRdbIrqu74MDU0Xzi9NE24tRRMusVNHmKIp2LaNaZu/cYaJSYZpqRiGWI03LfHRMlWcuEXc0YnFdJIJk0wmSr2SZHa8xPmNAW5fHOfzyzM8u7nM46tLPLu5ylcPdnh8e4c713YpZhxipkbU1okaOrGoRTnvsrc2ybO7x3z75T1eP77G1y9u8rvPr/DFgxO+fnqNrz4/4fXjy/z++XV+9/gyv3t8hd89usKLu5d4euuQtZkhklFdiGaaTNTU8BIWc+NdDneWuHJhlXvXDrh9ssel8xtcOd7jYHeN/b1NP5a4xe7uBhvrq6yuLjM7O8vAQD+FQgHbss9AwafClhC3JKRIBCkiHpP8LSKLiYfkt5udubakj7GSkA9wl+QgYUkiFAoT8vlXUkSUPNh6gOWZJnevHHByeIEP7z7wv/7X/+E///P/5R//+n/4n//x//Ef//l/+a//+r+8e/OB69euEnPiaLomxBDfDRVRZL+qPkQo7APtfRFIiGzCFSBFJJKeSygUIJl0CIVE9fxpC5jkNz2GwgFC4QB21CCTc2l16rQH8rQaLoWsSSqhkIpFiFkRXEenXIhTzCbIZj1SmTz5cotssR8zlkRWNALh4G+g8n3/LaIYCAU4FzpHX+gz+s6ihwH6An1C2Ap9RiDcx7lQHwEf7t4XChAIBoW7K/TZ2c8OBkQcNBgKYOgaiWSMRDJKrVFkfXOO3d1V+vv7UVRdxDsVlXBEPnNxhSSZYEgiEJIISBEhfCkKVtxifW2B3d1VVFUnGBKu4mwuQ6FUQDcsDMMiFA5imQaZTOaMHRkOh33YfNhvigz6UVXBTQpLId99FhCvUziIJEs+a0xMHnXTIJ3PEfccssUslVoZO2bRGGiQK5VptlssrSwwON5jYLBNpdlPIpVGNw0M20IxTBTTEPHYiC/KSWGfKSdjmCZOMkk07uCmXOKORTKZwPM8olELw5Bpt6vMTLbZ25nl0oU19rbnuHCwzMnROoeHqxwerXN0tMnFi+scXljl8MIqrVaJqYkW81Mdpia7LC5O0RqoU60UKWQ9auU8zVqBZl1Mbg8Pj7l0fJNbdx7x8MFzHjx8yt17j3j44An37n7OndsPuHHzHgcHBywtLLIwv8jQ8ChTUzOMjo0yOjbB5NQ0IyNjDI+MMTY6xcTEBGMT46yurNBu9XN86YDzFzaYmOiR8hzyuRTN/gq1Wp5yJUelnKO/WWRmZpjxsUFa7TqLi+OsLI0xMV5lZKTM/FyH8dEaI0NVRoZqdFoFatUcA80KjWqOjbVZkq7gLLnJKE7CJh4z8Lw4iWQUx7Fw4lGSyTi2ZZJIOAIyLoXI5bO+sPGR6XcqdoXDQb9tL+zHp0+dXQrJRBTLFOwtL6FzYWeKp4+PqFUzRKPCdaQZOsl0gievXvD3d7/y3V9+5G8/f+DPP7zll/f/yc/v/idv/vG/+esP73n86B7XDhc4WC6xOp0n6xmoSgjLMoQrSRbAexFPtP0Iok0iGfcbQyNETt2vfimHokXQdZlGvcTRpX3299fY3V1ga2uRnd1VDo/22NxaYW1tlqmJAeamujSqaXKeQyJqEY/FRaS3UMA0zbMCECmiIEeMM/i8JKuEIjKyahCRdSKKiWHGMUybw6OrzC5usXPhKkPTKwyMLpKqDtI/NEu5OcHe4S0GhucYGJklkW9gxtOoVhxFs3ESHrphEZFFvD+bzfhcMPF3GoZxJkydukgVWYiRqiqTzaaFwBWNkstmqVSKdAebviNUcBTD4bB/vg76rm1xHTctjaQbw0vFSGXiGJaBk0wwMjzIxMQYo+MjzM5MUKuWqZQrZLIZYnEHy45hWjHsaIxmf532QIN4PIZhmuiGhRSRfHxCVLDGfBeXuH6FiMgCmyAWTvqQZQVN0/33Y4iwFPYLOIJEZNlvmoygqgqlYp7V1WU8zyWVcsnmM5QKRSoV0ZrYbjXJ5TJUa0UKBeHq8rykiDNmUoyPj1AqZdneWqVcztFq1cnlPIq5FIVihkqtSMkHzReKGdKZBGtrcww0qzTqZQYGatRrZTqdASbGR+l1mywtzTI9Nc7E6DCtRu2TwPVpfBqfxqfxzzDmG878/IDHXCvBUn+cpbbL0oDLasdjpZVgrZdmseex0EmwPlZioeexNJhmbSTH+miezdEsm2MFVgbTrI0UWBp0Wep5LHXTrA7nmR+qkoyb6JouOEOq6nOCVFRZxBXzhSL5YoGILBFP2GSyaRHpM3RUTfeBmhJOKoFpW/6FXqxUitVLsTquqRKVUpJeJ8NAv0VrwGJ0OEWvlyPp2shymIgsGv3y+SS9dp758QJHux2unB/kaDfPneMaNy6WuHlU585Rjev7WS5uRDna8jhYszm/4XK832B7JcXqbJKdZZf91TgHawku71d4eGuGm1cmeHBjjnuX59mYbdGuuPSXPNJJg/7+PLGYihM3SMYNYrZO3FJJxDScqEYsqhGzVGx/i0UN4rZBPGpgWwoxSxY12TGNuBXxRS//e0wFJ2bgxDTSKQfXS1Ao5hgd7tBrFZgezXP78hKP7u1x5XCG5YUBFDWILAfRZOHiUpUgliXjJTTyaYNWf4Lx4TTzs1mmp13m5pPMzjvMLbjMzmSYnPKYnXFZXvTY3aqyvd7P/labL5/usrHcxDTDIr7l87cUNYSsBNG1ELm0yeRwnssHHQ43XI42Pa7ul7myX+He1REeXh3jxYN5Xt5d4PndJe5eHuHV7Q4/PK/x/os8H15lePcy5buv0rx95vLmSYI3TxO8eZY4E7jePk3y4UWan5+mePNcfP3dC493L9K8fZnh3QuP988zvHuR4tcvRNzx1y/SfHjl8cuLLH95UuSb+/18davFy5sd7h62mRxKUcxapFNRnISBYcrouoyhyximHyM0ItgxA8tWMSwFTREAeMMQEUFJiSCpQsBSdfG/ISJKp0ytiGhk1PyGPk32RS1R/S77AGFZ88H2qrjxNExNrKRrEtG4iWHpmLaBqou2qaSXIBaL+S4y2QfIn8YSfYHLB8zblkI8ppFMmmS8KKVcnInRKhvLbY73h7hzOMqD4wmeXFvg8Y0VXtza5MnNDR7e2ODW5W0G21UsQ8PQVWK2TtTQSERNPMemU89x78oeXz25wtfPbvLdl3d4/fg6Xz+5xrfPr/P7J1d5/eQyr59c5svHJzy7c8CLuxf54sElnt464MbFNVZnhxhqFVkYb3FxZ5571/d4eOOARzfPc+fyFlcurHNhe5GD3WUunt9iZ2OFrfUVttdX2NxYY2N9lZWVZaanp+h1B2g2q+TzeRRV80Hy4hwjy6L5S4qESCTjyPKpmOWLXv7N/UeHhRAtwv7E5jT2F/SFoo9u1JAfTQyRSqh0m0m+/d0Dzm+tMD7U5tvXX/Hg/j3u3rnPs2df8NWX3/DDD7/w4cO/8fe//Z3d7Q2SbuKMuxUI9tEXFi4uKRwkIkmETlsUQ+eEGyssHFzCEeXvi9SHrITPhBWxv4H/1qAYUcK4XpxKLUWvV2RmosJQK0l/yaRRtugvx8g4Kq2aR6s/STGXpNFfp9rskik08DIFZEU7i0MKUStAIBQgEPrsN18/jSX6Aljg3FkUsS/4mWhSDPXRFxYOsL7AOV8o6uNc2BfAfBdYMNiHLEfEe9rUSGeT5Ispxsa7bG4tMjc/iR2LEtFUwd1SfGFLkYkYBrodIxiOEJQkwedSFIKyjKTrpPMp5hemKBYLZ6D7sBTyXQth0eomiYhOwnEIhoP0SQEUQ/yfB8O/cZ8FgwSk4FncMhg6RzDUR19YHM9gKEBfqM9vXpWJOXFsJ8bm7hZ2LI4di2NYFplCnmyxhOELGPlyESeVIJZ0saIxf8IfISj7fD9DR9X9GO6pO1EKIasSpqVhmgYRJSI+Nw0fMSDYf8VSlsGhJnsHS+zvLrO/u8Dx0QaXL61zfLTG8aVVTo7WOLy4xvHRBlcv7zAzM0Sx5FGquNTqBVqtCs1miW5ngG6nwezUEL1Wlc5AlUajws7OHoeXrnJy9TY3bz7y44qfc/PWfR48fMz9+w+5fec+ly9fYW93m8nJCUbGxhgfH2d2foaxsXHGxicZGhphYWGJufllFuYWWVvfYHR8mk6nQ6NR5dr1S+zurdJsVslkknR7TWq1AuVyllIpw8BAmcOjXSYnRxkfG2R3d5HV5VFmpuuMjRaZnqwzNlZlYlQ4jbrtIu2BCp12g1o5R7tZIpdO4CVsEo5FNGYQ9Vtok8kYrutgWcLdbZmGWLjQZEzfFXXK8RP8UL+hT42cuWaKpRyK7w7WdXG+1dQIqhrBSRgMdUo8vLPPgzvnSSZt6o0GdiyK7cTpjY/w7V//yr/89JY//v0X/vbmH/zt53/l7z//G29//S8+/Nv/4e8//yuvf/eSw+0O51eKrE3mSCVUdDWCrIjrkWbo/gKO4Mzphk6pWKTeX/PfXwKsLsvCqex5SaIxE8NUqNeLTM+McPFoi4tHG+ztrbCxOc/B+U02NpdY31hgbmaIjZVJBjsVijmXTCrhu451HCeOoup+3F9D1TUM3SKfy4j4nCwcmRFFEy3euoWsWci6RTpb5OjyLZqD09R6UzQGpyk1Rzg8uUOrN0Wm2qPamSZV6eDk6liJHIqdQDfjpNIZ7GgcTTexY1E8L4lhGmJBJBLx71PFeVj2W7wt2yDpJojIYSxLHCtd17Bti/5mhYWlCSRVnM+lkOAoCleoz5yVwkRkCd0QC1GZXJyEa2PZNtlcnmarSbvTolQp0W416W/UKBYLjIyMMjIyRrlcwbZjZDJZUimXTNojFjPJ5HIYvqNP1bUzNpgQ2AS/MSyFkCIhkarwF2xEDPH0mucL5bJYpMtmMmJBzTTQdZlY3GJ0bIR0OkUq7ZLNpygWS5RKJfK5DLlchkzWpVjMk8tlaDT7SXlJ5uZmSKVc0imXfD5FPp+iWilQqRUoFLMU8hmKhQylUoFcPiW2QppMNkk+5zHYGxACV7NGa6DOxOQII8NdhofaTE+NMTszznCvRaf5SeD6ND6NT+PT+KcYSz1vfqnrMd9JsdBOMt9NsND2WOx6rPRclnspVkayLA+lWR5Ms9hLsdTLsTZaYnkwzepwmuXhNMvDGVZGsqwMp1jsCbfX8mCW6XYeN/pR4JIVBVmWUSIqmqpjGBqZXBYnkRC2dSUkmugiEVQfXBqOSKJlzM/8h8NBTMNACoWRfsO4icgBSnmbgf443XaMoa7D9GSRyck62WwCWQ5jWipSJICiBthcn2B/c5Dbl8d5eH2CJ/cW+PzGII9utPnq8QLPbo1yYy/D/orJyV6Wg7Uoh9spDneKHGxkOb9RYHs5wfmNJBc2khGlYRoAACAASURBVOwsRbmwmeVop8y18y12V1q0Kx45zySTtEjEDOIxnXhcIx71Y4amRswUItWpUBW3NWK2ghPVcR3Lf0wnbms4UZVaJU/cFmKXY6kkYwalYgovaZOICedXtZInn09TKueoV4s0axmmhktsLnb4/M4Oj+4ecOniIratochBdFmA5hU5hKYFSbsmrf4CaU+jv55gejzN1GSKhcUinbZDox6lWk3gpVUymQjDQ1H2dmrcuT7J47uzvH62xrXDSZLOR3i6qkmioVENY2gSiZhGvRjlcLPN5b0mNy/1uHHU4/7lIR5cH+fJrTme3FvhxtEshzvDXDk/xJOrLd5+2ebt8zQfXnq8fenx/mXWjx16vH/h8fNjh58fJ3j7TLiw3jxL8vOjOD8+dHj7XLiz3r/K+SJZjg9fZnj/KseHlxl+/SLDry/T/OPLLL++EpHFd69y/PSyw58edfnz0zG+ezLF5nyOTjPls7gsTEshFjUwfSi7cG4pWL7jRTPE5EOWJUxfRJI1WQhaqoyknq7MCkFLOLzE57Iq+R8VP+IYQdVUX/CK+E12MqomoMOaoaDqQrj62OCooPoged3URANi1PIjLCLuaFoq0aj5keNla8RjOsmkgeeaVAsOa/Nd7l5d4+bRDHcOJ3h4Ms3jqws8ur7Ii7vbvLp/nke39tlemWCoXcMyDUxDwzQUHFsn5UTpr+SZmxpmoFai1yhwYXOW5/eP+PLJVX736DJ/fHmT3z+5wuvHV0Rs8fMTvnx8whefH/Llo2O+eHTCq4cnvHpwzLPbF3jx4IgvPz/my8+PeXb3Ik9uH/Ls7kXunGxz7XCdKxc32d9e4sLeOvv7m+xvb7K1scLa6jJzs7MsLMwxNjbI+GSXTrcpzlOyLMQrKYSsiOh0JBLGjonIj6J8FLYE3Fk4pMJSgLAkRKJgKHTGLTkVvEJ+XDEUDhKRRMOooUeI2SHajQS3bxzwx+++5tXLV+xurnHv1jVODs9z4+oVdnf2uXP7Id988z1/+/svfPXVd8zOzZNIRAn7Ykk4EiLg/+5gsE+0DPrCUTD0mb+PonBDwNgD/5295Ytd4bD/94SFeyssBYgoIUrlLK12kZHBPPOTJaZHPEY7SVoNl1IhRqUYZbSXZXS4RKmYp1RpkC03iCUy6GaUUFjynWTnCIYCfiQxSMBnb4VOWVlnccSAHzPsIxjq41zwHH3+fvYFA0IgC/pQ+eCpC+wzQqEA0biJbhgEgwGKhSyZrEt/s0KpkmFxaYrtvXVanTZhWSGiiXiipKrIukZE11EME0nVCUUiwkEhK4RkVYhcqoZimTRb/bTbLeHGCoUJ+qKmqioEwwH6pAChUAjLMglJQQLhAAEpRCyRFMfId8ydlgEE/dc7GOoTr0/onL/1nR1fSZYwbQs76TA2M41mWmiagW5YJNMprFgURVN9h4w4hySTCb8R7eP1MhzuQzPEApJgKOm+00RA+B0n+hsXo+8gVWQURXDELNskl/dYWplme3OBS4drXDne4PKlVW5d2+T2jV3u3djjzo09rl3e4srJFqOjA+QLKYqVNLV6nmLJpdbIMjTcZni4TSHvUS7laLcatAYaTExMsrN3nkuXb3Dt+kNu3X7EzTuPuXh0g0vH17h27SbPnr/i+PgKezvbLMzPMjIyxtLSCkPDY8zOzTM4NMrQ8CjjY1PMza8wOjLByMgkG5u7DDRbNBt1JicGuXS8x/LKDNVKnkIhTaWSpVzOUCnnaDYLLC5M02s3GBmqs7w0zPBQkYX5NivLXXa3JhmfqDE1OcDEWJOxkX563Qa9bpPBXotqKUMh5+HELTw3huOLXLatY5lCSJRlcc+j+q+xYapI/rERfKNTAV3yj6Hv6ooEUP3m3khEQlUioqnQNtA1iZRrMTfez7VLa6ysjGFYGqphIKsqum2xsrPNt3//gd999yf++vM73v7rf/G3n/7B3376B29//Q/e/vpfvPv1f3L/9jHXz7fZX8ywv1glk9REDC/itwbrGnbUxrKiwiloGLiuR6lQRFVlDMM8g83rmkosahOPW8TjFoVCiu2dJXb3lrl95xLnz6+zt73EhQub7O6ucu3aIaOjbdaXJ2kP5KlVcvRXSzhxi0zKw/U8JFXDMC10XceK2ui6SSwWRVF1JFlBVjXCskZYVgnJKmFZx7Dj2NE4T568YGP7PDsXrzC/ukN/b4qRiQW++cOfqLbGyNeHyNZ6pMotnEwV2yth2GlicRc3nSUai2GaJrlcBsuyROulH8eUpDCyoqLpBpIUQtNV3JTrtwoKXIBpGli2RbVWZGl1hogS8iOAIf+6EfSbYcW5PKJEMC0NL2VTKiZIZxJ4qQz1xgCtdov5+Vnm5qfY3t4mnU5Tr1WoVKoUSxUSSQ8r5hCNO9iWQTaTIhY1GR0dxrIsYk6ciKoRlkRpiiwrhKQ+cYxVGVmRfcHrYwNv2BfeQr4YFpaECKYoCrlclqTrYJg6rptgcKhDLp+lUinRHKiRyWTJ5ws0GnUhcGU8SsWCL3ZlyKbTFPJZctm0iF5mParVEq2BOrV6iVI5T6NepVTMUKkWKZfzVKp5Gs0KjUaZwV6LbneAdqtBp9VgdKRHx/+/bPZXGBsbYmykS6NSJJ/1Pglcn8an8Wl8Gv8MY77nzM91E0LY6rnMdxPMd10Wuy5LPZeV4Qw7sw0Wuh6LXZf5bpL5tsfqcI7FrsdiNykErUGP9fECqyMZFjoui90UK0NZplpZ3KiOrpvCvaWpyIqGIusYhoVu6BRKRVw3jhU1cd04pqn6sUPhGlA0FTseRzNM/+YuiGVaGLqOHImIG4BwH5oWolw06a+btJo27YEo3XaScjmGogQEh0iP+DcPAcpll52NMY7Pj3H7eJQXD9d5/WSJPzyb54uHczy72eXuxRzH20muXyxyacflaDvFhQ2X/fUk5zdy7C457K3E2V6y2FrQ2V22OFh1uLzfYGm6Tn85jZsw8ZIxEjEdJyq2hGMIAStu49gGbtwkEdVIxEQMMRHXSMZUkjEdJyoEsUa9RMySidsK8aiCE1WIW0IYS6cc4jGTRNwkamuk3TjN/gqN/iqum6DbqjI70c/8VI17N7d5fP8i927v0agVichBVDmMLAeRIgF0TcIyZVJJm3hcxUvo9NeTjA6XyeVNLFvCsiN+s55CLhdjZCTBxlqOezcnefVwjj99ucWze+tUinF0TUFVIuiahK5JqGoYy1Rwohr5tMneWpfd1QEu7Q9y7WiEW5cnuH9jgbvXFlldatGoROn1O8yPedw6KPK3J2Xev8wJ59arDO9f5Xn/qswvz3P88tTl5ycuPz8V29sXKd4+d3n7TDQovn3p8eFllvdf5H1RK8vbl+nfxB3TvH+Z4t0Llw8vXN6/dHn/3ONvTyv8y+MeX90Z5ovbw9w4qDE3nqWSj5HyTBIJg1jMwLSUM/eWbsi+c0pA3mVFxA8N39Gk6pEz0UrRFDRdOKp00wfDm5rv5voYL9R0Hd3QfMErIthcmuILXh9/lnzK+tIVVF8gi0ZNVFU89xQwb5gqmiFcZ5atEYtaPqReF9HEmE7aM6lVHOYmKtw+muHupRkeXJ7j3qUpHl2d5+nNdV7e2+H1k0s8unnAswfXqZZy2KaOYSiYhkoyrtPrlOg1K/RXM4x1q/RXcmTcGAP1LGO9CsszXZ7cPs+r+5d4/fgyXz+9xuvHV/j66VV+9/hEgOYfHvPqwZEQvR6eCGHr0TFffH6ZV58f8+zOIQ9uHnL7ZIcbx9tcPdxib3uJ/e0lzu+ts729yt7WOttb6ywuzjE7M87G5gKjY12qtTyaJhwSsqz4zh/RXCZFPjKSDONja6Lkw9fD/o1+KBzwY35BgsEAshIhm00jq8p/m6yEQgHkiGg3S7sm3YEUN6/v880fXvPXH37iz397wx+/+zP37j3k/t277G1vMjYyyszUNFevXOXOnQfs7lyk3mgSUQQ4XghVQiQRItE5DEMneCq4hc/57jF//8LnhFMofI5wWAhIYjGhj3Coj5AvcAlRJYgV1cgVXBpNj42VflZni8yMZRjuZKiWE1RKSYZ7RSZGi1RrOVLZAqlCjViygKqfMrZOI4nnCAQDvjD10bEVkkJ+xFAIYKciWDDYRyB4Tri3gufOHGhnjqdwyH/OZ/QF/58zgPsp5D/lxanVCqQycVrtKuub8xxc3KTdbaOaFpIi3B2SLCOpKiFFuLkCEeHeCoRDfsOicHEFIjJBTcXxXEbHxnCSDlHHIRiRiCjCWRMMnQqdgY+QfH+/FUUm7ItNp6JeIHT6URwT0zYJSh+/J+y7q6SIiCqnc1lyxQKKYZFOZ9F0+8wFGpaF00tWFSRZCNzC8exHZsOCqSbJYtIsRaSzxaOwL75G5IgfuxXvfU1TaLX6z/hJuqkwONxhbn6C3e0lDi+scOvqFrevb3Pz+iY3r+9y4+oW16+sc/3KJsdHG9QbBTI5j1wxRa2Rp92t0Bvup9tr0hyoUSikKeTTFAoZisUc5XKJ6Zk5tvcOOX/xGsfHt7h0+Q4HF0/Y27/A9MwczYEW8XiMmckJ1laXGBoaZnRsitHJaXrDowwOjzI0NsHw6BSDQ+OMT84zODLJ4so6E+MT9DcqrCzOcvn4gAsH60yO9ygWMxQKacrlLMVCmkolQ6tVpb9RpNsusDjfY3SoyPRUg82NEba3xpmcqDE+VmNqvMnocJ1Oq0i7XaFeydGsF0l5cWJRIXAlHJto1BDnR1NDliMoiri3kWTfoSsLYdF1E2RzGRQ54h8bvwlaFQK8op4264UwTNHWm3Ed+uslMl6Mct5hdrzOoweXmZoaxvM8TCuKZgrH39V79/n+x1/4w/f/wg8//8Jff3jHu3/8b3589+/8/Zdf+enNv/Pm7T949eQGR5tNjjcKrI5lSMd1TEPFti1kRUWWFcIRCVVWME0hMMUdB0WOYNumj6iI+oUoIkIfj1kYhkI67XBwsMHh4S57+8ucP1hlZWmcnZ0lDo93OD45YHJimMW5UaYn29TKGfJZF9tSSadTpLMpTNMi7ji4ySSJZBJNM/1FJRXVsM+iikFFQVINJNlC0UwUVadQKHHr3gMu37rH/qXrdMcXqTVHuHnzAcMT8+Sqg4zMrjEwMo+bb5LMt4ilqjhegZibwUk6aLqG6yZJe4mzSKmu6wIQHwn7LbzCJSmrp4xMgRuwbRPTsojHY/RGOmi68psyiuBZE2NICiArYSxbJZ+PMj87wOxUm2Ihg+ulKVUqZAt5stkMF87vMjo6SqfbZXR0lHp/g0qtSqvbJZ5wicUdTNMknfJIJh3S6QSjY0OE5QiabhKRVayoOG/ruuaXZcjinBUKfmQ+SmGxAC1J4pzmNykqqoJlmWfMtWQyQTbn0e72k8l4FAoZUl6SVCpFsVgmX8yTzaYol4VIlctl8FIe2UyaXC5HJpOiVMpTrRRIp5Nksx6FQpparUSxkKFaLdGolymWslRrOSYmhmm3+mn0V+h2BxgZGaZeK7G6ssBAq85Aq0ajXmJjfYnJsSFGei1q5fwngevT+DQ+jU/jn2Es9Zz5+VOBq5tkoZNgsZtkoZNkvu2w5AtY8+0kS12PxV6SpbbLylBGbD3XF7pcFnseiz2X5a7HYjvFQifDRCNDVI+gahqKoiIrKhFZQ1fFSls0atNoNHDiJqVyHssySCZjSFIAU1OwLJvOYBcjFicsSX5TjlhNjkVjHxkz4XNYVphKSYhbg90E3XacTitONmugqAJEr6gSiioJUUcJMTvd5crxMhd3Rjk+mODqQY8Xd2Z5cW+RL+5O8uCozoUNj4N1l71Vj92VNCvTUeanddYWPNbnk2wvx9hZstheMDlYi3O4mWR/rcD4UJ5iNiHA8FGdRFTDjZsk4zpuXDC1klGThK3jxQ1yqTjxqEYsquM4hi926cSjJomYKQQHWz3bYnZEgOYtIUbEogZRW8OJmzgxg3a7xujoEOl0mmI+xeriMOuLTW5fXeHx/QtcvriA62jIfjwxEhGrwVIkcOa2kpUgqhrGTdpEYyK2JgQRBcNW0E2ZuKPR6aVYmC9z48o8Xz3d4OunC7x8uEazniRqqqJBUBExRVUNYZoyUVshEVOoF2O06y4TIxWmJ8pMT1RYWWgzM1FhsJOiVrBo12LMT2S4up3nr4/K/PIszYeXOd4+S/P2eYb3Lwu8f1nh3asCb56m+Pmpy49Pkrx5luTN8xS/vsrz6xcZPnyR4f2LLO9eFfjwUghc756nef8840cdM7x9luDd8wTvnsf58NzhwwuPX15U+eHVBH9+PsvXD8Z4dWeYzYUCrZpDpRAnERevu2WdthwqaJosVst9yLyiiDp1RY347Yn+psooegRVl1E11QfPC46XqkXQVe1jY6IfYRRAXT+6qKtohoDHK4py5txQdc2H3orniElTBFXXRSTR0NB0AZS3ozpmVBVuK0vFjup4SQvPNaiVbCaHM1zc6vDgeIb7xzPcP5nl86uLPL21xlef7/Pti6u8fn6DjYVJ0XBlqhi6cCOWsg6HO/N89eImz+9f5calHbaWJxjrNaiXs+TzSYrZJIVsnKlenevnV/n8+g5fPjzhmxe3+OLzE37/9ApfP7vG759e4fWTy3z1+Ql/+vIuX35+zKtHxzy/f8yXj67x3cu7nByscXFrkcsXt7i4v8nB/ia7u2vsbq+zvrbA1ppwb62vL7O3t0Yh76H5r40kR/xq84gvdPkuLjnir8aH0HUFVZNwkjaaHiEWs4TAJZ06tQK+wCTapuIxUbAR9mOMIX+SqkbCJOM6nWaGy5fWeP36JX/49nv+9Jcf+Jd/+Ynvvv0rf/7Lj3z//d+4d+8hW9vbDA52Gep1yOcLeG6afKEoVs2DARGBC562zAqBSvB6Ar5D6DcRybAQ5ULhvt8wtoSQEQwFfBeXcFJJEeE0y+Vd3IzDQCvF5ko/E8MZeu0M5bJLu1lgqFuk183QGiiQL1co1zskczUMK0lYUn2xSriRzoUCnAv6n/vizkfAfB+fhc7R5zuXgsGPwPjA2ebH+IJCxBLf3+f//M98oTFAOBQiFrPJ5VOkvDiOY9BsFbh4tM765iydXhtFM/zJp0IoIgsOl6wIoUuWCUmSH1FUCEZkAlKEPilMSFGQTZ1aQ0Re+gf6kRT5LLpjmrqIGQb7CIZCZ84s8fd+RlAK+qyawEex7tRRJ/X5UcGILwaKCaVhqMKxqWsfnVqKjGlZRGRNMLT85r1wRCKiyCia5gtbp86tMKHf8NUCkSBhSUxaJd8VFJF8x7QvcEXkjy6uSCQsXCeWSrGSZWq6y+b6DEcX1rh1fZtb17e5cX2Lq1e2uHJ5nWtXt7l5bZetzVlyeY98MUO5mqdUzdDp1qk1ChRLWcqlHCOjPXI5j1IxQ71RoVjKUyqVGBqbZHF5m6XlTeYWVmm1ur4zSKAMKtUCYyNj7O/tMz4+yeDQOMOjk/SGRxgdm6A7PMLQyASDQ+MMjUwyPDrF0MgE4xMTjI2NUa1WmRjtce3qRS4d79PqNEh6cVJph1zOo1rNiybFap6ZyTYz001WFrrMzwywvzvJzuYY2xujLC/1WJzrMD3RYGSoQmsgT69TptMq099fIu3GyaYTZLwYbiJKynNE665/HRA8Pv/4/YbjJ5yV4Y9cpqC474lExPkq5MeIVT2CqkiUcmnqlTz5lE234bK9Nszy/DBeysGyo0RjDpphMDI5yeMvX/OHv/7IN3/8np/fvucvP7zl7a//wQ9v/413v/4XP735d37/9Xfcu7HP9lyBS+s55gbT5D2HlJdkoNlA00U8UJLCqLKCruvYdhRFVYlEJHRTOxNMI5EIhq6TSDjEYiYJxyaXdZmfH2dtfZa9g2W2d+ZZWBxhe2eRi4fb7O2vs7A4ycLCGEPdMsPtOr12P9mMSy6boV6vkM545PMFYlGLqG2ha+J6qKo6EUX3W1IVQrJMLOERli0iioFmRNGtGLfuPWB1e5/ppS16kytUmuM0BsZYWNklW+nSG1/ELQyQzA/gFjtka4OUmyMkc1WKtSbVRpNqtUg5n0Hz+Wm2ZaIZ+pnwI5iNIXRDYAEUVRTGGIaOZVnYUZtKrUw0biGpEoGgcIWGpPCZUKaoYXK5KDNTVRbm+qlWXFwvSbXWoNXpMtDuUiiV6HSaXL9+jVarxcLiMq12m5OTEzK5HMlUmnQmg2nZ9DcblCsldEOnXq8JV2dYEnD83zQnnorrp1FEy7LOFhBCPnsrFAoSkSVqtSKqJosWXr8EIeUlKZdzNJs1MtkU9UYZz03iugnSaU+0J6ZdSsUi5XKJZDJBKuXiuQkqxRyNehXXdSiXCmSzLsVilmIpR82HzJdLBRFfLKTPvt7tNGn0l5mZnqA10E+tWmRqcpShoRbNgSoDzSq1WoHOQJ1mrcT40KcWxU/j0/g0Po1/ijHf8uZn2wnm2g7z7QRzHYfFdoLZlsN822G157LcdZlvOyx3hdA130oyO5Bkoe0yO5BgohZnqpFgouYwVksyXIwxmIsyVEzQSDuYPjhbVkXLTUTRUCIqiqJSKhXJZtLCtp+wkWQJzdColgsUcxkq1SpJL4HjJglJIeFUMQ0k6WMLmZhIhkinbSplk85AlE4rRmcgSnsgztBgGdvWCYcDIgqgSKRTDpauoCsBqqUkw70Sy/PDDA14TA9nWZtrsLPQz/xQgomuxdSQyXjPZGY8zvJsluGuwsxYlAs7dVZnLXYWbc6vOhysxDjezrK5kGaolaRWSJBxTTzHwI0buHEd19FIOaIZMeNYuI5B1rNIu7aIhTkWXipOLKpj2xqmofrilYFj6SRiOjFbxYmKGJmhK1imeE4u65JJO9RqearVPAMDdbKZDPmcR6ueYWupzfH5SR7d2+fkwhxeUkaO9AlejxxCkgIofpW3oob8OJyoGXe9GLoRORO43HQc3RRuJSsqkUgojAwWefloh9ePZ/n+iy3WFwdIxC1MQ0VTw6hKGF0VfCjbUkkmTZyoQiImk0pq5DI6laJFp5VkcabG6kI/K3NNhrsZhgcczi9m+O5uiZ+fpXn3IsX7Z2nePHH55bHL2+c5Prwq8eZpip8eJfnxcYK3z5P88twVbYnPUiKe+CLDm2cpfnnq8e5Fxm9Y9Hj71OPt0xRvn3m8e5bk7TOHX58neP/C4e2LEj+/GuL7J+N89/kw3z6a4GCtzEQvQ6PskEoaJBwLy1R9dpUu2BqmYGZpunADncLkZUVGVRUMU0PXRExRMFT8SKcfXQwrYRS/WU2RJT+iqKDpwrGlaMIZdgqdV9RTZ5dCxI+NaPpvIfYKmiGELF3XME0dOypELcsWEUUnYRN3LDKeRbXsMDWS4dLeIHePJrh/NMWjKws8urbIq3vbPLuzxdfPLvGHV7c42l0lFY9i6iqWoeDFLVbmBjk5WOSrz0/4/fMbvH58nVefX+H5/RNO9lfo9efJZx2yKYdCNkGvv8xEr8HdyzvcvbzFo5sHfPnoMt++usnXz67w1aMTXj++yusn1/n9s+v87slVvnp0ha+e3OAPXzzkuy8fcPtkj+ODNY4PdznY2WB/d4O9/U12ttdZ31hmZXmR1dUllpfnyBfSqH60R1ZEvbuYNEZEdDQi+Y9FyOWyqKriC+whn8MVRJFF9CuTdc/iiqeRDUkWdenhkB/1C4cIR4LIEQlDDdGsuRxdWOLenat8+fr3/O73f+SbP3zPN19/zx+++RNff/NHvvn2z/zxT3/j9Tffce/BI8YnpqnXm8SiDtlsDtu2CUthAuEAoUjoDDYfDJ3zo37nfPfQR+FEQKqDZ2yX0xbAYPjcb6InATGZjgRJZx28VJRcMU0ubzM5UabbyVEqeRSLHp1Wlu6AS7ebp1wp4mWLZAr9WPEUEUVHkiO+sCUcWOdCfZwL9vn8LOE++Rgx7ONc6DPOBT8Tzq7AOQKBPgKBj+LWqZgVPI0whj+6uUTUMXAG25ZliXIlTzbjkc8lWV6d5OTKDuOTXQzbwE44RHRNcMwiESKajqzrhGQhZoUiEYKRCIFIhLCi+QJXiIAUJmJoOF6SxeU5hkcG0QxdRA/DAWRZIhA+dWZ9FO8CgT76To/NWbulL0KeNj+G/QmlHPIdYAKUr+mKiKH5+xtRJNHaKQX9SWkIRVVEi1kk7De3Sb9p6zx1gkhnLLigFPQFz6CYgEshJB9sH5GF00xRxe/VddWHZ4vFjkqtwORUl+3NOS5d3ODypQ2unmxw+XidyycbXDnZ5OrJJldPdmi1SpTKWRr9ZXI5l1zBoVzJkS94eKk4xUKafCFNoZihWEzTP1BmcLhDq9Wk1WnTaDRpNBrEYlGito0Tj2GaOqOjYwyPjTI6Os3MzCITkzOMjU8xOjbF4OgYIyOTjI1PMjI66QtcQuhaWFhkZmaSiYlxqtUK8ajF9OQo5y9ssrA4SbGUwfXipNMJqtU87U6NgXqRxbkuE+M1FmebLM01WZjtZ2NtmJWlLmvLQ8zPDDA/1WRxrsfEaD+tVp6hbo1yJUN/vchArUi5kKKQdfGSUbEooov3qRKJYOrC4SQr0hl3KaJIvsgRIhwKEg6dtumFxaKIrvqtriF0TcaJWfRXc7QbebaWBzm/O8XM5CDZnEfcdVF1C8MyWdnc5Ktv/8Tvv/ueH9+85S8/vuX7v77hp7f/zk9v/wdvPvwv/vL3f/D1N3/k+qU1Lq1VON4oM1iPYZsqjhMTDjRFRlbENSniLw6EI2F/sUCUcJyJpVIYVVHIZjMkkg6xWJR4zGR4aIDl5Um2dxbYP7/Czu4C2zsLHB3tsrwyw9hEi+nJHu1mjlY9y2CrSjaVIGobeJ5wB6VSHnbUJBmzSMRsTNNCUg2CkvKxOEJWCCsaIVlsYUVHMWz6Wx3uP35Bd3yRameC3vgK2XKHQn2IUnOUoYllis0R3EKbRKGJV+qSKrepdcdZWN+jUKwSd2zSXhIpEiQSkTANjWq1epY8kGVJWVH2dQAAIABJREFUlMbIEhE5hKbJJBJxFEXGsixMy6JYLlCtl3zROYysiHjnqWgdjamMjJRZW2kxMlykWPQYGRmmUCwzOTXD/PwCxWKR5kA/k5OTpNNpcvki5XKNdDpLMumSSHqk0xlKpRK2bdJuD6BqOvG4g6oZvlgp+c7lCJom3l+iHEUskEiRMMGQuHc8dXCJVsUQyUQcRZN9IV00EKe8JONjQxRKORzXIZf1yGbTuK5DJpMimxfNj4V8jlqtSqlYolQqkkzEaPZXyOezlEp5crk01UqRfD5NNutRrRUpFXIUizlyeY9MxqVYzNHsr9IaaDA+NsTk6DDtVoOxsUHGRnu0mlXanX563SbN/jKlYoZiPk3rE4Pr0/g0Po1P459jzPey83Ntj7m2w/JgWsQUO2mmmy4zAx6T9QTDpTiDJZvRcpzxhkev6NDJR+nmYgykLdrZGHXXoOoYlOMaJVulEtWpxXUKcRtdUcRKlaFj2VEkRUGRNRRFI2pZlEs5MpmkqLmO2iiGiWWZvhVfQJKdRMxv4RGNQSG/Ov20RUjTZFKeTblkMNBv0WlFaffbdFsOnVYa21YJhUSDoqbJqEqYSDhARAr47KkApi6RjKukEgrZpEy37lL0ZApugHZdZbBlMNxRGBuKMT5sMzse4/xmlZUZk91lh71lh4sbCa7tl9hbrzDaS9Gpp2mUXLIpi2RMJZ00yaWipBIGqYRJOm7gxjVcRycZN4naOo5j4bpRopZoIYpFTWJxk3jMjzO6NrGoRiJh48RNYraBZWkkHJu0FyefcykWU5RLWQrFLF4yiefGqRZdFqcaXNof4eGdXW5eWaNRc1HkABFJxBMlKYCqhkWsTRFgc10XcUTL1oQ7yRSRO8MUQpdpKsQdg7ijMzHe4cbJIl8+nOYvv9vk2uEkKdfGtnRU1QfNK0EUNYSuh4g7ChnPIJ/VmRyrsDjXz9pyk621AQ62uuxs9ji/M8bkWJ6JIZeD5SJ/f97j7cscH16kROzwqYggvnni8csTl1+euILB9dzl58cxfn7m8OGFELjePHPF8597vHnm8fb5/8/ee3a3cS1qml+uTQKFylVIVUAVck4kSII5iDlTOQcrWJZFiRQpUdG27HOOz/U5toJ9uqdnpvuunv6hz3zYRco98w/u0l6rFrAgUAsFoAq13/2+z+vz4YnLh/007/dSvN8TYtfvB2k+Hjj8fpDk436cDwcZ3j8f5O2jSX563OPoToe7l5osTWXotlMUc3EScQPbUjFNhVaziuvGcdNx0aCoqxi6LgQsXUXRhMilG4KXJUC9Ih53LHbJqkxEVdA0RUR11UB4UZWgsEFB1oK/U2VUQ4hbAgothC8liETGYvafmhyFQysWt7Ft4+SzTSQtYnGTRCJKKhUl51sszrS4dmaUu5eneHB1modXZ3l8c5H92yvs3Vnj0e0tnu/f4trFTQrZFEnbJG5beMkovXaJe9c2OHp8jeePrvHq4BYvdq9zuHuNo90b7H99kfs3d9hYGadR8eg08zQreUrZFI1ymsG6z80La9y4sMKzb6+wf/8CR99e5cWjW7x6co/vn97nxd4tDh9e4y+vd/nlx2ccPLjO7cs73Lh6lquXTnPx3DbbG8tsba+yubnG8soCc7NTDAx0cJJxNE0NGEOiHfE4ChKJRIgowkkhKyIKapiG+EzkUPAc6QRCH5JChI+FLUk4ccKB0CHYR59ijBE5hKUrVAtJTm9Ocfuryzze2+PFq+959fotb757y3dvfuTNmx/5/oe/8MPbv/H6zVtevnnLy1c/sH/wnMWVDdJ+gVa7jevGgwlGiFD4CyQ5cJBJfQEg+FNEUYoIx5YQRfo/tbIdu0RUsR/Hri5J6seOmThuFC+TJJ7UKZUdWi2fgXaBctWn08kzNpJjeb5NseyTzhZJF8qY8TSKahKWBEMxFEDhT2DwgcAVjoTpCyDykixiOX3hL0Q0MRymPxRCChxafUGcUYg+fX9ygH1qVAyFv/wExg9cR4apkE7FmZjssHV6nguX1lldnxUtpok4smUiqQqSqgjAvKETVuQT7lZE0wKBSwuiixLhSIS+iIRi6MyemmZ9awM/l0PRVPpCXwhYvhQiLAkotCSHCUXCJ0D8T+2RfxK/AtGuPyxErv5QXyByRIIokBCqwpEw/eF+TFMXokcQMxTxUwG7F+KWJMSyk0lo6MRN8r8JXMHEVIocP7dfxG9lKWimE8eEFJFEiYUiCdB8ucDIaJvT20ucP7/G9aub3L65zVc3tvnq1hZ3vjrNVzc2uHPjLJ1OjUotx9j4EJlcknLVp1TJUiz5+BmXXC6N5yUpljLU6gVGRgcolrKUyjkGBhoU8lmWlxdxXQff95iZOcVgd4i5uVOMTUwz3JtgfGKGwZFxxscnWVldY2Nri5nZeSanZpiemac7NEqvN8n4xDQTk5Osri5x6eJZtrfXyfgpquU8CwuTrKzMMjExhJuKk0onKRR9qrUCrXqW3lCeuZk2C3NNFudbbK6PsLoyxPraMFtrI2ys9licG2BtZYyJ0QZzM12ajSz1eo5SyaNRK1EpZWlUCmTTSRJJG1NTMA1VxLo1DUWVkVXpROAK/SkKJoDe4ZPPVPCZwsgR8R1TIjKuE2ewWWB2rM43X20zMdYgn/NJOg5mLIaqmcSSSc5fucarH37k7U8/8vbHH/n533/l51/e8+7j/8W7j/+D9x//g7/+/Q/evv2Rq2cnOTuXZGvWp5Y1sE1NnD8VEbVXFYOIIol4t6qeuGEVJUJECeGlXXGuDdywpm1iWia2bZNKJekO1llbnWFj4xQXLqyzvbPAxvYiFy5us7W1xOb2Imtrp5ibG2agmWd6rEUxlyIRt4jHoxiWjhXV8bwksahBPGpiWjaKbp4cx2ElELoUDUnWkFQdSTOQVB0zGufqrbssrO0wOrvC+MIO+XqPdGmQfH2EqfktupNLpEqDuMU2+WqXemeEcmuIxsAwfiZHPBEnHo+hm1qw7wpJJ4YkhYP2SAHlPxaKZVnCMISzOxaPE0865ApZao3SJ2h7WEI6/r1RJar1NNNTVRYX69RrKfKFDLV6nYHBLpVqlaWlRVaWl+gODzIzPYHvp8nm8rgpHz+TI5F0cVIenufjpRy8tEOxkMM0xYKXrMqi7VxTCUf6MW1btCEG5wBFVUQEU4kQCa5JPjkOwyeilqqpxJOxoDVaxbYMqrUSXt4nmXLxMylyuQzZTJpmo0arVaPRqNFq16g3KwwMtGk2G6TcJK1Wg1wug+85+L5LvuDRbtfJ53zxmOeSy3qC71fIUKsVqVby1KpFBjpN5mYnmJwYZXCgyVC3TaNRplYrMDDYpNmoUKsUGO52qBU/RxQ/j8/j8/g8/lOMXiU9P1RJMFCMMlRJMNr0aWVjVFM2Rcemko6Rd6LkHYuSY1NKRSkkLAoxm3zUJGdpFKM6eUujaJsUozpVW6dqm1RjBp6to6uCHaQoKpomOCeyrKLrJtlMmlIpi+c7YhVSU1F1A0mRgx920SKj6Qq5Qu4EsikF0M1IJCwEAEXCMEI06wkG2jE6rSidps1A22aslyXtmkQiArScSEZJxKNEgoiOJPUH0bw+bFMilVAoZnVKvoaf6KOY6Wdq1GFiJMZMz2B1PsP8TJLVhTSnV3NszCe5sl3m0kaOKzseV06XGRtOMNROMTvW5Mr5LUa6ddJJk0zKJu2YpB0TN6HjxnTcuE7asUjGDWJBk2IyoePENKqlDFnfxUlG8dIObtIm6dhEozq2rQetibaoGk/Yom7csSkWfSqVHPlChnQqRSJh4adt1peGuHlpivtfrfLg7g6DnRyWESES6UdWhKsjEvkkBArnkeBJ6YYcsKXE5qRin4QuW8GOqnh+nCsX59j/epqfX6xx9HCDetHF1hVULYyqhND0MLoRwbYlMr5Go5JgYizD9tYg508Ps7ZUZ2O1wcZyhbWVGuvLdeYm02wsFzm/Xub961N8fFbhj0NfOK32Hd7vBSLVEyFU/fYoIWDzj+K830/zft/n3V6aD0883h1HF594fDzM89sTjw9PMvx+4PF+P8GHJy6/H6T5PRC4fj8UcPp/very68tT/PvTKX54NMXhvVEurFfpDbo0aw5+yiIW0zEthWjcwLDUoKFQCFyqogTslEC8UoQzSNFkZE3c1wKno6IJEUxWheglaQJ2rgaClxo8JxKIWaoa/L9KEEsK2kpVTUbTZSzLQNWkIAphYpii0chxYzhulGhMJ56wiCdENLFRdRlupzm73uX+5Ul2b8zy6OYpHt1c4PDeGgd3Vzm8d5rTaxPMT48w0m3TalTIpJOkk1Emh5p8c+Mc+/cv8HLvFs8fXePF3g1x//FNnn57hcP7l3m2e539B5e5e3WL5Zkug/UC1YJPOe8wNlhlfnKAVsllYWKAneUx9r++yLOH13n55B4/HH3L0aNbHD2+yc8/7PHyyVfsf3OZ+7cucu3SWS6d3+bC2W22NlfZ2FxlZWWJ4ZFBmo0K8VgcVdUCt5aottd1XbzvioKmqshqhEgweTtmboVl0SIlCjEiSEG8q//YjSP1ncQQj11bYSkcRP2C85UukfdjrCyOcu/2JR7uPuDps+ccPn3Oi5dvOHr1mlcvv+PN67d8//1PfPf9j7x88wNHL17z/MUbnr98zYPHB5xa3mBsappytXQSX4ooIWQ1cJcpUjBRiQSvP0RE6Q9uRaNsRD5+LBxsoZOmxYjcj2HI1Oplkk4UNx2jWErRahfpjbQZ7FRptXKMj9eYmqjRbOQoVGokvDxRx0MzxcRI0RTCUpj+cIgvQyLu0i8du5JCAT8rdBLlC0lhEU8MBaJVEI8RQtaxU6v/RCA7jj32h0JBBPALpECwEeBumWhMp1Ty2dqe4/LVTTa35rh69QxpP4WkaiimSTgQuPplKXBvSYQiEaSISkRWCMsy/RGZkKIQikiEJIk+KUy/FKHebrG2tcPk7Bzjk2Mi+hfuE8JnSDSLhYJ97g+HhBPT0OgLibhmOBDsJFkSQpgkmFvHrZahkHCBHYsax42Mx+UAwvElGD3HsdRjV1b4RLQKYNWKJD7fIDIVkoPGz4Ct8yly1B8IYuFAEJU+iWeRMIalks17TE4Pce70GleubHP1cuDYurrOvTvnuHhumUuXVtlYnWNoqC1azQoemXyKbCFFuZanUPTxfAfHiZNOJ6lUClRrBerNEsVyhqHhNsVihvHxEarVCvFEnHTaZ3PrLJev3mRycorpmXlGx6YZHZ+mNzrJxMQMW9tbbGxucmp+iYnpWUbHpxkcHGZkZJzeqGhX7A4NMzba49zZHWamJ8n6aWq1Eqfmp1hanmGw28RNJ0h7SUoln6HBAmMjRcbHyszPNllZGGBlaZDFhQHmT7W5cmGB1aURpsdrzEy1mJlqc+7MPOPjTTrtHJWyx/TkCIMDVVqNMrlsmko5HyxkmSRjJjHbEC11x2KmdOzC/FMZROCiCUeOmztFg25EEe4oy1AZG6pw8+IS39w5QzbrCEeNohDRDBTdoNpo8fXjPR492eeXX/7O27c/8uOPf+Evf/sH7//477z/1//k3e//D3/75V88f37I6cUaOzMOs90YOUdBVSQR4w5i8ZomzplKRA5g85aIeMsi4qoEv3kRWcHQNWzbQtOFC8y0VHL5FDMzI6yuzrK9vcjq6hSb24vs7Cxz8dImZ89tcOniNnOzIwwP1liaGaHTLJD1knhph2QyiWGoQvCK2ZimiB7Lmo6kKERUg5CsEI7IhCOKOK7VoFxC0TEsm15vjP/zv/8H128/oDwwTW92g2x1hExliNrgONlal1x9mHSpTbbcptYcpNrsUG22yBVKxF2HWCyGHbWFiGeYJJ1oUN4QChzAETRdFW5MJYyqShi6RjQaJZVOk3BiDHTbwl0bFuB2KXB0yqpEJmMyNl5ieqZKsZim1qhTLFdYWFykWinTqFe4euUSxXKRTqeF47hkMlmy2Tx+JkepXKdWb1GtVsj5aeIxE9eJoQQilVio6UczNCQlhKbrSBEZ07IwTIOILK5ZTNMk4bokEg5hSYiZol0xEGADMVPX9RMeV7c7gJ/1SaVT+H6adNrB91IUCjkKeR/fT1Mq5yhXcoxP9MjlfTzPoVwuks16FAoe3cEGuVyKsbFh8jmPTEbwuOq1Is1mhWzGpVEvUyplKZeyVKoFmq0qQ90O1UqBTqfO0HCHUjlLtVZkcKBFq1am06gyOtT5LHB9Hp/H5/F5/GcY2aQ57yV03KiKn7BIxU0SpoJrmSRMEydm4sYs3KhJKmqRjppkoxY526aUiFGMWlTjFpWoQTlqUrY1alGDZtSiFrdxTQFQFavAStCiqAUtZSrRqEVnoEkul8I0VQwziIqcrEJLAQNGJZv3kVVRT2zahnBDRMJipUxT0LR+ykWDTitKq2nQaVm0mwajIx7VsoOsCEBnIhFHlsPCvSX3o8oSqhJGVUOkEjKVgkmtpNCpGXTrBlO9KCvzWTaWCqzMxfnmzjRbyznu3Zzk7HqZC1tVrp/tcHmrxLk1l3MbRYYHkpSyJjurs/z1pzdcvnAON2HhJk2cpIGbMEjEdZIxnVTSJpOOkXYs0q5NPC6Eq0rBI5tO4iYsctkUXioR8LksYjET21aJR3WSMZtkwiaXES1Nvu+SdGyy2RSFYhYv7ZKI26ScKKPDZS6dmeDa+Tke3D3N1ERDCFwBe0tVIkhBTNEwRbRO1xUheJky5ol7Swsa5ZQApq5iRVViMZXV5UEOHyzwy6sN/nK0w2AlTjKqY+gyhq6gaiEMUyYWi1AsRel2XMbH0iwvFtlar7G+UuXi+RHObLXYXClwZrPKxlKG9SWPS1s1/vH8FH+8bPL7gS/cWPvuiWvr3Z7Dr48SvNtL8uvjBL/tufy2n+LjQY73+x4fDzN8eJLi3b7Dhycp3h/k+P1pQUQY91N8PEzx8dDl45MUH/aTfHiS4MOBw4cnHn+8aPP76xl+Ppjj9e4Mrx5Os3tzmDOrVWbHCzSrKeJxDTMAzWtBk+Lx+ygmAwoRRVzgitVuRUQWNbHiqWnaiftKDjZFU5DUcCB2RVADuLyqq8jBRFkJGkcVRUZWPkWCjxsYj4Uu09SxLR3T1k5cW/Ggsj6eMMh6FuV8lLGhDFtLLW5fnODhtUn2bs2xd2uBgzurPLmzysMbK1w/u0it4BOzdNy4TTnvM9yuszLb487Vbb5/+g3fPb3L672bvNy7wav9WzzbvcHzxzc5enSdF49v8uzhDX548YBnuzd4+vAau3cucG5rnomROq1ymonhOs1KlkYlT7PicWlngbtXt/jm5jke3DrP4bfXefboFt8/f8DBw6vcvrbB5bObnD+9yZmdDc7sbLO1tcHK6jIzM9O02lVsS5RTRIIo4rGDS1UVZE1CUxTkSBjdUNANI3CNBlEwRRIRw0AgkhUJSQnTH0DeReNiJFh5Pxa8hJNI0xV0XaJW9VheGOOrW5d48O3XPH68x8HBU54cHHH49DnPjp5zdPSSFy++4+Wr73nx8g3PX7zh2YvXvHj5ipevXnH49AX3vt7l9t37zC3MUyhmBceomiObS5F0BA8uFjMYHKiTSNpB+YGCaauYtoJpRoRYbckYluCK6UYERZMwLQXbVimVsrhujELRw88kKBfTTE32KBSyFPNphgfLTE20GR5uUKmVqbYGSLgehhkjEpEJhYL2SEkSwlVIRPG+lI4dV9KJOPVnh1Zf6AvhZurvEyJYOHQCpxfsrf4TAaw/9GXQ+HjsjOo/cdepqnDG+Jkk8wujXL+6ydVrW8wv9DhzbhMrYSPJCqppolgmatQiFEQVw4oc8KsUJFlGCibGIVnEFvskiT5Joj8sEU0kqNRbbO7ssLC0gJdJE46ERbQsLCZ8EUUwJPsDTk1ICvNlEB3tD6Ka4cBx1Re0KvaFv6Q/cAT2nzjXQiew/XDkuIGy/ySaeix4HYtc/cdlAVKIsBzGTTknRQeRiOAjSVIYw7TEQpQsiwnqiTNMiLrHxS+SKtyO0ZhNp1tldX2aCxe2uXr1LFevnefa1dPcvHGam9fPcuXKeda21ugOD5ArePhZh7SXxMu4pPwk2XyaTC6Fn3XxvBSOk6RQyFGpFKlUC7TaNZqtGrmcRy6XoVQpkEjGcF2XfLnKV3e+5ey5KywsrzM3t8ro+AyTU3P0RidYWVlhaXmFuVNLLC6v05uYZnRsktGxacYmZhjujTMxNcNgd4SJiSlGhntMjk9Sr5aZmhrl3LkNTp9ZozNQx/MdatUMg50cp2baTIxVODXTZG2py/xsk/nZFnOzbc6dnuPczhyLsx1mppqMj1aYmqpz9vQpZqbazEwN0KhlGRysUKtmyGVTVEo5clmXUsHHS8VJJ2OoAetMVZVAsOz7k7suAI8fA8ilEPFEDNPUUdQwqiLhxg0WZzo8vHeW1eVxzJiOrGmENSFwGXaMibkFDl59z617d/nhh7f89Nef+cvPf+eXXz/w8b/8B+/++J/88u4/+O7tP7l94xJzI2lmhx0muh6phPInLpuKrEjohmjutG2TiCxci4oiBA/hYBSiu26ogjmmq0RjJpmsi2mpuKkYI702U1Nd1lZnWF4eZ+fMEqurM6xvznH+/AabGwssnhpjqFOh1ykxMliinHNJJaPEbAvT0EkkbDw/HeAwVMHdkoM2blkRhRKKjmHGUFQdOxrDNC38TJpMxuPO3bt8/XCP9sg8rd4CxeYo2dowxdYwxeYg1YEe6WKDXLWNX6hSqNbJFotkCwXiiQSelw6aeCVMQwDkRQOpfLIApekilqoGbnlDV3GSSWLxGPFkjIGhtlhgiQRlFBHRTGhaKhMTNcYny3QGcuRyPtlcgZHRHlMTk7RbDQYHW8zNzVKt1SiVq6RSaQYGuuRyBTw/R6FYpVJtkPZcMhmXjJ/ESdhB6YWINctKGFWXA7evTDgsIrK6oSPJEolkDMM0kVWVSETGMKPC4aVEkIPIviQLyL6uiQirYei0203SfpqEk8TLePjZNJ4nxK5s1iOT8SiW8mRyKer1CsVSFs9zyeezZLJpCgWPer1AqZSlWi0KB5efJp/PUCpmKeQ9isUM0zMTlKtF2p069UaZwW6LVrNKvV5ieES0KpbKORrNKgOdBo1KkV63TatW/CxwfR6fx+fxefxnGOmYOZ9KRHFjJum4jRM1SVomSdMkYRnELV1wn0wNx9BImzq+ZZC3LXK2QTlqUI0bNJMW5ahOydYpRw0qtkHJNvHjMVRZCQCjkU+3sowcUXDdJJOTPZYXxykVs+TzGcKyFNTcH3NjxEWcrivYsShhVfC3ZFlC0cQkVJIjGGaIZj1Kp2UzNBhjZDBObyjBxFiWditLIqGTdKJUa1VkJUQsaqLJYUxNxtYVugMVpsbKnJrKsjTnc2ajwvZqkYunm9y42GVno8TOapZ7Nye4dmGEm1fGuXVljHs3Z7h5cYiLWyXOrnlcP99ipJugUUsx2Mwz2C5Szvu4CYtUAI934jqJqCZEr4RJ2rHwHRsnLrha8ZiOmzBJxC2SMYNC3sNPJUgmLBIJwemyozqJqEHMFs9LOzFSTpxsJoWTjOF5KVLpBF7awUlGcVNxKsUUi3Ntzm6Ns3v/LAtzg8RtFVkWEUVFDQcTmoDFpUcwghZAzZCF8yoq4m2WrQdil0o0bmDHNNyUxeKpAZ5+u8K7t2f4/W9X2ZyvkLAVDF0WkGRNOLg0PUwqrTHYcVhZqbO5VmFno8r2RoWdrRoXdtpcPNPkzrVRTm9U2Vkvc2alxD+OZnh3WOLjgSdih/tpPuylhGNrL8Fve0n+sRvjt70k7w893u07vN/3+P0wI1oVn7j8tpfkw7HIte/xbi/Nr7tJ3u0Ld9fvTz1+f+rxr2cevwdNjL8+zvOPgxF+2p/h9aNpju6P8P3jKe5eGmB21Gesm6VVz5BOxbEsIXLpwSYg88qJO0tVVTRduIVEpFA4tnRdNCSKC2E52CKfNkWA5YWQItqYjrlbEU0WF/VK4OrSFdEcqqsnwkYsahGzdfysRyJpE43pOEmLtBcj40epFWJMDGU4vTLInYuTPLohhK39Oyscfr3B4d11Ht5c4crpORolj0TMIhG3KBV8OvUCZ9fnOfj2Ot8//YaXe7d5c3iH13s3efXkFq/3b/H88Ve82r/Ns93rvNz/itdP7/L2xQNe7t/hxd5Nnu1e5/HXF9i9d47FqUHatQy+a+MmbZyYSa3gMTvW4fr5Ne5d32Hv6yvcv3mGr65uc/X8OhfOrHDu9Do72+ucO7vNzvYmm9sbzJ6axfNSWKaOIkeQI59YWxFZxD8VVULVpeACXUxIDMsUwpYcNGHJQuCS5BCGoZw4KY7r0g1TD8SD0InjQpJCKEHDWTYbZ311mvv3bvLw26/ZffgtD3cf8+jRI/b3nvD02XOOjo54+vSIp89ecXD4PBC+jnj6/IgXL1/y6vV3HD1/zVe3v+bchUtMzEwHUa4Mnp8kk3XJ5hyyGZdczqVQTFEo+hRKPtVqgVI1T7aQoljMkMu55Atpcvk0uUKabM7F8x3KFTH5LpWyNBoFWu0C7VaOVqNAd7BJvVbAT8epV3OMjXUZHR1jcnaOfKlOLl8iIqt/cmWFRNRQCvFluF+IMwE8vr9fOJdCQfPksfijahHkSIRw6BMfrC/0hWhYDH1BX/8X9AXAdhFL/MTfCoUDUUaJiOa2qEl3qM7Zc4tcurjKpcubTE0PMTs/hW4bhBWZiK5hO0nUuE1EF5D5cNCoKKsGoYiYHIcjEfojEhFNE0JXJEKfJCEpCoZlMjd/ivXNVXpjQ6iaQjQeQzd0QuHwSYvacaNifzhEXziErCj094v3xYpaROPRoFWyP4g6fnHC5zp2hYUk4dQSvLE/Px76JHAFsdN+qe9PgmsIVVWDEgLxmsLhYwEiErS8RT65v4KopxQJBYJG5MRVmkjGGJ8cZPbUCKfPbHLz1lWu37rOpcuLH06mAAAgAElEQVTnuHz1PJevnmf77FlGpqbIlXKkfZe07+CmEzh+Ej+bIpNL42dcAZjO+ERjMfyMj5tyaLXrdDotKpUSSSdK2kuSzXs0mhUK+SxJN8nM7ALfPnzKwtI6k1OnmJldZGJyjtHxCaZnpllYWmR2/hSTUzOMjAkOV29simZnmEa7S73VpVbv0Bns0WkPMdzt0ajVmZkYY2Zmgq3tFZZWZ6m3SpRKLkMDeSZGqyzNd5ibajDeKzIzVQ3iih3Ge2XmpjssLw4zf6rD3GyDickaC3ODzM91WZrrMTXeodHI0O2UqZY9Oq0S1bJPrZKjVilQKWWJR3XBXgwaOf9355b0/3tM1SRUTUaWQ8iRfipFl2sXV9lam6ZQSKOYmihP0HVkVSWRSnPl9n2eff8XDp6/5Keff+EvP//Cd29/4rsf/sr7P/47H//r/+Jvv/w3Hh+8ZmNllqnhLDO9PLViHC9pnUTsjuNouqkHoowUOIvVE4ZbRJHQLF0IX8fnWyWCqklksi6pdIJ8waPXa7OxMc/a2hwbG6dYX59jbW2a9fUZzp1b5/KVc5zeWmKi12RypM74SJVqwSHnJ4jaohlYMC5VIrIuyiJkEUuMKELkkoLiBU030DTxm5jNpun12kxMdJmamebD7/8H5y/fpTo4w+TiDvXhGXKNIRpDo5RbAxQbHXLlGl6uhOtnSbousUQ8iPmJIghZCWHoKvl8XnDrLAMpEgqKXnRMQ0eWw5imeA2WbWJFbfLFLKMTQ8J5G5GDeGKYSETCcWPMzjQY6eXxc3H8TIZsrkB7oEMun2d0dIRSqUgul6NcqeC6aVKpFKVylUKhRL3ZpFAsUyiKiF6l4OImDLxUEsMU0VgpYO1ZtiFKVUxDpCmCz06Sw/R6QwEHUA4WmkXrczgSCqL84hxhGga6pmFZJpatMzTcIe2J15RKp8jkfNKeSzrtks1lyOUylKsFsnmPbC5NJpuiWMyTy+XI5TL0hgfIZFJkMml8P0Uu75PJevgZl3IpR7WSp9ttMzTcod2pMzzcodttMTkxytBgk2LBZ3CwwfBIh3arRrtVY3KiR7fdYHJ0iInRoc8C1+fxeXwen8d/hpE0zXnPiZO0dFK2QTHl4Nkx8sk4XtQkE7PwoiaupZGNWhSjJqWYRTlqUIpbFG2Nakxnrdeh5dqU4waVuE3BNsjHo8Q0FVUR3CBZFjZ2TQ1iI7ZJoZhhZ2eVmdkutVoRVRPZfk0TP6qKFlyUyMEquBxBNzTxWHARr6jCpWJH+xloJzg1V6TbidJtW4yPpZgYyzI1XieZNCiVsmi6ElTIi4mnYSq4CZO15VHu3dnkyrlhLp8f4MrZNtcv9nj8YJk71ya4dqnL9ctDXDrT5MalHveuz7B7b5k716a4dqHLuY0iN87W+OryCHMTBVp1j0zaplJwqZU9nLhOJm2TSQt2ViYdw0/FSCdMijmXTCqG61rEojp+Ks7wcAMnGcWJW/heEj8VFxP9hEUyYWHZGvlsCjcZI+UKGK6TjJJOJwLgqkuxkMPPpMhkjsWuOKNDJTZXhnh8/xxnt+fwU7E/NSj2IcsirigrISHSaCKeaFoqpq1hRU1SqSR2VDtxeti2imWrOI7Jme0pXuxv8/tfL/LH3y7x4NokCTuMoQcrg9qnzTAkcr5JvWYzMuwyO+UzPe2xvlLh+uUe50+3ObfV5PKFEVYX8qzPZfjl2RTvD8t8PPT4cOjx+6HP73tpPu65vA/cXP98GOcfu3F++TbKr7tx3u05fNhLC6D8obh9F7i7fj/M8O6Jz2+PRYTx/Z7D+ydJ4eQ6cPnj0ONfBy6/Pyvw27MBfnk6yi/Pp/nh8TjPvx7l4Y0el7cHWJgs0W35FPMO8YT1vzVORmOmiBaqqmg41ERLoqIci1tBXFH9FGEUglbQ7HccRdTUE+FLCuDzWtCkJqsKagCU100Ny9awAm5aPGFhx3Wito5tqThOlHjcJOmYeJ5NreZRKcWZHilweWuE+1dneXTjFLs35nl4c5En9zbZv73O/SsLXNiYolXNEo8aJOIW5aJPs5rl6tkVnj64yZuDr/n+6Te82LvF64OveBFEFF8+vsabg7u83LvJ26N7fHf4Nf/88Slvn97lL68e8nL/JkePbvD02ys8273Kw9tnuXt9k7mJFmMjbVLJKJlUgnzaoV3NcGZjju2VKZ7t3eZvb5+yvT7P6e01trfW2N7aYnt7k+3tTZZXlijXqpimIUTxiPpJ3IqEA1aMJFydigB4a5oRcLiEAHYcyzqJbB3HEI/h3UHjnGi6igTCVvjEZWroERrNIusbs9z/5isePf6WgyeP2Hu8y6NHj3jyZJ/nR8958eIVT4+OeP78Jc+OXvHs6AVHz1/z9Nlznj1/xtGLl7x49T1Pj95w5fodZheW2NjeRDc1JLkfSe7HjlnEkxbRmIHnxUmmbNx0gpTv4KTiFKsFkm6MZrtJtVohX/BJeQ6tgTqlco5E0qJWLQg2SzlLe6BKNp8gX0xSqeRptio0GjmGu1WyORff98gXytTqTcq1Op6XQVbVAAz/5Ymr6ovwFyfOo77Ql/T3B7cBhD0cDhMK9ZPJeIyN9QKRUMQ/+8NCFBPurj6+POZv9fedANzD4X7h8JWOfxNkTNPA811Gxzts78yztXOKS1e2mJsdodooYUVNFEPHTiSRNC2IKWpIihIwuVRCskafJIStcESiXwoTUiIopoFi6ki6jh6L0R+JoOoaI6NDLK3Mk0jagagl3FrH7qtjJ9pxXFE4tQInVqgfRVM+RS9DX4jY5XFLZBBZ7A/3BdHY0Mn7G48LTuWxEKbpKmEpRF/4iyDi2Pf/EUrCqJqGpmtB2UAY3dAF2zL4vh+3h4r7nyLWtm1SrRWYmu1RKIqJaDYn4kWj48OUq3mK5SzVZh0v65PyXFKeQ9KNkfKSJJwYbipO0o2TTMZJeS7RWIxoLIbn+5TKJZxUkmIxT6fTxk3FKZayDAw0mZzsMTc7hZ9xGe4NsbGxw+bWWaam51le2WBq+hTDoxP0xkYZGhlmZHyMgcEhBgZHGOyO0h0Zo1iqU6w0yeXLlEo16o0OuVyZcqVJo96hXmvi+zk63QGWVheYnRtlbLxJu5FhbLjE1ESFU1M1lhcGWVzosDDXZG2ly8Jci7npDovzXTZWR5meqrMwP8DC/BBzMx1Ob8wwOVZnZqpNt1OiXEox2CnRrOdp1ovUyjkqxQxZL4nrxIhFdWSln3A4QCkEpRXhcCjANYiYYljqD75rIVw3zthIjetXt2m1y8STNrKuIakKEU0nomm0RnrsHj3n6M33vP7hR97+9e/8+PO/85eff+Hff/0Xv7z7v/ntX/+Lv/7j/+Sbbw8ZG2nQbaSpF+MUMlFsPRCylMCZahoYliV+gwLmqqIqQuCSBMvNsMxPvMNIGFWNYFkqlq1RrZUoFHxGRwc4d26D8+c3OXt2nc2teVZWJ1lcHufatdM83nvA5tYS470Ok6MtJkZrjI9UKeWTuE6UZDyKoitEZNGKKpoAP4lbolVUuJ69tEMhn2a012RivMPy0hjrq9NMTY0zMjZHa3iWbG2MXGOEgbEFco1hyu1hyo0OmWKFTK6Ik84RizuYVhRFE/B4XVdJ+56Io6uyKDZShOsxHDmOG4YwDA1FCaPrEVEUZFtE4zHSnkt3pB04K+WgGVkIZq6r024lGRrJ0RwokS2WqVRrlGs1coU8vu/TaDTI5/NkinmqtTrZbJZud5havUmlWsVJicjiQKvIwnSTnGeTSjkCa6AKLIKmHTPEIjiug66bQfpCHP/is9YCF2F/kKIQ+2bb9gmbLRIRCxWGaRBLmAz3Bkh5Ln7Gp1DMky9mhLiVzVCpFMjm0uTyHpmsTyabIpNNk0o5FPJZRoa7VEtFyuU82ZyH57v4viucd9kUtWqR4ZEOpXKOdqdGpZJnbHSIRqNKtVJk/tSUEMHKOSYmRqg3ytQreeZmJ5idHGNteZ7FuanPAtfn8Xl8Hp/Hf4aRNs15L2aSslSyCYuSGydnW+Rtg3LCpOLEycV0sjGTohOj6thU4zaVqEExZlCO61TjBt2sQ9ONUndtyk6MQtwml4gS1RVURUZRFFRF2JRtSyNhC6C6l04wOTNKp1MhkRCrgmGpH0U5hpTKQQ18HxEpcnJxpCgKpqkjyxJ6wBPKeCZjPZ/uYIyhgRhjPYexXpKx4QQzU3VajTyWrRGP2yhKWECXw1+iahK2KTM33eT2zWWunB/j6oVhzm81+erqBLeu9Lh8psndm+PcvDLMue0yd2+Mc//GNFdOdzi/Xef+7RluXury5N4pnu1uMNpNk3UNnKiGmzAo510RT4zr5HyXRNzCTydwE8an6GLcJBYV8cSUE8VJ2iQTMWJRi3QqTsqxSSVt0k6UZNwiHjUEm8uN4aeTxGMW0ahJPGHi+UlmZye4ePEcnpcSjJOkTTodpVFNc2Z9jDvXVrl7Y5NizkFTZSJyP1KkDynSF7B5QmiGesLiiicssvk0sYQlGgNtIXBZlnJyP5Ew2Fof4/HdKX5+scx//ffL/HCwSauUIJm00TQFRQ0jKyEUNYxuhPFTFvWqQzYj02nFaDctqhWVkUGbwQGVsZ7F9ESCpVNpVufS/HwwwcejMh8OfX57IhxX/3wY491ugg/7aX7bS/HbYyF0/frI4Z+7Cd7tpfj4RDix3j9xg/hiMmBypQRgfj/N7099PhykeLef4EPQvvjxUEDn/3ia5b+8rPDxRZtfn3X525MR3j6e5NW3Y3x9qcXGbI7JkTyFXAw7qhONGUE7oY4RNBdqmmg6FEJX0HioCneceszO0rUgXiEEFgGlj6BoKpquBxHGACR/3L5oaMF9sXpsWjp2VA+ipiq2bYrXZAuHYDJp4To2mYzNaK9Ob6jI6qk618+N8+CaELYeXJvj25sLPLm3wcNb6+x+tcWDm9t06nlilk4ibpHPukyPtbl2foXDh1f5bv8Ob/bu8Gr/K149uc2PR/d59fgGr/du8sPTu/zt5SOef3uFpw8u8sPhbf7+/WPeHN7l+2f3eHlwk2cPr/JiVzz/6NE1Dr65yNHuda6dX2FhdohG2aeYTZH3Hdr1IsMDFb6+fZGjg/t8ffsy53ZWOX96i52tDc6e2WR9dZWhkWHcVApd08S5I6Igy0rg0lIx7aC1TBHOUlXXkINJkWhRDFaupWO2Uf+JwCWA7BK2bQsRQ+pH19UglibErXjMoNutsrO9wu7ufXb3HnCw/5inh0/Y33/M3t4+B4cHHD1/ydHzlxw+f8mLF284fPqCw6dH7D854PDwGfsHB+wfPuXRk6fsH77iwqVbtAa6pDz3JMInyWFSnouqyUFTV8DlUsTKezgiRDBZDaOqKrohHA+qrmFYpoh8KxKqLlwZlm2ScG0yOYdsPkWlVqBYztJslWjWSxTLRbxMnkKxSrXWwE2lSCTiaLqBJEmEQ2E0QyUk9dMX/vKkRbEv9G8nQldICgcw/NCJUBU+ieuF6Qv3nzCtvgz182XoE6A9FDjE+kL/dgLFD0eC4hFDxnES1Gol5hfGWduYY2tngZXVaWamB1lYnkMzVOyYhWqaSGrgylJUwoqKrAvQfH/g0hJMrjARTUa1TRJZj1q3gZ6wUUwLSdMJy0IQSnlp2gMtDMs8aaUMB4B30RIZONekMKEANN8XPo5c9tEX+jdC0ifmmHi8X7ROhj/xx/rCx/yx/sANdxxfFO+3qiqB20tMRGMJi2zWR1HD5Aq+YM8ZwlkjSRLxeBzbtkTcTRPiruMkURQVy7KIRMIkEjE0TWZmfpJ6q0g2n6Bay5PJOmRzDqVylnwxRaWao1zN4XoJ0YBWKZBKOcSTCbJZn1zeI5aIihiTqZNKpfEzGVLpFJVqmVgiRibrUSjkcN0E9UYFP50mm0szMNCmWMzj+Q7tdov5+SUWFzeZnllkcWmdsfFphkZGaXWGqDc7lMo1ypUG9cYgg90emWyJtJcn6aSIx5PE4g7RmIMdTaIbUQwzhqwY6HacodFR1jeXmZ3r0WkVadY9RntFlhcGmBwrMTtVY215iNmpKouzDaYnKkyNV1mcH2R1ucfqygjnzi0wPlZmbrrN1Hid3nCJkaESQ0MVmvUstUqGeiVLvZqnWS1QLmRwnSgpJ4ptqSiKWHSSIn0YwbEligKkwKkXOATlfuJRjcVTPZZXpqlU82hGIPAoMoqqoxgmc2vrPHp+xMHLF3z3w1u+//EvfP/TT7z968/89R//4pf3/4Nf3v0P3vz0nhtffc3YcI1u06dRcsn6FlFDxBJlRSKdTqKbGoZpEU/EicViRG0RyxOiqDgmksm4iOAHkHLTUkk6MeyogR3VKRQzDHRqLCyMB6D5LVZXZ1hdn2Zre4nTp5e4fec6169fZWqyx/TEEGvLk+ysT7MwN0wp72ObOqqunbgRpQCGrhkamqZg6BFSqRheOkGjmmNooMTMVIepiRYzUwNsrs3SGx2i2hqgWO+Sqw3RGZ1m/dwVsrUW2WodL1/C8bO4qSxWzEHVRILg+HwVUY4FIhlNVdBUGcdJYhg6EUUmmohiWhqJRAxdV8T1Z9Qg6SSoNerkCjkGh9r42TSmaaFpGpqhk3RsxkcrzM1WmZqpU65nKZWqlMpViuUqrXaHkd4Y5XqNTM5nfGaMUqlEtVqnWCwxMDBMrd4i6aRIJpIMDeRZmqvjOTq2bQUQ+YDlKEdQNR1VVUmnU6JdUVNIJKJkMhk0Q8DoTxaJgk0NPvNPLj1NMLsUhUarxshYF8dNkvZS5Ar5wMGVJpvN0Go36PW6FAo5qtWSKJ7IZ8jns/ieI2KKvo/nCeHL85JksilKZdGsOD42HLSw+kxM9ihX8gwNDdBsNxgeHqTTblCrFikWshQLGdqtGtVKgXarSq/bYWy4w8TI4GeB6/P4PD6Pz+M/wyjGzPmyY5NPmFTdBGXHpurGxJayKTgxsgmDTMIkm7DIJS0yMZNMTCfvWPgxk3RUx7VVUraKF9NI2hoJS8ONW1imiqYp6LpK1DaI2sKdtHhqinzGJZdNMnNqgnqjgGVrJ9b7SESsuEWChhYRU5SCFSQVSZJOWp9CUj9ypI9izmRmqhgIXFEGmiZDAzaDbZuBtksxHyce10kk40JIC4kq90ikHynyJV5KY3O1y+0bC1y5MMrZjTZXz49xZqvDznqZS2c7nNmoc+nsAJsrVb69t82VcxNcPtdj9/4qu3dm2Ls7wf7XSww1XTzHJJ2wSCWE68q2VJy4QTJmknJjIo5oqcRtLRCzLBJxk1TSwk3axGOmcHAl4+QzLn4qSjplk3JjeMHmOlGcmEUiZpJMxIjaJolkDC+VZHR0iF6vS8ZLkU4niMcsXCdKqZBkYUbEFO/eXGN0qEHGTyErYUzbICILgUtWQui6imbIGKYaVMNHAsFGgOaPmxTtmI4V1XBdk4W5OgffTPHP1/P8t38/x88vt5gZ88lk3JMJt6pFAhdXCM9T6XSSNJs23UGbgUGTgY7OxGiUqYkoUxM2M1MxZiYSbC0W+PX5DB8OBTfr3WGK9/sOvz1K8u6xw7s9l18fp/h1L8W7vTT/3BUsrl8fubzfT/PxULi0hLiV5sMTn48HGT488cW/H3j88TTDH099Puy7fHzi8a9nWf71NMN/Pcryx9Mcvz6p8ddHLf66P8L3j3q8fjDId7vjHH0zx9Wzo8xMtnCSBoap4LhRDEMTUUVdwdCOIxSKAH2rgqVlmLoAT2samq4jK5q4yNQFq0Qxj9sSlUAgk1E0EVtUVEm4w3QFTVNFJDG4oNc0IQSbpiYaOhMWTuDayvgW5UKMgabD8lyVG+d63L86xzdXZtm9scDurSX27qyye2uVe9fX2FmeYmKoSS6dJOe5FLIuU6NNvrl1loNvr/Djqwf8cPg1Lx/e4OWjmzx7eJPXT77mzZM7vNy/xc/fPebHo2949uASL3av8nr/BkePr/D9s7vs37/Ao7tneXLvPEcPr/D84TWePbjKy8fC+fVy7waP7p7hq8trLM+OMNQsUs6nyHpJqiWf2fFBLu4s8+Crc3x7+yo760u8fLbL2uoi58+fPRHDFUVGloKItCIRiQgxR1aEW05Wg0hNRBLxrSAeLdoSRTRRCMHHZRfHzCPBTDpeoY9IYVRVxnHjrKzMcf3aeb755g77+/s83t/j6cEBL54fsr+/x/6TA/ae7LO3t8fRi+e8/O57Xr/5nhcvv+PV6x948eIlz1+84umzl+w/eca3u4/Z3Ttic/sSvdExFEU5eQ2yKqJmxy2DoVAffZJo5TsWiSQpRH/4C8LhEKqqo6oyruuKGJzUL4QwNYyqK+iGQqtTIZdPkcmmaLWr1BsliqUcaS9LMp3BSRew4ykcN3VyXhZuLOGuMm0TwzSQ5NCfnEtCoDqOxgkR55ND6cvwcUTvE4y+/3ifgv3oC31BX6hPiDjhYwGpj0gkhKpE0AyVeMykVisyMdlmarrJ3Kkuw8N10imbhGvjph2SXoKEn0LWdUKKjKyLtrWIpiPJioinRiKEIxHCSgTFMnByPm7ew0paRDRVtByqCiFZwYoZuCmHiclxcoV8EEtSMG2L4eHuJ5aYJKKKoT8Jdn3hPr7s/0LEMUNfEpbCYh81RcD5Q8K5Jvb9S74I/xtf9v9b8DdfnjQyfhHu48tA/AqF+gMXVoRo3CYaNem2G3S7AyIurSvYMRs7Ghe8MUkSrWiRIJKoiIUlTRGMQFVViMZshieH6XRr1JoFKvUizVaZXNHDyybJ5EUcsVIrks17JF2HciVPLBHFdR0syyCesIglolhRm1g8SjQaxXVdBgc7xOI25UoBL+PiuDEyuTTlcpF0Ok08HiWddkkm4xQKOUZGhmg3W/RGxpmaWWBkfJLBbo+B4VHqrS6FcoNcvoLnlXCcLPFEGstOoBtRVM1AVgxkWUeSVCRJQ5Y1IrIa8NZUsoUyo+MTLK8usDA/Ta3mMzSQY2ykwPREldFeUYhaE1VWl4Y4NdNkbrrO8sIwp+babG1OMDPdYGqyxtR4lcmxGssLQ0xPNZmeHmB0tMHQcI1GI0+15DPQqlAr58ll05SKPo1aHttW0XQJVQsjS5GgRCE4doJjVpLDaFqE3lCN05vzDHcbWLaOoutIAZvR9XNkSxU2zp9n9/CQwxcvefHqDd+9/ZEffvyJn/76d/7+67/4x4f/yT8//i9evX3PzpkLtJtZmtU07bpPIRfDScaEqBE4WKVIGCtqEpH7kSOizETTBDMyHO4PxK4I8XgUTY8QkcPouhxw/0RLczxuUKlkWFmZZnV1hp2dJVZW59jcXmD79BLXrp3jycEjHj16xNbmGpNjXZYWxrh4ZpGt9SkGOgVSbkzgADQJ0xDiUSJh/b/svWdzW1fCrfll2iTiyTkiZ4IgwZxEUVm2ZMuSLcuyoq3IHBSoYEttt9ttK9kd3pma+87Urama8HmmaurOj3vmwz6Eff9Cl3bVKYIgREIHwDlnr73Ws4gCm0rFY6QTMzPVYH66TbcVsTDX5dDCKIcWR5maaLIwN87y4VlGe23GJ/rU221G+xNUW11K9RZxtYobFbF8H8P0yOUVUUCROHez+Ryp3AGGI4MiyeJzI+VQFNF8bJgaeSmDZYnPYjYn9o+qyjieQxgXaHXqBKGTHE+FaGQ7GhMTZVYOj9DrF2l3alSqNebmF5mcmqE7OsZYf5y4VKBYLlGplZmcmiaOi3h+SH9iGs+P8DyfdrvB8SNjfHZuhijUk4i+cIenkpbdbFaIdoVChCzLRFEgCp1ymaSQJTe4Hs9JYsFIVdWBwKWqKrKikpdkstkc9XqNSrWEH/pUKoIfFgQejudSKMWUSiWKxQKVSpFSOXFoFQOKhYhC7FMo+kShS6UcU6kUieOAcjmmXAopFkLKpYTDVSkwNt6mN9ZmpFNn5fAiIyNt2q067U6dZqMigPQdAaJvtytMT43R6zSY6LXeC1zvx/vxfrwf/w6j4WpHGr5JxbcoWAYFW6Xg6oS2im3I2IaEYyo4loptadiGjKHLghOVOEJsS8OxNSxLwnY0rCS6ZFvitp6ArU1DxjZVXEu4liLfoFmLOXJ0gbGxNo5nk5dypDJDZDJZMlnBPBF16SlSuWRCnxdVxel0mkIpJpMdRtcluh2XpbkiU+MW/a7G1JjFVN+i17UZ6fi0WgV0QyYn5ZDlPJl0mlT6TwlrZAhZyqAqQ9QKGu2GzWjL5ZMzS5w7u8jKYoNe06Y/YjM9XmC06bK0MMrZEzNcurDMrWuHuX2py92LZTavTTM1YhN7MqGr45piP7iWRhzYYj9ZYv+ahoJn6cJZo8k4loFlqbimhmkouKYmhC5bw7c0ItckCAzi0CL0VKqlgDh0KZciwsChUokFZN4xsC2dQhRQjHxK5Zgw9Ah8i1o5ZGq8ztkTk1y7tMLR5XEcSxFOLU0V8TY9ufCSMsJ2n0TtHFujWiugaXl0Q8ZxdXzfwjBlTEvB91TOnZln+84Kr56e4F8/fsrf//wZX5zp4dkSipwVDi4pTV5KIyspirHB1FTM9EzEzKzP4lLI4pLN0oLJ8qLNypLLkeWIlUMFPjvd4peHC7x70OC33Yg3Gw5vthxer1u8Xbd4ve7ydrvIq42Q1+sebzaEW+vNhp+4ukLeboW82XB5u+UJgWs35N1WyLtNn7ebDr9uB/y6HfLrdsA/dyL+/iDmnw8i/rEX869HFV5vt/l5q8PPux3+stXhz5uTrH/V4erZGudPt5geL1KvBaiqhGmK1kLdkFEkGVWREnFKrGrL6u+RCcHjEiKXpMjJ6nc2WcGVfv+5qogWJkVCUXLklcwA2isrEpKiIMmyiJYqEqouYZgKhq1QCl3CQCcONUbqLkvTRT4702P762Pcv7LIncuHuXf5MKtXjrBx/Tib33zI2o0znFyeoFGKaVZKdJs1WtWYk8tTPNm5xYuH9/npux1e7q/z/f4W3+9v8njjG57vrfN895G66NkAACAASURBVD5Pt2/z4tFdXjy6y0/f7vDw/mUer1/mp+82ebp1jUdrl3my87Xgcm1+zdPNG+wnLq799Svs3v2cb3dv8Gz7Cvtb11j/+iJXL5zi+NIky7NjjHUajHbqNMoRI1WfM0cX+eH5Ay599hFzs30sU0+gzVnR5pXPD+IXBwwZ0TKYNIEdrEjn0uRzGbLptFjVTgT1AwdXJpPC0BWymRTZzDDZrJh0ZrNCDPBdh8MrS9y6dZNbt++ysbXBzo4Qs3a2t3iwLVxcOzs7bGyss7lxn93dXR48fMyjh0/Ze7DPo8fP2N17xNbWHg8fPeHRYxFb/PrOKisrp+h2u8RRQDphig2nhwclHYK7lE6cZaJ1NjVwSH1AKiVibnlZTNBSKQEhT2dTpPNCoLNsjUo1pj/Zoz3SoNtr0GxVqDdquGEJL67hhmVk3RJ/N5tOBJuU4EoN/SkR/YTwN5wZTtxaw+RyGRzHIZ0WjtxUSnCiBkD5QVviH8SgTEYA6tNJfG94mPSw4FHlkkZd2zWSY5mMZxsUiy5nP5zjqy+Pce3KaRYWe3QaITMzHWrNEn7BI6yEKKYqAPP5LOmsaExMS3nSuawAVeclUrk8qmWQkXNYrk1elX4vRZEEwNpxTTzfpFQqMDs/QxQFyWuQ/P+StkfRjihcXH8U+IbTwwwdsMqG/kQqJfbj0NCfhGtr+E98kPoTf0r2y1BKNE7+D6k/MZxOkc5kGU6nGUoPoch5JEVOWD55LMclDANy2RyqKhrRNE3BtT00zRAOH1nDtgM0zUSSdUzLQVFVTNPEMIQQFYUhXuwTRC7tTo1ur0sYBXiBjx8KVlZQ9LFdiyB0cH0P13UwbYtypYKuq/iBjWUZKJqKpqqYhoEfOBRLMY16FT9wqdXLRAWfMPIY6bawbUu4uVoNbNskjnxcx6JcLtJpdZjoT9LvTzLaG6fd6VIqN4gLVQw7QNMdZMVAknXBZ8rmyeQkVM1CVkxkxUaSLGTVQTMDNDPAcktYXpkgFkLC8WNHmJ3p024VGe8VGe2GLC20OXlsnMX5JsuLHU6fnGF5scXh+Q6Lcy0OLTY5dnScpfkWK8t95maaLM53WJhrMzvX4dPzR5mYaDA+XqfbKVEtB4z12oSBTRjYdDoV2u0ihcjGMHLocg4pn8U0VCQlj6pJAimQG8bzNFaWJzi8NEWv18RyTLJ5Idjm8jKSZmKHIZ9fu8rO44c82H/M02ffsv/ddzx/+T1/+esr/vrqn/z85r/yl1f/yc7jv3LsxBlKxYAwtKhXfOo1DzNpesznMmQzaRH/O3C7ZhLnVi6VwNUlZPngui1NNpsauGLzUhrfFwuPvq/TGamyfHiKE8dmOXPmMJ9eOMVnn3/E5xc/5rMvPmVtbY279+9x4dNzLMyO8+GJJc6fWeHksSk+PDnDeLdMuehgmwrtWoxnK7iWTKPiMz1VZXqizMJslWNHehyaHWGkGfHxR8scPzLLkeVppvotjq7M0+93qNZK1JsNyo0WtfYIxVpTiFteiKTpgu2VzSWNqmmy2QO0gDhPG4YmyksUOWE9ZhNnqoiXWolQm8tnkCTBCzQsk7AQ02hVKZQDcrks6WRh13ZU5ucbLC02GO/XaXcaIhbeaHH06FF6Y31arRZxpcDRo0cZ6/eI4yKu6xMXC0xNzVAuN/DDkFIx4tTRSW5d/4h+r0GlUh4IaZmcOPZns2nykkQ6myGKCmiaLl7zfC5ZWFPI5XPIiiaEYimPruvkZcFfzOZSyXtCXLv0++MUCxGe7+IFLkHoEkQuvucRxyHdkU4SO/QolsLE5VmkVhVNiJVqgVI5olIp0uk0aTQqlEohxYJPuRTRalapN8q0WzUazTLVWoFGvUy9VmK026ZWq1CrFOiPd4VIVi1QLIY0G2WW5qYZ77aZmXjv4Ho/3o/34/34txiupR1xTAXblnFsERs0dAnTkHEtFc/WcBwFy8gmNdYqnmsMNjsRvixTwXd0XFfFNhQcI/m3B/dbCr6jErgqnpOjXvAIHJlmNWB5cYKlQzO4vjPgbWmahqyKpsSDC4gPMmIykMtlkGQVRVEGteXtdoVWQ6U/brFyuMz0pM3MhE2va9BuCtdSFLsoao50egjXs0Q1+/AHSUPUEOnMB2Rzw8hSmryUIp8dotUo49gahpqhXgmJfA1bz1OMTE4eneXkyjhffrrA7v2T3L88wv3Pfe5fLLEwplEMZGLfxLVUsZ9MZSAEBgPHlk7gW7iOqLY2dBVdl9FUCU3P45o6jiPcXIFjEgc2UegkDi6NibEWxcilEDq4jkEYOnRHGti2RqNZYWpqjLnZKUqlIr7nEEceI60qjYrL8UMdPj3T48KZWWYmOjiOSS4rYoqynCeTHSInpVHU3KARUFFzKHoOVc+jmYK7pRuy+Kpn8X2Fry6dYP3WYb7fXeZfP17g73/+nBsX+pQCBVnKkc+nk0ZL4eAqhCaddsDUZJHJqSJzc0VmZ0OWF2IOL4UcWSpwaC7k8FyBK5+M8K8Xp/j1UYt3W0KQervp8Xbd4c26zas1h19WLbHdt/hl1eHnNYtftyPRorhT4u1WyNtNj3dbPr/tFni94/Nuy+O3nYDfdnwRTdwNB9HE3/aEuPX3nYBftwNeb3f45/4Ev2xXebvX5ufdcb5dm+TepXHOHW8w23PoNn3iyEZRcgORSdfkxF2lkpMOIObSAIwrKcIhoaoymqEnApbY8rK4CJaTVWBVlROIvNhyg9sibiYpUhIBMVF1CcvWcFwNz1YpxjojLYcThxvcujTLgztH2fl6ha2bx7h3eZmNG8fZuHmS9Rsn2PrmDF98coT+aAPL1HBMjTgwOP/hMre+OsPOvS/524tt/vZyj+8ervJo7TpPtm7z04sHPN+9z6PNb3i68w3Ptq/z47drvP3xGU+2bvF08wbPtm7yeP0qe2tXeLh2nccbN9nf/JqH97/i8dpVHq1e4eWjOzxev8LevYs83brCk63r7G/c5NvdOzxcu87lc8f4+MQiJ5Zn6TXLnDu9zOx4hyuXPmFhdlys4h8whLK5JDaRxGYUeRCDziburYHglU0nq9iJMJE0yFm2OQDKH7CMBIdLRP9MW8RwS8WYQ4cWuX7zGuvr62xsbrO+vcX2zi7bO1vs7ezy8MEue3s7PHjwgM3Ndba219jb22Fja52NjS02N7e5c/c+39y9x8bmLltb2zx6vM+Tb19y/ORHjI9PY1mOeD/lcgk8/IDNk07YVge3hwYNewdur+H0EOnsENlBfDFFWhK3c1IGz3NwXZsojhgbH2d0tEO5HNJsN4iKFbywhuOX0XRHOA7zOT5Ip9B1fSDmCMbWEKoqHIlDqQ8Gbqt0Eps7cAEMD5hbgsmVSv0Ojh9ODWNZDrIiJ460VNKmKB6jKNLAaSdJOXRdRdUk4sCjUnY5drjHJ2fn+OLCEq1WwGhJY2WyxvTECEHoMDk9gWbrpKUM6bxg5Qxl8wznhKg1nM0ylBbnorSUJyMnEShZcH2GsyL+lcllGc5mUXSZvCxRb1ZZXj5EZ6SbiFviHHbQbngQU/wjW2vAKDvgjKX+9LvDK4l3DqfFfQL0nB44t9LZDIZlksllGUonXCZZiBvpvJRwkHKJ6CCj6yaO51KtVhnvT9Ib69PtT9HojBIWK5SqTSr1Nn5cpFSr44cBuqkNeEFB5BEVfKJCTKs9QqlWxfFsLMfCCRwMU0tcKZFYPFEUNE1D11UUU8W2bVRdQ9FVdF3Htk0sS8d2TGo1Mal1XINqrUSzWcdxLExLxXEsDEPD8WwcxxFiVxhRKZeo16vUqlU8L8BybAzTRjcsVM2iUqoiKwaq7qCZHqoVoOgBqhGi2yVMr4bt17G9BpZXw/ZrOF4d168RxDWOHTvBiZNHOHp4Rria2jG90RLLiyMcWR7h1PEplua6nP1wnhNHxzm81GZ+rs7CbItjRyY4fGicw0ujLC+NMj/XYGGuxfEjE/S6BSYm64z2SnS7ZcbGWhRjj0Y1YmqyR7UaMjc9TqXoUY48bE0i8g2KsYdpyBi6hOuqNOu+iNwtjjM9M4ZhG2SkPGlZIptXySkqQaXElW9usvVgm729Hfaf7vPt99/z5Pl3/Pn7n/jpl3/x85v/lZc//pONnW/5+JMLBIHgewa+hecaWKYuHGSZ1IDXJkSr3MDpJ1AS4liak7JJU20uibHlBgs4B43NjqsyMdHh5IeHOX58ntOnFvjqq3N8/sUZrl6/xNd3brO2tsGtWze4f/trTh1f4vDiBKeOzXPq+AzHVvoszHTodmJqJZdONaRRcanGOjPjFZbnGhxdbHNseYSTK2McWRzl0NwoSwtjnDy2xKGFSWq1mEazSqFSplxvERdKlOsNOr0xRicm0R0n+SzJpLNiETaXV0knAnJellBUHdvx0Ax9gNPIZrOJsD2cHF9zqIqEqkpk82nk5DrBsAxUQ2diaoyx8Rb5XNJqKKUpxjZzszUWFht0u2Xq9RqtVotCocD4+DiVSo1iqUKtVuPjj89QrdfodEeo1hosLCzSanUY7Y0TxjGTU31OHJvis/OHmZvuEYWBEK9kKYnhf0BOyqJpmigxSCLsqqqiGXryeoqSp3xeHpxDJVkV0dnkvJjLZclk0shKnmKlSLPVIAgDfN8lCDyC0CcIIoqlAnEcEkURcRwQlwLiYkytVqVYCjlx4hjlSoG44FMoBMTFQMQRy5FoIm1WGOu1Ge026Y93OXr0EJVqTLNZZm5+mrHeCLV6STQmtpvU64lgVgyZnhpnaXGOudlpet3Oe4Hr/Xg/3o/3499huJZ0RDT6CXeOYwuxK/JNCmEinLjiPtcSLizP0nFMIdoMRDBTwrPygillawS2SiV2CZKGwMjTCWyJ2FEoRQYF38S3FGYm2qyu3mBqqkdcjMQERRHurIMLqINozXAysUlnM6iahqZpZDJpXM/E9fL0xx0m+iYzkzYzkyZjXY1Ox6JWsSgXLQqRieuZA8v8gZMhmxMnY0XNkUv4ULn8MNnMEJatYhiKcLGZCpo8hG9kqEZZrn++zFefLbBx6wSr1ya5f6nM6kWf7asVPjzkUgoUypE32FemkTjeEqHLs/TEaaXhegaGLvhIhi5jmiqanheMrdChUgkohBatVoli0aXdqlIsBYx1G5RCmziycR2DwLOIY4dCwScIbNGaVi1TrZaxbZNWs0rgWzQaEUcPjfDJ6XG+PD/PVxdP0agVxQQ/N0w2L6JYuXwKJWlQVDXB4lK1HIYpY5gyqi6jankhcJkShYLFo70brH1zhJe7K/zzL5/xX999w/OtE4zWTaQDJlCyn2UlkwirCkGgUatYjPYiJvoh83MFTh1rcXylyfJciaNLVS593OFff/6Edw/avN3yxLbp8WbV5s26y6s1l1erJn+7p/PzmsWbDVe4t9Z83mxG/LpT5t2mz6/bXuLisvl12+PX7ZDfdmLe7Xj8Yy/mty2Xdzsef98WwPm/bwX8Yy/mH3sxrzYKvN2r83q3wbu9Oj9vt/hutc/O9Qmuf1zj7uVpZsd8amXRpqgowv2maoLHIeCyWfJyHlnJDaKEiiINYh2SlBPOLkMZiFgi4pA0MCbNiXklT17NJ5wuAaHXNFUIWo6OaSki/uFouK5KHBiM1F1OLDd4uvExT9dOs3FtmdUry2xcP8r6laNs3DzN9q0z7Nw5x6mVHsXQxNBlDFWiXgrpd8pcOD3Po7Uvebx5lee7X/PX7zb57tF9Hm98w5OdW+xv3eDHb3d5tHmTl/v3+eHpfX54usZ3j9Z5unOPp9u3+fP+fR5v3ByIW8/27vB082uebQmR68Xebfa3bvB4/QpPN6/ydOMyj1a/4vnubZ7u3OTFozu8fHyPrTtfcPPLs1y+8BHLc2OcPHWUqYkehi4EVSFapVEkGUWWBhOxAxdBLi/2tVixFgD5XDKx+B0kLxrlsvkM6awAn6fTB1EO0U6XzaUH4tapUye4dv0maxvrbG8LcWpza52trS22dzbY297i8cM9dne32dvb5dGjBzx4sMPO3i47e7ts7+yyubnN5uYmO3u7PHi4z+P95zx88h1rW9ssLS1iOx6m62F77sAhNIgYJnE+ATEfHmy/C1zp37/PppDknIg4qQJUregZOqMN/CCg3mzS6rREe101ptlqYgcFXL+CqtmCV5YVLibV0MlkhxJXUer355DcTif18QIInyXzx+eVSQ+cdKKJUhyXU+khIdolbK5s4jA4APyn08OYpokkSZRKBVQlh+tZuJ5BrRYz1W9x/twyH380w5lTU4x1ixwZizjd9Ti72KVacnF9C8XSyOsyumORzufIaSqpvCQcMJms+H/ksqTzOSzPFW6vJMqaSmdJJVGlVC5LVs1jmjqGpdNut2l12siqAG7/kcmVynwwYHINpQ5EruE/tCgOoeqqELCGhwb78yCSmMqJUoThVIbhYeGO0w1rwAXKSfmBeJtXZCzHplKtMdYfZ2p2hkNHjjI5t8jIWI/2SJtSpUhUjHF9F9u1cV0HJ3FeGaaJrutohoqqa1iOnYhZJp7nUypV8OMI3dTQDBVZldASIUzRZOJiAVlVBEtQlcTvtEwMx0HVDEzTxLR0DFMbbOVKzNh4F9e16Y12qVdrhIGH7zkYhkajUaM3OoLr2tQrZYqhSzn2KcchnmvjWCaB51MslvC9GD8o4gZVLLeKGzZxvBqGXUYzi9heFd0qYrt1LKeG6ZSx/RqW18D2ajh+hVK1y/LKYU5/dJiZmS6Tkx1qtYDJfo2lxQ4nj00wN11jdqbG8kKLI8sjHD0yxvEj4ywtdlicazPZrzA3P8L8QodDi10W50aYmWrSaUXMTneYHG/TrMVUih7VUkCnVSaOXMoFl0Y1oFYKBWqgHFAuuHSaRWYmOizOdpmaqHNovsfyoQmmp8bQDOGsycoSeUUlKyvUe6NcunaFR0+fsP90n2ffPuP5yxc8++4Fz779M3/+8Q0//vwfvPzxN7b2vuOjM59QLPhEoUO15BNHYjFNyh/wCbPiWkFK+Ki5A/ZWckxNji05KSuEsGxaOGhzWfK5DHkpg6bnsSyJ0dEWFy9/xtlzpzlzZoWrVy9w48Ylbt+5we7eFt+9fMG1a5e5ee1LPj59nDOnlvnq0jnW7l3nzjdf8snZFZaXxpmZ7DDfbzDbrzEzXmFuosHyXItjKz2OL4vtyNIYS/OjTE226XbrTE71KJZL+IUCThQRhCW8qIgXFXGDIobjCy5fJkcqlyeTyZHJyqQzQtzKSXkcz8UPIoLAQ1WFaKvrKvm8WLjN5tJIuTxRFNFqNVCT846UpAo0Q0U1dErliP7EaNI2nkWW80SBxqGlFseOjjLeb+F5LpVKmVZ7hF6vx8zMDF7gU6vViIsFwlAsRszOzlIql/D8iHKlgRf4OI7F0mKXw0tt+mNtDENLFjqyaJoyECXFAs8wuXwO2zYpFCLaIy1UQ0kanCVM0yaTMC0VRcOwzKTlPDdwNBumSaFUJC4W8AKXuBAShj5xHBMEoimxVqkSRQG1WoV+f4w4jikWY4oFEVOM45CZ2UnK5QK1eo12pzGA0jeaZcrliH6/R6NeptOuU4h9JiZHGe22WFqcZ2JilGqtQHekSaNepVYt02xUmJnsMjnWZXFhjqmJ9y2K78f78X68H/8Ww3W1I75nYiWiS71WpFoKcZOmPs81cC0Z0xSxOseSCWyd0FGJfB3XloSoZSkEjkzoKgS2SjlyKfgWniURByaRr1MINFo1n9FOmciz8R2VXqfE5cvn6Y11sSwL13UFwyWZ4BzUox+s5GcyKQxLuFvyiRgjycM0GjZjPZOJnsbSrMvirE+3Y1KvG5RKJpWCTbloE4YWlmUQhv5g4ppN3Bm5fJpM9gMy2SFSmQ/IZlIEvo1rycz1m0TWMP2mysdHKlw8XeDauTr3L/dZvTrO2pU2ty943LngsHWlzOklk2osUQhMEUXUJSES6MIpp2sSuiZhKDKqkkM3ZCxTw/MEh0vsf41SwaVaDohjm3LZpVHzqNUiCkWPer1Iq1miUgooFzxWlucpFnyKRY8ocgkCi9Fek06nRbFUxHEs4kLIRH+UcsFlca7Nx6cnuHRuhovnFpmbGUXT5AQyL2DzkpwZNCgeiFuankc3ZWzXQE0A84YhYTsqpbLN7a/PcO/GIi92jvCvv37Bf/z1c95+e47zJzvocgYpnxIOOSlNXs6gqQdRR4NibNBp+UxPFVmYr3H4UJXDCzWOLbeZn4q58skof//uFL8+6vB2J+DVms3rdZdXaw6v1hx+vm/zei1xdW26vN30+GXd4fVGxJvNUEQUNwPebDj8uu3xbssVYta6y28bHr/t+Py67fNuy+XddsA/diPRurjpCMfYVijYX9t13uy2eLdT4vVugz9vjPHD5jR/3phl6+Ys506MMNoJ8H0NyxaOBcsU8GZNUdE0LWFCJQwuQ0JWhZiVV4V4dfC9pMgJR0tH1bVEzBJMLkWTUTTh5pKVpI5bE2B7zzXQdSmByqsUCwZjLZcLZyb5+oslNq4fZe3KMmtXDrF2dYXV68fYvH6SjWsnWb9xirUbZ5gaq4s4sqUxUi8wN97g/Mk5vn98ixcPbvLiwTf88HSVH59v8GjrBvtbt/j+ySoP16/wYPUaj9Zv8OOT+3z74BtePr7Hi4f3+f7ZNntrV9i7f5Wdu5fZWb3Ezr1L4r67X/Jo9TLfP7rD083rfLvzDU82rvLg/hdCUFu/zIN7X/Lt7i3+/PguPzxd4+fvd3m8eY21W19w+YtPiUIfVZaRZWkAv5VlCUVVk32p/UHgOph8pZML/OGBIJbOZpBkKYnHDZHODDOcHRaOhbSIK2bzInqXk7JYlkGlWmB2bpIvvrjExsYGG1ubbG1tsbO7y+bmBmtra3zz9XXOffwRp48f59NzZ7h75yY72+s8evSAvb09dh/s8ejhUx7s7bO3u8fjx/ts7zxka2efrb3nLCwfH1TcK4pENpvBsoSIcMACS/13ApdoLPyjoCXicSkBw88J3pZgwmXR9By98TqjvToj3TbtkRbd0Ra1epFiuYAfFfGiMqrukDtYhEink7/3p4Fza+iPLqzhAyHng0RgE8fZdHqY4czvjjLNUFE1naFsimw+aYvLDJE9iDnmUshyVkRDk8myqqqUq9WE5aQTxS71Rpmp6XHGei0ajQLj/SpHVyaZnmzRKAeMRyon6hrnRj0+OjxGVPTwShGyoyMZKrrj4AQhGUVG0jVSuRyypuJGEaptkpUTNlcuTSabJ5UTLYvD2RzD2Qw5NY9uGsiqTC6fp1Ip44cetUZdOCBymcF757+LL2ZSCaPs4PUbJpPNkhpOMzQ8TDqXHQhfQ6lhhnPitXRddzChPHBTHCwSifZiWUy4TYMgComLBaIooFQp4kc+fuARRh6OZ2N7ouUwiFz80MFO7rMsC9000E0dRdMwbYsoitAMNTk+aWiGnvAARZOrputC6NI0HMcRxzVZiH+SJGFaDqZto5tC4PJ8D8uxMS2LerNBo9WkWq0SFwq0O10KhQK2LaKNuiFTLEQEvo1lawSug2ObFAsBI60ahxem6bZrdFsV2rUSxUJEvdYmCKuE5VH84ghe1MJyKphOiSBuYNgldKuA4ZQxnDKmW8EJGjhBA9ev4wYN2t0pjhxb4fDyLDOzY7TaVUoln24n5tNPDjM73WBqosrCbIOl+RZLCyMsL3Y5cbTP4lyT5cUuK8tjLMx2mBwvM94rMj3RYLRbptUs0G1XOLQ4QaUS0qiXaNSLlEoe1ZJPp11kZnqc5UPzTE+N0u+PMDJSZXysxuLcKMePTrOxeoOLF89y5PghCrUyeVVDVhVU00C1NBaPLnJvc529x494/PQxT58/4dl33/H8xQ88++57nr/4ke9/fMfLv7xh++Ezbty8xZGjhzj3yUccOXqIwysLrBxZJgoD8TqoGrIihBFZEYsz+ZwQZYTDSwjV2XxmACXPZYQQph9cDxl54tBgerLDhc8+4spXn/PlxbOs3rvOzs5dnj7d5fvvn/HD9y/Yf/yAne1NdrY3uH/nBhfPf8Li3ASNegnL0mm3Sxw5NMXpozMcWRrh2PIIZ07P8+GxaY4vj3NyZZyjS10WZzvMTbeZnOww2mtTqVUJiyV0x0e3PXRLfFUME91wccOCaFjNJsytTI50Rgg7mWweVTPwoyLNVhPH1jENTTjZ8pmB4CPOLakEPZDHcaykrVosWqm6ghf5NBpVPvxoBSknXMWuozMz1eDQUpNG0yaMXQrlAh99dJr5hXmmpyeZnp6iPzlFq9Ok1qhTrdcoFAo0GqI50fMjXC/C8X1cz6E/3qTXLeN7prj2zQkHlq6rhKGPJEtEhZh0NoNjO+TzeYpxjG2bSQnF742Lvzv2JCQ5i6bKFIplcjnRZBlFMeXEXRlGAWEcEYY+lVqZer0qQPJxEkssFSgUA8qVMnExEiVJUUChEDE3N0VnpEG5UmTp0Dytdp1KVUDpK9USiwsz9EbbtNo1yuWIeq3I0qE5Zqf71KoFqrUijXqZif4ojWaZw0vTTIy1mJ3osbI0z0Sv+17gej/ej/fj/fh3GK6rHQk9ESF0E0fWQRRROLQUTDOPYypC4HIUPFPFtWRCT8MzRZTRsWU8RxlEEYuRg2MkjYC+SRzqhF7yGFvDMXQCV2NirMqVqxdxfRtNU5I68qxo4Er/wXmQ+SCJBh2wG8TEyjIVSgWTkZbOzITNwrTFyaNljh1u0KiatFsxcWwSBybFyCYM7WRSKFrExAT4d2B0JjuUTDo+IJNJI+WGaVUspjo2RyZkLp90+Oacw7WPde5fKvHNOZd7FyPufh5w+7zBrXM6G1/GnD9uMzGiUQwUEVO0NXRNEeKDLqNrSYTMsTB0NeGaCai8aao4tkYYmpQLHqVYsC/6/TajI0Wq1ZBOp0Kp6NOol4h8m1Ls0KoVqRQDigWXuOBSqcZMT40RRQF+4FEqFXAdizgKV2aagAAAIABJREFUKMQ+I+2IE8ttLp2b4fOP56iUPKR8OoHMi32Rl1LIyu913qqRpd4MabbKiaNLIggd/MDCcXUKscna3c+4e3WBv+6f5tfvL/A//fUi/+XnS2zcWMA1s6hKNmlRTESuvADX27aKZ6s06h7jvQKNmkO75VIpylQKKv2ux5dnOvzjxSl+ezzKu+0CbzZDfl51+GXV5pd7Fj/fN/ll1eDVmsXrdYe3Wy5vNx1erzu8WRUOrzcbAW82BHz+3U7A202PXzeSbdtLhC/RzigiiT6v1y1+2/R5t+3zy3rEz5tVXu82eLNT4s1OmbcPu7xc7bNxZZz1q5NcO9/n0FyNasXBdjRUTUQPdVUdAODzsojJKZqMpkkoikJOEnDsA4FLVpOSBk1GVTUUVfweRZGQFcHmUjUZRZWQVdFSqmoyfmAL+L8p4zgypYLB1HjMuZM9dm5/yOqVFe5fXmLtqxVWvzrM+rWj7N75iPUbJ9m4+RHbtz/h8rkVygUPS5eoFQMWpzp8de4o3+3e5IfHd3m++w2PNq6yv3WdJ9s3ebRxjd37X/E4aUB8cO8rHqxd4cnONfZWL/Hi0W1ePl7l5eN1nu3e5uHadXZXL7O7ekk0Jt67xN7dL9m99wVPNq4LBtfWdR6uX+Xh2iUe3L/Ew/tfsr9+lec73/D2x0f8/dVzXu6vcvf6eU6szBL4NqoiooiqIpHPikmFLOXI5QVrS1UkpHwWXdMGLq5s7iCSmEE6OP4kwveBIJRJWDPpTGbQ6JrJDpPNplBU0eR67Phhrl6/wu0795KY4Vbi4Nri1jc3+fyz85z75CN+/OF7fvrrT+zu7XL+04/59PxZrl39kq3NLfb399nZfsijR0/Z2tpidW2dO3fX2drd587qHu2xSbJ5iWpFAHUzuSytVovzn35MOp1G1g0+OBDl0r87tQ7iiwdiVDoRT/KSeL9lskOoWpb+RIswduh0GnQ6LSanxlhYnGZ+YYagUMINSmiWJyYvaVF3n0qlGB4+aEUcZij1J4ZTv7vKclJeROwyaUxTJ50dToSv4cFzGUolzzcl4PLpXCJwpYXoKCsymVyKQjEgjD1kOY+hSHiunbSVqrTbFRaXpuj1GnR7NWrlkPFejUNLPU6fmGZirEmnHLLY8DjV0rjQtflsqUmvWyIoh8TNIkElxAl8NMsip8hkJJnhbI6MlEezLRTLYjiTIZ3NMJxLkc7nGBo46NLC2ZUTraeKoiDLErphUmtUaY50KVZrOL6P7bt4kSfiP5qWsPU0cnlRdJDJir+RzmRIpTIMp4b5o1MvlR0eRPpF7FkwgCRJOD41TRm4qTRNEwwty8S2bUxTxfVMDEu4zMqlkGo5xnUtCqUYy9FxPAvbtTAdE8sxE2yAgmbo5FVxzBkdHcENA2RFRtOMAd/SckxkJYeqK8J5quRRdQ3noElPFhxCRVFQNOEIM0wD0zbRTRPDtHBch3K5RLVaIQxDPC+gVCphJVF+TZUxTR3fdzFNHdcxBSfU0qkUAjr1IoXAIbA1auWAYuxRKRepVOqEhTpRsY3t1/D8Oo5fxfaqmHYZwyph2CUMu4hul7H9Ol7QoFDq4vp1gkKban2U2bl5jh1fZmJylG6nRrXqMTleYbJf4dBCm4XZBnPTNeZmG8xM1Vle7DI3W2dleYzpyQrTkzWWFkaY7FeYnqwz2i0y3qvR7zUYH29RLHoUYo9SwacUOxRih2ajTKNaYHy0zq1bV7hx9RIfnz3FoUNTLC+Oc3xlmoc7t/nbT8+5fPUCtXYVzTbQLBMncijWCywemWNj6z4P9/fYf/qQZ9/u8/zFS55+9z1PX3zP85d/4cUPv/D0xY88fPwtt27d5spXF7l06RwXPz/HmbPH+fTcR6wcmksEKoNSySeKHIFgMFRMVcIyVRRZRBBz+TSSnEHXZGxLw3cNfEcj8g0qZY96PWB2usPJ4/NcvnSW219/yfrqNVbvXWF78xYbG7fY2LzF3TtXufzFWU4fX6HbrjPRH6FWFVBy3VDRNJUwslmeHePooT7HDo1yeGmUcx+vcO7MIT48Nc+hhVGWF8eY6jfpjbaEiN9p0+l0sWw/KSAwkBWDvKSTl8TnUlENIW7lJXJ5iWw2L8olkgZFSVbRdEt8PvJZPMcVC1hSDm0QIxeCWF7Kk8vnEnZmFi0p8Wl3mpiexdziJGc+WRHXqvkMjqcyM9VgfKKKFxh4gUehVGBhYY5eb5SJiXFq1TJzczPMzc1Qq/3+mYmiAkEUUSiWCOICbuARhB7tdpXR0TqdkRq2ow8YXLIso2ii8VFRpMHxxbQtETnNC36fQCHIyJJEo1ImnxeLEKom0WzWUTSVfF4iL8mEcUy5WqFUKRPGIXEcEkSC41erlilEceLYKlCuFCgUIkqlClFBuOHiOKZWq1BN0gjFYky9UaHRFPeVSiVazRrXr3xBd6RJvVGmUS+LgpH5PhP9UZYPzdNpNxgf61CrFpid6XP8xGHGem3GRlpM9EY4cezwe4Hr/Xg/3o/3499huK52xPdFRMwyFSxLwhrA5SU8+/d44oHA5ZoyvqXhWSquJeFaMoGr4XlaItQkQHpLI448LEvBc2VKRQvTEBc+lqEQ+TrLi2NcvXaJUiXGD73ERZAbgJ9TCcw5J6VF21kuQzqTIi9lyefTeHaWmcmIhRmPTz+q8+npCp+f6zHW8YgDnVLJxfcMPEelULBxHZ28nCOVGkoa0g5Wz1OkMkOJ2PVBInClkLN/IjaHWRhJc+8zj7XPbVYvaNy9oLJ60efOeZu7FxzuXrC4e8Hk1nmTrStFvvzQYmVapxpLBK5O4Op/ELdEVFFVBWTeVKXBzw6g/YKnZVCIbeamR5gcazA10WF6skmtHtNsxpTLPpVKLAD0rkYUCcZWueRRrUaUKwWq1RLVapHRXpvR0RaOY2FbBpFvUa+6LM7UuXxums/PTtBpRkhyOnFwDZPNDZGXM8hqDsc1aLQr+KHJZL9OvVZE0QTgtlgKKRQ9fF+nFKvcvn6S9RsL/PDwBO9eXuB//PFz/vOXS/zl4VlG6hqylEriYCny+YSbI2eQlQyKIsDzijKEqg5h6h9QK+v02jZnTva4+tk4/+Vv5/nH/hivt2Jerbu8XnV4teryy32b1/ct3m3YvF4XHK63m66Ay2/4vFpz+ds9i5/vCU7XqzXh8Hqz4fNmw+HtmsPbdYe3mwGvN/0kwhjwt3WLd+uOiDtuBrzdLvDLVp2fdzr8tFnl1XaN17stftqe5NHtWba/nuP+jUVWFooUIgU/0FCVHJqaR9cU0egnZclJmUHMUFLySfwwj6pIgiGkK2TzmYEQJsvSQNxSDlxcSh5ZlVC0xGGnyqianEz4ZTxfp1G1mZsucO2zWXZvf8ja1SPc/XKJ9WtHWb9xjI3rx9i6eYLtr0+w9c1HbN06z9XPT1IrBTiWSugZtGse1784xcsHd3m+/TXPtm7yfO8W+1vXebx5jf3Nq+xvXOPB/avsr1/hyfZ1Hty7xPbtz9hbv8zjrcv8+O19fny2yaP1b9jfvsXjzRs83LjBg7WveLJ9gweJO+vBvcs82bjG47WveLJ1g2dbX/No/SoP1r7ixYM7/PnhXX58ssq7v+7zP//9J7bvX2dmsoNpKIN4Zy4vJUBcMcGQktbKbC6NrhtiRT3hw4hYYmrA1ZKkzMBFetA4mMkJ1sxBhXoulxNti/kMhi7TbBQZ749w7eYNVje3Wd/YYHNzm42tLW7fvsXFi59x7+5tXr9+zf/xf/3v/Lf/9v/xf/8//y//y//2f/LTz+9Y39xlenqGkVadzfUNtrd32d56wPrGJvdX11nb2GJz5xGXrnyD40ekM1lykvTfCVi2o1OvVxnOpBnKfjA4xon4oBCSstk06WTRIJ/LoGmKeEw+jaJmGRkpcuL4PJNTIrI2OjpCq11lvN+jWKnhhCU020PRdTLpFLmciGmmMmkyuQPmlhC4UhnREJhOD6MoCqmsAMSns2lS2fSANTWUEs/1g2HBlRJFIyKOmEoN4XlO4uBKYZq6ABV7DqoqE4Y+xUKQxKRlarWYSiXEdnRGx2qMtErMTzc5ttLj7IfTjI4UWJ5scmI05PxEzOeTMWdHfU4t9SjXY5ySR9woYQUesqmTkQR/SwhaWdL5PBlFJi3JpDIHrq0MqbS4ncpmGMqmGcolkcVkMpjL5dENi1KtSWNkjFNnL3DxyhU+vniBbn+UVneEuFwmKMQUKyUa7SatkS5+UMC0PDTdJC8paLqJbujic64ryJqKmTQQ6rqKbop4smmKaJRhaBiWjqYLgUs3hZtUM8QxwnJ0VENFNzVMW8dxLRzXxDBVTEvFtAw0Q0czhHtUtC7Kos1VymE5Bqou3Fyyog34PJat4zgWspJM8A3B7rEsA01TBvFrRVeEC1VNRC7LxPY8LM/Dcm063TambeGHAb7v4zgOi4vz+J4jilksnUq1gGXpuLaNaxu4joFnJ8UstkHompRih0rsMtKs0Ot1iOMKYVjFj+q4Xg3bLRPETRy/gmEViYsjiZuriONVcbwKxeII1VqPIGoRRE0a7T5zS0scXllgaWmSXq9GuxkxOlJkaaHL9GSNudk605M1Di12ObTYZX62Jba5BnOzdRYX28zONZmcqDMz1WRivMZUv8XYaI1CwSWOXEqlkHajzFS/xehIjULBIfQNlhfGebRzmyePNli/f51LX3zMp58c58Pjc1y5eIaN9Ruc+nCR7kSdaqvI9Pwoxz9c4urNz9jb2+D580d8+90+j588ZP/pMx4/+5ZnL17y3cu/8PL7n9l//pKHj/b56vLnXP7iLDeufc7Na5e4cvk8N699wcULZ+iPNVmY7XP65CKnTy2zMD9Op15irF2mXgmIAgvX1fAcjUrZodMO6Y9VmO43mJ6oMz1RY7JfZWFhhPnZDmc/Wubql59w/85VPjx5iNMnFzhxZIbp6Tb9foORlnCsR4GD51qEgY1pask5UMZ2dCb6DY4ujXNspc+RxVGOrfQ5dWKeQ4vjnDg2y8x0m8l+h2ajQrlawg9DbMdDN2xkRSMvKWRzSgKRTxxbiaAtSUryfS6JZudFe2LSaOl5ItKraQq2bQ9cW1EUiM+Bpv2hrTeLLEkocg5VzaNpMo5nops6zU6Vzy6eEtcLuszCYocjhzv0+oJxFxViOt0Rmi0Rtzu8soTvu5TLRSbG+xw9uiJcW46L43iEcUQUFyhXKzQadRzXZGy8zZEjM4yOVkVUMp9DUiQczxmIdnlZEkJ7Oi2ecyYjIu3KgWNLRCxFK3EiWCsylmWQy+fI5vJoukUYx1RqVUZ7PeI4pNOuE4Y+QeBRKBSolCqiBCnwCCOXQjGi3mwSFwp4rksQCBdXXPCp1UsUSjHFUkylUqJQCKmUC1QrJXqjbUrFWPC5qkXq1QLzs+NMTvQY7bbotOv0x0eoN0r0x7v0RtvC9dXr0B8bYfw9g+v9eD/ej/fj32NYlnTEsiTsxKHl2Qq2IWEbMp6tYRmiMdFzVExTNCqaesLhSpoAPVcTFzGugWEq6LqMoau4rkUYOViWcObEkVhpD32bQuhQjk2OLU/wxRfn0U0Vx7GTCViKIAyQFJl0NokkasKtkskOIytZLEOmHGnMT7qcPVHhszNlLp0NuXO5zYUzXeoVN4G3iwtey1TwbBXLyCeg6axoakxnEldDajD5y2SE8GLrOSpemtnGB1w6qrD9pcvmZZ/tr0Luf65x74LB3Qs2t84b3P3c4fYFi1vnbe5f9Ll2xuLUkkW7LJhkjiljqnlKsTdwa+m6jGWItkQriS8auoJhKlimThQ7lEoeI50K7WaRqX6LUtGmWHaoVn2q1YjuSJPQtymXQiqlgEoppFj0mJzoUquXqFTL+K5LHLq02zXK5SKmqRPFIuo4N93gszNTXPxkgkPzLQzjd1dbJjuEJOVQlDy2p9PqVKk3SoShTqHooxkypq3huAa2qxHFDq2Gy9qtD/lu7yyvvv2Yf/31Iv/x4+f856vLvHt5gU9OjKDIf3Rvia+5fArXkykVVcI4S6OmMDPts7zk8/GHTT75sM75s23uXZ/j3dOT/PZ4lLfbMW+3fF6v2by67/C3e5Zwcq2a/O2exqs1izdbHq83HH5edXiz5fFq3eHdVsirDY83my6v1x0hkq0nLK9Nl9ebHq83/ORnHq82HH5ZdQdNjK83Pd5tR7zZqfK3jRqvd+u82anzw9oIj+9Ms31zmvUb83xyss3MRJF63cN2lEGroWFoKIokQPNyDl1XUHUhWqnJSq5pGqJGXcqhqMKNoSgCLq9pCqoqHqvqErqpoOkSWuIS03QJy1ZxXY1KyWJi1OfGFwvs3j7B+pVD3PtyidUrR1i7epTNGyfYvnVSCFy3PuKby6eZ6dUp+Ba+51CKHY4sjXHt0oc8WLvKj09Webp9g2fbX/N89xZ7q5f5/9l7r99IskTN70HTRWaG995lRHpL770r732RLJZlFcnMpClf1d0z7bvL9Myd2WtWErDQhR5WwGoFPS1W+tvOp4cTzJqrZwECLuoAgawMkpnJrGREnO983+973t7Ay727eN3Zwsv2Jl637+J1ewPPntzEweOr6G5fxsvOOn588xg/vt7By/YmXnW28LK9hZfte3jRvofX3ft42dnEm859vGzfx9vDB3i3v4WvD7fwuruB715u45ujh3Tf/hZ+/aaNX77tYuf+DTQqMVSFcsw4ngHPceA4CpKnTV88rTXnWbAcA47jwXKUnaRoctrmZ1DuVhpZZlPm1jEHKsv2pfDdfrAcS5+DZ6GpMi6cXcX9++vY3FrH9u4uugcH6Ha76HQ6uHH1Ks6cXsXHTx/wX//r/47//n//X/hv//2/4b/8l/8Df/3H/wn3H+1iYnwG1VoDhUIRQwN17O0+wdHRc3S7B+jsd3H47BDPnz/H23dfY3n1FHhBBMexsGwbvCilLh42hQLTlfdjKDl1aWX+jvn0ucXruM6dF1iIMotGs4QwclCuxKg3qqg3G2g0q6hUCiiVK3CjPFTLhyDJEFKWmSQJPXcYz6cQeSaTQs8zPXh6JtPXc3cdtw72p2yt4yhlfzaDvswJcHwq2jEZZDN00YFl6e/Bpk2JmqaA52nUTRR5CCJDJ4iWCte3UK4WMTY2gGY9werSCK5cnsel8zOYGC1jcTjGhbE8zjZcnBkIsFqLMFn2MTpUgxu58EshvEIIxTVhBx5YQfjsnGLZtE2RCloMx6KPyaKfyaKfOxa5Muhjs8gKPDhRgGHaUFUZum4gKVbQGp1EvtJCc2gM1WYLy6tLWDm5jGs3r+DU+dNYPbmC1uAAgjCEZdkwDBOaTtsGZUWBplGRSFEFKmTpGizHgqbJUHWJHk9ksce5UtLFFEWlopiiSVB0EZpJzzU0WkbLLwxDg6KKMEwVsipDUmRopg5Vo5FYURTheW7qPBWgGWrPcaqqKjRDhyiJEAQOfuhBM9Re6cVx5Nq2TSq+GSp0XYGsSFBVFbphQjdNmLYNx/VgezZK5TwMU4NpabAtGo0yTKXXTKuoAl3kcUyYpglVldIWZwWuReP+udCBbcowdAmlOECrUYbn2Gg2h5Ev1BBFFRSLTcRxHbaTh26GiOI6TKcI3U7ghmWYTgGGnYfrFmDaRZhOEV5YRlJsYHxqFstLc5iZGcLoSA2tRoxWI4exoSJGh/OYHK9idrqJ+fkWZqYamJ9pYGaqmt7WMDJUwOhwCQOtGFMTNUyMVtCoxcjnPcq+Cmy4jo5C3sNQq4QkchH7NkqJi2YlxPhgEQ/Wz+DV88c42t/C3uNb2Lh1HqdPzmJ2bgSz88O4enMNT3ZuYPvJdTx6fAuvXh7i9ZvnePP2Bb795jVev36O5y+e49Wb1/jm2+/xx+9/xdtvv8PR0RGuXzmNi2fmcenMLC6dm8eZlRGcXZvC2ZNTWFsexdryKC6dn8P5s3M4c2oaq/MjWFkcxsJMC/PTLUxPVLE428LywgAWpstYmW9hebaFtcVBLM41sTA7gMWlEZw9O4/zZ+dx7uw8FhcnUCr5GBqsoFQMEEY2PN+C7zuwHR2B73xmvYk8BJGD65kYHSlhYb6J5dkBLM0MYGmmgcXZASzMDmNgoEDLiGpFlCsV5HKFtCFUAS+qYAQRWZ4KPVmOB5MVkMlyYDkuZQeyqTDFg+MEZBmObiwDXpCg6hpqjTo0TUsRAWav+VjXNUiyBFHk4HsOBIEHx2UhSRwEgbZLarqMMPShmwbyxRxu3j4H19GxtDiNRjNAoxUhin14QYBCIY9arYJavYalxTlUKiV4gYcoDlEqFTAyNgLbcRAEAcrVCrzAh+d5mJ2bRpKP4XgOFU7rCYrFCKLIgk0h857noFBIqKAnSxAE2uhMr4vp9TMFzAsQRDFt8OV7zNzBoSYkRQSbRqZdL0ShUMTMzDTGJ8dQrRaRxAGilKsVBh5814Xvu/A9B6VijjaI+g6C0IXveYiCCIHvIo4jlMtF+IGDMPQQRSGSJEIS08cqV/IoFnKoVArp9W+EwYEaRoZbaNXKqJYSjI4NolTModmoYGS4ieHBOpYWZzE23MJAvfRF4Poyvowv48v49zByOXvZ83UqApn0wtDQZergMuiEgbYkyrT9z9FhKMcuLXrRaJgiTJPG7FRVgKbLkOXjiboE21ZgGnJvVdh1VbiWiiRQcffmGs6eW4NmSIjjCIJAJ5mSIoJNI0W8QGMYPM9DkqmoEvkaxgZsnFnycPW0jc3LAbZvJ9jbamJlrojQ0+Dax+IWfW22pULXRPApa0ZWFOiGQtsCOQYM20+fi+2HImZQ9ETMNkRcXxTw5LKGg40QLx5VsXfTw5NrMvZumti5buLpTR/bN1w8umzg8RUqcD266mJtykDsSfAsFa4lw1AF+v6oAkxDTYHy9D00TQV6etHec3E5CnxPQxCYiHM2kshCHNvwAwtRSOOWSRwg8F04to4kslGtxCiWQjTqRZSKEeLEh+uYiEIXYeQjzoWwHdqGVIhdDFR9XDw9gXt3VnBubQC+K0MQKduM4xiIIgdR4qEbEixbg6aLMEwBhilCVilc3jAV2LYGx1UxNpzgyb0VfHt4Dr+8PYO//XQF//LLNfzHX67jn367gZ27s3AdoQew5/jjKvEMwkDC0kKCleUQaysBzp0OceFsiItnQlw7V8CNC2V0H8zgX366hL++GcBfjnL41HXwe9vEpz0bH/ZsfNij7qzfdlR86pj42KU8rk9HVAj7/YA6sT627ZTfRe9/6jh067r42DbxvmPiY9fGx46LDx0THzoOPnWowPX7vo+/HIb42PXx8SDBh2c1/HJQx08HY/i6PY8XTxewuzGKhzeGcHKhgKmJAiplF6alQtOUdPIpQj52XSk8dEOGqkpQFPp+SjKfRkCpqCUpIhRNhqSIMCzajCgpPBSV8rZkVYSUurs0XUIh76FSsjA+HGLz+hQOHp7CzsYMnt6exs76PDp3V9C+dwrte6s4eLiGo+3zuHvzJKZH6nBNA4amwTF0jA4UsX33Ml50t/D180f4+nAbLzsP8Kp7Dy87G3jZ2cCbg/s42t3A870NPNtdx7PddTzfu4NnT2/gVec23nQ38M3RFl7u3cR3Lx7iTXcDb/fv4lWXNig+39vA6/17eNG+i1d79/DN4WO87d7D6846XnfW8aa7jnfdDfzx2UN8c3QPP7zewR9f7eLGpRUUkwCSRCcIokQFQ5alzi2O5yEIEniBtsbppklb5Ti217inaCqyLC2Y4HnalkhFLeoUzbJ9yDBUpGE5JnVwMWBZ6syp1Sq4des67t69h8dPnmCn00V3/xDd9j62t5+iXm3g5vUr+E//y7/iX//1f8V//s//G/7xn/4Ft25uYHBoDKqqQ1FU2K6B+fkpXL16HhfOn8Lh4SH2D57j6c4Ojg4P8erVS+zudeBFMbLpRGR8YhKW7aaxSerK4jgGmqGmbX396E/ZhSzH0ogg298D0QsCD8NQIcss6vUAA0NFjI0PYnCogTgfIRfnEEcRknwBlfoAdCcAL0q9FsBMNkMjhpkTKRPqK9r6l/2qx+Ciz5/piV3HrYF9fxdJzLJMT+TqS3++P/sV+vq/6jnAZJlFEFrgReqY4NNFCsq0ocdzGnWToBkySqUQp0/P4+K5KTzaOoPLF6Zx5tQEJsaqWBkv4sJEAcvNAItDZYwUQozXEkyONFGpl2AGFtx8ADvnoNQogxV49DMM+rIssgwFy/cfRxEZBv0ZBn0peJoKXFlkWAaMQJk6hUIBlqnBtgy4rgPPD6BoNmSFNvwpigpNVWFbBjzfgeXYMC0Tuq5B02TIqgxBkiHK9BigadShpev0eKJpShpH/jvBShYgShx0Q4FmSJBlFrmcTYVwVYCs8ZQNqFGhTFUVqKoCXVdgmhpUXYGYcv0UTe0Bs6nIxUMQeQiCANu14XguFEVGtVqCpIjQDD11kKVimkbjTbIsp8cxummaAkmToGoKFFWFqurQDQOmbcGwDLi+A9uxoBsqLFuDblDW13FcXtHosS+fj2BZBqw0umiaGhxbh2XSaxddS69pDA2WoaVtgDZyuTzy+QpsO4cgKCPK1WB7BehWDoYdw3YLCHM1DAxNwXAKUO08TLsAwynCcGik0Q0rqDRGMTYxi/mFacxOjWJyvInFxXHUKxFajRCjwyXU6iEmJmuYnqxhcqyE6fEqFmZamJmqYWqqjtnpJgZbOQwP5jHQTFCrRIhjB/m8h3I5QiF2EPk6WrUYg/UiyomPWjmHSjFAIXFRL/tYmR3A1bPTOHp6C68P7qG7s4WbN87j8pXTuHPnHH78/gCvXzzCy2dP8N23L/D8eQfPn3Wp2PXqAN98/Qpv3r7A81cv8fL1O7x99zWeHR3g9o1zOH9mGudOTeLs6SmcWhvDycVRnFoewcmVYawtj+DMqUmcWh3D2sowzqyN49TqCE6tjmJteRirS7Q1cmmxhZX5AawuDWJpvokBsVN/AAAgAElEQVSl2TrmputYWBjG6dNzGB2toV6PUa0mKBQjhJGdMkVpa57rGTBNKsAqigxVU+A4GoLQQqnkY3K8ivmZKhZma1iYqmN6vImJ4SrGhxuYm53ExNQY5hfnkc8XoOkWBFEFx0u0FZHlkeE4ZDgODMcjy3LIZilbi2GYz64tXqQiF0ePWyzHUfcqy0NSZBQKJWi6CV6g4vsxQJ7jWCiqkgq/PlRDB5e2+4oiD47LpNdQBlTTQLFWxurJGcSxhWrNQ7Fiww8NmLYOx/MQBD7iOIdarYYwDDA0MogoDuGGLpIkh3KtCj/0EAQBXNdFnBTgeQHqzTL80KMxxcDEwFAFqiqlx1D6O3A8A0Gkwl0Q58AwDHRd7zmYs2wGkkQXUliBin2abvQKWQxT/1zgwrGI4zySJI8kiZHPx/B8B45rwHEsOI4Jz/PgeQ7q9TKqtSKqtRKSJEAYuQhCB62BOpIkhzgO04XZBPl8jFwcIJfzkcQh4lyEIAiQFGJEOQ+FIo3vV8p5jI+PoFjMo1opoVxK0GhWUCrmMD7SwvBQAzNTw5ibGcfc7CSGhr4wuL6ML+PL+DL+XQzft5ddR4dpSqnQIsC2tVSEkVOxS4Kq8NRhdNzyJwvQtbRBTxGgKny60epjTZVgGDIsU4XvmSlIlNZ7u7aO0DFQyunYeXAJyytzcF2LNvXJlM+RzWaRZU7QOEsKTc4y/WB5BqrGIx9paJUVnFpwcOuCh3tXfHTuFrC7NYrBuovA1eCYMnzXgGOpaSxShG0r0HWZumd4gTq3uLQRjelHoRTTCIeUhS33Izb6MZDrw9lxHteXFNy/nEN3o4rHV2zs3szhwSUbG2dNPLhi49FlDdtXdTy5puHeJR1r0zZyngzfUeGYEjxHhabyUFSeQkgN6tRSZB6GrkLTpbRVUYalU4Er8g0kEXWjRZGFwDMR53zkAge2rcN3DOQC93Msw9IQRQ6iyEWc85HPRygWEuQij7ZNWtTVliQ+hgerqFd8XDw5hfWr89i8NoVm1UrFLfq+SBIHSWR7gHlZYiFKWcgyB0XhIMksFJlDvuAhF1uYGMnj/vocOg/m8f3RSfz1hyv4xx+v4Z9/von/+OEOXu6sIB9pNP7Ip2wOngHPM3AdEavLRZw7HePc6QiXzkW4fCHG1QsJLp3K4/rZCnY2JvG3P57H7y+H8OfnBfx+6ONjx8bvbQcfdo00emjgU1vH+z0LH9sOFbK6Nv7SdfB7l0LpP+xZVMhqm/TnOw4VvY6Fro6FD10LHzs+fuvQ/b/ve/jUpdufDwL674Mcfm5X8PP+EH7ojuDHo3n88GwR37VH8MP+CPYfjeD0ShVTkwVEgQlVkyArPBRFgJiu3EoSB0UVe04tQ1dTNgcPQWJ7UHlJEiDLEjRNpZNSTe5N9KSUw6UqIgxTRLlgYm4swdN7q3iysYid9TnsbMygvbGI3Y0ltLdW0b53CgcPzuBw+zyOnlzHzEQLpqpAkSkQ3zJ1tKoxblxYwsP189h7cAOH25v44c0+vn3xFN88e4y3h4/w7ugxXu8/xNHeOp7t3sHRk1t4d3Qfr/fW8bq9gTedDXz/4gFe7t3C/oPL6D68jGdPr+PZkxt4vnMLr/Y38c3RI7zs3sXr9ibe7G3h3f4W3u5v4m1nA6/bG/j28B7eHd7D2+4Wjp6sY2F6FJahUJ5W6oTjeTatpWd7lec0IsKB5RkaGRE+rzQfc7eybBYsl7YlcjSO8ffNiaIoQExZJCxPgd2iJKPeaOHc+YtY39jCo8dP8Gj7MXZ222h39nG4f4CHDx+i1RrAxPgoHj7YwqvXr/H9dz9jZfUUTMOBICqQRAmWYaJRK2JxcQbbjx9gb+8p5XbtP8PB/j4ODw/w8uVrXL52A5wogeV4iJKMIIxoO54oIJOlbYP92T5kesD3zw6qHgSe6aeREp66VUWRQaMW4sK5WQwNVzE41EC5UkZzoIF8IY9KpQ4/V4QXFaHqVtogefy4x6LVcetf5t/EDvszx5HFvt7r6MueSFsV+yi3K9P/d0D1PvQx9PGOXV+ZTB8y2T6IEoNczgUvMMimQp4gUA7aceMXz1MHWy7ycOHsHO5vncPW+ho2bizi7p2T2Nw4jaX5FhbGCjg1VsbKaAknpwYxWS9golnGWKuMVrMOO3ChOgZ03wYni2B4jkYPGQYZhqXnJC5t92UZZBke/SyHLJfGFTkOGZ4BJzColF1cOjuHasGD71owNA2aokJWVei6AVlRIEkyNE2DaeqwTJ2eE1QZUsrTk1UZikwFKNPUYBr0e6m4pUFURZi6Dl1XoBu09VfTFSgqD82QIWs8VI1Pm2+lVNgSYTsaHMeCqstQVCl1d8kwTI2ysxQJiqbQWKOuQDd1yBoV2sT0725sfAiqJqNcrcC0qHPFsk20Wg24vgXN0GhTokFjlIoiwXEs6mhRZHCSCFlTICsqZEWFZhgwTQuu68LzXNi2DscxYVlUvNI1iTpXFR6aJlFepU2FQNPQoKkibSnWJbiWDcsyYRo6DIO+b7ZuwDRU2LaNKMrDCxPYTohCoYYwqlAelx3D8xO0WpPI5apwvQSGnUA3E+hmjCBXhWkXYDkl2H4Fjp9HLmlgZGwSy0vzmJ8ZxcxUE2PDNQy28mi2EoyMVDA2VsH0ZB3jYxWMj5YxOV7F1EQD46NlTE/WMTVRw8hwCa1mAUODZeTzLpq1PIqJh2YzRjFxkM9ZyIfUwRWHFqqlCEnooJizkNgC6h6PmVqI05NV3L+2hs72bbw82MZB+y4e3L2Mt6928d3XB/j1x3d4+7KLb989wzdvDvHt1wf44buX+PH7V3j79pA2uj47wIuXRzjYf4xbN07jwrlpXDw3iwvn5nFqeRxrCwM4uTiM5YURrC6NYG1hCCtzA1hZHMLq4gBWl4axsjiE5YUBLC80sbY81Nu3ujiIpdk6xoaKGB4oYWiwhEolQpSzkOQ9JImHOE7FrdBBGDqIIgOFoockb6NRizEyWMDURA1TE1XMTDUxOVnF5FgVQ608JkaaWFlaxOUrV3Hz5g1srq9jbn4G+XwesqKA4yWwrACWFdImRB4sJ0AQ5TSayCOT5XoNiccsPIalbmCWZcBxIiRZA8uyEEUZsqz0XIyaoUMUBcptZI7bekXwvABVVSljj2HA8xxFFnA0Km9aBlTLxODoMJqDFVoS1AhQbYSwXROGZcC2TXi+hSTJwfN9NBoNjE+OoTXYRJxP0BhsoFwtwfZt+EEAx/UQRCGCMILlOLBcB67nIslHmJwegyQJsGyrF+vnOA5ZngPDsZBUGQzLw3MjsCwL3TRSsDxPmYGKCkEQoShqWlCiQFJogyuF6/OI4wT5QhHFUhGDg4MIQg+OY9K/cd+H73nwPA/Vapk60+pV5JIIcRyh3qyiVCqgUMgjn48oiD4KEEUe4iSg8cR8DuVyHlHkI8wFyOU8FEsxcrGPRr2EkZEWKpUy6rUKxieGUCzkUK+XMNiqYmpsCBOjA5ifHsPi7CRmJ760KH4ZX8aX8WX8uxiGoSybhgzDFGHbMgJfQ+jpVJSxqUhk69SJpakiNE2EoYjQNRmqwtOJtnIcreLTybsIWeJT1pQCQ1fgBw5My4BlGXAcHY4hoVUysXVnDePjQzAMDSyftpJx2c9smeNYTbYfWZ5LK6dPoJqXsTBhY3HCwLWTNh5dC9DdKuLmhSoijzY3erYKzzFgGUrKtxJhmQq01AnDMWw6URLSSmQGHJcBz2fBsn0wZBaOlsVgXkIjzKAWMZgd8bE8GWGqkcXJCRVr4xyur6nYvhHgyTWbOrquaXhwScP5JR+RR1kgnq0gCUwkkQVF5WksUZdTQYGn0URVpNBWQ0Ec2sjnqWsr9Ay4roIwpAwxx1IR+hQkH3gGfEeHa+vIxz7dn8YPC/kAgW+jVMwjjgLkCxFc18bAYB1BaGNqYhCjIxWcWRnFpdPDWL86gZGWA5bPpAJXH1gu0wPEKgoDQ+eh6yxcS0K55KFYClEseBgaLmFmpoWnj6/gxz9t492zm7i8Wsbbzgr+9sMN/M8fNvE/vr+NPx2dRSFSUoErC5bPpGD7friOjJnJPFYX81hdjLC6GOLkko9zpwq4cKqMK2caeLoxjX/4+gz+/GoUf3tVw6dDH385DPCpQ4WsD23K1vrQtvDrjoGfdy28b9v41Hbx530Xnzo2fu94+L1LOVufUvHqY9vG7x0XH/fp/Q8dE792DHxoO1Tg2nPwYY86vN53fHzoxPj9IMLvByF+3S/i5/0B/HF3CD8dTeP7/WnsbQzj8e0BbFwdwrm1JuZnSxhoRDB0MRWnqHuLFxkKkU/FXUmisSNJEiDKQq9FUVCouEVXrlUoqghVpRM8RRUgyhwURYBlSEhCFbPjOexsLWLn7gJ2N2exf28euxvz6GzRWOLe1ho690/j6PEFXD47jenhKnzXgC4r0FQZjm3C9xz4vo1qIcLq/Bgun17ErQur2HtwC28OH+Gnr7v4/u0+3h49xdHePbxob+LF3iae79zBi/YGvjl8iDfdLbw7uIvXndt4uXcdL57exIudq3i3fxuv9q7jXfcmvn2+RVsYu5t4ubuBV3ubeN3ewLt9yuF6093A14dbeN5ex5Wzi2iUEuiqDFkSKEj+uK6+V1ufRhMFGjfhOAaSItNYiMCn/Kxsr2HxmL11vDpNY4pUOKGiFgNeZMEKFPwfxQkmp+ewvHIKt25v4tHjHWxubmFnZwe7Ox3sdbrotjvodjtYWljExQtncP3aRVy/fhmlchmSLNFCAZ6nLrBqGet3rqPdforDw33s7u7i6fZTHBwc4PDwAIeH+9hpd9EcHEGWYyHKEgzLQj4pIF8owrTtNCqTTRlXNCaXyWTSGCDTE4p4KXWwcfRvrpg3cHf9FC5eWKKV6gM11JsN5It5NJtNBFERTliA6YSQFC0FyFNnVua4ya+/vweYp9tnB1df/1dU0Mp+Fro+O7b6emywnoMrm+kJZxSST9lnLJ+B7ZjgBRZZth+cwMKyjZ6IyfKZXpzashRMjtexfusUblxexKXzk9i4fRIXzk9jfraGxbEyFoYKmG7msTjRwkDBw/nVWQxWimjVK/AjD34SQPetVODiwQgCMixLuVtMKvKxDPqYLE5kM8gwDDIptybLc5BUHuMjBWzdXsR/+tvX2Lq+jMAzoOtyr0WQcrM0KlQplJlF48epuC3y4AU+LZagDC3XsWCk7i3TokBrSaVtbbquwHZ06AZ1sZm2Ak0XoRoiDEOmbi5dgm4oMC0VlWoBpVKBOsAUGYomQdUpr4vC3ykfS5QEiBIPKS21kGSeClwSi0IxB91U4AUuDEOD65lwXQNh6CIpUCC8amnQNOoKUxSJOtAM6uAQJBGiLEOUVVi2C03XYZgGgjCA49hwXRO2ZcJ2LViWAU2XIckcVEVCsZDA0GW4jg7dSEX5FDRPY4oaTNOC53gwTR2GpkNT6HtnGCYcP0a+PAg/V0UYlxEnVfhBGYaTwPUKqFSHYXsJdCuAZuYQRHVoRgzLTWDaBZhuEZZXhuNXYLslBLkqpqfnMTc7jYWFKcxODWNysoV6M8HwUBFDQ0WMjVUxPEyFrtnpFoaHSxgYzGN4sIDhgTwGB/Ko12PU6wnyqdAThjZyOQv1WoyhVhGtah6Nch6Fgg/f0ZFYIgoGi5LJo+ywqDkiqraAksmh6kuYGcjh2ulJXD41jeftdfz07TP88O4Ane11dJ/exeHePXz9qo2vX7fxy/cv8fuHP+HXn77G1++e46fvv8YPf3yO7YfXcP7sDE6vTuLqpQWcWR7DxdOTOHUsYi0OY3VhGMuzdSzPNrE828DywiCWZppYmqlhaa6GlfkGluYbWJqnccWZyQrGhooYbMZoNWO0GjGa9RDDQwmGBhIMNBIMDxQwNVbH2GgldWg1MDtVw9xUEzMTDUxPtjA+VsfIcBmjY00sLs5iYWkOk5NTOHPmHM6dv4iFhQXU61Xa/CfwNGbMHRc4cGB5ESwvghckKlhxArIMT7dUiMqyTOpc5RCGIVieAy8cu79YCKIMQZQgy7RdUBSpYMZxAtj0vERbJRlomgaOY6GqCnieg2nq6cIMdXvphoZGq4GkHGN2bgylio8gcKAZNL4b5nyEUYhKrYw4jlAsFlFv1jA43MLAUAvFcgn5YhFe4KJYKmN6Zg5RFGF4ZAi246BaLSPKBSiWYtQbJXieDVmWIEjH7jQKks+yDFiJA8uJMG03PT8yYHkWtm1SmL4oQBAFSJLcWwDi03Msy3NQVBVhGCJJEjSbDSrKedSZ6XkObNeEk0Ypq/UykiSH4eFB5OIAhQJtWIxj2viai/1e06If2MjlApQrBeTSeGIUBfADhzJhowC5JEC1VkKpnEchn6BWq2J2ZgLVSgG1ahHXrl7A2uoCxoabWF6aw8m1BcxODHwRuL6ML+PL+DL+PQxFEZZlhYfjaLBNCa4lIfRNBI5K2w4tyuWybRmeo8B1KTDdMmTYaXxRUwXoGo1H9FaK1c+bYciwbLqKqqpS6uBSMFIx0X1yGWNjwxSYLdB2PcPSe5NNTuB7sZrjaI2msZgdtnDjTIA7FzxsXrDx/GENr3YmcPFUE4XEROBpsAwljV9Qh5mSgoh1TYVhGmCzNA4pCBxEiaOODraP1tczX4Fn+6ErDIqhhMThUYpUTAzFWJ2JcHHJwOYZA7u389i5GaKzEePpDRe7txzs3DTw+LqFyydziD0JgaPDsxX4rp4KbCJ1aZkqVEX6N2B+NV2l9jwdzVqEct7GYDNGueggzlmIIguuqyP0TIS+gdCjDZGeYyD0LHiOAd+3UKnmUSxEiHMekthHuZAgTOuW4ziA51MnWCG2MT/ZwPm1YWxen8TybLEXHzxuOKTiQSaNgDFQVQ6mKaBQcFCt5jA4WMapk5N4+XwT//wPz/DP/3CAztPzqBVUzAzZeLuzjH/6+Rb++edr+PDNFQzVbbB8H2VvCVkIPAuWy0BReBgai8iX4ZgMLD0Dz85gsGZjrBVgvOVg6+owPrxewd++XcQ/vhvBX57n8Q9HURovtPG+4+JD28P7XRO/7Kj4bdfAh2N3VtvGp66HD20HH9oOPh34+NCx8Fsqin3sWPjUcfChQ5lbv3Uc/L5PHVyf2i4+dXx87Ib42PXwvhPh42GM9/sR3h8k+K1bwo+dAfypM4HXu3N4/nQFnYfzuHd9BPdvT+PsWg2TwzHCQIWq8r1WRToppxfEStqwSMHxUm+TZeqw0HUKfFY1NZ0kqpAVCUoay7IsFYGrYWwoxtaNKbS3FvDk9gz27s6hs7WEgwerOLy/hmePz+Ll03N4uXcFT+5dwEA9QejqcG0NnmXAt3RUiiECz4JpqHAdC+VihNnxIZxbnsady6t40bmHr589xjfPtvHb98/xp7d7eL63iRd7W3j25DYOn97BwZMbeLFzB4fb1/Fy7xZetW/jTfs2vt1fx3cvtvD14TredG7ibecOvjmkkcc3nU282FnHq/Y6vjmgTYrv9rfwzdEDbFw/g9CzoCkKFFmCIkuQRSllbTG9z+pnF1fakJjCcHugeZ5JwcBZcKkoQWMoDHVycVmwLNsTxFiOA8NloWgK6s0WVk+dxZXrt7G5dR+PHm9jr9PFbnsX7fYu2u02dtt76Hb28PTpNq5fu4Sd7ft48OAuNjc3oBk6BEGAphmwDBODA01sbz9Ce28HVy6fx+m1JQwNNnH1ygUcdLvodjs4PNzHxt0H0AwbqqZDlEXESUwfw7LTMo5MzwGVYfpxgqGCUTZ7zLyiDCuGy9JoDJeBLHMYHixgdLiO4eEGRkaHUSyXMDA4jFqjjlxSRJArw8+VoWg2GJb7N9ysE/2piJXpT7lbJ9J9lLd1ou+rzw6uVPw6kQpdWfZz62LPXXYsemX6kMn2p660zy2L2b87B6iaDFGgk0jHccClEVVZ4eF4GlxbwvhoCWdPzWD95knc37qAyxdm0ap5mKp7mKl6GC15GGuUMFovY7CaoFlJ0Kzkkct50CwVvCaD1zXwigJelsErai+G2M9kkWFoe2J/tg+CJIDhMnSCJ4rwfAe5wEY+MrAw3kA5dilPLxWuFUWCJIsQBFoc4TgOjRYKHHie6/FtZFmCpqTuEE2FaRrQdK0HmVd1BYIkQBAlmJYKw1IpPN5UYFoaTFuFolM+n2nQmJ9tG9ANGZ5vwrRo/E8zKL9LN1Qox9FClbqlVE2A45q9VlfqAJMh6TQubdkabEeD5xqIkwBh5CGIXNgO/ZqWClyKpqbiHHW4qKoCWVFg2hYV6iQJskpdMI7rIAi93nWDZqhQVTU9P8pQFRr1lyUOqiLAtJSew9yyNVgmdW3rqbPLsix4jgtD0yj3Ujdg6A6KlQEUq2PIFVoIczXkkjrcoAQvLMMwAmhWAN0OoFsRLCuPIKjA8/Kw3BiWU4DrV2C7ZbheGV5QQa0yjFZzCIuL85ifm8TC/CimJ1oYbCWo1kKMDBXRqIVotWIszA1RgWuoiEYzQb0aotXIYaAZY2iojHI5Qqnko1qNUS6FKCYuCrGNfM5BEtlIIhuxraBosChbDMomj4rNoqAxKOosSiaHRGdRMDnkLQa1UMVQScfFpVHcv3kad2+expP71/Hk3lXcvX0G2/euYX9nA9+82sOL7kMcde5hd/s2ujubuH39NK5cXMD5U+M4c3ICp5ZGcHJxCKfXJrC2OISl+SbWFgaxttjE6eVBLM82sDJfx9J8C0vzTawuNLE8V8PidA1LM3UszbYwN13HzGQV0xMVTIzmMTWWx9R4CTNTFcxNVTE/WcP8JI0bTk1UMT5awsxEEzPTA5iZGsbq0jwuXzqLS5fO4dTpVSwuL+D8xfOYmZtFvVZDFIawLBP5fD5tYGVpMytHo8aUoUWZWgzLU46WZvTuZxkOmTSm+Jm3xVHQPCeA5yVkWSp08bwARVHSeLCUMjY5el7hsv/mPK9pCj3fKzI956d8yONzl6prcIIQpUYRl6+uoTVUgWkbcDwXQRSiOdBCqVJEoZTH0GADtVoV5WoZpVIBMzNTcDybNiYGNMp4+uxJBKGPKIrguC4c14YfOKg1SggiD4JIGVu8IFDRL914UUgbE6krixM4iJIEhqHxTFnRUlFP7sHmeVGEphtU4BJEuL6HQqGAKMqh1WohCALYtgnHMRFFfspV8xEEAfL5GEmSQ6VaQhzTNsU4jpCLPCS5GGHow/c9yu2KXESRizBwkMt5yEUeJsaHEeVSISzyUW+UUauVUamUUMzHNNqYhKjVSxgYrGN2ZhxzsxMYHxvEyHALc7NTmPji4Poyvowv48v49zECTz1UZA6ikIWmcTB0CZapIHA0eI6eMrmkXlzR0kWYmgRLp6vAtC1R7rUwKimXiYo2Uk/8cmwNhqkijFxYpoTEkzEzksMP3z7B6NgABJFBhqEsLNvRUrAzBTyzPG3V4vgMVFWCbWQxPazgxhkX6xdd3Lsa4OWjEnY3qpgZ9VDOW8hHDhwzjSwY6e9gyjAtpSfGZTJ0AsUcg6SZE2DYPmSyX4HlKBtK5LOwNRGuLiIJFSzPFnBtzcPRgxa2r9p4fFnDk2sGdm962L5qYOe2jcdXZdy/pODa2RiFSEboGrBTodD3DCgy33sNNHahQFflXlW0qkkwDQm5yEIcaBiqRxhsxogju+fisi0VvqMi9iwEjgHfNai7y9bh+xbCyEK5FCKKbDiOiXwSIowo+6BSKWFtdRGWaSBwFIw0YpxbHcHd69O4dLpFha10O45zUYGLoVBXiYGi8jBMmUZETBmeJ6NaNrE8V8K99XkszJUR+goiR8TMoIdnj+bwH368gb/+eAMzoz5Yvh8c3w+Wz4DnsinsOgtZ4aCoLGQlA0vn4bssxgcDNCsaFqdC3LlQxZ/2p/HTs2n85e0Y/vK8hL8cxVR8anv42A3xfs/B+z0Tv+2YeL9n4UPbxm+79PZD28aHjonfdk2836Nff9828H7X7DUrfuq6+G3PwYf9EB8PfHzYpy2MH7oB3u8n+HQQ433XxccDFx/2I/zWifCh4+F9J4cPhxX8cjSIP+4vYPfuLPbuTuP1zgw2r9ZweqmJRs2DptOWRCkVuSj/iaXRNzF1GQk8ZIXGeI5bzxRFShsSpZRFQz8rx2Blz5YwVPdx++IE9u4u4dHtWexuzmNncxaduyvo3FvC0cMVvN45i3edK3h9sIGVhRHoqghNFpHzbVTzIWbHmri/fgmnVycxNlxPmTUmfMdEIfIw2szjypl57G/fwrcvnuDt0SO8PryPo911PNvZxNuDR+g8vInDxzepyNW5g5/f7eH7t09w+OgqXjy9jm+PqLj1au86jp5cxrv9dbxo38KLp7fwam8dLzp38HpvHW86m3hzeB/b964hF1g9UL8kUsGK51MWUypcCSIPJoXbHq+KMxxLIfOCTNv4UldW75bNUIBwynOiwhedbMiKDE7gYdgWTp07j5vrm7i/vYPtJ3t4/PgxHm8/xF57B939DvY6HXT2u+ge7ONgv4O9vR2s37mJJ9v3sbe3g5W1VfA8D8+1oWk6BcVbBsrFEvJJDpapIwpdXLp0Ae29Np49e4mjoyMcPXuO2cUVCCJlFQmyhDCK4No2BFGgYksqBlGxKYs+9u+EoVTYynLZnktW0QS06gUMtYoYHWoginKo1GqYnZ9DvlhGsVxGlJQR5Kqw7BCCKFMRLdOHDEujh32pwHUicwLZbH/PtXWi/+8cXJnPDq0T2RPoy/zh38QYaZQx04st9vef6EUt+zOpgyttzs1mqeNO1xWwXJY69gQecRzTCWPqjFRUBoXExOxMGefPjmPn4SU8vn8Od26uYnwgxtxAgrlmjIlajFY+wmitgqFqCc1iglaliEathCD0IekaZNuEbJoQVQ2sLFMnF8dCkCVkeQ6czMOPbFTrEcplH5apQZLohFGSZAgCC4lnIIsiNE3/PAkW+XRRh0ZebdOgbCsh3SdREd2gJQkAACAASURBVFxRJMiSmIrc8t9NoPmU4UedVKKkpNBtEYpGBW/d1GBYGiyXRh8dR0cQ2nBcHYYpIRfbsB2NHk80GYapwnZMqBplmdFNRFKI4Pk2FFWFomtwfZveNyko3rQNBKGDwLcQJ3TSWijFPVeXYWkUAK9rMDQaVdRNA5apotmowTBSPpdMI5FB6MGyTDiOhUaj0muC1DTqvlIUyg6zTAWqwsPQZeSTIG0oTgs2LA2WSSObx1B609RhGhp1wRk6dN2EH8aIiy2EhRYKlSF4QRG5XBlBVIJhR9BMD44fwbZD6EYEzQzgeXnYfhGGlYfjleH4RdheAW5QRC6uI1+oY3xiGlNTk5hfmMLi0jhmZ4cxOFxEq56gVsuh1UowMlJFpRKi0Sig2SqgVs+h0YjRbOQwMzWAfOIhSTlcxaKHRi1EsxqgUc4h9EwEjoxEZ1EyGVTMLIp6Km5pDAoah0TnEOsciiaHgsUgMVhEZj/yBovRso/JVoLVqTpWJ2tYGC/j6b1LeHr/MtqPruHJ5nls3VrD5o013Lt1BndvncbNy3O4fGYC589MYGFmAIuzQ1hZGMLCXIvGDxcaOLnQxOr8IJam61iYqWBlvo7FuQYWpqqYmyxiYaqK2ckqFqcbWJiuY26yjIXpKmYmi5geSzA/VcPsdBMzE03MTbVwcnkCZ05O4+SpRVy+ch5bm1u4fOUSrl27jfv3H+PGjes4deoURkaGU0diDNs2YGoqZFGCKIrUkcWxYPiUpcX+v8UtDlmWhSipEET1cyQx3Sjj8DNQXpBEGhVnefCCCl6QYBgGRFGGppuwHRc8z6bYC7pJkghVpeUcmqGnrlR6fhEEek5j+QwEkQpcum2hUMphc/MyVlan4HgWHNeHHwZIkhhBFCJKIowMtnDpwmkMDbdQLpcQ5iLYrkOjekmMOB/j7JlVDAw04DgeHMeDaZuwHB2Xr55FLvFTcYpNXyvlbB0v/HApa4/nefA8i8B300UglsYwZYn+bPo+KaoOUVLAsCx4UUAuiVEoFBCEAaI4By/w4Hg2giiEH3pwPRNRFMILfNqSGHioVEpIkgSVSglh6COOA+TzeeRiGlFMkghx7KNYDFEqRWjUywhDH4VCDoVCDsVyAVHsoVgIMTzYwOjIACZHhzAyXEepFKNUjDE41MDiwjQWF6YxMz2GVrOG+ZlJnDu1+n/+/z0n+zK+jC/jy/gy/j8Y50+PnJwYzhHb4oksZ4koZIkoMERTOBK4OglclYS+TAJHJr4tE9uWiG3IxNIkYmoy0TSJ6BpPNJUnli4TTRWIonBEU0WiKQLRNYkoCkckmSGlckw0TSKBq5JSIJNzi3XyfP8+qddLpForEp7nSTbbTxgmSzKZPtKX7Sf92T6SZfpIhukn2Wwf4fgsMdQMGWqYZHJAJhdXLfJkvUi6D1vk5HxIWjWblAsOMXWJqApPVIUnRvq6dF0iuiYQQ5eJrokkm+0j/dk+IskSyWYzhJOyJMv1k0z2K5JNn5djM8TReXJ6eYDMjXhkblAg5xdkcuecTB5fNUh3PSTbV3WyfUUlj6+o5PFViTy6LJIHlxRy65xH6iWRuJZMPFsjtiETQ5eJqghElliiqhJ9bZpC3y9VJKoiEE0ViaHLJIpsEgY6CQOd5HIW8TyduK5GHJfehr5OcoFFbEMhrqUT29KIaajEsXVSqyRkaLhKypWY5HIBSeKIFIshCUOH6KZOcrmIhKFPXM8gtUpM1uYHyNXzY+TqmSbh+H7C8RmSZU4QhskQhskQSWaJIDJE0QVimArRNJYEoUbC0CC+pxHTFEkUqmRxvkbOnx0h9bpPHFMioacRQ+VJ5PBkqGqQOxcHyeRQSALfTh/7BGGYfsIw9P/WsWXSqntkaMAjc7MlMjdTIPOTOTI/GZGV+Ry5uBKSV09HyY/7Y+T3l+Pkr68GyJ+PKuTX3Rz5rZOQn3dC8uuOQ355opOfHmvkw55Ffu945FPbI3/u+OTXpxb52HbIhz2LfNjVyae2ST7uaeTDrkY+7Gjk/a5O3u8Y5Ncdl3zq+uRD1yfvd+nPfGpb5P2eTT7tR+Rj1yOfui7582FAPnY88lu7QH4/GiC/dOvkp06L/PJsgvx4OEH+1J0hzx+Nk81LdbJ3d47MjCakENtElniiaiLRNIkomkxkWSSSJBBe4IgkSURVZSLKAjEMjei6SlRNJIahEk2TiKoJRFEFoukCsSyZRIFKWjWbnFttkLvXJsjTjQXSvrtEOvdWyO7WAnm1c5682j1HXu2eIT+/3iKHOzdJvRQRz9GJrslEViQSOCpZXRwi25sXydHuJnnRfUhetu+TJ/euk1NLk6Rejohva8QyNOK7JklChwzWi2R1fozcu32GfP3sETncuUMOtu+Qg0d3yNOtS+Tg0XXSfniFHDy6Rr57/pB8+uGI/PJml7xq3yZ/fLZF/nS0Rb57cZ+8O9ggz55eIUdPrpL9R1fI67075M3+JnnV2SQHO3fI5GiDGJpMeJ4hAs8QnmMIxzKE4+jG8lnCMFnCsgxhOIawHEd4nieSJBGWpftN0ySarhGGzZAMk6WfOTZD73MZ0seeIAybIVm2L/1cciQIIjI6OUOGp2bI2NwcmV5cImtnT5Mbt66RBw/uksfbD8jTnW3S6XRIu71DDg66pNvtpLftdP8eOTw6IvuH++TqteskV8gTWRGIIHCE5xhi2yZp1Mvkzp0rpN15SjqdNjk8PCJHR8/JQfeQHB0dkTsb60QzdCJKElEUjTA8R1iOI9ksQ8LIJwzHEFGWCMOx6XHzDyTL9BOOY0iWZUiG6SeZbD9h+AwRRYaUSh5p1mPSbFVJnORJlMuRcrlMSuUyqTXqJIwLxHJzxHQjIsoGYTieMBxD+jJ95ER/H+nLnCAn+r8ifX1fkRN9X5ET/V+RE5kT5A+Zr0hf5g+E4xj6Ovq+IidO/A/kRPYE6cv0k6/6/kC+6vsD6c+mj9P3Fenr6yPZbD99vMwfyInMV6Qvc4L09dPn6M+cIJomE81QSSZzgmSZrwjDZEiG6SMZto9kmX7CMAzhBIZIMkd4IUs0jSHTExUyPVEkq/N1cvnsKLl1dYZcvzJPBhsOGS7aZCC2yUDikEbskUYckmY5Ia1SnjQrCamXE1IrxaRcjIjn2YSXJMJKMmEkifCyRBiBI7wiE8UySJDziO2axLRtEkUhcVyPhLmAOI5FvMAlru8STdOILItEUSQiCBxheZZwfJaw/OfPsMBzRFYEohsKkRSeiBJPJJkngsQRVVOIpqnEME2iahoRJJFIikhEkSeKIhFFFYis8ERRBaJoIlE0gaiaRAxTI5ZtkFwuIPMLM8T1DBInITEMmUgqTzRNJJouENM2iKxIRDc0oukKUTWZaLpCHM8lqq4Rw7aIH0ZkbHySxIWYVBtlkhQiopkaMT2TGJZGPN8ipqMR2zWIYenE8i3i+hap1spE0SViOyZxPZuEoU8syyCKphJd14hh2kTVNSKrMtEMjaiaRkRZI6IkE1lVSRgGJJcExLQtYlomUVWZ6LpGFEUimioRTRWJ2TuvisTQVaLpElEVkZiaSAxNJLouEcc1iKYpRNckYqoScWydqJpEgjAgluOTKF8jYVIjflglflAltlcghhWSpFAhthsSww6IbvhENzxi2SExjJDoZkQMOyJBRL/ftCLiOjlSLDZJvtQkzeYIaTSHyf/D3nv+ypEu6H0frBl2d1V1qJxj5+6TA9NhPCSHcYbDOMOceTJP5gxn7r27c9MMOXPvSrZWC3mx1gKSgIVsL7yQVitptYZtBQf4i/+g+vnDW+fMXfurAQMLvkCh+1SH0108rPC8z/N7Dh46nJ+/MJ+fOXsiP3liOp+bm8hHRrK814vywSDJjx2fznv9JO/3k7zdCfPhMM1HRpp5mjp5q+XnraafN5t+nqZOHoV2noVW3g/UvO/IeVsv522jlA9sKe8aUt4xynnPlPKmVslTvZyneiXPTClPjUresuQ8Nsp5olfy1JDyllXNe2497/v1vGVJec+v5yOJkQ8CLR+ERt4P1XwQq/lY283HOm5+dCzNZ0ej/MqZ6fzs8Yn8k4+O5Y8/u5Lfv3U5f/Hwav7y0fV8+dnt/OWjm/mTe5/mj+58kt+5eT5/dO9qfufWxfzaJ2fzS+fn8iMHR/NTJ2bzs6cP5yeOTubn5g/nx49N5odmBvmRg+N5v5vm4yO9fHpsJB92m3m/18x73WZ++OBUPhx082YzyvvtNB8fGeTNLMzbWZQnsZf7npmbppZLspRLspzLUi2vSFJekeS8JFfyklTJy5KUH5DKeaki1pcrUn5AquRlWcolScrrDS2vVJS8LMnFIv14W5Hy8t77SVIuSXJerTXyhmrkpmnltUY9V1U1r1QqYp9bPpCXywfySqWcG5qeG4aeu6Gby7I4Xqmqmlersjh2KVIuy5XcNPXcNPW81cnypJnlV69eynv9NHcDJ3c8L3c8J0+SKI+SOE+biTi3S5M8DP08DMN8MOjnnU4rv3jxXD53/Gjuen5uO17u+m7uuE5uOXbuuHbuuHreHzZzzajnkiTl5XI5L1fKeUUq5WWplBuGlpekA3lDq+dlqZKrqnhetVrLJUXKS1I5lxuNvNZQckmR8mq1mquqmhuGlSu1al5RpDxtxvncsSN5t9vOm80sT1tp7nlO7vlOHoZ+7ode7rpuHkVRHoZhnjWbeafTzrudLJ8YH+Qzs5N5nMZ5GPp5FHt5kvh5GLt5GHt5moZ5r5vlWTPKB4Nu3u938iyN8iTx84MHp/K0FedZM8rHJ/r5xOQwn5oazcdG+/nU9Fje62T5xNgwv3nj43xyYpifOH4oP3J4Nj9z6kR+4eyJn/z/fU32frwf78f78X78fzD+r//8Z2f+41//McsvLtNOVQy9gtpQaNQldK0qZkGLSN2eS8sxazjFfdtQaKYmrivcWppeK3hXDQxDtCr6nomuVYvZ1zq+U2d2POXG5YO83l6i3W5y5OgM1bos3BS1KkpV/jGWWMRAJKWEYdSJvQNcPh3y6TmH25cc1h4OWXw4w5GDEd2WRRyZwpWiN3AsFc/RMc0GptXA90wCV4DcdV2lVPoQSRLuhygJ0PQaUsH8UhSJqlIh8WvcvXqIx9eHvLwZs/x5wvLdmOW7MZsPWzy7YfPsusnLmxYvbxos3DJZvG3z5LrH2bmQ2DcIXIN2Forfq9UwNbGN9thmjmtgGiKeqOsqfuAQ+BZhYJPFDp1WQJK4xJFwcQ16acFKM0gDhzCwSSOXwBNOrjR2OXn8EKOjPeLIJUsDWu2YNAtptmI832J0tEcYe2Sxz8HJNp9cmOKzK5Mo1QMoVdEgJ6JBHyIrJap1Cd2o01BlGqqMaSl02i5hoBNFBseOjrL44iYP75/n6OE+vqOSJi6uqWIbdVyzTicxiT0VWSnceXIFWZKQpArVWhlVlWk3LY4czjhxvMnx401OHGvz0dlx5o9lfHKmyfqTSX5/7TC/2jjMP/jZGd69Ps4vVsb55eqAX652+H4j47uVgHdrMe9WXL5bMni7ZPHdoing8mue4GytugW7y+KHVZPvVwy+XxPw+R8Kt9d3qy7v1oo2xRVXOL7WQn7Y7PKbrQHfv2rym/WY7191eLc+yndrPb5ZHuGbV0fYejbL5tNDvFk4zO7CLEt3D3L57Dinjk/guHsxQxXbtdB1waapNUTzmqrWcRwLy7L2n2dZ4jW6IdpOI1+n27aZm23y2SezLDw4zdPbR9l4eoHlR2dYfXiajafn2F24xO7CJb55fZetlTtMjzWxjLpgWGkqul7n+OExnty5wvbKY3ZWn7C7+owv1xfYXnnM1soTFp/f4ZNLp5ga6dBJfEYHbbqtlGbiMd4P+ezj01y/dIrHn3/MyuMbfLku4oW7q/d49ewaOyt3+f731/hi9S4bz67zk80H/PLLp3zz+im/+OoZr5dvsr14k93Fz9hZ+oyvNx7yZv0Zh6aG1KoVwQipKUW9ulxEOoqW1d+Jd1RrNZRqjV5/uN92JVclTFNHqco/urakspjRV0RMVq5KYiZaERB217V58Oghdx485M79B5w8c4YjJ09y9NQpTsyf5uLlizx8dI+FpZcsryyysPiMtdUlXq0vs7m1xtrqIhvra+zsbLG9vc329jZbW5s8efqY+/fucObMKa5f+5RX62tsbGyw+3qT3d0dtrZ3Wd/YZHtzh62tHZ49f8n41CRKtUZN02moOq4nnFuyUhUxRKlcNFyJ9tOKfKCYhRfcmLJ8QMRk6hV6XZ9Ds336gyadTodms02706Pb7TIxOUPW6eNFTcEecgMaDR1JkqlUxHYpl390V5XKH4roYelDPqwc2HduSUqlAM6X9l1aH5YO/K2I4oelD4Rbq/Thj+9ZOcAH5f+iuP/BvpNOkiRkRaZSONL24PN77ggBa5Z/p/BEoZXq3Lx6hKuXDnHuRJ/VFx9z9/Zpjh5sMdXzOThImRmkjHdipgdtxnsZk/0Og3bKWL/NWLfFaCdivJuQhB6qoWP6Hm7o0uqkDEa6ZK0UP/SZnBwnSTOSJML1PcIwwPddPM/Dsiw0Xd9nP+3Fkqt1qSiNqGMYBqqqiuOjoaHqwkFVV2vopoaqNzAtA03TsBwRUdQNEQ+0LAPdFKws0y6A8LpauNnE/T1IvGGIqJ9wgorjcRCF6MXvM01TuLIdHcsx8AIf07awHBvTtgiikGY7I04jWp0m3X6nAF8bxesMbNfAtE1s18ayNfzIp2HoWJZFs5nSasU4rkGSiVvTFjFr0zIwTB1V1zAsi4aqidii1iDNQsLQJcsSEVc0NFHKsv89G+h6FUvf44Rq+0xLyxLxf88Vzi1xXtIoIo4FdN8y8fwI308IoxZh2CFKB7hBC9uLsdwQ2xGLabi4XozpxCLCaEf0+5OESV80MSY9gqCN47dIkh7T03P0R6Y5enyesx+d5sK5k3x07hjn5o9w7MgEvV5Evx8zGKQMR1p0uyFjgxazk0PGhhmDTkiWuUShQ5oEeK7BSDtk1K3RM0t0TYmWUaZjlGnpZVqGRNeQ6RkyHUMm0yVaeoVUL9M0KjRNSSxahZYp0/MaNE2JzJTIzAodR6FlSbQshdQQ65t2jcSpEpsSmV0jtKskdp3YqZG5DWJPo+nV6cQ6g8xmvBMy0U+YGjaZ6EWMDxMmRpr0Wj69dkS3FdPOfJqZS5b4tJoBaeKRpQFx5BIGDnHkkyYBWezQSj3iwMa3DcLAIQwcssinmfiEgU3o2wSBTeALxquInCti2ePi7bmxJAmlplCtVwU3T6pQkWQkRSk4W1IBlleKcqMf3VsHpApKrUqtrhZtg4LbpekmDdVAqdaR5SpKrS7Om/bSAZUS1ao4dgmgvLQfjxdOY2V/XaMh3N1BFDAYH/LR+dOcnJ/Ddjw8P8TxXMI4wvUcPN8ma6b4QYAfRHieh++7RFFEGOy1sXq4vk+328EPA1wvwLZFEVFv0ETT68U+tVx8JqXYToKBG8fhPj9MqQkndKWIvluOhW3/6OJqqDXSNEWpytRqCidOzXHw8CztTofhyAhREhOEIV7gEcYBSRLheQ5BEJBlCe12kyxL6PVbzEyPc+zYYdIsJMuS/UbFJBV8rV6vyehoj2YrIs0CsSQBvX6Lfq9FmgVkTQGZHw7ajA07jI8NOH3iCP12xvEjB5maHGFifMj8ycPMHZrmo/kTHJ97H1F8P96P9+P9+Dsx/o+/+vWZ//XffM9//vd/xJ/+0RdcuzJF7NUwilZEtSGLBkWjJmKGhcDlWULkirw6J+aGBK6AuBuGANAbegOnEJYMQxGNi2od3WzgOA36TZOF+5f44//6HzIY9KjWKuhGnWpxEVqRRftMpeC1SEoJ1awThgYzYzqXzwTcvhxx7xOP558lfHIxpdvR8R0Vy2pgGw18W8ey6ji2+GwiGlgnDmw8W8NoVJGl8j7XpVTAi/eiihXpQ2SphG1IHJuOuXTc4f4FjYWbLqv3U1buJSzdiVj6PGbx84iVexnPbtg8v67x7LrK409tTs2YBE4d31GJIhPHUXE9kzhycWwNtwDv6poQtmyrED0cHc8VoP8kNDk41aXb8un3U5pNn16/RRA6BK5F4BhEvkUcOniOgesatFoB3W7EwYPjdNox46Md2u2Iyekx0mbE6EiXdifBcQ06rZh26nDp7AS3rkxRrYlIYkX5EKlg9+wJCJat0ahLaKqCbVcZG0k4O3+Qx4+u8tOvFvj69WPu3j7J6CAkCizaqU2/FTE51sY0qwK4Hxj7YHlJKaHIJSRZRFAbqkzWtJmdyTh0MOHI4Zi5IwknjqecPZnx2ZURXi8d5KevjvL768f5ZusMv9g5x89fHeWXr2b41cY0326M8pvdCf7+zig/vMr4blHn+0WD7xcN3i4ZAka/ZhZcLofvV0x+s2Lww6pZQOh93i47RQujy7s1j3crheC1bPJuPeXXrwb8am2Ut+ttflhv8cPWFN9vTvF2pcm3az1+tjLJT9fm2Hp5nNWHB1l9OMnCnWlWHp3i3KkpZmbHUHXRWOo4umg8KwDUmlbHtFRMqyGg0baGbjbQDcG0cxydLLHpd12mxnyuX5zg5f2TPP/8GEt3TrF49xSrD8+w8/IyuwuXeL1wiV999ZCvXz9harSFazbQ1QaW1sA2G3Qyj08vnGDh0XW+3l7gi41F3mwssLn0kM3FR+ysPmFz9QnrLx/y9M41Th4eZ2q0Qyv1OHZknEMTba6cm2NmrM3HF0/y4t5Vlp9cZ+P5Tb5cf8Du0h2+3HjA2tNPWHv6KUsPP+bnXzzj25+85Pd2HvLN68esPbnM5stPebN6jy9XP+cnm4+4+ckZGnXRNFmv16jXayiKXEDk5f1FwOLLRd26sg+N13VVXDhUJZrtjFqjjlyVijijiFDsxfdEe6LYD1RrNY6fPM3jJ8948eIFz1885unzR1y78Snz585x/PQZjp2a59TZc1y9dpVHj+/x5NlDVlaW2NhYY2NrnVevXrG5uSkErt0dtne3eP3Fl+zubrOx8YqtzVe8WnnJ9vYmW1tbbGy84vXr12xu7bC+tcnm1ibb29s8ff4C1/MoyxIluYJSqyPJCqqmUas1RBlHpSLi1uXfYViVi3IOqUxJLtPQqnS7AdPTPYbDDr1el6zZJo5TslaTTq9Hqz9C0u7hRima5VFraEL0q5So7LUgFm2JpdIBDpQOFMJV0YBY/rBY94EQv/aErL3H9iKJFQGpF+tLxecui/cpf0BZOsCB0t+jVD6AZmgoNQVZkZCkkmBylQuxrVJGqogJCnHxVcN2dLI0oNvxOHG0y5XzM3x6+SB3bp7gwrkJRvs2oy2PQ6MtJnspE92IyV7KSDtmtNdi2MkYH7QY72dMDTLG2wndLBWA9zAgaWVYvoPt+0wenMYNA1zfIWuJ55imEJx0XSXw3SK6VKVeFwUSmtZALSaCTEtlfHwc0zTxXBtDVzEMnTRL8QNPNKtqdVRdQ9M1fN8njFySVDSIGYaG45kijmgK9pYQshpFVFEVr9Uaxa2GVsQeDUvHdW3BtjINER+0TQxTw3ENLM/BdCxsx8RxbEzLoD/sCcBzHDAyPiriib6D6VmYtoHpmPihg+WYqJaG5ZiEcYATuDieS7OZkWYRvu+QtWJGRnt4gYdmiItkzxWioKqp1DWNuqZRq1fxAxvPt3AcB8syxHY2itiho/84oabWMNU6mlYT8W2thm2rWLaKodcK/mZjv+DFdXUMQ5TkuLZ4f8cNCKMmzeYA18uw3QTd8kVU0Y/x/ATHSciyAa6b4QYpfiTijIPRGeK4Sxi0iONuIZK1abXGaHWnOHLiNKfnj3P+o3nOnTnB2TNHOXlymtHRJoNBymCQMein9Hsp/W5Cs+nTaofEiUec+AS+TTvz6QYWY06NcVdmaEt0zTJtvUTHVGgbEgOnTseQ6JkKHVOiZYhYYkuv0DIlWrpM26zRsqpkukxqVMgMiVQrC16XIdNzanTdGpOJxSBQabl1MlMhczViu05sNojMGqlbx7UahIZM4tQJTIXYqNH0LUKrQerW6aUOmW/QyTzarYjAtxnpN+l3YjrtmDh2yFKPOHLodCKazRDXMQh8lyR06DQjsjQQ370V0mmH9LoZg25GuxXTbsU4jkFDE6UilT1xq4gUVgpmXkWWhYAlSz8yuBRZQOdlGUmWC0FL3N9rUFSq9X2hTKnW0HQDSakV7YEahmFhOwFKvb4PVxftiQUDUSrvT6zU1QZyEbmWZMF9rFYVdF20k1bkshC+DZX+2ICjcwe5cPEUni9ELDtw8AIf3/dxfSH6+mFAkiQkSYLjuTiOheu6+GEgosCej+XYOK6HZbu4rkOW+Vz++CMsx6BarRbNwVIRyRfHWDHJq1Ctiv2X+F7FpEkRZaw1xLpK8XOSJNQboun52o0rnDh1gk63TxBGJGlMEAWEseBoTU6OE0QhWZKSpjFpmpAkERPjoxw/Pkev32J2RhSfZM1on6+VNiMG/Rajoz3GxgeMjvUYDDq0minNVszYaJ9mK2ZyYoTJqTFGhh36nZTRkR6zM+PMzkxw4uQRpqfGOH3iCBcvnGH+5FHOnDrK8ePvBa734/14P96PvxPjf/yz52f+7T97wb/602X+5r//Of/tP9nhzfqn9FoqliGjawqGJoShhiqjGzVsvUHk6sSBTS+16TYdfLeKZdax9TqhZ2HpVTRNxrbUwv2lFW1NDXxHZZCZLD64zA/f/wrP89A14eqpVsUM2367mSzYWGWphFytMDPZp9Os006qdJMDPLrW5s3aPLMTFp6noGsKjqNjmzV8W8UxG3iOjm2q6I0qllkljUwcSyWwdSztx9m2SqVEtZh9kqulfeB8vVpirOMwP6Nx/7LB4i2P5zcdXr8YY+NRn41HQ17cDHnyqcOL2zYLtwxe3jZ4cSvgo7mQyNcIXOHiMg3RlGiZgmnmmhqmoRUCl4ZpqPsVYq88pwAAIABJREFU6K6j08xCmonD3GybkV5EGNj0eglpZJMELqahEbgmcWAVz48KDpdLuxkxMzlgZnKE06ePMT0zThR7tNtNhiMdktgjCAw6TZ9u2+PU0T43Ls7gOvV90LysCCebpjVQ5ApVpWBK1CUcp0aWWHhOlWNz4/S7Dh9fmuba5VnGRmJsS8WzGiSBzuxkm8irEbganWLGVtUbwmkiC7Gr0ahRr1awjTr9jsPRQ03OzHe4eK7HpXM9Lp7tcP18j+UHM6w+OsQ325+y/myeF59P89PlY/xy/Rg/f3WENy/G+P21Gd7tzPLDZp8f1kJ+s+zw2xWXd8smb5c0vl8x+M26y29f+fzmlctvV2y+W1R5u2Tw64WQd6tN3q34/GYt4+2yxw9rIb/dTPnNK5/vlkO+Xe3w3asu3292+cXakG+35vh2bYZfr/X51doov78yw2++Ps0vt+f45fZxfrl9nK0nM7xZOsGdT2eYnmhj21rheGwIQctU0TQVtRC4DFNw7ExbExewWhXf1Ulim7GRlNmphAvzfZ59dpznnx9j4e4JVu+fZe3ROdaffMTWs/N8sfQJv/riPl+uP+TjiyfxTA1DE/+HW7HH4akhT+9+yvbyE16/esYvv1rn299/zZv1l0LgWrrL5tJ9tlefsLv6nM2Fh6w8/5yn965x+exRLpw9wrFDY9y/9QnNxGes32J2rMPVi8d59eI2W0uf8+rFTb5cf8hX6w94vfQ5my9v8ZPNh3z71QK/fvOSn3/xjK9f3WN3+TY/23zMm/V7fHz+CFq9QlWRqCoStZqCopT3GxIVRUaRRWPiniBere5xt8RseEU+gKSUC9BvqWhMVQrQvLLfoqgo0n6pRVVVmZo+xPnLn/Dk2ROev3zCsxdPWFh8xsLCU569eMLVm9c5duo0cyfnOXv+Ipc/vsLNWze5e+82yysv2dnZ4ssvv2JzY4PN7S0hdL3eZfeL1+zsbLO+vsbWxiYb62vsbu+ys/OaL1+/YXf3C3a/+JKtnW22drZZWl5l5uARcZGlKNTqNTTTwLItGo06SrVWXGhIgsFV7C9FO6HYJqpaxbQaHDw4yuHDYxydm6Y36NBqtfACnziO6Q+HBElKlHYI0jaOn6BqwjFUqZRQGwqKUtoXuIQQJXhZBw588GMDYln8fKD8IaVSAZcvlQpRq8yHpQ8plT6gWpOK9sTyPqPLcuzi/od/S6irVEqUKwcEW60QI8uVEtW6gtKo719AarpoJbXMBpZVZ2aixZlT49y9dY4bVw7z9MF5bnxylEHHY9BymBkkTPZSRlsho1nAsBUw1k2ZGLaZGLSY6KWMd32OzwxopSFRlODHKW7QxLADTC/EKtwUVgFv1/QGmqYJRpwmIPCu7+xz4lS1jq7rBEGA7Qge5cjIAM9z0FUBV3ccB9exhatKraMbKpqhYdkmjmcRJz5j40Msx0Y3NdJmgmoJt5Oqa4K7ZVnopoFauEJV00DT957TKFxd4nHNUAkiH8PSsRwheLm+g2nZmLaJGzhESYgfeti2ietazB6c5NjxwziBg+HY2L6HF/i4YYCfhIRxgBsGmK6D7XuYnoXj2XR6XRzPxnEcPM/B8y3C0BfweMMkCEJ0Xd8v16g16tT1Ooap4QcOrutimppoGnYNLMsQ7o7IExNDWhVTU0WpjK7i2rrYfxrCsWaZgs3luSa20cCzNRynwWCQ4do6YeDguy6W5RIEKZ6bEsQdLCfC8SLcMME0PFwnwveb+EGG68V4UYcgbmF7KX7UxgvbhEkfN2gTpT38qIvrdwnSLhOTs5w6eZYzZ+a5fPksly+e4vz5OWZm+uK4nnpkaUiaBsSJRxS6+IFNFLm0s5DUa3B8JGPclukZZfqWQseQ6FoKHVMm1SXh1tLK+0yuli74XF1TpmPKDL0GXatGS6/QtRR6dpW2LZNpJZqGRKZXaOkyLb1EZlRoWVVSQyazJNpOg6ZbJzUUUk0mtqpEVp3UUkjtKrGpkJoKqV0ntDRiq04vdelkNllsE4YmUejQbcX0OwntLKDdDEkSUaCTZi5RbJPE4rtnaUCWBgy7TQbdiLFhi07bF470ZkwrDQRvzdGLEpwqJblctHBXiqKNyj40XbScSlRkRbitlAIor1SpyAqlSrkQs5T91+0vkkxZqVKtFoy9Wh1V09F0E8t2yVoZmqH+yDws3FvC/SpRrVYxLQNZkanWFGSpLPYXBZR+jxlZrSt4gc/Y1AQXL57k1o2zDEdHaLW7uF5AGCdEcYIfRIRhQBhFOK4QvTxfCEj9wQhJqylcX26I7QS4ro/juJimQa+fkWQeuqFiWbYQuOQfhStda9Coie/peUEhclX3HV4iWVHGsHSq1Wqxzcqi9bleo9dvcfuzq4xPjtFud2i3W4yNjZAkEXEa0Rvt0+13aLYz0ZCYxkRRRBQFtDsp86ePcfLUHO1Osi9sJalPsxXT7qS02jFT06O0OjHD0Q7DQZtOO6XVShj020xOjTI22mdyYoTR0R6HDk5y4vhhbt/6lMNHZrh0+Rz9XpOjR2Y4cnCC40enmTsyzczM+xbF9+P9eD/ej78T46//5PqZv/zja/z5H17n3//ZGv/pX/2U//iXb/nTf7TOxfkuzVjF0CQ0TULXZXRdQa0rBVxew9JruGYdx6yJGJoj4miWUcdzRTNj4GgYWpWGKtwphlGjGZs8uP0Rr9aWxAFUUahI5X2Rq1aAoivS3gxYmVq9xGjP4Mwxh8tnQk4dqvPkesTtj7uM9Gw0Q0HXaxjF77f0OmYxu2tbGppaxXU0fKtB6Bk4Rh3PUpGkA/sRnL3YS0UuocgVKlKJqlzCs+uMNA1OH3b5dD7i5kWf1Udz7Cyc5enNUe5f8Xhy1WThps2LGzovbmg8v+Fw+XSKb9cIPQPbFM2Jlq1imA2i0BGCoaGKCxG1LiDaqoJl6vieRRQ4hJ5BKzW5cO4ow0GbMDQJPIM4crENcdIeh8LB5dgC+h/6NmnskCYe0xOjdDsZ4xNDJqdGiCNh907TgGbLY3SQ0ml6nDwy4NMLM0xOZNTrEkpN2NYlWTQq1uoS9ZqCrJTQ1CqNRgVNr6KqEoahMDKMuX71EFc+GqOVWbiugefoOEaDNLJIAg3bqJKEBknq43r27wgSJZSqaFS0TI04Vjl9ssuF8y2uXh5y9mTG6WMxjz4/xeHJiEFTY7RtMzkIOX2kx9Mbs3y1OMeblzP8dHmGr5dn+L3VaX77+hDfr7f5/qXJD0sW75ZNfljV+e0rmz/YDPntK5cfXll8v+Lw/YrNu2WDt4sO3y17fLvi8quFmF+vRLxb8Qt4vcO7tYjvVpq83ejzdq3Fr1fb/HptwB99dYQ/2J7kv/xylnfro/z61Qg/WRrhv/q9i/xsZZqdx6O8WZ7j93aucvb4OL2Wj2UL0Vcz6liWuO/YpmhNtEQxgm7UMcw6QWDTafm0M4dhz+fMsTZrz87z8s4Jlh6eZeXJeVYenGPt8UfsLlxk+/lH7C5/wvMHl7h89hhT4z1c0yCLPQbthIunDnHvxkWePbjGT3aW+HLjGV9tPOeLteesPLnFxsv7rC/cZXv5MVvLj9leesxPtpZ4s7HAq4VHLD35nE8uHGN2osX0eBvP1khDj9AzmRhmnD91mM+vfsTas8/4xZsVvnr1kPWXt3m9dJefv37Jb3++yU82HvOz10/5xRcv+b0vnnP/+gXS0KBRl1DkEopcRlHK1GqFe6sq/Y5rSyraEkXMQ5b3oPFSAZevoOoNqnVFwNXlCpqhIu+1K1bFrSRLVOQSmqFz+Phxzl+4wuOnz1leXWJ5ZYHFpUXWN1ZZXnnJy8XnbGxu8nJhiU+vXefkqXnmz5zj/IVLXP70Crc+u8mDh3d4/vwZa2trvH79mtdffsH27g6bm+vs7u6yu7vN7u4OOzu7vH79RbHuC7Z2tll9tcby+gorK0vcvXcb1/eQlRq1ag3D0InTqHCcCaGnIpXp9DoCaixLfFj5QDxWOFNNS+PQwXFmZ0YYG+/TH3bJWk2SNKHbyWg2m6RZhzARF+NukFKr6/vFHpVKiUZDtC6KWKIAxwtg/Id/K4YoHFkf/M79UtGqKJ4nyVVKlQP7Ll1JUiiXRZtiqYgd7jcuSuJ3VaQypcqH1Os1EcOURCSzodVRaqKYQZbLVBUJtSFjGiKWdni2w9zhAaODgGuXD/Hs4QWuXj7M7FiTkabH9CDl4HhHCFytmNFOzFi/yUi3WDoJF+cPMzbsEMdN3CDFCVJsL8L2A0zXw7BNbMcoJm5EWYSmib83UZghIkmqKtzLmqaRpk0aqobr20Iwciw63QzbtoUzI/SxTIMkidANFcMUTqhuv4cf+uJ1rkVDq9PqNPFDD91U0U0L07b2oe+mbaAWx5WGqaJqhZvLUNF1HU0T0UVNa4jYn2mIRkRPxAtt18GwLdzAJ0wigjDEsiyiKCKIQpIsIcwiXC/A8m380MMNQ/wwFIKZ42L7Hn4Uo9s2lm3R63VwPJsg8HFdt4hZGiRZiuN7OEGI43nUNQ3bFdsiTnwhZjmiQdJxLCxbw3EsDL1OFLu4ronv6IS+i6bX0HRRxGEUjlffM/EDS6AB1FrRriiQCoZRJwyd/UZo17GwLRvH8QiDFDdI8cKMMMrQdQfL9DA0kzhOcZ0Q0/Jx/B+FT9uJcZyMIGgRhG28sEMQ9wiSIV7UxY+6TM2eYGzyIHPHj3F6/gQXLpzm4sVTzM8fYXSsQ5IKp55w4jiEkUvkGyR2Q0DjDYmucYChWxduLEOh79ToWgpNo0JqlEm0Epkhk6lCpGrbCh1DiGAdo0y3EL+6pkTPkmkZJbpWpXhMrOuaFTp7cUVdIjHKpIYs4PWGTGrWSV2d0GqQOFUyt0HmNkidOr3YoZOGtCKHVuoyNkyZHGszPt6m303pd1L6nZheK2Zk0GRsmDI6iBnpp/TaAZNjXfqdlJF+wuigxbAnzlG6LZ9m0ydL/CLOKMoILMso9ilC5P9/OrX2mmT3CjikomlXrioo1TpKVRUClyRRliXKchVZVqhIFQGh33ODKTKqZqAbOrqqo2oG1VoDwzJpNGqU5fL+flNSKkiVkjiPrZRQZAnPt4oYeblANChUq7UiZl9BlsX+djAyZGRslBMnD/Hi2S0OHpzBsiz8ICBME6I4oj86Ilxdri/iw80mXuATJDGzs7OEaYZjB1iWTxyneF6E7Qhhef7McSanR3E8WzibZWlf3JKVihC8KmIiKI0TdF0VDi6lUhxrhDutLH2IVUSvK7JwqLmuy+3Pr3Pt+iWOnzxGmokGxOnpSaamJpidnabVadPutkjTmCQVccVmM2VqakJA5NOQZjPmyscXSJNItCamAVkm1jfbCVkrZjjapdPLaDVjJiZHGJ8YMjM9xmDYodNNGQ67jI71mJwYMjM9ztzc9P79kWGHQwenmJ0Z5+DMKKdPHuH0ybn3Atf78X68H+/H34XxL//wzJn/4R/O8xd/eJG/+MfX+Df/5AH/4c93+d//6hf8L3/5K3799W0mR0xcS8bUZSy9hKVJ6JqYMW+oSuE4qqNpVXxfx3dVktDGNhuC31XcGoaIWWl6DVur8ujzj1l49pgw8Pbr06t1GUkpU6/WqNZqf6vpzLZqDFp1rn4UcOdjl8fXQjafDvnoREwYiFlaXVWwDBFJdMwGtinum4ZoKXRtHddSsawarlEn9HRMs061Wv7RSi4foCx9iLwnfEkHqMolAqfBSM/nzPFRTh4OuXC6zf1rUzy83uPFZynPbzoFh8vk5U2ThdsRn8xnJF6D0DcxdQ2niGjqRp2JySGmoWGbP/LNDF1sR8sULBRx4t0gDDSSxCJNXfzAwrMNceJuG9imhmOJGWvfswh8C8/WCAObwDMZdJqMjXWYmPiRWTA60SeKPfzAIg5t0shherzFlXPTnJ8fQ20IJpaiCK5PrS5RryvU67JoOlQVEUctGjZts8rsVMatT6e58ekU01MpltXAsTQi1yL0TEJHwzXrNGNbxO8KTktVkZBkwf1SFAlVreK5DQYDi7NnWpyfTzh7MuPciZSN5ZtMjqSkkS3q0jOPVmIzNfB5cO0guy/m+MnKYb5amuX1y0m+2znM398d592Sy7sFnbdLOu+WRUzxtxsev31l8/2KwXeLBj8sO/yw6vBuxeXtssvb5ZBvF0O+W434ftHm+2WXv7/d4TcbLb5/lfBuPePtq5RfLYe8XU14t5zwdrXDL1eGfLM05JulAd+8muXt7gl+ujzFL9cm+enyYb5cPsnd60eZO9QlSVwhcOk1TEND0+vYjo6u1UmzEN2qY5o6nm8Shia9jsew73H6WI+F+/MsPzzH2uPzLN+fZ/P5RdYenWX9yUfsvLzI7uIVvt6+TzOxMYuGsVbsc+LQBEen+5w9NsHGwgN2Xz3nzeYLvvn6Fb/66QZfvHrBl+vP2Vp6zPriQ3ZfPWd3/Tlfby+yufiYnbUF1peesrX8lMWnn3P/syucOzHLWL9F7BkkoUPs22SRTyv1uDR/iKf3rvDy/hV2lu6wvXibr7ee8M0XL9hdvcdPdp+xu3SHz66ewdZq1JQyilxGkkrIcnm/HbFalakWEUVZllCUyr7YJSnlwuFT2p9N9gKXWqNGsyVOouWqRL1RK0StCm4Y7AthFblMGKecuXCJB49f8PzFAouLL3n+4jELi89YXllkaXmR1dVlNjc32dzcZGtruxC6bnDuowvMf3SOi5cv8cmnV7l16waff36XFy9esLGxwcbWJtu7O+zsvGZnZ4cv3rxhe+c1W1s77O6usvrqJQtLz1lcfsGjp/c4PT/H+XPHMM0GtXqNiakxLFtDkktF9LCIJVbKhbtVQjc1StKB/YsnTa/R6wacOD7BxHhfNC/GKWEU0+qmdDopcZISJm1xIe8n6KZdNGpJlCqCf7jXblgqf7Dv4PrbLYilgrP1wY/rK4VDa8/JVTmAUlXEba1KuSLceKWi/bFWUwpXV/He0gFKlRIHSiUOFC4uSa6gVMW+Qtq/SJT2GzMbDQnbUjHNKmmkMzWWMXe4x91b8zx7eImb104y0nEZbXocmegy3gkZa/qMNmOGrYDRXkavFdNMQ8F9igL8MBECRphgeyHGnjvK0FFNjYYmou+qWqfRqFNv1FEayn4MsK4KzpaqNdAMXTijLEeIUaZoB2xmCYHv4gU+3V6fIPRxPRfDNDAtk6yV0em28QIPL3BodVK8wKXdSWm2W4KrZagYhiFuzQa6KRoQLcdCM1TBxXIcDEvHNPT9KKJp6oVg5BQuLAfLszFdF91xxGLbGI6LadkYlolhWbh+QG/Yw48jwsQnSkLiNMAPPUzbQHcMNMcgiELh4rJsbNNCM3Qsz8HxHDRdxXaEOGZaNq7noZsGnh+i1GrU6lWSJCSOPSxLQ1WrOK4pxK3inMIyVcHS0qrYloGmNcStWsXQVeHWcnQsS2Vs0KfXago2l1bHc01c18RzDXS9iq6L17qORRT62JaF6wU4bkAUZti2i6YZaKoh2ugsD9eLCz5XjO1G+FEb103w/ITRkWmCoEUUdUR0MekWkcUJOr1Jjs6d4sjRE8wdP8bJU8e4dOkUFy4c5/Tpwxw8NEYae6SeQdtXaVpFQ6JTpWOKuGHTqJCoEqku1resKlnh5upaCqlRIdUlmnqZjvM7bq6959gyLaNM1yozdCSGjsxooDLqNxhxq3TNCj2nSt+pkRkVIqNCZMh0PCG0RVaDwNFxbY3I08kij9i3aKc+7TQgDBzSxKfXS5gYbzM11qbd9ui2QwadiNFBIXqNZEyMNZkYaTI6SBnpJQzaMc1EiFndls+gm5BlDu0sJGuGxJFH4Nu4jrHvkBQMxUJ8KeKFe0tFKuKHRYuuJCtIsmBviccVKnKVkiQXjYu1ApFRKfhc4r2lWhXb8QiCgGq1juME1FSV0fEhrU5KVavvu4H3RCDxecREjaxUqNZlISopMrIkUVUEn6terxYOLoksS+gM+pw8Ncfnty5z+dJZkiQijEKa7RbtTpPRqXFGxkbxfJ8wFu4nPwxwgxDHdUmbGa4bFO6tAM8PCcKYrJXQ7Sb0+immZaBqZtEUWSlENzFxUJZKVKvVwjEtOFx7zq1KpYRclSlJZXRNQ1V1DNOmVhMC8+Mnd/j4k/N0um06nQ7tdpvhcFAwtrpMTIwRRgFh6JNkoYgnphHtdpOpqQmSJGI47NHupCRpUPC3AtI0Is1C+oM2g36HkdEug0GHwbDHxPiAkWGHTieh3UmYGB8w6LcZG+1x4fw8kxMjTE+NcvjQFEcOTdPrZhw/doipqVEunj/F/OkjHD489V7gej/ej/fj/fi7MP67f3DyzL/4g9P8i9+e5S/+0RX+3T99wl/+ySP+5p+/5D/9xS7/27/+hr/4p2+4cXmUNKwxPeYzM9HG1BV0XYgd9YaMYQqxwzTqOFYD1xIgbNfRMfSaiOYV0Hldr+IaNe7duMDK4jPSJCIM/QJC36Bak6jWCtilvFezXCWNLMb6OvNHVJ581mb1fsry/QHjAxXDLNxbel0A7Y06tlnHMoTDSG2IixDbVIXAZdZxjIaIMNoNmomNVLC3qkq54G9J+5D1qlIi9lVGuyYXT/W5c22KhXtH2Hoxx/LdLmt3UxZuuTy/afPypsOLmxZPrztcPRsTujWCYsbeMgWzYg9waxvCWeZYGo5RnKwbdQxdxXEMTKuA9RfAf88V23Nk2BXimNHANlXCwMZ3DCxDOMMcS8OxdWxLJYk8Bv0mUzN9ut2YKHYZDDKazUiA7D2TwLfot33Onhjl8kejmFZVnJAVrrZqTaZWk6irwp3QaMjUG7L4N9WqOHaV+ZOj3Ls9x2c3DjE5lhR/Cxq+bdCMPNppQOBoRL6G7ag4jiWcNVK5uGgVkbFavYJtKbRbKufPdLh6aYSrF4ZcPtvjwe2zHJoZEocunmuSJD7tZkgn85gcTbl+cZrdl8d5szjD18sH+XbrEH/weoK3SwE/LJm8W9Z5t2jw7YLGu9WCu7Xu8MOKzbtlm7fLFt8uR3y7HPLdcsh3KzG/XnJ4t2TxdtHm3ZLPD6sBb5cdvl9P+G414u1qyLdLLt+vJPzJz0/xD76c49vVPt+8jPlhd5q32xP8wVfH+HbzEDsvjrP6aJYvVy4xf2KEYT/AsYRLyzR1TEPFcQ0C38bzTCxXIwhtIt+knbr02y5HZlo8vH2SjeeXeHnvDIv35ll/co6dlxfZeXGR9WfnefX0Ek/uXGR8GJOEjohxWCqDdsKw5fPRyWnWXtzl3S+/5mdfbfJ7b7b44e3PefvzN7z9+VfsrL3ky/VFtlaesLn0mPXFB6y/vM+bzVW+2t3izc46X26/4vXmGtsbyyw+e8AnF89wam6GsX6TyHdIYnGRk4Qmx2aH3L56krWnN3hx/2OWH9/gzdoDvtp6ws/fLLHy7DaOqVBThIghHFp7Tq29pVw4tgRovlaTMHS1iCMWLC1ZxEH2asslRS7ijRWqNQnDbAgxTBGz0yJ+UkGqyvQHIzx49pxnC8u8eLnI8xcvWFxcYGV1gVcba2xubrCxsc7G+jo72zu8/uILtndes7GxwbMXz7l26yZnzs1z/uIFLl76mMtXPuHTT6/x+PEjNrY22N7Z4YsvXhfg+R02N0Vc8evXT1lf+5wXC3d5+vwun929xukzx3AdUziXFIlao4qsVJCkEkpVoSKLCKLgoZT3haGyVEKSKzRUhfGJNlcuHWd8NGNkpEOSJnR6onrdDQOSZptmq0fa6uNHbWwnoN5oIMnSvthUKv8OY6v04f+Lp/UjRP6DffbWgd9lapU+3I8oisf+HnJVKtxgP8Lly4VotvfzjyB7sb4ildCNBhVJ8MCqNZlS5QCVinDy1WtCdLfMGpYh0217nD09xcGZNp/fOMnm6mfcvnGa8a7HWNPj1KEJRtshg2ZIPwlpxQHDbos4CvBCccHoRRFmcYHouAGWbQuAuSHA73tlEHuxduHWEsB3Ta9jFsKT6zo4joNhmZimiabpaLqxL5RlaYxtC5C77TrYjoNu6hiWjmEZ2K5NkiUMx4eEcUDajAhCh8Ggh2brwq1VfBbNUHFcCy9wMS0dy7YEbN4QEUjDMtBNDdPW8QMbyzbxQxfbsbFsG9MxhZvK8zFd4aryQrFNHM/Fciwc1yYMI7zAwQlsvFAwsjzfIggdHM/G9sT3MW2H/mCI6wm+1h743rQt4jTG813hJNMNTFO4SWqNOoZpYNsWYRgQRz6dTkoYuDQaNUxTuMf1/VKBGrajkSZBUaBi0s5CLFNF0xq4riXc5qaObRURRVNDb9QwjQa+Z4kJOL2BbQhRrJlF2Jb4DIZpCmHStLFMIXKZpo3rejiuj+P6eG5U/J0kuG6CHyS4foLtJvi+iC66QYsg7uGHfYJoQJKO0h+ZZXL2MDMHDzF7aJpTJ49w8cJJzp2b48TcBGMtl55fpWlUaOkVMksiUSWaukJmSMJJpUtkRoXMkGlaVYaRQcuUaZkFdN4SLK6mIdF16zQNibZVLZxYhQBmVBj164zHOj1bpmsptC2FplWl49bpxxbNQKed2AR2g07okYaCpXXk4Bjjwzb9fkYWu3SaAYFrEnoWvmeSpi6dVkCaighiFoulmXmMDpsMejG9bkynE9HvJXRaIZFvkaUeUeiQpQF+YOEHonQnCC1xfLQNfM/e59tJirS/r6xUZBSlVji3KlQkqVj2JjTEz5L8uxB6mbKkUJIVynIVSVKQlVoRyRPHEsMy8fwQz/OoVes0Ghq6YTFzcJq4lSAXEfgDlQ9FxLFSTEhUKiIeX0QXa/WqmDyUylSrEo2GcHvKSgmlVsFyTLGPTgOePb7FtWvn+fjyRyRJyPjEOCdPnaLd6zI+NoofeMRxSBAEuJ6H43vYroPjenhBTBCmOK5PGIlYo+e7TE8NmZoaYtkGYZig6gbVWnX/vNuwdJGokCvU6qpwC1eEA06SK0Upho2qqcRxTK2OcuqmAAAgAElEQVTRoFqvUWvUaTYjNjcXOHP2OGkakWUJSRqTZglZlhBGoWD5hSFB4BHtCV2pAMonSUSnm3Hi5BxB5BHHQuBKs5B2OyNJQ5pZxPj4kPHxAWPjA8bGBkxODOl1M7rdlMmJIZMTI7SaKaNjfXqdJmOjfeZPHmX+5BEmJwf0By1OnDjMwdkJzp4+xpHZCQ6+jyi+H+/H+/F+/N0Yf/WPr5/56z+9w9/8s2f89T9f4t/92Sb/85//hH/53zzjX//pY/7Dn2/xf/7bb/if/uJn/GzrCnOTBomvYOoK9YZEvSFEroYqYPTCiVRH1wWY3jRq+1EA0SAo4PXt2GJ37THPXzzC831s29xvk5HkA+iGTrVauC2kMvWGTDOxGOurnDzU4Pp5h5X7GU9vj9BMarhWA6v4XbpRQ9MUbKOGY+21KWkiQqJXhQNJr+KaQlTyHZ1+J8Q0q5QrH1CRDiArxYVyRbC4dE1hbBBz7aMhi3cPsfHsMKsPJ1h/NMbS5ykvb/ksfOax+LnH8xsGa/dCnt9weXCtz/gwKE6iNQxDJQod8Tm1Kpah0qgLPottaQKYazYKRpcABu9FLEWsooh+Ogaq2kBT6+h7jYyGKiDztoZra1hGHcdSabdTwuj/Zu89u+PKDjPd++G6CVSuE/fJoXIhZ+bQzOxmN3OTBGOTBJFzYM4BBMlOktpetiWNrZFGDvJoWZYth/Ea22Nfj73ul/uHnvthH4DS/AQt7rXOKlShcAosgNhnv/t9n9emv6+TzZv7sB2DOHboai9Tr4V0tlUplwIC12DXlibDp7bQqPvk8qkNgUu6aNKoWi4RNIsUlSy6UaS/v4Pzw5/w8vkcX76e5eK5nVRKxkYUxDFVItekUg4xjSKBq2FZRfzATiDz8me83iSUy6dw3SI7tlU4eqTJqU+6OPdpP6ePdvPRgR66O6q0tTXZvWcv3d3dlEsBjWpER7PMlv46oxd2cH9yGw+mhng2O8jXtwd5M+HzZkzn9YTBmwld8rYmdd5MmryZNng9YbI2YbE2brE6EfJ81GZt0uflRMTqhM2rccHbSZe3k7J98e20w+vZmNWpULYqTru8mXRZnSzzZraNV5MRD65HPJvu4qvb/bxeGuDBWB+Tl3azfPND5q9v4djhDvbsaKers5I0gSloqoz5uo6BYRZxXJ1aLSAITLqaATs31zn18TYmr37M2MUDjF3ay9jFnczf2M/iyGEWR44yMnyQm5eP0d1e2YAqu5ZBs+rz4dY+rp77hJFLx1mavsaTB7d59vguX6w958vXL7m3NMOdhSnevHjA4zuLLE1f59n9BebGL7M4eYNHd1Z49vAhd5aXeHB7mQd3Vrh3a5GHdxZ5cHeRkavDDJ85xo4tA+zavpkwcBGmSuQLdmzp5ODOfj7eu5XPPt3LrZnLPLs/xcLkBZq1gEIxkzC3shvxwUx2fVe5FU3XyOZy5LK5xMGVIbPB4GpJbjclkcMUqVyabF4KQ5lMmv7+bhxHJAshGVnJZjMIW9Ds7OT4mXNcunaDGyOjTExOMz45wfiEjCfOL8wyMzPF7OwkCwtzLC4sMD8/x+zclHRozc0xMTXJ9ZEbnL8wzMFDRzhw8DAff/IJ586fY2JqnNnZOVZWlpmfn2F6eoqxm9e5eOkMVy4c5Nrnn3Ll81PcHLvE8ZOHGb5wiiAIklhIhnQmK1sg0y3k8jkpbqVaaE210pJq2eDFSEh+K0GosWWoxlB/jY72mEZdLgw838MPfPxSmTCuE8R1HL+EaQcJTFm2Z0nxqSXhYrXS0toixaqW32FTywfvjkQAa01cXBISL79GVVU2bUDm/48WxdaWjbjjejxRCly/Q0vynA0RrHUTrelNFJTkZ5ltJZVuoTX1wQZcv1iUf4uEWaCrI6SjzWfntnb6umOGz+zh5rWjHD+6jZ6GT28j4MNtfdIlEvtUyyFRFBIEIZbjYToupu1g2BaaMDGFdC+5voOqKRSVAgUlT0HJUlTyFBMHl5YA3E1hysIQYSTuKi0RlwSGaWKYAs0w0E0D1RToRgJQtwS6oWPZAsPUELaBbkoXlyEMTMuQPCzPRlg6ru9QqZbxAk9C3oWJ5VgI28QLXCzHwEoaEW17PcIo2VWmpUkh3bdxEoi7vR41dB0s10UTEqbv+jaWI9sUbceSPC7LxPEEtmvi+FLc8gMZf3J9G9uXYHlhC0zLQAgJ3BeWSRyHOJ6NbhqYlnTEqZqMe+WLRflvFQZCaEShi2MbiVNYl/Nd0p5o6AWEkPOmZUleoW1puK5OFDoYRlG2tLkC19aJQ1fyQY3ixlyrKjnc9ccMhdC16O5sUi75NBpVPM/FcWxcTzbQ6ZqFqpjohkBRJGDc8yJs20U3LITpous2umFjWD62E2F7MX5UJyq34bhlgqgD12/iuDKyWKl10tHVT//QFrq6uujr7WLn9kF27+hj/+4Btg80aAQaZTNHxSkSKSkiNUNF5Im0NBWRJTZaJH9LT1EypJOrqqcp65K9VdFSlI0sFTNHRU9TNfNS4DLSG8+taq1UzTRVkUmem6ds5iiLPBWnSOwU8EUOx1GJPFsyPF0Ny5TXUJalELgGceTIEp1kk833BPWKTxy5uK5BqeQSBxbVik+l7FMpe0ShRbnsyfsll8C3CHzZDh0GkkPmJU3RvitdwpZQEUJDUxXyhTypdIpMNkM2EWkURU3EqdZfE7neCVrpzLsNDsnoKpBKp2nNZEinc6RSMpooeY2ZBLieQVU1CXG3HQzDoFytsmXnVsTG3CJbv9dFoVTieMpm0+TyqaQtPEUmncTssxky2ZTcUMxJjlWpEtPV14sfuJw8eZj9e4cYGOigXI5pb29ncGiIar1OW1sbcRzy0eEDxLFsVHQ8VwLlLQtT2DiuL6ONvo8fRAhL0NfTRnt7GdezEEKQyWYpKlIkT2czpHNZ8sUcpmXIdsikvCWdTeG4gqKSRwgLRdWISxXpqs6myeZytDdLzM+OsG37IG3tDZrNJuVKmTDy2bJlgDgOCUMf33ep16tUqjFh6NNoVAhD2ZJYrcecPHVUxhLjgCj0k3hiTKkc0tXdpKOzIZtZqxHNtgoDgz00mxW6u5s0mzHbtg5QrUR0dDTo7+2io73O9q0D1KsRzUaZajVisK+LZi2mq61Gf3c7Qz0d7wWu9+P9eD/ej9+G8fNvP9r3F989zC9+7zT/9GdT/Otf3uE/fvWK//y7t/zPn9/lFz+4xj/+t5v8+y+X+Y9fPeFH344zenEX7WWVcqihqhkKxfSGcKRpsrlImEVULSfvmwqGUaRcCjCTjyNX5dGtKc6dO0upUqao5slk07RmJYerqBRJZVJksmlyuTSKlqVW0dm3K+LE4ZjPjjos3+xm/06HyFelo0eoeK6BKRKBTc1hJg4jTctTKGZkrbhRRDcKMtJn65hmAd/ViEONVOYDsvkM+WJGxnyUgmRD5VNUIsHHu+uc+7jOjc+azFxpZ+ZSg4lzMaNnfW6e9blx2ubmGYvxz2xGTllcON6goyErrHW9iKrk8V0JhBeWhq4raAmnZV2AWxeGTFNFmDqmoSQ70EV8TzA40I0Q8uLRtjQsQ02q0E0i35HcKzOPIxR8R6dZjzcuFH3flgJX5NLVXqK3t04USphr4Jr0tIecP9FPd4dHLteSAOBbyRXS5PKtGGYRVcnKGKUpo5Xd3W18uLufa1cOc+3iLo4f7cX3JP9kPQ4ikkWFK0xcR8OxitQrIflCRjq4Niz8reSLKTxXo78n5MCHdY4ebOfUx71cOL2ZY0cG2bKlm9179rL/wFG279hDT08v3V0dtNXLNKsBpz7q5cHUTu5ODPF4ZpC3S328Gg95PWrwatzk9YTG2qTGm2nB2xmH17OC15OCF6MWz2+6PB2NeDrqsjoe8nLC4/mYIVsVxy3WJgSvJ03WpmxeTHisTYesTXp8Z7nBm6mA1xMub2fKvBiPuXu9weOJLr5c6eI797bzcvFD7s+cYPbyEI/nDnL1zGY+2t/Pti3tuI6BqkoxKoosQt/EdlTKZYdaxaO3p8KW/pjPPt3B1OefcnP4IDeH9zJ+6UPmb+xn4eYhpq7uZ/7aJ0xd+4y2SoBlKMnvkEq97FMOBDv625m6fobFycvcnh/l0b1lXr14wosnD3h4Z4W3qy94+eguD2/N8vD2Arfmx3n+8BZ3lmZYmp3k6aNHPHv8nOdPnnJneZE7K4vcWVlgbvIGD2/P8fzRHe4uTvL55TMc2ruLvq42PNsg8ATNekDk6gz1tPH5hU8Z+/wEC9OX2LdnMPndz5PNtEphORG2pCNLOrNSmTSZ32hQlKJPKtNK64aDK2lgzf7akZcX3gUlRyaX2WiBymbTOJ7DsRMnufT5da6OjHHt5hijY2NMTU0xPT2ViFgzzM3PMjs/y9zCDPPzsywsLLCwuMDi4hy3b6+wcmuZhYU55hZmmJtf4ObNUY4dO8H+gwc4duwYV65eYmpmmrm5KSanRrhy9RyXLh7n/IVjDA8f5fLVk1wfOcfN0ctcHxnmyEf78YOAdL5IOpuTUZp0mtZUC+msXLTJBYVkF6bT0pGWK2Sx7SK7d7axuT+ipyOks92nWZO75k4Q40cV/FINJ6jgeCUsO6CgaKSSyGAmlyaVbqEl1cIHqU0ybrgRS9y0IWSts7XeAeP/bymAtX4gBayWd8LVu+jiB7SmW8kWC7S2tpLOZn+jaVG2L/7a8Wuurtak0VW2kKVIpT4gnbgkikpWNuZaRfq7y+zf28dnJ/fw4a5Orl8+wqmTO9n/YQ8ddY/2msvWoU6a9TJu4ON6IZbtItwA3XYkX8uy3zmfdA1N11D1IkU1R66QoagUKBZzKJpCUZWsK20d4K5L2LvlWESlEMOU4pDrBeiGiaoZKJouhS/TQNcNdF1DNzR0QzqshGWiGzq6oWCYMsqomRqGMBMHlnzM810sR2CYkuFVrsT4oYtwDISrYzu65GpZWiKC6ZTKAcLWsWwdy00OR0fYhjyXMDAsC9sPJEA+sBG2gWnLZkXbE7IZ0TKwXYHjSYi8H7g4nkUYe5SqsQThC8n0sl17owXR9RzKlQjdNNBME8XQKaoKphCoukq+KBtlVS2P51lYtpE0IEr31zvUQQ5dy2EJBccqSpFlPTJvKti2gefJGJslVFxLpbNRwbFUjMTtrSq5d23PWgHLUAk8C8cxqFYjKcrYJp7nYNsWQtgyjqVbGIZA03XCMML3AyzLwbEDHNtDCAfHiWR80QmpVNvwggRM71Vxgwau18D16zh+jbjSSbOzn57+bfT0DtHZ2aSrs0ZvV53BvgZ9nWVqvk5gZIj1LIGWllB3NUXdUSjpaQKllUhNEaopQqWVSJMRxUhppSRylAwZWywbifhlpCgZCZ/LzFA3MzTsHFUrR9UsULEVqo5KLPI0I5Oap9FTD6lUPHzbJPBtKT5ZBsLU8H2LSuxRKfn4yXu4XqYT+BZhZBPFLoEvKPkWniuB865r4roGgS/wfUEUWQSeSRQ6xJFLGDnYroHnCyrlQF6vhDauY2AaKp5nYQgj4W2lSWUTnlQ69X8IWsnnM1nSmSwtCTS+NZOhNSPdXxuCVzqJJWYkQD2TfD6Xz6BqKkVVRSkW0TWVZkeT7v5einpxI+7emmqRpR+pFlpbk0hftkW639U8qYwUvhSlSDaXIZtNIvf5NNlcBtf3EI6L67lcvnKekycOcOGz4zTbqvT09dA/NEhUqVKt16g3mtTrNbq6uqjWa4RxBcO00A2BsKTLsNFsyjh6UMJ1XNrbKriegaIWyeVyiTCYk3HKnGSTWY4UsNLpLPl8nkwuQzaXwTA1yUDMZtAMjSgqkc3mKRZyxFFIX0+dhfkRtmztI4w86cIMpTgVhC5t7XU8z5FCVxwQxwFh6DM42Ecch3i+dGxu3dpPENr4vkMYeFRqMXE5oFwJqVQCurqbDG3upVIJ6exq0t3dxpatA+zetZVaLaJc8qjXI8mebJRpNsvUazGNelm+j93tDPR10tlWYai/g62DvWwfeB9RfD/ej/fj/fitGD//Zt++v/j6Q/77dw/xNz84wz/85Dr/8rNF/v2vnvP//cvv8r9/tcpf/9EIv/qjK/zzn0/zix9N8vtrw3zv5edcOjnA9qEqvT11VDWDomQoKpKDYgkNxzURQsJbTVOR7YaWhmEWKccuJ48eZPj8WcqVKqpWlBDQTOsGQFpWKbfKKJKRoxwr9LanOX7Y59xRl0snq3Q0FWyRx3MMbKEmzC3Z6GhoeXQli67mMfUiqppD1/K4rikb6rTChuPMsxU623wsS+7IZ3IpKbwk8PmiksURRXZvLrN/q8vVk23MXR1i/Hw7Y+ebnD1sc+GoxfXTDteO64ydEYyf9bh6so3OpkUYWEmEs0gcujK2acqFka4VJRRXK1IoZigU0nKxpBc2oOOeK/AdE8/S8b13kTPfNSRXLOF1uY6BY+m4to7nGASuQb3iUSo5NBoS3mkmfK5KxafZFhPHspWoWgloq3mcP9HHnu1NCoUWcongmC9kyeczFJXMhnNLUXOoWgGlmKUcG3x0sJsLp/v56GCd0E/cfKaCqcroZb0S49kGrq0SBzb1SkhByZFOSTEjm5NHrpBC1/J0dYTs3lpnc2/Eri11Pj7Qy4UzB9i9YzO7du9l7/6P2b5zL5u37GCwf4hatUS1FHBwZ52HM3t4MLWVR9MDvFnZwuvpNt5MeqyN67we13k1pvFiVGFtQvBq2uTNpM3qqODFqM+L8Zhnoy5rkyFr4x4vJ+wNd9fLUZOXoyavJx1eTTq8nvZ4PWnzxWzMy3GXN1MuX8xEvBwPeDoWsTpd4etbnawu7eDFwkHuTe7n+dw2pi+2ceHTOqePtLF9sEKz6mIYRSyh0Kh5tDd8yiVBrWrR2x3y4Y52znyylbmRE8zdOMbYxQNMXN7P1OW9zF4/xOSVg9wc3se180doqwQYWgFLGNimSnd7mX27B1mcv8nTewu8fDzP62crzE1cZezGBWYmr3NvZZ5Xzx7z5MFdnt27xXfePOPL1YfcX5nm0Z1ZVuYmuL0wzeqzZ3z91fd4/vQljx884NH9e9xeWWR+apTluTGePbjFi0e3uHd3kdGR6xw5sJfutgrt9ZD+njo7t/Vy5OBuzpw4xPXLp7l29QxHjuzBMBTZoJpJySKDhLuXTtoR1yOH6wuVTCZNNpeWwNt060b0JJOTrq8gCsjm5aKkqKnkCrkEPpyiNZUik8sRxQGfHj/B5yNj3BybYGxykvHJceZm51iYm2dhYY75hXkWFxc2GFoLS4ssLkmW1srKbW7fuSXFraUF5hdmWViYZ3Z2noWFBWZm5jg3fJ5zw+cZvnieK59f5MqVc1y4+CmnTh3mwsXjXLh4mouXTjM+eZ07d5ZZXJzj5vhldu7eThiVsLwQ3TBldCS1znRJJXwsCd9fr5c3hUYY2JTLgm2DMb0dDt1tAb1dkrkSRCF+XCOutePFNWy/hG65FBWdfKHApsRp1ZraREHJ/yYTq3VTAoz/zSjhBy2baE23sinVksQUExZX6gNaUuvi1wcb4pV8XLrO1hvL1s+/EYtcP1rexRhbU60yOpnaJBeHiaBZLOTJZFKykMHII0SB7o6ILYM1du9o5/L5g1y/+jHHP93Oti1NIl8n9AVRHOGGAYbtYlguuuWgmQLDstCEgWHqGKaKZiiomoJl2xQ1haKal02EuuRWWbaDqmpJc6FCEHgYwkA1NWzXplyvSAeQ76NqGrouI4rr7WuqrqHrsiXVsk1MYeInjizN1Akij0ZbDddzMCwT3TDRDA3NVBG2ibBNTMvE8TwM06RUjvACBzdwMSwtcWdZmIkgJmyRuMFMhK3j+ja60DCEIUHzQgpdwrEwHRfhuliejbBsNNNCMQSKrqNbJnHJx/UtbFd+D0JYhFGI5ZiIRNgybAvDlE42w9QxhYFpGtiOJb/GsTAcE0VXMU2dKPbRDZVSKUTR8himiil0HFtg6EUsW0fTJLNQUWQsVZhFHEfFESqurWPbarKxJUWsdU6XJVSEWthoVRaGIt3lyUaMoRdxhI4tNKpV2cZWLsmYdXtbjTgK5M9K09A0A1VVUVUVTVMxDQPD0NFUE9MQhGGEY/s4TojjRfhBGWH5mMLDcWJsN5IQeq+GE9RxAsnoqtV76Ovbxo7tu+jr66WzvUGjVqKzrUyz4lNyNWJTwVczBFoWX00TqmkiNU3JyEnxS03hqykCLU2gpAi1NFVbIdKS5+nyiLUUZSMjBS8zQ9XIULeLVESBkpknFnkqjkrJVQkdhYpn0Ci51Coe1TigHMkGxHLkEAYC1zHxbY3YNQgcE9fWk9Iblc6OKtVaQLniUS15NGsRYWD/hqurXPaIQptqJdwQvwJfQvYtR8NyZbGO4xoEnoVr6xi6ssFe+/XI9nqLYiqTSmKI63NIWgLo00kkMZMhlV3HYaSlo2q9ZTeXpVAoks1lZYN0Pk0mlyKMSuQKCtlMjmJRYWDzAL39vSi68u41Wj9IGF6S4yU3ISRntKjkSGdaSKdbNiLOMrnQSjaXRlEKGIaOYVpUymUOHtjD7NRVJm9eJYp9evv7qNSrVOtNolJMZ0c7XV0dNJsNmu1NXD9GWA6msGXTYhATRhG+H1OtNQmjkHIlQFgahWJBxqqLBTLZtGy2zqYoFGSDYr5QQFFV0tkMqi6bdXO5bBJTLJLJpeX8kS+Qy2VxbJv2toh792cYGuqhWi1RrZaJ4oD+gV4q1RJhJDdbolJMFPsSIh/6VColXNcmCD3aO+pUqyVc3yYIXaLQJy5HtHfUqdVL1Gox3d1t9Pd3JdHEMu1tVeqNEqXYY2CgmziWv099fZ10dTbo62snjlziyKNeL1MpB5Rjj6HBLrZu7qG3o86HOwfeC1zvx/vxfrwfvw3jT15v3vcnb7by07e7+Mvf/Yhf/sEn/P1/Occ//mSM/+eXD/l//+FL/vffvuF//uwOv/zh5/ztTyb41Y/G+Le/fMDf//kjXtw5y+4tZRplDcvMUFQkn0lRJHjeEhq6XsBxkt1UW2VoqBPDKBAFDidPfkKpVkXR1QQaLCMy66JHKt0i64lzLfh2it1bLT494HDpeIljR0qEfg5hFDfaAyVQXsYXdDWPVpQwdEdoGEks0BIqvmtg6dIZ5XkGgadRiQ0aVZtcvpVU5gMJuU5L4LVhKoShxZaBKgd2Rhzd43P+aA/7hlwObfc5vEPnynGXz0+YfH5CZ+SUwfgZh5EzDTb3+Wh60u6YuLEMvYiu5zENDUtoqEoeNQESa3qBoiJbJ4vFPKqasMMMdUMkMwwliQbo2IZK6AkCTzIvbEvDc03Z2GgUKYUOpcjmw92b2b61X1Zvl/2Ni8q+3nYq5YD+3jZKkcWFk/18crAHXU1RKGaTdh95gZdPIqm6UaSgZCgoWZRihlKo8clHfQyf6ub0p+30dLo4to7vCSxd7uL6jqAcuThCkeKbJygWs2TSsq0yk0ltAO3zhQyuVaCj4RK6BSwjRSVUaJZNfFtn+45d7DtwhB2797J5y242b9lOrValWo7Zt7OdWxMfcn9qK4+m+nm1uJm38z28mvR5NW7walSTAtdNhZdjKi8nDV5POqyO2qyNe6yOOayOWbyadHg7HbI6Jng5orM6ZvNkxOHVZMCrCZdXkzarEyavJy3eTNm8mXJ5M+mwNuHyctzl9aTg7bTDq+kyz+e38GJ+N6sLH/JqoZ+7oz2s3fqQtVu7+eyjDvZsbdKoBvi2Sq1iUa9YNGoWHU2bPdtrXDyzl+FjO5i4/DGTlw4zefkg01f2Mf35PkYv7uPy6d0Mn9xLveQmHLei5M8Ihd1buvjOV8/5vd97yx//4Ft++pPv8+d/8kP+yx9+j4mRCzy+v8zDu8vcv73Ak/srPH94mzfPb7P6aJGHKzM8ub/AncUplmfGuLO8xNs3X/F67UseP3zG06fPePr0CQ/v3+b+rUUe37/Dkwf3uHfvLnfu3GNmeparl89zZfgUx47u4/gn+xm5cZFr184zPnKR+ZmrTN48xUcHt6Mq+aQZMZXEEzPJAiWJGuYy75r0EohvJttKLi8dTev30+mU3G1OIrbZfJZ0ppXWBESvaibNtg4OHznCjZGbjIyPMTo+yuTUBDNz0ywuLbKwsMDSyiILS4ssLy8zNzfL/OICSyvLrNy6zfLybW4tr7C4OMfc/CzzC/PMzc8zPz/H/Pw8s7PTTE1Ncv3mCBcvD3P2/Ck+/nQ/Z4dPcGH4OBeGT3H54hlGR69z+/Yiq6vP+fLLr/nmmy+ZmBhm89YeqrUqjuOgqgVy+QzZnHRTprOJOyElnY+5QhpVy+OHBqWSRWe7R3+XQ3ebR71sU636BGHi3opreHENL6zi+TGKZsoWsWzSmpiITLlCFsOyaMmkNgSqjXbElBS0NqU28UHrJnnb8juJQPab7K5Uwgf7ICXjiZtS787T8mvn/CC1iZZ0y4YDbB1ev15fn81lyebStKY3kcq2ksmnMIROPi9ZgY6jYps5fE+ht6fMh7u6+OjQIDcuf8yNKx9z4tMdDPTWsISC5QgsN8KwXTThoJoC1TDQDB1hm6iGIgUmvYiqF9F1Dc/30ISM+dmOharL6KGMGMp4oGFKsUo3NQyhYgotidoZCEtIJ5imoWlSFNEMQ36dsR4bNLAsgSn05BwGhtAQliFjj4aOaqhohmxh1AxVsqGEdFCVKmXickQYeZQqEY5nU6rGG1B2U2hYjomdxBFtV8YZNWGgCxmRNC2NIHSoN+s4voflSZHLtN4JgYbloJomji8QnowoWo7Atm1MRyQcMRmr1IQE2a8LXJohb3VTw0h4XrIZUqAZ8rlawuvUTelAVdQcpqni+RaGqUgOVwKdN/QCrqXhOhq+K2Q035DzpRAqZjJXrke1lWIeTSvIDTdTxbUVAk9gmdIF7doCXUsYmZpEHjiOSXtbjTBwMBJOpqblUYp51GIBpS2PfaQAACAASURBVFhEUxVUVUXXTEzTlu41zSAIIrq6e3HcENMOsJwYIQKE8CWg3ilhe2Ucv4of1PC8CmFQo9HopLd/Mz29fQwODtDd3U69GuMKlYpnE9s6oaHg6zlcNUWgZfD1DFFyBGoKX0sTaBlCPY2vphNRTIpekZampGeJ9QxVq0DFzNIRqDTsAiUjR81WCPUcFVel4hlYRh7HLCbYBxXH0gl9Z2NjMQosGtWIasml5FnEnkU1dog86Vb3HY1SySGObaLYoVoNCAObMHQIAkHgm/i+ZLg5joHrGIS+heuYuK6J5wsc10jiiiZxYOHbshBALSrSdZppJZ3JyhbEVPqd2LURQ0wlDYnrce7cr/G35AZKLp+Xf2vyWTJZWWqy3qydT6KFiib/7xuGgR8EHDp8gPbONgyhyXkmnSKV2iQ3UjLv2mjT6RYy2RSFQjaZp+TGTDaXlXNcNkUmJ/+eu54lW0SDgK1b+nl4b5qrF0/S3tEkKpWIShFxqUKzrY2urna2bh0iiiPJtfMCHDfAMB1s28d1I8IwxvMCgjCm2dGkp68DU+hkc7mN189k0hSLhQQPksM0dSzbIpcvkMnmZAQ0k5HzayZFLpfFsgWqppMvKOi6Ri6f5+SJQ4yPX6anp50oiojjiEajzvYd2yhXpIurvb1JGEd4gU0QeHR1dVGulAgC6fSq1WP6+rtxHYs4DqnXypQrEZVqRKUa09vbTV9fNx3tddrbalSrMVs299PWXiWOPDo66jSbVdrbqjRqMd2ddbZs7iUKXSrliEo5pBT7DPZ1UqvGdHc26GyU6Okovxe43o/34/14P34bxp+8Htj30zdD/OT1Zv7si1382Zc7+cW3H/Gr75/hH358jX/+8wX+8+/W+M//8Q3/6xdP+LufzPBXf3iJf/zxOP/6l3f5H392i//2+4ssTRzi0J46tkijqBk0rYCi5DEMBU2TzYmW0AgT9kIYuDhCZ9u2IZrtbXT2dJPJvat53nArpFvJ5TJEkY/vFBnotvlon8fYxU4O7opwRNLmp79zYxm6dGwZavEd0yoRvjQ1i6nlcS0VRyjYQsHzNAJXx7eL1MoWhp4lk91EtVYik2lFUbIoahbDKNLTWWLnkMuxgyWO7y1x7mCVa6e6GT4acPNcxOcnDD4/rjJySmPklMGNzyps6bWxLcnVsoSaxDYT4c8ycB0hd6UTQUtRcsmCREFJGC+moaIlAHpDL2xEFoVexLMMXMuQF562ThTYBIGFY6tEnkkpsChHgvaGT73i0d5eolRxqJR9wtilUg7wkwvKMLD57Fgvp472Y+jpjWbDXD4l2Vtmgbjk4oc2hqVQTJhqne0BJz7tZ/h0LxfPDNLZtBInn4qZ7I4LXcE2NQnC90wcSy4qcrl11lkLmUyLBILnUlhGjkZV0Nn0aK9Z7N/d5PSn2xnq6+DgwcN8euwMQ5t30N09QG/PII16g3qlxCeHt/Bo6TgPZ/bwdHoLrxcG+frWIC/HXF6OGrwYUXh5U+XlTY3VMZ0XYxZrEzZvpwNWxyxWRw1e3tRlnHHa4dW4YHXU5OVNlyc3fJ7clA6tV5Mea1Mur6cdXiYxxi9mPNYmHNYmHN6MG7yZsPhyocrz6SZf3trJ2uJ2XswN8HR6gLWlbawtb+PW2A4++3SIroZP5Mj2t2bNprfT5eDeTq6cP8C3Xz1iZuQMoxc+YvziQaYu7WPm6n7GL+3lyuldnPp4O+31EEeYuI4lnX+Wxvmzx1iaG+Wvf/FTfvnXP+ev/+rn/N63X7OyOMnNy2cYvXKKpw9vc//2Eo/ur/DswR2+evWMb796zlcv7vHswS1W5ie5f2eRuytLPLh9lzdrX7G29iVfffkta2++4dXaW+7ducOdWys8f/KUZ0+e8+jRc5ZX7nLr1l1u31piYWaM6YnrjN24wueXTnB1+CgPVz7nxb1rvHl8lad3rjE00KBYkGD5QjGPompkcumN+KGMpq2LW0kNe6aVbE6KIOlMSrZU5TNksnLHPpVu2dgtN4VOW0cH+w58xOkz57h06TLjE+NMTI0zPT3F1MwU84tzLK/cZvnWLZaWlzcg8rOzM8wtzDG3MMfS0iIL84vMzc4wNzvN3OwUC/Nz8v7cDOPjo4yNj3Lp8gUuXLnE8MXPGL54mk+OH+Lc8GnOnj3JpeGzLM1P8/LFc16vveKLN1/w3e9+j2++fsvE2HlGrp9jenKULZt76e6u093ToLOrTr2thOMZOK6Jqhao1ctUayFDQx1UazZDQxW2DMQM9DrUSgal2KVULhGXG3iRFLeCcjuWH2OYDrl8gVwhLzcWklhNvpgnk8/SNzBAayadOKpa2NS6iXQ2LVsNNzhdmzacXy2J0LXuuGr5NbfXO3FsUxJ9/EA6tJL77w7J21oHz0uBK4FDZ1qTgoAU6VyKXCGXNKil8DydwFPYu6ePwwcHOXpokGNHBjh/aidnT+7ik4+2UK+6eJ6N5XkIN8C0HFTDRDMMVEOXDi1NQTMNhC0dRrqRiFKGjBS6noumqyiaimroqKZkaWlCR1g6hqkghI6wNHlr6pimSBwZOoahSxeQqWJa+m8IXIbQEMLAtk153zQwTE3C4o31+zq6oWEICYw3hYxnOZ6N4zmSvWUbeL6N7VpEpQgrAc4bhiJj8aaa8L0UTFtgOBaGbWMIkQhgksXlBT5OGGAHHk4QYLkehu0gXB9NWHiRj+VbOL4UzYRlIhxBtVbGMA352o5A0xSKRelKEcLAcqQYqBlS6FO0IqqmoekmpmkkPMIiqlbANHXZmJg4wB3HRtVUVLVIPp+VUX1TwRYJt1Iv4LqmFLRM6dDyfEvGEBOXdFHJbIhcQhQ3nM9hYCNMBVVZL6vJS65aImhJTpeKpuQSyH0eQyuiKkWUYgFVVVCLKqqqoek6um5i2y7Ntg5M4WIKF9uKMc0AIQIsJ8RyAiw7wAsqlCvtuF6FOG5SKbdTq3fQ37+ZRrOTvoEhhjZvoa2tTjUKiD2bWuTQKHmEQiEUeTwtS2BmiI0coZaWDi8tja9liMwCkaVQ83V8NUugZvG0NL6aItJzlESB2MxQMjOEeobIKBDoefoaIZ0li2ooN5YiW8e3NPzE6SZMVQqFjkHomXi2TugImpWQWmxT8gWerdGseXQ0IuJIUC55VCKXUuRSiqX7y3MNfM+iUgnxPIl08BwD3xX4noXvClm2knC5mrUIzzali+jXRKvWTJaWdEoKXElrYmsmQ2uqNflYzicSMp8hncmQzeXIJ4D0XLEg43jZdNLQKh3EqVQLQqjk8znS6RS6MAnDCNf32LZjCx1dbWhaEUXNJ+dOxPn0emRxU8LhSlEo5EilWzDMRKDPZcjmshsbfAUli2GoxHFIb18vO3ds5cG9KWYmLlMqhTSaTWr1JpVqnVq9iR+E9A8O0NnVSRjHmLaNsDwM00YID9v2sW2PIIjo7u4lLkX09nfR0dVBNl9I5kr5PRiGjEbbtkgA8zla062k01my2VxS3JIiCAMy2QzCMigUCxvcwUw2y/DwcS5fPiUFrjiSRxRSKsUMDPTS3dNOXAo3mlej0CeMPMI4wPNcSqWIcimko6MhPxcGhIFLFHtEkUcUenQ06zQbFarVMnEcMDggWaxtzSpR5NLZ1ZQg+s4m3V1Ndu4Y2BCp67UKUehLYH93G/19XQz2d7N/93b6OurvBa734/14P96P34bxeq6x7w8eb+bHa5v56Zut/PTtNn721X5+/t1D/M0fnOJvf3CWf/ivI/zTz2/xH3/3Bf/xD1/ybz9/wF/94Dp//6Pr/MvP5vjXXzzgb366wtdPznH8YJ16XMBU01IYUnKoasLn0vOS3aQXKAcO+/ZsZffunVSqFYpKUe7OJ/XD0qEgLw6y2RSKksWyFNpqKru2mFz7rIMDu6qEnka1Em0IPtIZJRuR1GJesln0IkIvYJoFyewwFQyjgCMUQt/AEUVcS8GzFEJfpastIJ9voVjIkcm2kslsSpoDs+h6lnpJY/+uKmcOlZm72MfC5V4mLzS4cdrh+mnBtRM6V49p3Dht8fnpmI/31Qh8JeFRFBMnl4pl6ViGhq4p6LqCUsy92x1WcihqDl1T0dQiqvoOJu/YOrapybZEoWObOrbQCXxp+ZcXji7Vkks1dqiVXMqhoK3h09NZoa+nQm9vnWolIIwcwsDZ4GY0GmU+OdTF6U/6CQMNpZhUcCeiU1HJEMQmtqUShja6nkfX8+zc0cmFc7sZu7af86e30agK2VRpFXEtNWnWlGBfYcr3PfRM4shDU5RfE7hSkq+Ua8UyC/R0e+zcWuH4kUFOf7qFY4c3U4s9du3aw+DQDrp7h+jpHqS92U1bs41Grczhvf3cmz3Ki+VDPJ4a5O3yEF+tDPBixOb5DY3VUZ0XIyqroxrPR1Se3jB4NSZ4NWrxMhG3Xo+ZvBzTWJsQMpp40+T5DZPH10Oe3qzydCTk0Q2Ll+Meq5M2r6dtXk8mUcYJwZtJwesxgy+nPV5NBjyfjPnm1gAvZgZ5u7Sdh+N9rM5v5auHR3i+dIThE/3sGKhSjwx2be2ktyNgz7Y6Fz/byxcv7/DH3/8eq49vM3P9DOOXDzE2vIfxi3uZunaE8yf20F4PksZKgZkw2XbvGOC7X7/ij3/4u/z5n/6IH/7RD3h4/wHbt/Rx7uRhbs/e4M7MNZ7eW+DxvWVePL3Py4e3WX18jwcrM7x8sMKLJ/e5f+cWL58+4dmjZ7x8vsbaqy94+uQFb998w5dffcuLF294+OAxjx884smjZzx98pInT1Z5+Og59+495N7dFe4sz3J7aYInt6d4fvcmbx9eY/XOeZ4vn+KrJ1d4de8ys+PHqZUsColbSfJJ0lLMSnbhswkfSsbUUsmuciqBj6eSdsS0FLsycsc9n89Qq0bs3buXT0+e5uz5y4yMjDI7O8PMzJQ8ZqeYmplm5dYyy8u3WFq+zfzCEsvLt1leXklaEBdZubXE0tIC83OzzM5OMzszxcz0BNNT48xMTzI7O8OVK5e4dOUCly6f58LFzzhz9gTnzp/m7LlTXBg+x9TUGA/v3+Xt6zXevH7DV19+zXe/812+971vWFt9zNPHy3z9dpV7txeYnxlheuIyM9PXGB25xMVLJ9l/YCsfH/2QoaEOTpw4wL59m9m6ucHQQJmhXo+hvpCeLpfOZpgsHsq4fpmoVMewAtyohnADVM0klytIEbFVQpE/SLVQUAqSu7XenNgqBSvZoijjgZtaP2BTS0sCmv+ATS2baGlt4YONpsX1BsXk48SV9TtJdPF3UknbYqt0fbW2tiSvn8QSM5vIK/kkeirng1xe8saKilyAZnIZWWOfy8hm2IbHyWO7OHJogMP7ehk+s5ur5/dx/sxetm9ro1J2KJVihGNj2h6GKTCFjaprmEK2HKq6hm6ZicglpPsocWvpho5lCSl6GQaGaaGZBqZlYQgd09KlyGMZGELdEKp03cDQpEPLtAzpyLI0bNvAtBJxy1QxhYqTxPsM8925TFMjigIs20JYpoz6WRJAb1pCQuU9hyjyicsxjmdTqZQI4xDLtjFsC2HL55lCffd92DqGbWE6NpYj//2WLd1UjudiuQ5O6OLHHkEpwA18bD/ADSPcKMYvxUSVEC+wcRxLguxNHT/wEEKg6SqmaaLrKmpROq90Q5VilZ24vhybgpKnWCxSVCS/TJgyxqjrCqZQcT2BYSgEvoOmaRTyOVRFns8UBVmqYkm3suQOKnhJLFPT8riehW4UKYceqiJZnJ4nMAwZdRRCpaenDdN8B5/XVHmtYugKmq7I9mc1h6a+iz6qSiKAKXk5hxtFdFXB1OTP3LIkp0skgoPvh5iGjSU8hAgwDMnsisIqYVTFD6tEpTbiqEm10k0U1fH8Eo1mF6VSjTCuUSrX6O7qpr1NOldqlYjYt3CNHL5exNMz2EoWV8ngazkCXR6xVSSyinhaGreYJlAzeFoGT83iaTkcLYejZPA1+birZ/GMPGVboSQK1AMTx1Qou4J64FDzbSqeRcm3CByTwNEpBTaRZ1HyLBqRRyOyqAQmZc+kWbLpbIY0ay5t9ZBmNaRejaiWA6qxT+RblGKfUhwQ+DZ2UqTjCB1L6AhDw3bkY7at49sCpShjdDKy3ZrEDtMbrYXrAlcqnaE19c7B1ZJplXzXRNTJF/IUCnkyuRyt646ubCoR1yWHNJVuoV6PyeZlBD6VTaMbBuVKha27ttJsr6HrKumcdI61pCV7qzXdkhzy72s6I11c6WROyyYOsUwu4XxlNpErtKIqeYQw6e3toaO9zuLcdUZunKNUjvCDgLhUIS5V8fyIICwRxrEsybA9LNfBcyNsR4pbluXhuPL3rxRXqTfqlCsRrutiCotcIS/daoUcjuOiKAqd3R2y4TGfSVxwWfLFIulshmwuTb6YR1EUiqqMMBaLRQrFPPl8gSNH9jB8/lP27ttNd0835UqFWq3K5s2DeJ5DuRTKxsRKzPYdm/F9jyB0qdZLRFFEEPj09HZQKgd4vk0QuEShR60aE/gO/b2dtDXKtLVV6e3toq1Z4eD+XUSBTW9vk0olpFIJadTLdHU0GBrsYce2AYYGe+hor7F71zaGBvro6+9isL+Xnq42utrrDPZ00tVWfS9wvR/vx/vxfvw2jA77/9p3cCDHy7kefvi0nx+vDfGnb7bxp2938rOv9vOX337Mr75/hr/70WX+/idT/NN/v8+//3KN//zVKv/4p8v86o/H+aefzfFvf3WHf/6LO/z1j+d4eesTDu4oUQqKGFoWUy9gGgUpbgkVx9Hoaivz2amP2bNnt4QpZ1K0pmQdfFFTSCdWaGnj3kSxmCIM8ny4w+fExw0un+5ja59PRzNk/95d2EJD1/KyGlwpJM4nyYtSlBy6krQumVJgUtQcelHGFYVRwDIKBK6Oaym0V23iwCSb3iQFl4yEgypKnnwhhaEX2L65jd29HpeP9TJxYYCZy91cPRFw9UTA9VO+hM5/5nDzbIlTH1eplKTDTDYkFpMWRQnO1ZUimlpE1xQZuzCKqGpeckaKebQEPm4ZKpaQh23pCKER+A62MCmXfLZs7qNaDunuaiMOXSqxR70W0GiElCOHOLLo7apRqzq0t5fo6KgQhDaWMKlUImq1mC1bJH/ryvk9lCIDTclRKOQo5LNoqtzFdn0N35dx0zh26e6sMnbzNLOTJ7g1d4aPDnXR0fSwhIIQMgpi6vlkp9yUrBTHwHVNhKXiWCKJpLVuNOalsy0oaob2NovtQzHHPxrg3KldfHxoO6XIo6uzg+3bdnHo8Cf09g7R3tZNd1cXfd3tfHJgkEcLR7k7sZmH492sLfbx1coQL0YsXoxovBzVWR3VeXlT4flIkRcjKq/GTF6PO6yOGqyOShFsdczg9bjFqzGDVzcNXo6YPLru8eRGxMuJmKcjDi/GbFYnBWuTJqujpnR7jemylXHcZHXUYXW8xDdLFb5Z7mBtcRvPZ4Z4MrmV5zObuTfWx9KNrVw/28/xg10c2CGZXLu3Njl3Yg/fvH3CH33/9/mD3/uW3/3O1yxOXGX2xnFunt/L2KVDXP5sP9uGOhPWnYFrWbhCp7+7xuN7c/zw+9/y4z/+Q/70T/4rf/D7v8v5c2eZGb/C/VvTPLw1zd2FUZ7cnePRvUXurUzw9PYMz++t8Oj2HA9Wpnj59AFff/kVz56+YPXFa148W+P12hc8evCYB/cf8uLFa548ecnjR8949uQZ9+484vadh9x/8FRGGB8/5PH9RV4+mmP1wRiv7lzhzb1zfOfxZb55cokvHg7z8tYZni2d5uHCScaufESzaqOokkmSWQfGJ0y+9UM6tmSEeZ3Vt85mSqVbN+J2xWKO7dsGuXjpPGeHL3D1xihXrl5nfGyCyclxZmanmZubYXZukpm5GeYX55hfWGZx6TaLSyssLS2ztLzCrdsr3Lq1zMqtRZaW5pmbnWV6epLp6TGmp8eYmh5jYXGe+cUFzg6fZvjCac6dPcnM9E0+++wE586dYnz8Jg8f3Of16zW++vJrvvria773ve/x3e98w9u3r3jx7AGP7i1xe2WGtRdPubuywK3FaRZnR1hemGBhdoypyetcv3aWG9c+49yZj7hw/igH922mvztisC+gqymoVkwadZc4cnEcByFcDNPFsgMsN8K0XPJFhWw+TyaTlQ6DpMmwJXnvNhxXGwKXdGypurrB4ZKurdbfiC+uO71kxLCVTa3rzLB3z2lNJ9yuDYFLurnWz5NKtdCSLADTmXVgdOsGlzGblQvQbD6bMK1UatWYns4K1658wuFDg5z4dCcH9vVw/MgQH+7sYNvWDuKSg2WZOJ6L63mYtoXr+XhBKCNkpiXjhqaErXuejesIhGmg6/pGtFA3NVRNSaKJBoYhWw9NoSHspKnQ0hGmhmFoCFPHdZxEsJIOKdNScWwD2zWxbBnLs2wdxzUSdqUuIe62judZ2JaJZZmYIuFkbYhUpoTHGzrlckxXbzde4OL6DlEplC2GtoVlCQxDOsKkQKdh2iamZSTinOR/mZaF5Urel2kLTMfE9gxsz8TzXenqCjws38N0HSzfxfEdLNuSXC3bwnZtvMDDcgRCSMdasVCgUCgk/C8N3Sig6UWGNg/geCIRkVQpJqoy7mQK+b7IpjcDSwg0TZOx/WJROpuFdDELQ26gCK2ASOZHU2ioyTVBHNo4QpN8SsfATJAGqppD0/PYQuINNLWwEfEOAlsyJE1VxibVX3d2ybm5qGQlk1KTsUpVyWGoKsI0E3FPxxSCKKoghIsQUuDy3BhdFwRBSKPRRrXaIC43CMI6QdAgipoEQQ3PrxCENTyvRFRqI4yqlEo1Ojra6erqpt6oEwYetqXjWf8/e+/ZXNeVmGt+cYsATtg5x5NxkCNJMEeRkphzjkgkMghGMSEDzAqkRCq0JJe73Wmc2vb42r7TVddza2r+1DMf1gbUrppf0MVVtYtVwMHB5gaw91rvet/nNXEMBUvN4qpZHDWNp2VwtTS+liY0JEIzQ6CmyRlZQkMIYYEh4ekZPCWNr2Xw9TS+nsFV6yi4GpGtUQptbF3C0RVcU8E3NAJTI7Z1GooxoWvgm4KBVi0EFCOHnKuT93QiRyf2DGLfpJR3yUU2ceCQiz1C38F3LDzHJPBdXMdMDuvnuY5tEjiWcEVaupg3qQqZdEa0HqZ+FrhWCkQEa1G07NYlBRyC25emNnmeZNMCni4g7wKsLhoN09Ss3hOT50uqFstWk7ZDIYzJikypXGbPxztoaCyjaqpooa1bYQnWUrsS2U7VJBzBWnRDQZLTibtYnEs6k07YszVksrXISgbD0ikUClQqBYYGTzM+coFcPsAPQqI4TxDmcD1RkhGEQtyyHR/XCwiCPGGUw3UjfD8ijkVMsVrfRLlcwvMsslIWTdOwLBtN15IylxSSLFMo5P9sLpZK+GY1Ip6YSaFoCoqmIatC1NI0A8u28DyfXbu2smnTenbu3EF9fT25XJ5iIU9HRwtRFBAEHo5nEcchjY1lwjAgDH1KpQL19RWCwGfDxrX09HRTXy2QLwjRMww9wsAjnwvIRR4NDSWaGss0N5VZv7adhkqehoYCHe1NtLY00NnRQldnC+vWtrOhp4tdOzazc8dmPtqziz27d9LR3kJ3ewsNlTxNlQKtDRW637covh/vx/vxfvxlDFdL7fL0WjorHzB+Ls8Xd9v5cbaTv17o5ldPN/K7l7v5uy/28vdv9vPP357kn78/y7/9NMCf/nCf/+ffXvL//p9P+OMvB/nTb4f5X38Y57/+/hb/41ej/ParAUYvb2XvtgZKsYbnCHHJslRcz8BzBSMqDD1s20kmBmtWd7zq6sREQpYEr8A0MjQ3GOzaEnJsfytnj3WQ99MEjkzomjiWimPL+K6O7+q4joahCffYyoR0hamhrbijFAGitwwZ19QIkqalhpLLpnVVHEsinV5DOpNMOqQUkpRGVdLkIpN1rSFH93YweGYjl491sHujx44NJuf2RwyeDBg86dJ7zOPkvpj2Rh3LFLGIfCEQXBRdxTJ1bFOnsaGIYwuArmCGiEm1ZQl+iG1p5GIf21TxXEO4uBzxtZ5tUcx5tDQW6WhtpL6+SLEYUq0v0NxcprGxQBSZhJ5GIWcThiaFvMuHH26hvlqgrbWVhoYqUeyQix062/NcOfchrc05dDVprcumyGZq8R0Dw8xi2yrNLWX8wKKhMWbfx2s5d3wtF0500tVmUcgJbodpSLi2TuBZYgGRcNl8zySOPfzAolTIY+jaqsCVyQoWhSSnsKwU7S0R2zaUOH5wAzu2dBFHAWu713LwwBE2btpGZ1cPnZ3r2bljFzu2bmTf7k4eTe7h3rUuFibX8dm9DTyf6mCm32FhwGBxQDi4FgeEg2u+T2NpwGT5usPigMaT6wbL10wWBnSWrpk8GbJEg+I1l4eXHeYG88wPRiwMWCwOmjwZMlm6ZrI4aLN83ebpsMPTIZunQzYLAy6vpqq8vt3AF3e6+OzT7Ty9tZ1H19cxO7qB6eFOnt7ZwczEVi4cbufo3nb2bG/j3ImP+Pz5LN9/8zVfffElX3zxJe++fseDW6NcPfsRU9dPcPXMR3S1FIkCVywOdR3ftagUfPbsXMeLJ4/49u0rnj1d4MH9u1zrv8rmjRu4eOoID+7e4OHtce7dvM7Dezd4eO8Gsw/GWXh4k6XpB9yeGOLRpzeYeXyPh/fvszC/yNLiExbmllmcf8L0o1keP5rl8eN5ZmeWWJhfYm52julHszxbfs70w0csPr7F3L1eFj89z8tHl3j58DSvHpzm1cOTvJm7xJv5yzx7cJqnD07w8tFZnnx6iqf3z7Hw4CoHPl6PZWZFfDWBx9ela1cXBMLRVZuAyWtIZ1KrTXu1dbXUpmpRlCy7dm6ht/ciA9evMzA0zLWRUa4PjzAyPMLY2CgTk5OMrri4JsaZuDHJ5M07TN28x9TN20zdvM3Y2BiTRMsYrAAAIABJREFUE6PcuDHO/ft3uHlzQjQmTowyMnqNsdFrTN0cZ+rWJP0DVzlx6ggnThzmxLFDnDxxmL7eSzy4f4+nT57y8vkLXr78jM9efcGb11/x9u07FhfmuH93iju3xrh1Y4y7d6a4OTHGg7u3uDk5wuhwH6PDA4yNDDIyPMC1gcucOr6PbZs62b1jPZt6WmiphnS2RFRLDqWiR5zzsBwbz/XwgpAwLhHEJSw3RNMN0lKGdDq9CnavS4kYzYpza0XUEou7GjKZ9GqMcCWOuGbFfZX+GUb/cyyxhjW1K8d/Z3jlchFRHCXimPjaVDq1+vm61M+C22rZSKpGRBZTNWSyadJSBllT0BQdTdPwfZe2tnr27Opk5442dm5rY9vmRj7Z3U13R5GOtiL11TymqeK6NvlCTBgHeJ6L44eCLWVaiZClEwQegW+tttU6jnAU2baRANu1xLFl4no2xVKM7Wg4jiWA7Qk03bIMdF3Fdkz8wMaydArFCMMWwHTXMzAtBcvUhbvKFg4n01KwbRE5DwIb33fwPAfT1PF8G8sRHCvLMcgXc3i+h+/7VBsqxHFAfUOFhqYqcTGHG7jJuZhohoZpmsL55Ts4joXrC/6WaYrIo+15WJ6HYVuYro3l2zieieOauL6LFwl3lxWGOFFMsVohCCMR37RMHE/EIx3fFi4xS4D6NU1DMzR0U8HzhdhmW4Z4Flvi52JZGoahoKrJBo+axTR1XN8mlw/RNBVZzqBpMqalohsStiXEKksXTm3fN4liD8cxcVxDbMq4Gr6jEwd2UtKi4yWfM0w5EbckLF3B0hOXdSJsGab4WQhxS8wnDEPFNDUMUxGlNYnAZegycegTx6EQKW0zaV90EjeNTxwXsS0P23bxXIc4jojCiHy+iB/k8f0S9ZVmyuUmoljA56NclSiuki9UaGlpJV+okM+XKVeqFItFwigiikJcxyLyXRxDwzFUHF3BVLM4ehZPl/CNLL6ewdcyeFoaLxG/PLUOX0vj62k8rQ5XSeFqaWJLJnY0QkPGM8X1dc2V95VxDRXXVPEcjULsC0HK1PBsg9Cz8EzRnCy4XTqVch7PNfEdi8AxcW1xeJ6dsLcsfMfEtXTRhGnrgjNqqUkc0kBVZaRsWmAskmhiXSpxaqVS1CSsqLq6NHXpjGhETDZFJClLOiOizVImg6qqqJpKJpNBURVSdbWrPMLauhrS6XQieqXQNElE4jNi8zUrSxRLFbZsW4dtG6vPpFSq9r/B7leLMhLOqG6IMqF00rgoqzKaoSUx/DqRWNAVVF0jivOEYcCp47sZHz5DpZwjzhcolxvJlYSDy/NjioV6wqiA4/o4bkgQ5HFcnyguEgQxYZijraWDluYW4WJ1RHFJRkojyTJhEIim4lQtiqKgaapwziYi3QrjMpNJIasKkqqRzmaxHEsIXLqBqqrIssy27Vtob2+lubmZto52wjAkjgJamhtwXQfPtfB8C88T0WHXtcnnIlpamogjTzi2cj75fEAYuQSBT6mYJ4xcfN8lDDyKuZDGaonWlio7d2yhq6OFzvYm1q/rYENPFwcPfMSBfXs5tG8vJ44f5NihfRw/vJ+9e3by8Ye72bhhPc2NVdqa62moxLQ1VWiuL9JYzL8XuN6P9+P9eD/+EoYlpXaZSgpbraHkfcDlgwUWh1t4e7+TnxZ7+NWTLfz2+XZ+/2o3//j6AP/y7RH+5Zvj/PHbs/zvf7jPf/zmLv/5m9v88Zf9/NuPV/m/fnOd//qH2/z7ryf5688u8Hr+NHdH9vPxzmY6WnwCV8JxFOJY7No0VEvEhZi6TJ2IKKZrWZNeEbnWoKhZJKkW38nS2eJy4ONmDu5t5PBHFQpBlnLeInQ1Qk8jcFVcUxItioaEa+l4toZtrsQWs9iWgm2LBYSlKXi2hmsJ0cWxVAJPIxdqbNtYT1d7mWymBllJoWrSas1zNpPCshRKkcYnOzs5vLeVnRtiOpt1NnXJ9J4sMnQ2x7UTDn1HHS4cLrJtY0hTvYHvKJTygQDNmzqWrmIaKpa9whFLRC/bEDuZlth1Ng0NNznHFbaVY2l4loFri7jfhrWtNDeWaWoosaGnne61reTzPvnYpVhwyEcWUWASRzaVkk9XVwOFYiCcCr5oK/Jcg1LBYufmelqbQqRsAurOCoB3Jl1LfUNRRDx9E1XL4HoqGzfWc/pYJ+eOtbJ5nUtz1SV0VVxHxbO1BPD/c6tV5FvEkYfnW5SKOXK5nICsJgyljCSiZaqaxtIzdDWHnD+5l862RoIgYOuWHWzo2crmrTtpaemkva2bxoZG2lubOPzxeu6P7uDBcBfzE2v54sFmPruzlrnBmPkBm4U+nYUBnfkBg9kBg9l+jbk+lbk+jadDNsuDQrBaiTI+HXJ5NV5gacBhbiBkui9mtt9lYcBgYUBn+XrC8uo3WbruMjdos3jdZ6bPYmnY5+VkjiejRb55uIXlsS4WJjezNLWN2dENzI528uRGFwsT3YyeX8e5wxvpv3iCrz5/yXfffsO7r7/hzedf8PnnX/Dm8y+5PTbIif1bOHN0J2tbSxRzPratk4sDSrmAde1VDuzZzPDAWeYf3WJh5i5370yybt1aenrWsX5dN5t7upgcGWDw8jkOfryTTeva2bGxi96LJ7g1Mczso/vMPvqU+7cneHT/Dg/v3eH+3Xsszi8xM73AwvwTZmcWefhwmrnZJebnlvn81ec8WVxi9vE0L5fneTpzg1ePL/HqwVG+fHyc1zOneTN7mi+nT/N69hxfL1zgm+U+3i5d4cv5C7yeu8T3L67z9WIfbxb6eDU/yMVTe4hDezUWks78ubglwPI1deKeseI8Wmnuq0vXYZg6x44epK/vKkMjwwyNjTIyNszo2DDjY+OCqTUxwejoMGPjIyJyOCGA8VNJS+LUzSnu3bvDzakJpqbGuXtvijt3bnD37k1u37qRHOPcuj3OlavnOXvuOCdPHOLEkYNcPn+GyYlRFuZmWVxc5OWLl3z+6jNev/mab959xxeff8Ht23e4/+kdbk6NcfPmOLdvTXHr1hSjI0MM9F7m+rV++nov03v1In29l7h6+Rx792xnQ3cLzZWQ+qJLPjTxHJV8ziLwRYOq5ztCyLAs/DhPpaEVL8rj+iGyuhJLFOLTyoLsZwZW7ao4VVtXQ09Pt2hrVJTVa77arFgrAPGrrq2an51cNbU1yfv+zOhaU1dLJokU1SQNjKquiMax5L1rU4KvVpeuE0UDCUw/lRL3BkVTkBUVRdFQZS1xyZh4rsnRQztY211iw7oKh/dvYMuGRjZtaKK5McRzBfvKti3yhbwAnLtOEjUUDCrDNNB0Hcc2CHyLOHKTuJtoALbspBHY1XADE8fVCEJbcJ8sFcsRDizdkDGMxPFlaFiJw2tFwLJsDccVMHrD0DBMDTsR0hzXwPxvrzOwbY0o9nE80ZRo2kbSVGjhhx4N1Xqam5spVwo0NddTbSgR5iLiYkQuH+K4zirsXTM0NEPHdg08zxEsriReKcD2JoZto5smhm1hudaqwOUFPl7gYdgmuuti+j5hPsL1fQxLgPAtxxExUM/GsHRcz0xcZia6YaKbAsBvWhq2Y2NaKqomhCzDVDESzICmSyhKBlnJomgyYeiiaYnwpEkiEpi8zra1ZLNIwXN1DFNBNxVc11i91q6j4yQYA9sS7iDLkgh8AUF3k2eqbWl4nilcW0nr8kqBzUojY6U+Txx7wuFlqpjmSkRRwjQUEWVUpdVCGMsS8VbXCTENF0O3cGwPz/UIgpA4zlEqlQijPJbtE0dF6uubKJYbiaIiQVggytfjB3ny+RK5fIV8vp76+kaKxQpBEFFtaKK+vp5CvkIc5/EcH9eyMDUFS5OwNRnHkHB0Cc+QCC0NJxG6HKUOR63D09PYah22ksbWMjh6Ft+QsTUJUxP/f8cQhTeOoeNZOrYu41oqzkpEVJNxDBXP1gk9k8C18W0DZ4XZZRvic64QuXzXxHMtcd1tHdfSxfdwDOFytA0xh0tYntls4rzKpBO3bsLcqq1NSklqSaVSpBLG1s/tu6nEpSTcoFI2i6IoqKpCNpMmK2VEO2/iJq+pEzHDTDZFKlWLpitIShYpKS3JSjINLR10re3Atq1VRmQmmyGVSZHNZqirq0NVZXGeaeHgykh1SWHICjsyTVaWyGYzxLkASUmjmwaGZeJFEYVCjvNn9nF7qo/mpiphrkAYFYlzBUrFBsKoQBDmRVQxlydfKBKFBXw/xPMDorBAGBUoFuspFIqUSgU0XSaTrSXOBWQliTiOyEpCuItzEaquk8lmSScA+hX2VhD4KKpCRspiGAa2bRFFAZqmoaoKpmHSs7EHx3Ho6Ghn796PKRRK5HM5osjHD1yxKeDayd+EJWD9YUChEOO5Fpatr7YklkoxcRRQLhcolnJUKiUaGyqsW9vBzh2b2bVzCwf27eHgvr0cO7Kfc2dPcOLoAS5fOM3l82c4dfwIxw7v4+Anezlx5AB7PtzO4f2f8MlHe9iyoZue7jaaG/JUyzli38a3tPcC1/vxfrwf78dfwiiH1q7QVbD0FLaextP/iiPbfOaGunh1q5V3jzr4cWETPy1u5vcvd/OHz/fwD198wh+/Osw/vj3B//yb6/yPv5ngf/3DNH/6wwP+6+9u859/O84ffxjmP39zk3/9aZRvn53j+fRJhi5v4cCeVrZtamZ9dxsbN/bQ0tKE6dirLoB09mdXwcpiR1Oz5EKD7o4cOzZXOPpJK4f2NtNatWhrCClEOrlAI3Q1XEvFtTUMXRJNSpaCk4DnHUsWIpiz0kAoxJfmphKBbwvhyFEIPYX2Rp+Pd69F1zNksrXoukJWqkOS61DkFJqWIjAz7N5QZd+OAhcOVek92cjVEwX6ToYMnY4YOGbRf8yh71SZM4erHNtXoZzLYietgpqmJPFDDdvRRXzR1lZ5HpZhouti0hj6thDjHJ1iIcI0FMHhSmCsrq0Rhw75yCUMLBobinR1ttDQUKRan6O+HFMoeMSxTakUEcUuxVJAoeBRLsVUq0WKpZhc7FGpBGzqaaK1OYcsJS1C6ZpkkVlDRqrDcQxUTdS0O47Mtm3NnD2xlosn2zi+v5H1HTGVYohriyiOl+yAFwuintp1dDxPsGpE7EARdvj0GtLZWtKZOqRsGk3PYhsSna1Ftm9uZ9PGdRQLBfL5Mh1dPbR0dNPV1UNrcweFfJFSIeLEwQ08GP+QuYn1LN1Yy8u7m3nzcBuLo43MXYuEyDVgMDdoMTvgMNOnM3NFZ+6qxuKgxUK/znyfwtKgxtKgzWK/x1yvxVyvzfRVi9k+W7i1EtfWwqB4v4VBi5l+n8d9IfODORauRTwdiXk5VuD5aIlnQ0UWhqvMjW/iwbVuHg91MDvaytJEKy/urOXB0DZuj57jh2/e8svvfuDd19/y2csvefbkBU+eLPP5i6c8ujPGvl3r6Wou0VjJE/qCuZWPXT7c3s25Ex9z78Ygsw+nmHt0l6WFRxzY/xGlUoFKpUxLcwNbNq1j28Z19HS10d3WxK4t3Zw5+hFDvWd4dG+KJ/MzLMw84uHdW9y7OcmdqXEeP7zP40ePmZ1ZZHHhKdOP55mfW2Zh8SlLS89Zml9kaeYhy48/5cnjUT6bPs/rx0d5/fgob2ZO8eVjIWy9mT3H69lzvFu6xNuFC7xdvMRX8xf5euEK75708e3yAF9OX+SLuass3r/KqeMf4gUmWalOlFBkUmJ3fqUVK1VDTeoD1iTieDqbEaUIsszanvUMXLvG4PVrwp01KRxXo2NDjI+PMz45wY0bU0xMTDIxOc7U1FQSVxwVrq2pKe7cucONG5PcuDHB3TtTPH58n/uf3uL2zTFu3Zrgwf3bXLlyhvPnj3P06D6OHzvIqZNHmBgd4snSMsvLT3j5/AWvXr3iq6/e8u7tW371618zOTHFxQtnuf/pLaZujDI5McKNyXHGxsbp7e3lyuULXLp4jsuXL3H+7GmOHznApg3dtDaVKcQ2ed8i5xl4jpo4jUxy+QDTFO1euq5iWxaOHxLkyuTLzQS5EobjISmScCjU1lKTRAKFYCViiIqmJgJVHWtqa5NFm4Si69Sma6lJIPArbq0VBs7PwtcH/PcYYwKgr/2FeN2qA0zc501LFx+r/SCBQQuxMiOlUTQVzdBJZzNkpQySJKrrZUUTh6yiqhqqrtLYWGLDuhbaW4vs/2QjtyYv8NHutez7aBP1ZRfblDAMHcOwBFPLMDFMG0XV0XSLMMqhGQayKiDnhiEcWa5rJzwt4bByPZ0gNAlCkzBMWt4CR0SoHB3b0bAdIWrppnCEmaYuBDXHSD6n4fmmEHr+zL21cgSB4BDFsSeii65JR0czUeQKYcg1cDyT1rZmcoU8fuCyceMGCqU81YYire1N5Isxcc6jXMljOzqOaxDGXhKj1FdFtFwhxPVFtHA18mgbSZzQwgvchNtlYbsOThJFNBzB73LDANcL8PxIcMtsCy/0MG0D1zOJYl9wuLQEzm8kUU5Tx3JsXM9G02QURUI3FFQti6ZJqJqEqmXRTQHvNi0VRU1jJILRSmxQ1bLJ18g4rkmhEGKYCo5nrYpgjmvQ2tKYOOqkhIUp4TgqvqsRuBquq4rWZ10mjjwhaiU4AcsSrzcNUQbTUC0ShR6amiGf83FdQwDSfZtSPkoKbZKWR88SKAJDxME8N8TzIkzTQdf1hNflEediLEvEvCzLoVAsU602YtsuhUKJYqkBP8gThmWCsEAQlCjk68kXKgRhAT/KUSiXKBWrlMsVKpUK1UoFz7WF+GcIccozNWLPolzwcU2FyDZwtQyWWoeppTE1CUuTMbWsiH0mcw3LFOKf6xiJyGXgOQaBYxC4phDWLeG4in2HyLeEi8u18CxdMCIdE8cycE1dFOw4Jp5jCIaqLr6P6xhYmixcXKZG5Dm4jiG4Z5oi4oQZiWxWIpsV4PN0Jo0sZ3EcCyVhQUmSLFiMSStiJiM2zbKSaC7MZgXDS1FldF1FVeWkUCeNJKVXuYQrznJFzSDJ4vlSV1eDJGs0tnTS2t6KaVvCSVZXlzQpCuFtRbhfk8TnU+kPyGRFnD4jpUllMkmBRh2yrGBaJqqmIKsyYeRjOTZ+6HP27CFGr5+nra2BpuZWCsUqfhARRUX8IEehWE+lUiWKIrxAtC9GUY4oisjFecIgRxBE5ItFgtBHUtICaC9nsG2TdDqNZRmrUU1Z0UhlsmQk0bJYW7smaVa0yGQypDMZoiiiWMwThoLbVSgU6OroZu9HH+KHAa5rsm37DurrGwhDDz9wCEIXyzYJQx/XEYxC27aJoxjXFUUDfuBQKEa0tzawedM6tmzq4cNd29m/7yNOHD/KhfOn6e+9xNC1AcZGrtN3+TxXzp/m6sVzXO/v5fSxwxzav5ezJ49z4vhRzp06zpnjRzl19AAffbidLRvX0tXWRCnnkQ9sQkfEZyPPJHSN9wLX+/F+vB/vx1/C2NRd3tXVkiN0ZXwjg63XEel/xb5NDnNjPbyY6uDdox6+edzD3z7fxu9e7eQ3z7bxd198xD99dYB/fXecf/72HP/7Hx/wn79/zH/90wL/8Zvb/OO3vfzpt5P8+6+n+P75WV7NHGX21mEm+vdw5dxujh/5iBPHD7F582ZMy6Qu9QG1db9IwNEfJPwCwWtJpddgGDLlgsumngaG+/dxaE8D29bHNBRNCpFKIdKIfB3HEvD4FcaVoQvmlWspRL6J5xqYpoxlSaI50RO7t8FK5M8SoPlywWTX1mZKhQBJTiFLaQxdxnUMdC1LtZrDNTN0N7vs2xpz6VCRkYuNDF9q5OoJj/6TLtdOuPQdsek/lePcoZCDuwMaSqIBMXQtLFNF1xV8TzC0TEtFVjJIckpM6AwNXVWxDC2ZLIpon23r6JpopXSTuJ9jawSuhefoeK5JU2OJQsGjs6OBlqYixUJAuRSSLwREkU0h75HLuTQ25qiWc+RijyBwyOVDOjra2b5jM+2dzRiGIXY9/4yNJcmpBACsYFsKpplm8+Z6jh/q4PzxNs4e62R9Z0wuFOKbrWsC8m8q2IkDzbLFYVgquqYkE0yJQjFHsVoUsGTfxbQUSsWI7Zu72dTTSRB4bNq0iSguUK5vpnv9Rtrbumlr7aK1tZ1CLuDYvnXMTO1lfmItz25t4NmtHj67v5kXN7uZHgh53GcxO6Az3asz26sz3avx4KIQuWau6MLh1a+wNKjydMhmccBgsd9i5orB0qDF0yGbpWsay9dNHl+1eNzrsTDoMd/vMd0XMH8tx9JQzPygzZPrNkvXHJ4O+zwdyrM02sCbB9t5cWczn93tZna4gaeTnby6v4uvlq/x6x/f8cP3P/DdNz/w8vnnvHr+JctLz7l//yF/8+MPfHprkq7WKh3tLWKxlkCPG6sxY4NnuTPex+Pbo9y/M8qnd8Z4/Ogee/bsprGxytruTtZ1trO+q4U9OzaypaeTbZs6OHFwN0MDF3n06SSLs9M8vHuTxZn7zD36lMef3mbm0WPmZmeYnZ5mcX6RhblFZqfnWVx4xrPnn/Pi2SuWZ+8zf2+Ql48GeD1/ma+mj/DtwnHezZ/izfRJ3sye583cBd7OX+Lt/CW+e3KFdwuX+WbpEm8XzvHV/AVez53n9exF3sxf5Iv5K7x4fIXFB32MDZ8jjmwkOYHJp+pWFwV1KcFrWpP62fmjqjL5YomLV3vpvz7C+MQNJm7cYGT0OuMTo6vOrckbk4xP3GBsfIKx8Ulu3r7D8OgQo2PXGRubYHRsgslJIX7duDnJnTs3ebI8z9SNYSbH+hgbucrly6e5fOUM58+f4vSpYwwPDbC0OM+zZ894svyMzz//krdfv+Xbb7/hr3/8JV9+8ZKR4WucOH6I+3cnmZq4ztTECCPDg4yPCUj98eNH2LVzK3t37WBtdzvdHS1s3rgO21LJ5wLiwMYxFALXwvdswScJPLzAFwtmy0Q3DWw3xHRignw9TlBAsx1S2SzpTLKJUFPz32KF4vgrZFWmJlWTuOQE5L02VUdGSgsYcjYjoM2pdCJsicXcn8cQV8SrNbUrjrqfI6TCKfZzPDEjpRPu118lr62lNiucDZpmsHnLNlRdTxZ+img7k2RS2SyqZqBpBlEU0NxSZNPmVlrb8uze2cneD9eya1s3+z7ezIYN7eK+Y5momnAxmZYQGCRJRtUNHNdH0RRUVUbXFdHop+tYlpUIh6posbUUotjDdnQamyq0tDQJtqBn4rg6xXKMaen4viuaE/8ssugH9qozy7S1BGIv/jUtsYHhuKKR0U8a5FxXLAg9zyGKfTzfIggdGpvK5AshxVJMtaHE+p4uqg0l8oWQjs4W4pxPnA8EZ9ETzrI45ws3l22g6gq2o+MFLoZlikbHpOnR8328wBdcrRXeV+LuMm1LiFuOjeUJ8SuKYsIowgscdF0VMHnbRDdVdEMWsXtTTwQ0Cz0RD3P5AN1UUBQJWckkLcIrJSs/l60oagZNl9B1GUXNomlKwubS0NQMpiWEMd2Q8HwTxxHxUsNUCEIHTZcwDY1yuSiuvSFjWYp4niYNjb4vov+OpdLUUMJzTRFfNBUhViWClWmIWKNtGyhqBl3LJs5kGV2VUZUMti2cXraduK1tfdWdbVkmtm1jmjau6wuh1RCOPFmW0XUheBULZXwvIp/LEwUh1WojQRQT+HkcN6JQrOK4MY4bYjthwlsKKBWrhEGOcrFIa0uVSjlHU2NZCFOWQex7tFTLxJFN5NtEnphbWLqEa2sEnkXg2uiahG1qBI5N4NtivuEYeL6VRCB1cqFL6FpEoYtjG/ieRS4KCF1LHCtzE8cUnLDEreXZFr4r4oieJYQxxxZzF9+3cB3xXr7vYJmiAVNVJBRFIiPVCV6cZWIYphC4E+6qpikommhClCSJjCSKKLLZNJqaFXgHz0RSJLKSSiaTRZYkPM8hkxG8x2w2hawkG3sZ4WCvrV2DJAsHWF1KRPbSskKu0IAfF1B1jXRGlHXUJQ4ycb8TPLA1CWg+lVmTbNQIN5ckS8mmTV1yvlkRU8zWkitEhFGOOB+xYUMnY8Pn2LK5g2pDPXGuhBfm8P2YMCzQ1NROLi4SRXlcN8DzfYIwxvdDfD8kCCLKlXoK5Qqu7yCrGTLZNKoq0dhYTxRHAjafFq43RVGI83m8wEfVFOrqasnKMllJXGPdMHBcD1nOousGmmFgGCKS29RUT6lcIJcPWLeum8APcByTKAqSv0uT+voyuVxEZ0cLLc1V1nW2sWPbJg7s38uxYwc5f/40QwO93JwYY3J0hLGh69wYG+bG2DBjQ4MMDfQxeu0aQ/39XOvrZaivj94LFzl/+hSnjx/j1PEjnDp2mGNHD7J/7242r++ms6meYmiT801cS8WzFQJHbBLnQ4ucbxG/F7jej/fj/Xg//jLGJ7vadx3e10NzxSHnyfh2hsjMUI01NrWYXDvZwcJ4D09vdPH97Hp+WOjhp8UN/Gp5I799vp0/fi1ii//49gR/+t1N/vSHaf7vf1zk3/9mij9+38tvX1/k++cXef7oGPO3j/Jg4giDlz/m/q1B7k6N8vHH+xILt2hQXG2dSQSuFcu5lE2Tz7tsWNfMvj2d9J7dxIGdFda2erTU21SKBqWcTeBqeJ6WMDOUZHItr4LdNTUjgPd6WrA5HJVCZJKPbOLAxLUVAlcl8hQ2ry3TXI2RpDpkOUM2U4OUrUWRU+h6GsfI0tEUcuZAC5ePVbh+rpmpwS7OHbToO+nRe8Tk8n6VS4cMTu332bTOIxcJFkjgi0WTpksYhoCuC86LhqZlKcSuWCjoMrZlkI9cfEfHt42fJ5uWiPpFoUMUukSBSeibFIsB1XJEpeTR1lZPqRBSyLlUqznqSzFBYFAtR9TXx5RKHvWlkGp9nra2Vjq7u9i1+yM2b9tNz6bNVCpVstlsEhGrIZ2pQVEzgm1iKxhaBttIsW1TlWMHOzl/cj0nj3TS3R7hOmLuWrFuAAAgAElEQVQBYehi0m+ZKg3VUjLRFyyxXOyLpipNIYo8NmzuYcPWjazftJFKtX41EiBl06iqSmdSmx7nCmLXsrGFzq71lMtVwihHGDhsXV/k0fgeHg+vY/lmD8/vrOPVpxt4dWc909eKPLrqMN1vMNunMtOrMzugM9en8/iqwcxVjbmrKvN9KrO9CsuDluB19Qsu19Mhm8U+hcV+hbleifk+nZk+nfl+h/m+gIXrOWb6Qu5fzTFzLWbpmsXTYZen1x1e36jycqLCs8kuFsc6edhf5V5vK/M3dvHl0hC//Wvh3Prh+x/49t13fPX5Gxbm5nm6uMQ3X33Ng7t36GxtwXUs4sgXbg5DoVQIOPTJdm6OXOHhrREe35tibvo+8zMPmJm+z9Ytm+jpFpb+Tes6+Wj3Jvbt3sjJw7vpv3ycybEB5qbvszDziLmZGWYffsqz+QcszT5g5sFtHn16j4W5WeZmZ3m6/JTZacHamp9b5MnSAi+WH/JyZpBX90/yZvosb6aP8PXMUd7NnuTrJJr47dIF3syd4938Bb6Zv8D3Ty/zy6d9vF28zJu5C3y9cIHXC5f4au6qEMjmL/JmoZfXC73M3DrD4JX9rO+ux7VVZCklmj3TtdSlE7ZJtpasnEVSMrS2NTI0MsyN2/cYn7rN6NjEKl9rZGKcG1O3mJycYHJynInJcUbGRhgfn2BkdJyx8TGGR0cYGRnh+vAQo6Mj3Lo1xb1Pb3Hr1hjLi48ZH+/nzJn99PWe5ty5I4yODTIxMcb8/DzLy8s8e/KcF89e8tXrr/nlL3/ipx9+5MWzJV4sz3L88Md0tpe5f/c6tydHuDE+zND1fk6fOMjFiyc5eeIwucCllItxTJMwEHBsy9LRdQnH0ghck8A1KeUj3ER4MIykyUqWifM5Ko2N5IqNeGEZ04uRdQtJlkll06QyqUTgSqDvtWuorf1ZcFqJfWZlAWBek6qhNl2LaZtkpSySKmE6DpX6BmpTwiGxIm59UPOLVTHrg5pfsGZNIp6ttCsm7q8PUj8D6tPZDKoqi0KRdOLgytQiqxLNzY1EuRyOa2NaBllZEeclZcjKErKiY9rCZbV2bRObNzbR2ZXn2NHtnDm1l/0fb2PHti4qlRDbFoB14SJShUBjGWia4N3IqoTtWGKxrGVRdRnTNDCNpOnQEM8UTVNwXRG/k1UJyzHxfVfcEy0DN2kINE1dxPEsC8uysW0LP7BxfSHyWI6I6+mm4GLZto3nOauQede1sR0Bj8/lIqIowHYFyyuX94lzHvXVIl4ongGNTUUq5RzrezrpXtsueDWxRxDZwonmGUIUckWsqFDK44eOEL8SvpdlC8i+ZSXnZshJrNMkCDyiKMByBMtLStx1jmejaRq6JkRIXRd8Kk2X0AzhVDZ0lfr6Mm3tTRiGECQ0XRJNaYErhAlFQlVlZDmLqsooihC5dEPG9UwURbi4hFNL/NwcW0fXZTzfQtMlXM9EN6RVwVFESg1s10BVJDw34XLZCePSVLETwcs0k4ZlXRTSGLpEGNjYtpZsKAmXkWNraHpaQOV1IcDZjo7n6/i2iakrf4YbUHAcJXGDZUWccUXs9H1sx8GyHSzLwfN9bMdF0zQcy8R3PWzLwrZtbNsmDH1aWloIgzxRnCfOlfGCPK4XiwIJO0Q3HFwnxHVCGqpVmhuKtDaV6GhvIl8IKBYiyoWQjes66WxrpKFapLurkXzs4LsmpbxH6BmEnoNj6zQ3VcnnInzPSRqchXgYeg6epROHLp5r4Xomvufg+y6eJUQs1zEIPVO4yj3h8Ap8EUuMfYfQtfBt4eYyDQ3T0NBUwTKzE+aW65kYupq0WioYhmBwrbjfNVVO7nsZdE387siyvCpqid8jKRHARONle1sjtm0iySJqJ8lZDEMTTYrpNJlMHb6nocgpUqkUmWwtkpRBVtKJu3QNkiIjqxqFciOm64q4YUo8j1KZOuqSttm6xM2VygiWZCpThySnRRwwafzNypmEvSXikalULbIizr2+vp5cIc+WrRs4d/YAmze0USkXCKM4gcvnycVlCoVGwqiIHxWx/RjbDwhyMXGcx3E8wjCkVCnT2tqCZWtohkxWEt+jsbERTdcxTBNZUUinU2iaRve6tbi+J0SvVIq2tjYyUnJddZX6+noq9aWkyVZGVVUqlQpNLQ00NVZY39POti1rKReFs7FaX6K+UqShWmL/Rx9y+NA+jh3ex+F9e7ly5iRDA1eZHB1manyMkeHr3Lt1k5sTk0yNTzBy7TrDg4P0X75M36XzXDxzkgtnTnLhzGkunTvLmRPHuXz+HEf2f8yendvYvm0TWzauZX13G4XYwXcN4sAmcMXvpGMqVIoR+cglDmwKoUtTpUDet94LXO/H+/F+vB9/CePgnu5dR/dtYMuGKvVFh8hT8UwJS01hqmk8bQ2bWjUmLnSyNNbC63udfHm3k58WNvHrJ1v49bOt/P3rvfzTV/v5p6+P868/DvA/f/cp//nbR/zpD/f52y/O8PX8QV49Oszzh2eYvX2K8WuHmBg8zcM74xRLRVRdExydZGElJgUiOiOcQ3WoWpbOrlbCyGLLphYun9nGxWNrObinjU92d7BpXZliwSGKDMFaMRUxmbRUwsAkDk3yeRfXFZNOTc1gqFlcSyUODPKBReCqVAo2pZxN5OvU5w1aqj5RZIuYoiEl9vZaslItqpLBNVNsXxdwZn8jF4+3c+lIhTP7bc4fMrh8SKP3sMHFgxqXj4Yc3FuiuzOH4yjoupy0JGZEJFEXHBIB1s3g2DJGAmX3XDsBs4sdUc81hThnG+QCi1LeoVqOaG3O096cY11nmY09jXR31bN+fTP1lTyFXEBjfY5qNUdzc4GWaoGNG9uo1Odpaa6yZctmNmzcyo4PP2Lbjg/ZsGUb7Z0dVKuNKIrgNWSyNaSza5CVNIalYtoqpinj+zoff7Seq5f2MnrtIPv3ttDaHGA7ugAzmyJy4Lkm+Vy0GrF0bJ1yKcaxTWQ5QypTk/CABOtMkrJIiix2TevqVi3yUS4mV8hjmDa5Ypn2jrVEUQ7P87BMjfamgCMfNzJyqZt719fz4t5WPv90PV/c7+HR9QqPByMe9ZpM96s86jV4eNXg8SWdT88bzF7Rme/VWOjTmbmqMpu4vJYHLZYHLZ5ds1juV1m+ZrDQr7M0KCD0S0Mu030h89eKzA4WeDrZyMJQwOKgwdNhh2cjHk+vBzy5HvJkrMrM9Sbu9bXzaGQr7z67ye9//T2/+uknfvjml3z3zfd89fots9MzvHj2gndfv+XLz1+zdctO4igW7B1Lp6FaolLy2bt9LZMjl7l/Z4Kl6Qc8ujfF3OwjlhZnmboxyr5P9rBn11YO7d/LqaMHOHNiP30Xj3JnYpDF2Qc8WZzj6ZMlPnv5nJmHn/Lg1iSLj++xOPOQx5/e5Ob4deamH7E4v8Dy4hOeLr/g8cMZph894MX8FG8XB/hq+jTfLZzj7fRJ3s0c4+30Ub6ZP8G7hXO8nTvNu/kzvJ07w7uFS3y7cJFvli7w7fIVvlm+ytvFq3w9d5HX81d5+2SI1wsDvFm4ylfL/Xw538vn8328mOlj9n4fg1cPsWtbF7nIRpYFN2Vl4ZCVs+SLBa4PDXHj9h3uPnjIxM07og3x1h1u3L7H5K3bTN64yeTkJFO3bnDjxgSj42OMjo8zNj7F6Ng4I6NjDA4O0t/fy42pMaZujnHz1jhDw31cvnqK8xeO0Nd3hmvXLnH7zjgPH93j6dNnPHv2gpcvvuDLL9/w4w8/8re/+jXffvcdVy9d4LuvP6f3ygWaqnl6Lx1kcWaE4cHzHNn/IU3VPLHv0NRYoaFaIvCEE0vTVBxDw014fLZlYBo/g5cd01h1/+iGEG7yhRKFYplSpUy+WCUuNBDEJbKqSVqWf4511v1iFQa/4qpaU/sBtXU/xwcVTSYjZXB9D8sxkVWZVCbNmroPqKn7gNq61KrTtqb2F6sxx/8/sPzK/X3l+35QJxy7H9T+mciWquEXdR9Ql15DTboGVZMIohBZ1ZEViaycJSNLyKqM7ejIsojVVBtKtLTWs3lzO9u2d3Dk8Fb6ew9x7szHdHQ0ko9cosjC0BXMhPtiGBqGZaKqwk2laQqWbWPZAiavJ9Bw29YwDDXhaQlxxTR1FFUW7lNTQ9HUxIUjGhZVXcFyjATebopYpGnjeA5+mMQATR3bFiKZnjQ32q5wNwihycS2BY8mjDwq5SKNjWURXwxdHFfHcXUhmLk2uqEQRy5xzqeltYEo59PYWCVXiPECW7jQLCFGrcQQSxUhcHmxi20Lh5c4PztxX2mrx0osULi5DHRDRdUFMN5yxDn7vo+VQMAVTcH3XfzAFgKiIiUbNmLTRtGyGKaC51uomhAs5OTrlMS1pSaihqbKCXheXHvNEM9KWRGuas8XkUvDFMwswxCAestWKZYiTEsVEU1bCF6bt6wVbuKVJkvHSlhaYhPMdYQQ4zgapiXKAMxEcLEtVbQB+6Lh0XYEyyuMhMDpOkbC/VJxbFXwPU0JS8timllcU7i3PVdwiBxH/PzC0Kezs11cY9PAtoQrMZeLkkIa4Qgs5nPEYY5croDv53C9CDfIUa404fk5HDfCtHxK5XraWlqplIsEvkMucNnU00W1oUgxF9Ld1kQ+dCmXctSXIgo5n0IupFQIyMU++TjGMjWiKMBNnHa+J5h0YeAQOCa2rdBULZIPPQr5kFI+IhcHFKKQMHBEzFEVcVDPtQkDTwDkbXEvc23xsTj2yOciHFsI+nHk4bmm2PjSBS9tRQDTdRU/sLEtndAPsExdwM0VmWw2LZyAqoIsZVBlhYbEuSbJdYLlJmeS9kwF0xR//4qSNGBqQijLZGsToSmJIkoZJDlLGDgoaoZUeg2mLZygLW3t5Ar5ZN76c0mSYMjWJLHFGiQ5S116Dem0mDtm5TpkRSKTzSbtigKML0kiAplOXGSO51Kur1DfUOLk6U/Ys7uH1rYG8vkCXhARBDFxrkylvpk4V8YP8gRhHs8PifMRhUKJKIgJgoBcQQjlgn1nkMmmkmunkclmUVVVFAplUmQyGWRZpiYt7vF1dXWUSwVUVV1tW9RNTbyfaWEYFpKs0NzcLJpiLY39+3bSe+UsZ08e4+jh/Zw7e4ojhw+wf+8OThz+hL5L5+i7dIa+S+cY6L1I76ULXO/tZeTada71XuVaXz8DV69w8ew5Lpw5y/nTJzl36iQnjx7m+KH94jhygGOH9nPkwCd8uGMrna1N5EIH39XwbI1C7OG5hthUdvVkA9tImsh1CrGH76hEnk4+sCiG7wWu9+P9eD/ej7+IcfTgpl2njm7j5OHt7Nq2lnykEVsSjiFhaxlMJUVoZmirSIyca2f8bInZ4Q7ePdrIr5a28cPcBn69vI3/44sP+YfXn/D7z/bxd1+d5j9+Ncm//DjJn35/n9+9ucIvlw/z8v4+nj06xUT/HvrP7+Pg3i0immFbAraZWmGv1CEpgoGQyogFWTabRpHTZLO15HI2u7a1M9x7gImhM5w5+RHHDu5g19ZOujpK5CKD0FPx7GQHNakErxQDPE84h3RNtCmaqtitDT2dQmgTugoN5YA40Ik8jbVtOTb2NBL6JrKUIpVdI4Dr2RqymVoCU6KppHH6yCYunezhwtFGzh30uXhY5+phg8sHDS4e1rl8xGXwXAe7tpaxHQXLSnYzbYOeta1JW5eG55iYhoJlKKJNS1cJA4fdH24n8AXLIkos/LnQob7osmFtA21NeZqqER3NRdpbClTrI4rFiHwhR6lYxLatpHrbIAhcmpqaaGpq4cChw2zZvpv2ro10dG+gZ/NONm/bzZbtH9Kxbh3NTR2iOUdKJW2SKTLZOrJyGkXL4gc2jU1l9ny4njMnt3H8YDtHD3YT+gqZbC35Qohn6ZiaJGrBA4diIcSyhMBVLEX4rouiyKs13ul0GkUVnB3V0JEkSbAtMmlM08axfVzfQ1VV8oUibe3d5PJlgjAkFwcUY4uWeoutPQH7dkSMXuxg9no7C6NtLI43MTtUYLrP41Gfxb0rLg97XR5fdXl8xWauz2Cuz2ChTwDm53s15vt1FvstFgdcngyaPBnQeDooYowL/RrL17QESG+zeM1jfsBmeSTH4nDI0nDA0jWbJ8M+X0418nS0wtJoI7Mj67gzuIPPFsf53a9+4lc//cgP33zPX3//E7/87ieeLjzh5ZPnvHn9BYuzM1y+fJn6+gYcx8FJ4h6Rb3Ls4E7u3x5hYX6audlpZh7e497NEeZn7jP9+D73bk9y9vQRLvx/7L1XcxxZgqX50kUCIV1r99AAAlqRBEgmtQQIRSiSIAgNUGstoQVFikpNZibJzK7qnu6efpintrF5mV2zfdg/9e3D9QhW2ewvKOM1cwsDQoCMcPe4fu453zl3mumJEe7fusKjezdZfvGYxacPePH0AW9eb/DVV1/y6uUmX73aZOXpfR7cvMidq3PcvzHPwztXefroLs8ePWTx2RKrqxusLj3n1fJtflyb5N1SH28Xe3m7cppfN8b4480CH19N83btDO/Wx/h54yw/rp7j3cZ53q1d4O3GhIgobkzy09o0369O8MPaFN9vzPL29S1+2LzMj1uX+GnrMt+tzfPl4gRvFid4crOfJzdP8/TOOWYm+tm7dye2baFoOrmqAnu+2MP8xQXu3L3HvUePufPgPo8eP+Phoyfce/CQe/cfc+vOba5fv8mNGze4c08wt+7evc29+/e5fece125c5erVy0yOn2Og9xjnzw9x+fIUM7OjjI+f5sxYL+fHB7h6eYbr1xfY2trk5Ushbn333Q/89MOPvP35e+YujNFUW0UhcGmuyVHMBASOytFD7dy8NszFqR5OHW2nuSFLTVWG9rYW2tqb6Ohop6GxSDrlkQ3ckKlnY2gKtmVgGyHYWVfRVQ1d00KulIGi6SiGjednyFYVSWVrRWui6SBJioh/hzHB7ZX/xLaKkLsVqaSiYhvbt5eEppCpVVmB7TgoqoLruUiKjKzKIXOrAllVynD6MnNr+5/KTrBI2KRYgs4npVIUcXtZ1KqorAxFLsH/KkUUI7FKEokIuzo6UFRNCN0JIWbKioRu6AQpn3TKZ/+BPRw+uIMv9jRy/coYl2b7mZ/qobExj+PqSAnh6ClFxIS7Sog1dsiBkVUJ09TRFQlVTSDLMVQ1iaomBDRck0ULoKqGDXqKEKc0JeQmOSH0XUT0HFcIQaYl7jNtC9sxcXwH27XDBkQDy9HRDQvTtIRQZGqhY8fENDUR9TPVMKalohlKCGYW7jDXE3Bu27awTB3Xd7BtE8/zKFTn8QIPP7CFi8wORTTbCqNyeugk07AsEUNMpQNSmQDT1kNhR8WyRGTSMDRc38bxLDRNRdFCV40pYpbCfSwcXLIqoepCfNIMGU0VjCPT1FGVJLKSLLtrSo4tNXyMEvK3NF0RQpoqlcUuSRLCV8mVI6uJMj9J1yTxvakL3qOuJtD0OKm0i2GGIqUu2hebGmsxVLHAVMin8R0N0xCOrRI7y7YEJ63EVEtn3NC9lSQIDBxHx7ZVslmHVODguxppz8IPbPE8Q8YxBQ7BMRVMM4mlyQSuSdq3hMvMsWhsLJLN+DQ01JDLBdTVFMhlAwLfolBIU1WdLQPXbcvAtR0cx8PzPDLpHK4bYFm+cPD4WQzDxfcy+H6WdCqHbTkUa/JUZVPC/es67OvYRefOFloa6qirztNQV0WhkMV1zPC84+PYRshIEg5FP7DIZrxwoSqgtamWwLfJZjzSaSGE2Y4ukASmTsp3sS0DyxDfV4HvYOmiFdpQVUxDF03SuhC7hPNP8DhVVcUO3WyapmKb4n5ZSpLPeZiqjCzJJJNhE6Iik5AS4hwlyziWga7IYZxOYCEMU0FVEtiWhizFkWXBelOVJI5tIcsyyaSIC8Zikb9zUwmhNRG62COkMxkMw6ChqRHd1PE8RyzIhs2IYtGgkkhENCcmpSi2bROJiHboWLyCSDSCJCWJREtwfOFMTiSEyKQbMoWqGqpq60hlAkaHT7Gno4lM2ifwU7hemlQqTzpTIJOtIZ2qFgKXn8J1fTIZUd6TzWYJgoBUKk0ul8P1LGzXRFFFuUc8HicRClyCV5YgGouwa1cnsqoQjQnXlmmbIQw/QSwRRdU0DEsnFkugqiqxRIx4PI6uq1QVcnSdOMije3d4cu8BD27f4vqVS1y9OM/81DgXzg4zOTbKxZkJTh0/wuzEGHOT41yen+Py7BwzExeYm5rg6sU55sbHmD53hrHBfi6cHeHC6DD9Xcc4sn83ezrbyWU8AsfEMVQcXTR9umEDbUNtQbBrDRkvTD24lhC/gsAg7VlkA4v6mixNxSoa6vKfBa7P4/P4PD6Pf4Qx2Lf3yMjAAc4MH+HEkQ5q8w45RyawBZPLVGJYWpyUK1FMJznxhc/tiRa+f7yPd886+OV5B3/Z+oLfNzr4b18d4d++6eI//3yK//HTCP/1YZ7/+v0a//Nf7vEfP8/z42o/Lx938+r5KI9vnuX4gZ2i8jkZF6tdoWMrGq8QIM7I317sxFDUBI5r4zo6J08eY3hoiKGhUcYvTDE6MsK5s2cYHu7n7JluzoycZPeuOloasmRTOpYp4VoyrpXE0uOYuiSYW5rga9i2QjaMKlbnfbIpE9+Raalz6DneRlXWQZKixJOVoYurAk2KE1hJWooOe1o8Bo9VM3e2nukhj4kBlckBg7lBh6l+hZlBi/N9aY4dKJDJCCC0ZSk4pkY+432qKTcVNE1Un+uGhKrIGLqC6xj4nrhIsy1VxAVcjWzKoK2xiqbaPE11NTQ31VNbV6SxqYn6xiaaWnbQ2NROsb6F+qYd1De1U1vXTFPrLnZ27GHnrr207thDW3snrW17aN+1l5YdHbTs2EWxsQHbFeJTLF5BIvHJZh8rrTJKMUxDoabaoet4M11Hazh+pI5cRiOdtgU7xhSiXS7t4rlmyDFL4jgajisAs7quh1Gp7USilWimTqFYjxOkiESE6FUZjRCJxrEsh1QqTSaTQ9NN6htaqCk2UlNTw472JlxbtGqmvCTFnExTtcL+Jonp/jS3z2d5MJXn7oUsDyYdHk3ZPJ4yeD5t8WxSZ23BZnVOZ2VWZW1eOLnW5gWXa3naYGvBEW6uSzqblxS2LutsXlJFi+Kcwfolh/VLLisLAU9nUqxeybNxLcuXd4u8ul5kcb7Ag9kW7s8d4McvH/HX33/jLx9/5/1vv/Lxt4/88+9/4fcPf/Dhtz/4/uvvWFtd5szIEK3tTZimiWOaZHyH2qoMxw91cPfaDItPH7K8us6zxWVWlldYWlpkY2ONJ4/vc/PaPMvLj3m9ucTzxzdYW3zEq5drbKwusrnynMWn91hbesSXrzb58tUaz+5f58GNWe5fn+H25Qnu35jl6b1r3L25wNMHd9lcWefV2hJfr93hz4sX+HFxgLeLfbxbHeTXjTP8/nqOj28WeP96mt9ezfDry2l+3jjPr1tTvN2c4O36FL9tTvFuY4ofVyf5cX2WtxvzvNu6yI+bl/lhQ2xvX13l+7VZXj8dY+nuAE9v9DA7uoOZ4XZuzZ1gfqqHQ4c6OXz0CCd7+picX+D2g8fce/SYh4+ece/REx4+esKDh4+5/+ARt+/e4fade1y/fZebt+5y59497t6/x927d7h583ro4rrBrVtXubwwydiZHhYuTjA9M8b5C4NMTI8wNz/G9OwZFi5e4PnTh7x69Yovv/yab7/5ju+++5779+5wZniA5roCOUcnY+qkLIWMo5G2NXbvrOH542lePJnlzvUxLs2eZvxMN4MDJ5lfmGFwqJfevpN0dLTQ3FigOueR9gXvRtfkUKC28DwX13UoFot4noeqayiqAHarpoPnZ/BSeWrqd+D4eVTNJJ6QwgbEbcJFFdnOtoqSW+vv3Vbid3+iIlJBNB4vPyaWELFAWZVFIUg8HjK4Kqio2B6+9va/eY1t/z/bP4VtioL99SkmKZxdldGKcqmFXIony3FiSQGKVlWJbDZFoTpPQ1MtuzraOXb8EF1d+zhxbBdjZ47R07Wb6upMCI2Oiy0RLUfWS3HDUnOfpsoi3mbrGLqMrMSR5TiyEg/5S+LcrGlSKOQIgcsKI+WapuEHDkHKwTS1kDWlfxKNUiksW0QDHc/GT3k4ni14NI5oEbNtEUcULYo2XiDigNlcGq3E6AoZVo5nl5lepqmTCjxM3SCbS+H5Fq5nk86mKBRy1NbXUltfjeMY2LZeFizSKQ/LFjFIPxAQfcPQQnHGJEi7uJ4VRi4tNEPDskrONwHC1zSlLGyZpmhkLMc7w6hZydEmhC+NIO2HTiwFSYkLd5eaRJYlFElGkiUhaCkSSshDE2ylTzEzudy4KJejjqqWDD+3ZNhgqaDpSTRdtC3atog06oaMYelkcwG+54j7LJVCISCbcbEMGT/kpOmGTJCy8UrsS1PBc0WjYhCY5DMejq1RyNrsP7CL5sYsjcUqXFewu3zfIJf1yGRsgsDAdWUsPRTPbLnMgwoCW3y/Bzaua9BYW0UmsMmkXVKBTeBbouHRksWmK7iujefaWJaJbds4jovneDiuj+emcZ00Tnjrun4IGxf/53Qqg+9lCIIUruPi2D6O7eK6IsqWy2bJZdMEgYfve2TSAZaphs4qi3zGIxV4wsnlOcLtFjrMTVPH0oTIZVtG2S1pmII9VtpnLdPCMIzy8WeZBoauo2lK6JRUhYgZcrcUWbRn6ppEJuOScoUzUJJj5ZhiMinYbOVNSSDLSbE4mpQEz01JIkkxFDmOpiaR5JhwBSoKyUQcRY4TT0SIhK4lSRLPTyYiaGpCFODEYkKgVSWKdTWYtkFCiocLCBVhq+OnRt9YTIhe8WRc3CYiIu4Y2Y6UjBNPRtBNjXg8Gu7jivibcgLXS1Mo1pPOphkZ7mKg77AQKwtVeH6aXL5IvlCkqqaBfKGI6wrhM+UHFAoF0i+yQ9MAACAASURBVEGKbDZNfV2R2mKRnTvbqK7JEKTtsEkxQTSaIJGQkFWNaDxGPCneN9u2iSfDBspolGQySUJKlkH/SUlBUmQSSXE8JmUJ1/VxbIuG+hp2tNYzOzHOwsQk81OTzFy4wI1Ll1iYmWTi/CijQ33MXDjD2MgA0+NnmRgbZWr8HFPj55iZHGN6/BzjZ4cZG+in/8QxDu3exc6WBhpqshRzDh2tRbKBhalL6LIoRsimHCw9gaULwTtwDapyHrYh4xgyjiUQIbmUSy7t0lJfQ7EqRXtzHe1NdXTuaPkscH0en8fn8Xn8I4y+4x1HTp/ay9jwcY4fbKep6FObs8l5GmlbJuMq1FUHeLaKbcTx7Si7G3VuXWjh0USBb+628cfGXv7l9R7er+7hl/VD/Mub4/zHV6f4j29O829/Hubffxjn33+a4Of1U/z2eoivnp7kybVedrZWE4/HBbsgEilDPcsslvKtgEsnkhEyWZ+uk8cYHBplcOgsA4Nn6R88x9DIOIPD5xkaPsfg0BBnzowwOHCKkdOHGRs9xsF9rXTuKNJUF1CVtTCMJK4lY4cAWU1N4DsqKU8vTyrTvkZt3uDovlrqq110NUEiWSmYDIlKNDlKypWozqjs2+Fy+miOyxfamBnJMj6gMzFgM9XvMj/kMnvaZHY4zdDJKtqb0gJm62iYRugCMBQ0VUzWNV3Cts1PFxCahOuYot3IUPA8M5zUiQacVCpNrlCkuqaBYl0jdQ1NtLV30LZrN207O2hr76ClfS9NbXtpae+kbdduWnZ00rKzk+a2Tlp37KalvZOW9j207dxDsaGZ+uYW6pqahW09GiWRiJZbhipCQGpNsYAkx9F0iWzW5lRXJ70nWxka6GRoYB9NDaK9yzJ1VCVBLu1SyKfxfBPTChuZXFEbrmsKsaiIO0WjlaiGTjabw3Ls0H0SDVdDBTTWMAw8L0DRFAI/TS5bTSaTJRW44Qp8EtdK4loJAlcmsCTyfoLORoXREzlGjjjcHs9zfzLDo+kUz2dsnk0YrMzbLE/rLM8aLM+oLM5oLM/qrM5qrM15rM05bC5YrM3pvLxs8vKSyeYlg5dXPN5cz/DyWprVyz6Pp32ezBdZvdHA6tUaXt7IsHklz/2pWu7OHeSHNw/51z/e89fff+fjr7/xx/sPfHz/Ox9/+cDHXz7w/Tffs778grNnhqmrqwtjGTqNjdXUFzMc/aKdu9dmePHkLhvrayyurPFieZ3llXWWl1dZWVnlxfNHPH50l/WVF7zaXGFz9RnPH93h5foyW5trvN5aZ/n5I16ur7C5scbm+jKLD+/y7P41nty9zKObCzy5c4knd69z+/osD27Ns/b0Dt+t3+bHlQl+eDHM25Uhflkd4v3WOd5vjvPx5Sy/bU3z/vUsf3x1mY9vLvHzxgzvNqZ5uzHOu/UZftkUwtfbrVl+3prhp60Zft5a4MeNWX7YuMhPG5d4++oyG/f7eXJxP7dnOpgbbWP0VAMTQ+2c7W2lsz3L/n3tnOw+TtepU/QPDHJ65Axj4+dZWFjg7t375WjivQf3uX3vPrfv3hEOrhu3uHvvAbfv3uPmrZvML8wwOzfF7Nwko6PdXFk4z8zkMBcmRpiYGmZq5gyz8+e4cnWS5y8esrW1zpevXvPdt9/x048/8GbrJdcuzVOdT9HSkMXTk0LcMmRcQ8LVZKqyDpfnhnjxZJanD2a5f3uS21fPMzMxyNhoDxMTo+zd28zuvU1UV2XwAwvXNUJRSzgoPM/BMMJq9iDAtR1y2RyqaqDpFoWqGgzTxfWzeOka/HQNmu6i6w7RWOzvBKjtlX9iW8Wfyk6qT+LWn6gstSSWAPLhxdr2SAUJSSYSi4Wg+NJFXOTvBK1SBPLvxbJP90ej0b8T07ZFP/39ytKiRrQSXRNMHkWTUTTRkBekHBqaatm3v5N9+3Zx4uRhRs/0c/ZsH5OTg+ze3UwmI2DGtqOFbJ4krmtiGhp6eOGjhTG2khgjbkPQuSKKPiQ5hqIlMQ1VbJYWCloShiZjhXE8VRHx68C3QjC5jG2bgqflO7ieg+NYeIGLF/h4vofvuziui2UJEcl2rbKbTPCyHEzbxLA0TFvH9VxMUyNIOaRTnuBzWSK2Zls6+WyOqkKGXDagob6GVNoll0+Ry2UoVGXIZD38wPrk1jJ1VF3Cdg1MSyGVcvE9B9c1qW+oobGxDsc10U0RTzRMEZsU0S7BjjTCqJekCIaaEAEVZCVebjbUDSEeWpZZdneJSK1wecmKhGGJpklZFjExWUmiasK1ZRiaEDjUTwJWKa4oWvWEA0xS4qHLTvwNSUogyWGMURdilWXqZVHMNLWym8u0NVRdwrRUUoEj9g9NKju0NC0RFhQo2JaIN9mOVi50qSqk6OhoJh3oIaA9BKu7Orm0Tdo3wgZkGdeSyQQmliXh2GoYi0xgWqIMxzYVClmfbGDT0lBNPuNg2zJp32BnWx3ZlEU2cAUw3hJgdl0Xn0kJYJ9OZfDcNJ6XxnZ8giCN4/l4nofn2ji2g+v6uF6A7wf4fhrXTWPbAa7rkc3lyGYLWJaF49i4jkkm7VFXW4VhaOSyKQxdgPOzgRPyQ00sU8Oyhbhl6Aq+Y4YOL18A6D1PRGRtk8B3Q7adUea7GYaBrumoqopjW+JzKjkX1SSNDTWihCGMngkxOikYXZqCJMXKopiqSMhJ4RCUQwyELCdJSolQ6JLRFRldFcUAti6is4Kjp4RYhApiISLDNDQsS0NWEkhSktr6OmRFIUgHpFI+iUScSCyK7VjEkgkqo5Vsj24nnhAw93giXj6vxROVYrE0ESGREPNfWZbxgxS6oQshKRFD1pIEqRSNzc0EuTR9fcfp6z9OdVWWdDqFm0pRW2ykvq6J2mIjxZo6giBNLp+ntqaIHzjksmky6YBiTQ01VQWOHNxNoeATpETcUpIlJFkjFk9gWmbY6hgjFq8Mo8SijdLQzbI7LiEliUajSJKEqmligUWRSEhJTNOkpiZPW2sjfb1dXJybY/L8eeanJ5mdOM/s5Dhz0xOcOzvMhbEhZsaHGR/pZ3z0NOMjA4wNDzDU183xQ3s5sn8PPScP0JBPkXFNbEPGVJMYagJTTWDpCVKBiRn+XpcTInpoipIpXUviWlpYJqXjWSqBq5FNOVTnU1TnU+xsbaSxNk9DbYH2pnqaPju4Po/P4/P4PP4xxpEjLUdOHtvJ6d59HDnYzLHDrfR2HaCxNk1N3qW5mGZnaxHbkNCVOLpSiaVWsKMmwc2xBp7MNPDm3g4+rO/h3fI+3q2f5J9fdfGXV8f4l6+6+JevB/nXb0f4z59H+eufh/h+8Rh/Xurh+vQxdrTWCsZWIlpe5YrEKv8ONl+ye1eGLTSGLtHZ2U5XVzcDp0cYPjPJ6eFx+k6P0jt4ht6BM/QNnqVvcJT+gWH6+/s5PzbKyPAAZ8/0MtB7gMG+w3R21LNvdxN1NWnSYZzAcw3yGYeaQkA+65LPmORTKrtbU4wPfUHgJpClqFjNk2NYapy0LZF2EuysUxnrqeLiuVbGB/IMn9QZ67EY79GY7NeYPq1x8UzA9Ggtxw4WKWRtctkAS1fIZXxcqzTZFavbtiOagzQ1ia2L+nJDl/FcjWJ1GllKoOkGmVwV6UyBIJXF9VLYboBu2iK24HjYrk8+X002X6SmoZX65jbq6htpbt8lhK72Dlp37Ka5rYPahlZq6lpxgjRuEGDYFpIkE41FRH10yO+JRAVLIki5uJ5JKu2w/8BORkdO8PDeJD9++4j7t8fIZ3QMQ8ax9dAhoWGZYuXdCi+0bEsTDi5VLgudlZXbSUgxbMcJJ1NxKisrQwdXlFgshmboOI5HEPjUFmvJpLOkMylsWw+5Zkk8WybwNFxLJrB1AkcnsCVyboKWGpljux3OdWe5dCbHg4k0jyYcXsxYvJgOGxbnTZ7P2DyZ8lie8ViddViZdXgxZfJi2mJlzmVt3mP9ssfGlRTrl1IszgY8HLdYuZRh62YNL69leHMjzcYVn8WFKu7MdPLV+k3+9Y9f+OP9b7x/9yu///qRj+8/8OHde96/+5Vvv/6arbVlerpP0thQK0RQQ8YyZJpq00yP9XJjfpwHNxZYfvGMjc3XrKxtsrq2yerKJi8Wl1ldXWVjbYmlxadsrK+wvvKc5cWnrC89ZWP1BWury2xurPBya41vvv6S9bUV1teW2Fx5wYuHN3h4e4FHty+y+OQmj+9e4eGdKzy4McPGowv8sDLJt8+H+Xl5mF83Rvl14yzvX47z/uUFfns5zYeXs7x/OcP7Nwv89voiv76aF6yt9XHerk/ybnOSt5uCv/Vua4af1if5YWWS79dm+H59nm8WJ9h8MMDji4e4fn4HF8+1c7a7lrO9LZzpbeHQnhoG+o5w/fplzpw5R9/Aabp6BzjVP0hPbz+9vX2cO3eOiYlxrly5wo1bN7n34L6IJN65yZWr17m4sMDExDjTU+NMTZ2lp/cY58eHmb84zuTUOSYmzzA1M8b8xXEuXhzn7r3rrG+s8OXrl3z71Zf88M03/PD1G54/vMuRPR1U+Ta+oeJbGo4u46kyOUfH0ZJYapJC1mF+ZpC7189z69o5bl0ZY2F2kGuXL3Dj6hwnTx5k5EwPQ8M9fLFvFzt2ttDc3EyhkBfgZtfGcx3S6Sy6IeJitmlimia5XJ58oUa4N1JZaupaaWzrxPHz6IaLoluh26qCP0X+6W/EplJM8J8+sbCiQuTK5lNhW2KlYPAl48TlJOlcjvqGeqLxmBCoKreHLYql1sR/KnO2/hZa/8khVkE8mShD5j81K4bxxOi2sKVsG55nUVOdo6Wlnlw+oFCVprGpyO4vdtJ/uptjx7/g/NkBzo32M3qmj9b2ZoJ0mlw+R2tbHUODxzlycCdnR05yYP+u8rmmJFCoWjKMqguBS1XCLeQ7KaqIMJXOw5ahYBgyRliSoWtymc1l6ILV5LnCaVtiZLm+je/72K6F6zukUin8wMNxBYPJcQV3SwhWNr4vxCvHsQnSKUzHwvZsXM8pP87znLITxjA0gsDGd4WI1tRch+NYuJ6F5wtRzQ9sCvksTc11ZLNpbFsA5UuCmm4JRlV9fS3pdFAuLTBNwaAyLFVEFl2z7EyzbRO7BORXQgeWKpVjgJatleNhov1QCAyqqobcoyRy6NSSlCSynAg5lMlPbXiyeN3SY8Xz5fJraZr8yXEXil+SHCvHHmW5JIqVPs9k2JAZRhp1lVw+RRB4oQssIYD1rhHyMBOhG+zTlg0cdne2i9hn2NJoWxqZjE0h55DyTMH8cY3yvqYbCeEyMaTQLV6C0MvYRhLHVvEcDdOQsAyJlGeQz7i0NlTR3FhFPu+RywknmGNKIu5oCEFGRCuVsMVRuNGEo8rEMg1MQ8exLWzLFgUBYdxVwOttHMfDcQJsJyBI5/H8gEwmi2Xa5HM5XNcVvCxDxbFNgsAjnfJEvNLUcB2z/JqGIYRTx9CxTA3fs8hmAvxwwdDQZazwGAx8m2w2QA1FSV3/dDzpmkIhn0KW40hSKFipSdK+YI+qqjhuS/9n01DK7j5DlzENFU0REUYhvMqoqoIslxx/ItJoqAqWoWIZYn6lqhKyFEOSRUwwmUyKRdeogMxruoRmqEQiFUKEVWXa21tIpfywcVY0wiqaUo4qRqNibmsYmpjXRiqIJ6PkqzNYjhHOcSNE43HiCRHDLvG3VC1JrpBn/8F9ZHJpOne30j9wnGzapaqQI5PJU1NTR2N9Ex272qkt1pDJZMjlUhQLWWqqczTWVdNUX0NbUz21VTl2tNaRKzgEaYt4MoqsaximLcRH2yYpy0SiFVi2QTqbwnRsFFVHUVRkRUNWhJgYiwuBKxYX8zHLstA0g3Q6TU1NFTvbGpg8P8Lk2Fkmzp1j/OwIYyODnBseYOh0D/29XZw6eYRTxw5wePcO9rQ20FyXo6Olmh1NNdQUAjKBLVySmhAiVUWcq1VFHKeGIeO6AvVhhPuEqUpiX3UUPFsjnbKpyrkUMj75jEdNzqdYlaG+Jk9jQ5HWhlp2tTeys6XIruYiLTXZzwLX5/F5fB6fxz/COLC35cjhgzvoOr6brqOtnDrRzpEvWjn8RQtdx/bQUEzTUAzIBCrFfIAmVyInK3CUCqq9CgYPp7g3Wcf3Tzv55sFOflk7ytvlo/z1TR//8lUvv26c4r//dJ7//PkMH9+M8M3zU9xb2Me5gf1U59LE49Ey+LgyWlr931aGDv9tvXxldDuV0W2YlsKuXTvo6u6hu3eYU32j4e0wfadHOT16np6BEU4Pn2N49DzDo2OMjp7j9OAgI6MjjJ4Zpbv3FKe6uxg/P8hA7xFOde1j1856gpRJNuOQzzgUsg5VGZOGapP58cPs311HOuUgKzFUOYahxglMicCK0dGoMnzcp/egzcjJgPE+m/O9OpN9OtOnDWb6VS6OGMyPpjndXUtDjYPvaPi2QdfxQ3iuIVoSbRXbVvFdlep8gOdo2KaA4dq6Qk3eIQg0YrEIlmNj2y625aLpOomkJHgJUpKknAgnXaLlLCmpuKksmWwe03LQDZtMoYZCsZ7mtg7q6lpwvTSqZiOrKpIkJoSRSORTdDR0WFVGtxOLhWyJZAzTUunsbGZk6DDTF45zdaGLcyP7yGV0DF24Gz5NRjVUJYFlquICxVTKPLRoKGBJikwkVoluOUiaQUySy7XbsWiURCKB6/koqobni6YpRZbLK70lR55pJrFtwUHxHQ3f0fFMmcCW8e0kGSdBe53BSFeemdNV3Jmo4tmMx7MZk2czBssLJi/mHB5MZXg2lWJx2mHrWpGVBZ9XN3J8+7CBl9fzrF8JWL2U5elMlsW5LBvXcry+meLVDZ+X11w2rwY8n8tyb6KBL1ev8m9/+Y2/fPzI+3e/8OH9b/y1FEt89ytvtl7y8O4thgd6qasrigtQXazudx/bw4Obk/y3j9/x7N4VHtyYZ3N9hdX1lywvr7O4uMzS0jJLS0tsbGywurrK6uoyS0tPWFl6ytLyM54/vs/a0jPW15bZWF/l9dY6rzfX2FhZZGP5KW8211h8dIfFR3d5fOcKD+9c4s7VaZ7dW+DVk0l+WBzl/esZflib4O3aGL+sn+Xd+ll+2RLNiD+tTvDLxhTvt6b58HqBD68XeP9mgV9eL/Bua4qfV87zy+YUP61P8W5rjrdbM/y4Mc2PG7P8eWWK9fvDPLl0lDtTe7h0dgezwy2cH2hm+FQrJ/bXcKCzwNjwCe7evML6+ibPX6xw8/Zdzpw9T2/fIH0Dg/T29nOyu4vTQ4NcuDDB2Ph5JqYmmZye4vLVy8zPX2R4qJ+Z6QtMXRjm3Lle5hbOMzNzhqmZEaZnzzEzN8bFi5Pcf3CT5ZUXvHn9mq+//JKXy094enOeq+ODTPYdpSnnkjIVHE3CViVsTcZSk3iqjKNJWGoSS08SODI7WgvcuTHB1vpNVp5e486NWVYWH3Ln5mXm5ya5dGmqvI2dH+XIsYN0nzrOrs52qot5amrydHbuwnYcfD/Atl1y+QJe4NPQ1ITpevjZAlW1beSqmrD8PKrhkUgKVtb2ygq2RbaFccJKYrHEJ+5W6OLaFhFik7jIkqisFMd5IhEjFo+hqAqmZYjYSjxGPIT8l1xcJaFse2UFFRUCNh+JVYZRxE8/byuJW5Xbw+jkJ6ErnowRS0QJAodCLqC1pYGq6gz1DVXs2NnIvv07OXpsL0PDJznVfYgjR/fT3FJHkMrgp3w6OtsYOH2E2al+blwdZ25igIP7d5XjZaVNC/laeuhGKp07VCURtttKGGGjm4i3i+fpuoRtKQSBXeZjaZqAlgsAuUoqbWE7Kpaj43gunueQzqRJp1OkSlFt18ByNYLAw3YdbMcjm8uSTgeCE2YZmLaF5dg4rlsGkjuOhWmJOJdhqZiWTpByMQyNYl0VjmORyfo4roHr2wQpm8AX8TcvcCkUcmXAfSrjYTuiwTedCfACTzi1NAkzZE85rhFuJrpRAu4nyyKWpCRRtVA8UJNlQUuIhslyLFROSiFTKXRlhY6QknAlh3E0SZKQ5CTS37TfySWhQktimCJeKkmJsuP503NDQL0WtjKqCTRDJinHQmdePIwqKuVby9ZEIYohvo8UVYhdhimHDLYkjiPQAI6l0dLaQDrl4Dq6WJQyZNKBSSFjkc84mIaMY4rHW7ZK4If7nSFjWRKWJRoaRYmBjGEKML6hSziWhBuC6+tqMtQUAvbtaaWm4IdOFI3qvI/v6OE+KZf3Z8eUCQITxxTMKcuQcQwlXDxTQg6djK7JmIaOoQt+n2VZYcGCi2W75HMFPMcLmz0F98s0FFJhY6JwjpWYYKFzzNAwdQHjN3TB1TI0CUuTw+8vBVtXMEw1PK5Cx3q4v6iacO8JQSqBGzZX6ppwBipqQjRKh62Xjqni20b4WkJo1DUFQxXvrSJL5XijGrYuitcP909VwbENAs9EleOooZgtSUIsVTQZRZGJxYSbKRqtRNdFJC+eTBCJVWI5NvmqHIomE4uJ819J0CpB5qPRqGhRjEaJxiJURLYRi1fgODqyIlhXkUiFgMzH48QTcRLJOEk5hu1quL5Da3sL6VyW5uZa2ttq6dzZTGNtFb6XoqqqmvbmJg7u2ykaMqtz1NVW0VBfTWNDkbaWWjp2NHLo4Bd0nTxKQ301tqPipyyScoxYIkIsGgn/pkxSkpFVBdcVkVUtLMiQJOHQkpJJ4iEvt3T8JmUJRVZQFFE0kctlqa9Nc/xIB2Mj/YwM9DLY101v13FOHT/KgS92U1ssiAZDz8YxZAw5gaHEMdW4cGhpSVxHp7Y6Q9qzsDQVXZXQlUQ4vxP7RiqwMXUpfI5U3ufEvFOnKudRV5fh8IHdNNRX09pUQ0NtjpbGIvXFPI3FPK2NVbQ1FOhoq6Ol4bOD6/P4PD6Pz+MfYnR0NBzZs6eJQwfaOXKgmTODB5gZ6+HCaBdD/UfZu6uB+poU6RDCbujiC8hS41hKBFv9EzuKEZ5fauPxXAvrN3bwdvkwf3nTx79/P8rbjQF+eTnIxy9P83ZziF9fj/Ll8z5uLvRRnUsJBpecCFe7Prm1Su1cpZ9L9fLR2HZiiUo8z6NYV8v+g0fo6h3keHcfPQPDnOof4UTPAKd6B+npHWJwZIyhkTF6+gbp6h2gt3+YvsFRunoGONVzmp7+0/T29XP69AAjI/10dO6ktr6GVMokG1gUsxaNNRbnh/ezq72KHe0N6JokGA6ygPAXfJnDnSlGT/rMDme5OVXP1QtVzA6nmB/NcL5HZaJPZW5QY37U42xPjv4TDdTV+HiOgWfrpAILx1RwTAXPVkj7Br5rkEuZZFzRlpjyDGqrHAo551OM828mRn4qIJoQk6Zo6IjbHqmkorKSykgERdOIxeNEkoJnFYvHkRQBOU5lqwTUXREQ6VhMsBhKLArhrqogEqugIlZBRWwb0dh2inU1tO1so62tyLHDTQz17uDsYAfdx5upr/vUlihg/mJFX1ETmLYaXlRKZYizaFr7VK1tOC6RRJLKaJRoJEokWkE0UkE8HkU1TFRdJ5vP47ouhqZjmQaBb5cFLl0TFyaWHsMxJTxTIe2qBI6MbSWwjQS+I9FYZXBkd5YLfdXcOJ/hwaTPo5k0T6Z9ns7kebpQw/OZFEuzLkszDltXA97cTPPyWoq1iw5rlwOez6VZu1pk63qBzSs+L695rF+1WF5weTST4dF8M0u3T/PXDz/wzx8/8P7X3/jwyzs+/PKOP95/4MOvv/Lh3TtebSwzMthPIZ8OL74lPEdj/54Gvtp8xP/8H3/lf/+v/8Hrtac8vLXAsyf3WFpa4enzFywuLbO+vsn6+iYbGxssry6xsrbE6zebrK2tsLT4jJfri2yuLvFya431tSU21lfY2lxja3OVb795w8v1VR7dvsrz+7d58fge927O8+DaFOv3z/Ljs9N8//QU3zzt5e3qWd5tjvPTxgV+WB7j5/Vxflob4+f1Cb59cZa3Gxd4/3qWD2/m+fjVFf749ha/vrnIu/Vp3m1M8/PGFG+3ZvhhfZo/L0/w1bMzvLh+nDuzh7g2touLoy3MDrcw3NXA0f1FDnQWOby/gdHBwzx/fJ/Xr75ka+tLVla3ePZ8mVt37nHp2g1Gz47T23Oakye76entp6fnFD19ffQNDHBhcpLLV69w9+5trl1b4MrVaS5fmWTu4jgzc0LUml0Y4+KlC9y4ucCTZ49YWnrB8vILVhafsnj/BjODR+jqqGF3XYa9LXUEhhCxDDWBrsQxlQSmksBSJQw5jqUnSTlJhvo6+WrrNt9/dZ/lZ5d4dHuah7cXeHj3EtcuT7KwMMHVS1Ncmh9n7OwgfX097N+/j527Wvli3x6aWxppaCySy2UEdymdwXEDGhqaKBbrqW9opFCsJVvVRFPbXpxMEcvLIyk6kYiAxv8pIlxbkVgl0YRYWNi+/VOUcFsk5GSFTqzKaCWGZYZg+G3EElGSUoJMLi0EsoSojxfn7U8xxf/TtfWn8mtsL90XqSzzt0ox9JLAFYtHSEhRHMegUMhQXVMgnfGpra+hY087J08d5OjxvXR1H2ZXRxuNTc3U1tfStqONffs76e8/ztlzPYyP93Hr+gRP7l2k79RRLFPB0JMhwzBsqQ1X/Q1D+lQ8Et4n+Fsll1cc0yjFysLziqVimZpwjGgKpiHA5LYlU1XlkM1aBCmDbMYnlXIoFHLk81lSmQDfswhSNo5rEKRcfN/DcmzSmQypVIBt2yK+5RjoIf9KtCoaZZi9YQhhxnIEEF48zgiLW3QMS8RZLUcLeVoatqtT31grAPWuLZhdvmh79FMeqUyA59tYduhOcnTBSbRV6htqsF0T3QhbgFUhAmiGGjpkkrieGzYBS6hqyOEy5LJrSi3HGBNlULwkJTAtLRScDGRFQVEVgpSLZRl/x+KSkjHRzKhI5SikYSpIsuAnlRhcckk8URO4gVWOTBqhIGWY4b9BHji3ngAAIABJREFUKUUpJRQ1jm0L17GmSdih6KVpSWxLwbQU8R46GqYhk/atcJ8STC0rFJvM0LX8t64q21Kx7VLhTbj/aUl0QzjFdF3CMiUsPYFtytimjOeoWGaSbMqgKiuQCUGgk/It0r6F76n4riYcYYZgjHquim0k8cIon23IAm5vijmFZSo4lopjKNiGTDrl4jgGhqGKiKCuYZg6jmWQSfvYjmg8tMOotGidDB1dhoqtC/FMfFcpaKoQtAyt9HslFCPk0F0lvvPFY0vuqjBaqgrenWWKSLChy+VNL4llWhLLUvFsBc/S/4+/URLEShyvUsxR1ZLC9RgKw6YpGp5FBFJ8xooiWhaV0n6ZjCFJSZKSwCIkk0khAoWFONmqAs2tjSSkaLkltrLyU2NsJJwz6aYh5l2xSqKJiIj/GTKOYxGPxcpN4bF4nKQsISuKONfKMVzX5mjXceqaGtm9dzdV1Vkaiznqinky6RQN9XUc2reb3q4DdOxqZe+edg4f2M2Rg3s4cXwfB79o5/iRvQz2nqC/+xi1tXk8Xyeb81DUBNFYJZGIEODiySSxeJKYlCSpyELMC9sUdV1HC+OTSVm4IJua6tF10XCbTCbLTZCe51JdcNmzq56DX+yiqbaauqocWd/BNbXQjZVACxmHupzA1FXxu/CYtU3hSiw5HU1VwtCSGGocU4tj6En08uOSWLpENmWHEWAb3zWozvs01RdorCtwYG8Hrc11tDQUaK4r0NJYzc62OlobC7Q252lvqqKjrY4dLTWfBa7P4/P4PD6Pf4Sxt6PhyJ7djRw9vIujB1o43bObibNdXDjby8T5ATp2NJLyBHfC1BJoWgxTi2PpEpYuYWoxNHU71akIHfUmJ3fbbN39gp8XD/OvXw/x6+Zp/vnrc3x8M8TbrRG+WzvDi9vdPLraj60lwkrkSiqj24jGK4jEthOJVRBLxMOLn0hZ5CpFF2PxSiQliaZpaJpKNp+nqameA4f2cbKrm1P9p+kZGKW7d4RTfcN09wzS3TvIyVOnOdU3IhxfPSLW1N07RFd3Pye7e+nt6+d4Vzede/eRzaXwbZ3qtEl9lUXPsTYOfNFI2hcgYkmKoslxTDlGIZDZ3WIy2p1hatBnYcRlZtASDK7TPud7DcZ7ZSb7VaYGNCZP+8ycaaRzR4bA1XAt4S4Sm4pnq6HjSKMqa5PzDDKeQWCrZAMDRY3/neOhFBESzqdomZsTjYuLzoqKbVSUI0if3BIi8hchGo2RlFRiiQTReIxItIJ4IkY0HsMyzTCeWBky0qJUxiqpjIjPKZvLUVtXZP/+NrqOtdDX3Ur/qRa6jjewoz2PaUnYloGuJMOqb1lcUIQQX8NU0FUZXZUF36vUsBatICGFE65EnEQ8KQS2cF8wHRtJkdEtA8NyURQhcFmmWPlVFBEpKDVZea6BZ8r4lkLK1fFs0WrlWgqBI1OdMWivNRg+5nN5JM/9yVoezhR4OlfLg+kCj6dzLM2lWJx1WLsYsDpvszJnsHbR59WNat7cquPVtQJbVwJeX0+xeclhcc7k0bTP80s7+WZ5ir/+9mf+/S9/8PG39/z+/jd+//CRj+9/5S8fP/Db25/46uU6F6fGaKovYpnC/Vad97g6P8LHt+v8X//rP/h//+//4v/53//FN6+WefHwBs+e3Gd1dY3VtQ3W1jdZXlljfX2d9fV1FhcXWVp6wtLyUxYXn7O68pzlxSdsri6xuviMpeePWH7xkOWlZ6yvvGBjfYmXm+u8ePKAp/dv8uLJfV48vMnqvXF+WBzh7WI/3zzs5selId5unOW7pVEeLhzi1eMR/rx0lrcb4/ywfI61GydYuXacL58M8m5rmvdvLvHhy0v8+uaScG1tzvDT5mwobp3nzZMhlm+e5PGlfdyY2M3F0XYuj+/hTG87u9uzdO4qMjhwlEsL46ysLvLy5RvW116yuvaSp8/XuH3vCU+fLfPw6Qvu3X/E5NQUfb099PX3MDjcz/iFc4yODnPt2lVu3brJzdvXuXX3OpevzjEze57pufPMXZzg0uUprt+8xMOHd3j06C537l7jxrV5Ht68yKkDu+ioz1Gb1kkbCTKWSsGzsFQJU0liakk0JY6uxIVTQUmgKzEyvszFmW5++fEBX29d49GdSW5dv8C1i+Ncmz/PlYUxpi8MMXZ2gKGBkxw+1EnnzmY6O3ZSU10gn8tQVcgJxo1lousGum5g2S6ZbI76+no6OvbQ0NjGFweO4qSqSBfqsLwMsYRCZTRajgJur9xGRWUF0biIwMSTsb9hZpV4WCXBS0Dm4/EYnu8RTcTLIlc8HiUWixKNxZFVuSxqba/cVuZ6ba/cJs47Fdv+Lmb+p8gnUSsej4rW3ER4kZcQQONEMk6Q8oRDyVRobW/GcW1aWhvZu6+D/Qf30LqziZ0d7bS27aCtrZ3DRw9x5OgBenpPcKr3MGfH+piaHuLyxTGWn9+kqT6HaYkLJt0QF/yBK3gtpQsrsyRo6VLZ2aVpomVNU5OYuoSlJzEN8VgrdKvohohYmWFzl+sopNImQSA4i4FvkUm7VFVnqa0t4niucNT4Nq6rk8n65PIpbNcinQ7wfZdU2sP1bbzAxnFN4dqyDSzbFMKXrZfh7pathQKFgMRbtobrmWSyXgidNwW/LO3gegaeb+F4lhDFLBnbUQnSjoDa51NkciJW5vmmaBAMo3iOZ4tIWfieyGoCNeRGCgeVjBaKCpKSFBB5TS5D5lVVQdPlslNHkiRkRbQlqmFcsdSaV3JkyaqEpMSRJHGhXYqKfWpUTGBaqogiJkuvJ4Uin4LnW6Szn1oUdV3C8xwsR0fTk8hKLATRi9ZHy9KwbQ3DVLBMNeSBJcvQeS1sjVTC4gFdlzBMORSvJExdKrO9RHufjGlJOLZYuHJMMW+yTKXMk7ItGdNI4LoqlpEUTi9TLju0HFPCs2UygUbgqQSOjmPJOJYQtixLOAxtWyZwdSwziRsKailPxzJLLmYVzzVEk5whGFrplBtGdzUcxxQRQlsjcExyaRFFtC0Nx1LFe2MJl6IbNlPboTusJNxpuoz5t8eFJkpydF0VDmtNQVcF88rU5bLwZZuqeF/CuGU65WNqUvk9skwhyOmaVN5K4pRtKOK9CN9321KxLEO0cqqi2dN2RFmC5ehYtoHjCah/LpfGNDUUJYmhibhoJu3iuhqyHME0lNBtrpBMxkX7qmmSSCbJZPPU1NWVAfOliHcpbbA9JhIIiqoTjYsG2YpoBdH4dmQlhiQlwoW7aLhQECGeFCJXUk4QT1Si6zo7du3ki4OHyFfl6OxspTof0FhXoK6YZ9+eXRzev5cTRw/SfeIwp3uPMdR7lOGBE5w5fYJzI92cGepmauw0Y6O9NDfW4Pkm6YyLZevhYmg0ZIFFicbjFKoLYm6lqxhWyAM0bYrFOuHqj1Uiy0kMQyWejBGNRkQDYyxCNBrFMFUa66soZD18xyTliTZNLWwC1g2VICXOU5qWRFckTFUKBS05FCuT6KGj1tDC6GFZ0AzPzUoCMxRNU66FpcsErkFtdZbdO1toaqxib2cLezvbOLRvDzua62hvqaalIU9TfY625iI7Wou0tdXQ1lLDztYiO1qqPgtcn8fn8Xl8Hv8Io6Oj4cj+vU0c2d/Kwb1Fjh9qYKT/C86f6WZstIfO9iYCV8MxkzimhG1IOLqMrUmYmnAuKHIURY2iqzF21JtMnMrx9cO9/Lx0iO+en+DbxT7evRzl1zfn+GHzHD+8muXe1UF0NUE8IQSuSExMCCqj26mIRUPAvGjtq4xUUBHdXnYJVES3lXldsViEWCKKYanUNRRpaq7liwNfcOzESY4eO8GJUz2c7BngRPcAx7v6ONE9wKn+MwwMnaWru5/u3mGOd/XR1d1Hd08PPb09HD5+ksbmJgLPophzqM2ZHN5bxYUzR8imNKoLaVQpiqrE0eU4VVmDPTsCzvUVGevzuNCnc6FX5XyPyliPFgpcKuO9CjODBrNDDvPnqjl+ME8uUMn6QnDxXJ10oJP2VdK+RjbQyXgGaVcnlzLJ+iaZQMe0FDGRqhRQ5sqIiPYJsGlF2SVREr+2V/7tz6ULXeG6+CR4VVIZi5bf60iskoSSEO9vaYUxFiWWiBOJCqFJViXqGxvYvXcXR4900HWshZ6uVvpOtdLb1UJ7WwHXExEHwc2QUUsr9mGblxHyMwxNJh6LCiZQKGwqmhGyfiJUVEbLcVUBmxcXxJKiEo8nicfjpDM+Wklo0JKiOdNV0fVPgqwdgnxLrZqepeFY/x9779kVV3un+b44Y0GFnXOoXZGckQiSQBGBQIAA5YwQKAvliCREUtYT2jk+ye4w7XFPt93uGbttP3Z7el6cD/U7L+5dhXxmPoGX7rVqURQUFEWFfV//6/pdKqFrkHUVWusMtnfaHB4MuXGygdvTTdw+2yTErrNZns1FrF3MsjTn82TG5/mVEu9ulHh7NeSj60U+vt3A2pUsz+ZCFmZzPL26kW+9mOPvv/guf//VV3zxky/46osv+erLz/nqy8/5/Mc/4sff/z7f+9ZHnD99jIaaQhz50GhtyvH43iV+/cuv+OPvfs7Xv/sF//GHX/Lnr3/Fzz77Di+XFlhdesrLly9ZWV1ldfU5z1+8is+vsry8zNMnj1heWeT581VWlp+yvPQw5nIts7z4kNWlx6yuPGX12QKPH95kbekZS88e8+zJAk+fLHDn8gk+fXKIbz8Z5ztPxekHq0f4+PEUN89uY2J3A2eP7ODqmQHePT7Gu0cHuTezjfuzu7hyYivXT2/lzcMD/Oj1DD95O8dnby7y49cX+N6LGb7z4hxvFo6yemuEhxf6uXyim9nDvZya6GVssIO9O9sZGezh8oWTrKw84dWbF7x+846XL9+xtvaKR4+fce/hIg8eP+PBwyc8errIvUcLXLs+z4WLZzk3e5rzF84yM3OcK5fnuH7jCrdvX+Pa9Uucmz3FubnTnL94iktXznL52izXb17k3v0b3Lx1hZvzc9y5cZ5zx0Y5d2QfBU8nMDVCUyHvWRQzHqGl4xsqliZjaTKmKlWcXK6hkPVlrl+a4LMfPOTTN1d4fPc08xePcuX8FDMnxjh7cj/HD+/jwH7RYNvdWRfHwS3qa/L4ngCje67gLVm2g2X7GKaLbjjYto9teYSZPJu3bGdweAI/14CbySPJSoVbt+7Q+gZVcVthVfIbled+2bm1IQbDJ2IHQiqViN1UCqqu/+VrSaUBsZrqxAaqqoW4VfUesL4qUb0Oj48vF67Q6srzuOzULTfmili6iEUahib4UXUFokLExk1t9GzeSENTPfWNdbS0NdPb20V//xa29PXQ07uRrX3dDI/s5uixUabPTHDi6F6eLlyhuSlHJmNjO+UIs4rvaYSeie+Z2LYSC1qyEDwsFdOUYm5SvOEyZRxLxrLE9wkHjth0R1mfIHCFW9WO42aBcD95nuAR5fIZcrksfugRRX4MOLcIQyF+ZSKPXC4knwspFCOKpYjauhz5QoYg8PE8AaK3bIMgFCUkprXeZGiZOp5vVeJ22biFr8yLEqKVaA70A8HZ8nwLxzfI5iM8z6GmNk+hGFEoRWQyLo6jEwSiBTcMXcKMX4kgWrYQcTRdih0zWuWjbgqWlmaoaIZSEawsy1hvyItdXmW+lqrKaLqCVr5cV1A14fQSYlkZar8eY9T1uCnR0dBUURQQZTzyuYi21kaiyKa+riBEOkvHsESssczPKjuKdUOJxTel4vYyLYNMNkA3ZDRDRou5Xb4vGvzKJQW2LeN5BlHGIvTMiuvEsoTg5drrMULX0fEcFceO3SmxSGXbCrYtVS73HZ2Mp5PxdUIvfq/yVCJfI58x8S2V0NPxvNihZWv4nkY+svE9EUsMfHFcIXhEOplQiFOOrRE4pnCPhzbZyMNzTQLHFK5E1yDwLHKRR+CZhJ4uBnGeQSa0CeIyntAz8B1RIiME37g4xjXIuBYZz8J39Pj5oInGalPB0mURNzNVrFgwdd5zwpXFMidm3bmOgR3fh5ap4Lui6KEsiDi2hm3L+K5wVQr3lygEsE0TXRMCZTYfki9m8UKPQikiynpkIl+0XlqieMK1hQMoCsyKEGlb4rElqxKO45BOJ9E1g3yhhlJNDYqmVqKIYrhYHj4m4gZXSbwOp8oM0w0oWgpFlUgkU3GJUoq0lERSUqjq+uDXtk2aWpqpa2rAjzI0NNVQyId0dTaztbeDbZs3MbxnF4emRjl2cJRTJ/Zz7tQBZk4f4tTRUU4dG+P0kXFOHR3j0OQQjY0FHFcnCG00XUD3NVUjCHyUcjxYF89FWZWwHRvDtMlmI1zfQ1YU0nIKL7Bpa29EUsTxoevaSHIKWU5TKuXxXFPwY11LOOtsIXy6joHv2ZiGihcz6hzbwI5LI0xDFqUOtoZti9dq1xLuPdcxcE2DbOgRuga+pZENHUqFDJ6lCRSAZ1JXCmmqi+hoKbG9v4O+3ja2bGpjU3sDm7tb6eqop6OtRPfGJnZu66FnYyPdnY1s3tTK5q62DwLXh/VhfVgf1l/D2jfQMjCyu4U92xsZ3N7M6GAnRyZ3MHdmPxfOHWVksJ+uzgYKOVcAU00xUbF0sZkz9BSamhaNRrqMayRoyqc5Opjn+c0tvL63k9Vbw/zN0gF+8Powrx6Os3B9krmTI6hKklS6CkkRQlZVWti6dVMjGR8klKNx5ZhiGTxf3hClpKTgUbk2spJEkqoxTYXGxlqaGmrZ1r+F4eF97B0eZ+/Ifob3TTC+/xB79+1neHiS4fEDDO0bZ+/wKEN7RxgdH2NwZB/bdw/S2dlBfY1oXexpzzA+tJHGWofujibB85CTKHKC0JHpaY+YGKrn4HCGU/t9Tk+YnJo0ODmmc2JcZ3rSZnrS4eLRDNMTOuePZJg93s6mloCmWo/avE0hcshnbKLAoJARsYSarEcpsqnJORQii0LGJvQM0lKSRHIDiWQ1aSmNoqnxZjZB9Xsil9hwvrfRTL53PpWkOlVNIiEYOoLFI66fSglBKZlKk0omkGWFUk0d6XSaZMzjKtYU6N26hf7+fnbv2szI4Eamxro5NNnD/n2dbO9vprmliFuJAeiV5jHT1jBihoKIF4rJf6Jcs52oIpWWxOQzmSaVSsccroTYuCeqYreH4I55rktHRwuaLmEZKi1NtUSRg2WJDUjGFQesYTx99m2VwFUp5UM8WxEQ+sAk42sUQ5WOeo29fSHnDjRxY7qDu2fqeDJTYGk2y/L5iNWLOR7NhCxdyPH6asSbqz6vr4asXcnyZC7D/ek8i1e7+c7r8/zzf/2Mn335GT/9/At++sVP+dsvvuKLH/+Iz3/4Q378/e/yg29/kzPHD7OptZFs6GFZGg01IXfnz/DPv/iM3/7bP/L1737B1//+3/nz17/mj7//Jf/8j5/z4tl91lYWWV5ZYmlpmZXVNdbWhINrZfkZS0uLLC4usry6wosXzwWf69ljni0+YenZU549fsjL1WesLC2w/OQh9+9cYnXxCa9erLK6ssTDew9ZvH2Kbz45wI+eH+LHzw/x/ZUDfLQwxbXTfRwYauPo5HZuX5vm8uwx5o4Psjg/wdNrIzy8NMaFg5s4va+BS0c6uXu2nzcPp/jeymm+uzLNd1dP8eLuOEtXh7hzrp8Lhzs5Od7M8Ykuhna0MtDfwrGDe3jy8DZv3rzk3dtPeffuU16/+YTnz9+yuvaKxWerLDxd5enyS+4+eMLdh4+5v/CUW7duc+P6RS5fnuHqlQvMX7/ExcvTXL9xiYsXTzI7e4q5C6e4fHmWa/MXmL9+nmvzc8zPz3Hr9jlu35zl0d05Hj28yaHR3WxpqSGwFHxDITBUItukoRBRijwsVcaUZUxVRtdifoih4plpTh8d4AffvMPHzy9w7+oBzk+PcP7MPuZOD3BsagdjQz1s6W6mpSFHTd6jmHcp5BwyviHiHJ6DZZqYpolhmKi6gaqZaKqFppq4boDjBrS0dlDf1IHnZzFsF0nVxOtAdXXsohLiUiKZqAhZFQh82TGZqCJRhsKn3nN8VVfH7oRq0lKK6uoNFWG9Kha5ylHEioOrurrC4NpQXQbZlyOJ4vpVVd+osL/KLtNEInaGJquR5TR+4BGEHo4rOFYNjQ00NjVQU1ekqaWRzq52tu/Yypat3Wzt66aru509gzvYNzrA+PhOBoe2cOTgXp48nKexsUBdbUQYmriegeMa6IZoWLQMEUu0LQ1Dl4RIbsZCWBmSbsjYtkIhH8abawXb1vB8E9NUMW3BM7Li6J5la9ixS8axdTzPIgx9oijE9z2yUYjt6ERZH8PQ6OruJF/IEEU+uawAwzc0lairz5HLB2SzGXzfw3YsXM/CMFUsSzjcbMfAcUwMM2Yd+RamJTaExUKGTOhQLEQCLB87WSxHFFcEgYPjGcId5trk86FwtpRyBIEjWFOBje0a1NSUCHx3HfZuKZUIoqEL55JpqbHIVRa+ykKQYG6ts5AE49E0RTNdWQRTVLkCHte0GBxumzhe3OJmaBU4vRC+YqHMEoMTVVUqTXoCQJ/GdYWzqOwa/gtHlimLhkzHwDDLfLF1ppdp67H4ocbCZzyQiR1a4m8TQqjrqLEgo1dA8G45vliJJQrYvOMKB1eU9YR446pCKHM1Mr6FZ6kEtk7G1Yk84TLOZjSyGSN2fWsUsi6+Z8aPRZl85FLM20SBRTa0yGQsagoZAt8STM9iIJofPYvANchlfTxPiFmuY1AsRjETTAg7mcAm8E0yfuzaCjRxPh4OBeXmR0vHdXUygUMY2ASOQWDrRJ61LoR5Ko6lYFsKjqniWLpgJ5kKfix02GbsknSFQBcFIjmQDR0cK456OuK+9Cwd19TwLE3EJR2dbKjj+waWreI5GsVcEBfbCOdekPEJMh6F2jz5UkQYOtiWjq7Lwu2li1KCjG8RBhaqkoyjpUKsUVUZRVVRdRVJTlOoraehoRFZVSqs0vIwIZFKkkimBeIhnagcWyVSVSRTG5AUUa6UTAn0gkBNpEnKAlKvaAopKYGuK5RqS2wf2EGpvo629iZy2ZDuzlb27O5j/8gQB/ePcvzIFKeOTXD04D7OnJjg9LFxjh4c5uShfZXT4cm91BQjDFMmyvnopoqqCc6YJKfRTZMoypGWJNLpNPmsaGC0bZuamhqiKIyHzikUTcb1XVJSNVI6yaZNHViWYOu5sVvL0GNummNRyEfxkEDFNMX97DoGNaWQhtrcexFEWbyHWhqWJYkYoqXiWyrZ0CEbONRkfRpLGSJPp64QUleTpbaQoZh1aG3MsrOvjf3DvfT31NHTWUtXRw2b2hro62lj9/bNdLbV09XZSEdbkd6uZro7G+juaKR7YzN9PR8Erg/rw/qwPqy/ijWwo2Vgz85Wdm9vZu/uLob3dHN4apBLs0e5cW2WKxfOML5vF7t39FLI+phmGksXm7myyKWpEpaloSopLEtGV6rI2ilGtmR5dHEbL+7u4/ndUV4+muLG7G4uz4wyuLMHWRYClxCqUlQnNgjgppSssJ+S6VQ82U+uV8gn11u3ZFV6z520IXYXVSHLKTRFwndtmhqaaGvrYHPvZgYHBxkaHqV/504mJg+yf2KcPUM72b17h/ja3hEGh0fZNTTM5r7tNDXUUlfwaW8ImRrtYt9gJw21GVLpDWhqmrRUjapUU5fXGNyWZ3Io4OSEx5lJm9P7TaYnbc5MeMwciJieMJmeMDg1pjAzZTN7rIG+rpAtGwu0NYTUFz2KWVc4tzImxbxFbdahJufSWPSoLTjU5x3qixl0Q3DLErHFPZFMUZ0sw57Lm9Ly/ZakOlG9HvuLJ4qJVJLqdDWJRKLC6alOVrMhdssJR52wnaclCVlWxUGYlCYtS+RrSnRt2UL/ju2MjQ0wMrSRqbGNjA23Mj7cwd6BdnZu7yTw7YrAZdla3HYlo2ti82IZptiAWHqlWKAswiXLU9EKo6e6ErkSlydISxK2ZWNZGpomCcBoPEm3DRnLTIuDbnf9AD2MYx1BHI0IYhhv6BlkXI2sp9BWb9Pb4jFzpI2bJ5u5f7aJhzMlnswWWThX4P5MnuWrDbycL/D8ksvKBY8nMwF3pws8vdTNd16e5R9/+gl//9Mv+duvhLD11Wef8bMvvuTLn3zGlz/5Md//9t9w/uxJdm7rIfBsbEPF900mR/r55rsn/Obf/oE//eG/8x+/+2e+/vd/5k+//1f+8Nt/4ff/4xe8e/6EF8+XWXv+gtW1F6w8f8Hamognrq48Z2VtjaWVJVbWllldWxORxcXHLC89YXVlkbXlx6w+e8DThVssPb7L4wfXeb78hBcrz1hbWeT+/ByvHhzlJ6+O8/mrY3xn6QCL1wa5eLyPg8MbOXN0H08e3ubpwn3u3Z7nwsxhrp8d4f7FfZw7tIVrJ3u5cKiFs/tbOLCrlhP7Grl0aBMPZnexeHUPd8/0cvVIB3OHOjg+1szE3kZGd7fQ19PEmdMHeb62wpvX73gT87Zev/mYt28/5fWrj3nx4hWray9ZXnnJvYfPuHP/Mbfv3OHm7Ws8vn+La5fOc272NJeuTHPx4hkBkZ89ycXLZ7h8ZZbLl2a5clWIWteuz3D9xlkWHs/z5OlVZueOcXb2JNMzp9m1vZe6yMM1FALHIHQMXEOlkPEpRgGmKmGoaUxVwtTSgr9lyfR3l/jZ50v8+Nt3eLcyzbVzezg+tYnTB3uZHGlloK+errYM7S0RNQWXYtahlA/IhB5R4ODYFpqmo6o6pmmhqDqqZqCoRszKs7BtjyhbpK6+hda2TmzXQ1aV9VbC991UScHrq6oW0cMNSRFXrEpsIPWeoCWixyIqLITxdddnSkpVIo2JVCK+ftW6sJ6oil1cG+Lr/p/uUXGqpiq5oeJyEKKaYOslU1WCtRdD7m3bxfU8PN/FD1wamhto7Wyjoame1s5W+vp62Nrfy47dfQyP7GJycph9owPs3r2V7u4Whof6uDY/Ry6dHsIBAAAgAElEQVTr4LsqjqPGUUQ5dtroFfHBNGTBe3HEBtkyVRznPfeNrZDPOGR8E9OSK3D6bDaDruvYtile40wdxxFQbRHBMrEtGz8QTYhuzDKyHUOA72OIt+c5RJFPGDoEoUMu59PUXCJXCMjlMriO2KyHgS3g966B71u4nkYmsOM4V+y4srUYcO7hOgaZTBA33Zl4vofnO9jl9j03huS7Nrm8iEs2NtaTy2dwXYNSKYvt6DQ1NZCNQsIowHaEi8x1hUCl60rMIdPX2xPtOPoX848MU8e2hdtMNBwqmDHDR9NUZFm4pFRNRtVlZFVGjeOOpm2iGTq6rle4XWosmNm2gW7KmLqBpqnCNWKJ22c7YpCi6lKMNRC8JieGmJuWSqGYw7K0WDQTLi3LFjFETZdwPSN2dQnml2Xplf+D4yiYVswTi4HpZdaU58VOpzga6Lh6vOEXLW+2pVAsZPB9UzjlQhvH0fFdHd8TApLnqLi2KKloqs9QzFt0d9aRy5iEnko2tOJmRZWMb5ENTUpZh2LOIwwFdyuKLHp6OynmAkLfoqaUJRM6hKGF5+g4toHvicsLhQDf00XjcGCSjxwa67NkIzseAMXvo3F5i++sA/XLTdC+rQnepW8SBTbFrE0uFE71jC9g+IGt4dkaoavTWAooZcVwSTjVdAJbxDltSyWXsSuiWm3WIXQVcr5F4AohUYhkGrlQI3ANbFvBs1VqCj5RZBN64v8VxGUJmXyIF1gimmgoeL6F7YiYr+eZgg1laTimjqFLYghnCR5VuQBD1lSifBHbD5Hi4WIiVU1Ver1RVlJkDEMTQlZaxBDt2DWoaml0XRECV5mlKouBniyn0eKIoiQnCEOfrp5NtLa3UyoVKRRCeja1MLJ3G/tH9jA5OsTJY5McPTjCoclBjh4e4ejUEAf27+bo1CBHp4Y4cmAv+/b2USxk0E0VP3SEKKzJKIoUA/GTlUGpiFaqBIGHpmnIskwuF8UA/QSSkkbVNRJSgmQiiSzJpONmXd93yWUDIWhZwqUXZdyYM2dUIPGBb4voqyUiioErhErHVHDsmJHqaRR8g96OerpaCvS2FenfVEtPc44tnQX6e2vZvqWekwd2cPPSId6u3uCH33rC9z69x8vlS5w4vJP+nno6W4tsbCnREZ8622rp7WplS3cLPZua6elspq+3nR19Gz8IXB/Wh/VhfVh/DWtgR9fA3sHN7N7ZxuCOTkYHNzG1byuHJwe4euksN+YvsH90D90bG8mGDp6txOwtpQJX1rU0hp5G1yRUJYGmpcX36FVsbvO4eLSbx/MjPLt7hBsXRjg2uZXR4UFc2yGVrqq4tKoT3xBNiulviDfcZDXJpJh4idrlKpLpqvXrxJ8nUtWkykJYOuZ1pRKkEkIoUxQJXVcoFCI2bexg69Ze2tqaaWtpYHN3B+3t9XR2NDM4NMjOXQPs2rOXHXsG6e7dQi4KqCuGNNf6DO2sZ256hNqiL8Q8XYgpmprAM5K01poM9tkcHXU4vd/m1LjNqf3vncZ0To+rTE/onDvgcP54A9t7fHZvrWXHlgY6W4s01wW01AfU5B3qa0JKGYdi5FJX9Cun2qKP65lCbEqnSMRuq/XIYTXJVJpEMkUimSSREM4nWVUwTYtUWghcjuOI68VfLzetlc8ny5HEdKpySksKidhZlcll2DU0yMjYPgb2bGHXjhYm9nUyOdrG2Eg7u3Y0saO/FS/eTJQjHZouiXIBJY1p6WiKAMSGniWiSZb53iRU3J5kIlG5LJlOiThlOkUinSaVlshGWTGBVdNxE5oUtzYKUcsxlcpBuDi4lvEdhdARB9QZV0zbfUsjF9r4jkboKhQjnd6OgIldRW6c3sT9c+08mutg5Xo/D+faeDiTZ+ViyPJ5n4WZgIW5Bm5Pt3PpaDvPH5zgF3/3Pf7hb3/Kl19+xd998TN+9sWXfPHZl3z+wx/z+Y9+yKXz59jY3kiUcXFtg3zWo725wMKd8/zbv/yUr3/zc77+zc/53b/9A3/++lf88Xf/zO9/8wv+/X/8N96sLbDy7CErK8usrKyysrrKmzdvWVpe4fWrdywvr7K0vMzq8zWWlhZZWlpkbfkpK4tPeLb4iNWlRzx9eItnj2/z+ME8929fZO3ZI14sP+Xp3Us8v3uU7y4f4LNXR/je2nGuT2/j9EQPZw7v4saVaR4v3Gfh0V3u3b3J3bs3uDF/kdOHBrl+bpTZw1s5vLeZsxNNnJ1oYrg/z8E9DZwcbmJmoo2z+5u4eLCDS4c7uXqqj+kD3Rwa7+L4gUHu37nO29dv+Ojd3/D65RvevP6Y16/f8vbdJ7x+9RFvXn3M6uorVlZe8PjpCleu3eT83DmWFx/x+MkDLl6Y5cSJw1ybv8jlK+e4cOkMl6+eZf7GHNfmz3H18hzXrp7nytUZHty7wPKzS7x5fZP562c4eXaS8alh9h/az+iB/Wzu3ohnati6EjsGdBxDRCaEuCWhazKaKl7/HFOirmjzo2894e+/WuZ7n1zl1bMzPLyxn2uzu5g+0sOhsXb27a5nZ18d7Y0BdUWPjG/GDWMGuimcLWIzr1XaqnTdRNNNVM1A0y1sJyTK1VDX2EqUzSEpcqWeviIA/1/jyVV8IymGCVUJ4agqO7HKMHjh7BLw4URSNNuuQ+TXHVvljdy6e2sDVYn/Uvm8KvFfBDg+nVxnAlZuy3957zkdOxrSVbi+gx24aKaopjdMi0yUxc+ENDTX0bGpg86uDtq72tjU1c62nVsZGNzJ1IExNm/eRO/mTlpaijQ0ZNm5vZeTpw8ShqbY7AY2tiUL94ilxrweEeFyLOFCFo1q6+4tx9Rw47iUEMCEe6nM4RLgbPH65vkWZjmKFbcH2rYdCzGmaDyMAvwghsE7OpZtiDiVpeN7FmFgUixlyOVD8oWAQjEkCGwRv3IE2N4y1UqLnefpFLJ+zB/SBVPJ1mOnmi7cRZ4Z3xYzhm0bmLaBaamEGR8/cPA8mzD0iLIhYegTBB7ZbBi3IBqV6+YLEaWaEjW1+bjlVcS4SqWIILSFSyoWnoTDrOyM0vF9V4iAlhE7t1R0Q8cwTTRdRdM1VE0RLYeWELc0XcG2LUzLRtXXI42arohWT8fCsFTxPNHVGCJuxLB70SisaQqGKe5f0doX/39s0b7reZbgiRm6EMFMrdLsZ9sGpqVUgPZOmR0ZO/t0QxaAdEsXDmJTj+HoZfeWRiZ0RBTWEf+fwBciV+BbFTB94FvrUO2KI0zwuYTAo+B5KoGtEfjx+5avEQQKvi/aGTOhSTF2gdbUBHR21lNTk6GhIU82ElD8fOQQxi2MhaxHbTEk8DUCX6euJkNdbYb2lhIb2+tob85TXxNSVwopZF2KBdHmmHH1WPAq879UIl8nF5oUQp1SxsWzFbKhQ1MpoLk+pCYyaKz1qc1aFEMT11IIXZ2mGp/GkkMxq1OMDEoZk1xgCii+rQkXoSvEsGxoEvkaDQWfyBeiVy5j41oKGV88Tz1PJQoMcpFJGMRQfc8gk7HIZR36tnTR0VpHQ12p8pjWNBnH0YkyFpoqmhA1TY6h+qaI1dmGKO9JVZNWFPwoRxhl1/laySrBME0nqIrbq+VYtErEBUqptEglaHoK37NIpdPxa58UXzeOhMeRXUlJY1kG23ZsJVfIk4lCmhuKbN+6kan9AxzeP8ixA8McOxSLWwf3cuzQXqaPj3LkwBAnD41yYHSQbVs30tXZQD4fUFdfJMqFKJqMrEj4no8sS8hquRG3mrQmkZYldNMQYHlZiMOSlKqkJ9KqghP4JJNJZFkhlUqSSFZhWwaZUMSinThq6to6liHYh6YpY5oKtTU5oqxH6IhjstAxCG2F0FHI+hoNeZvOBo9tnXl2bSoy0l/PocF2rs+McGZqM/euTHH/xiGePz3H22cX+f7HD/j01W2+9fYWn7yZ55M387xYOs+ZE7vp7SzR3V5LW1OB9uYim7vb2Nhez46+jezZ1UNfbxt9m9vZ/MHB9WF9WB/Wh/XXsYYGOgam9m9hdGgjhyb6GR7o4OD4Nk4e2cv8lXNcmD3J+MhOdm7roqk2Ty4wqcm7BLaKZ8o4plRhcRm6hKULCH1bSz2aliLjKuT9NBN7Org2M8KNuTFOHt7FptZWMpkwdnBVkYj5L6lUgmSqqlJNL4DGVcIppcqkpQRpqbrSPJNMV1dEr2RZ9EpVk0q99z0x1yUlJdF0Bdc1keU0xUIe09BIy+LAQ9UUgmyW3s39NLe3U9/QiK4pOLZOTc6jvyfP9PFddLaXsCwJTU2Jja+jYuopLK2Kgv//MLrD4Pg+ndP7bU6O6SKmOKpxatzg9ITB6XGds5M2Z6ayjO8uMTbQxqkjQ2zrbWRrVx3dnUVaGzLU1/pC4MoKgauUc6jJ2xSzJnWlgIwnXB7C5p4Uf38qSSqdFs2DaZlkSiaZjht8JIkgE8ZilUwynaYqttJXHF3J9UioONhJVsStRCpJKi1A9Ol0Gi9w6NjYRnfvRrq6Gxkc7GT/SAdTo53sH93Izh3NbO6uJ3C1ij3dMnWx8TDXJ96ynMY2ZQpZG0UuTxNTlU16dbKKdDJVYfVUPsZOs0wUEXguuiahq2lMTcYyBGg3DGwCz6SQ9SlmQ+FysLWYKydYJ7lQOHM8S4BsA9fAi9umMr5FPqOxrbvE4JaQk+MNXD/dw52ZjdyabuDemTyPZnI8ni3wcKaGR+c38fD8duYOdXFyvJOLp/fy1U++zeef/5h/+NnP+Oqzn/DZD37IFz/5jHu3brCjv5diPsSyNEo5j5kT+/nBt57zh//5c37/P37OH377T/zuN//IH3//T/zpd//Cn3773/nT73/JH3/3K773zRc8e3yHtdUVlpaXWFp+yrPFRZaWlllbe8Hq6nNWV5+zvLrC87UlVleesbL4mKeP7rP85AEPb13k5cojlhfvs3DnMgv3LnP36lnuXDrBwuX9fPp4gh8+P8DHT6Y4f2wzJyZ6uTs/zcMH8zxauM+TJw9ZWLjL3Xs3uXv3Nvcf3uPC7Ekuz+xn/tw+hvpLnJ3sYHaqmQMDtQz21XF0bxvHhhs4Nd7C2PYCR0caOb6viSund3Niagfzl8/z7s3HvH0Ti1lv3vHm7Sd89PE3effRJ7x+/ZaXr96yvPKCpeU17t65z7lz05w/f5q5cye5eOkcFy+cY37+PJcun+XKlbPMX7vItfnzXL06y7Vr57h6dYbr1+e4c+cid+7OcePmNOcvHuHs3Cm2DGylZ9cWtuzayp7RPbS2NGJpKoYiY2gyli4+6oqEoaTF400V501VwrNVpk/s5ac/WebH373PJy/O8+zBQZ7ePcjd6/u4cHobxyY7OTTeybbeEl3tRYpZB9cSG3XbFE4XTTPiGJcaR7N0ZFVD1wXDyPd9GhtbKBTr8aMcmqGTSAnRKcj4sWj1Pg9rw3vcK8HjSqWSFQ7W+yD6inhV5my95wSrLl8ec7fKLsv3hbSKuFW94S9bGqvfB9j/5e1KJKpIp6tFu52hkpZTWJZFEGQIwpB8sYgXBNTUlSjVFmlqbaGjq4funs3sGRpg955ddPV0k8mEeL5JJnLI5x0Gdm9n3+ggNaUsYWDT1laH4ygV8dt1dHI5V0SzYm6SbWmx00I4tExTrbS6ebYmGFyW4HL5nrnO8XIE1LwMGbcsweiyLU0IQY6BEwti6w1xagXc7TpC8PBc4TYJQpdMxiWTsQlCm1wuwHWtOHIXt83FAG7XjZvi4uhbJuPge4LH5fkCHG5ZIoooHCs6miHHolvc7BeLbb5nxy1zAiyeywVYto7jOISBJ5g6lkaUC8jmQ+oaihQLGc6cPkhXVwv5QkihFOG4BrZrVADjAsYvfk8mWgfW64ZccWXpFdi8cPTqhlIBvauaLBhBqhJzvjQcR0Dzy82Nmi7+JssSritVl9Din68bckXcEsKcgRU751zPrEQsLVtHN2KBK+asuY6ObkioiihosOy4EdBS8T2L+ppcLEqJv9WxdTKBRSZ0cByFKLLJxAU1gickXIFRZBOGJrW1Eb4fQ9sdHcOUKm5Dx1FwHKnC04oiC88WlwWuIviovkzoaUSBQhQI4Sv0BNsrn/PJZUxqajIErkYU6OIU87yiQCfwNMKY99XckKO7s4GGUkghMijlXELPpKk+Synvkg0NsoFOxlPxXDX+vTr5jEk20Ml5Or61DsjPBjpNNQ6lSKU2b9NctGgs2DF/VKcUmRQjnbq8QSFUqMmZlCKdurwpfoet4cecMfF+LlzWpZxFITJoKnkUszb5jCFA+qFJT1cdx48McnByO2MjW+nf2kxDQ4aW5hyNdRnqCy41xRDbFu2dhq4QZUxaGiN8X0NWUihKOVKnkk6n0Qy9wgGVdZmerZtpaGpEUuT1IqR0qlKMtC5apdYFsBjvoGpJTFNDVhSS6RSSqsQDijSSqpCWUui6iiylcFyD1vZminV1ccupzeDObsYGe7kyc4DZk/s5dmAPF2cOc+LQEOMj2zh6cITBXd1s27KR5oYSNfmIwLdF+6mlCrega6IoEq7rICsyspKuFH+kJFH8IUkpCoUCuq4jKTKSJI7PklISSREuynRatEwm00mSqQ0YukRzQ4Fs5AoOl23gmgIAH8QOLd/RqK+JyEY2DQWHUmjQWHTZ2BSyrTvH7t4iB4baObi3hcnddVw4to07l/Zx49wgdy6MsHjnMC8eT/P8yTQfrV7k229u8J23N/lo9RKfvLjEy2fneLl0llfPpnl6/ygXTo+wc3MbXR0NbGwp0dqYp7O1hu7OOja1l+jqqKN/czsb2z5A5j+sD+vD+rD+Kta+gZaBsaEO9u5sZc/OTvYOdDIx0sv43h4uzh7l/MxhLswd48yJCY4cGGVTWy2NRY+cpxE5ChlHI3Q0XEPCMWUcU8bS0ri2FreKyRhqCluvpq3OYe7EEDfm9nPx9CRjI7uQ5AS6Lok3/hgan0onSaUSyFICRUkipZNxQ0sZKp8QrX7pqtjGHYtf6SSpdDVpSXwUJyGYpdLrTY2aLpFMV6EoElI6iSQn4qr7ahJyUkQfLDOGhyZIparJZSw2tQScPb6TyfHt6Ho1hilTymfwHANVS6AoVRjqN+hsVDgw5HB81ObosMbxfSonx3SOjWicnfI4vk/nxKjN+J6Avbvb2bunn4OTIxyeGubYoWGGdnfT31VPe3OO2qxFbd6Pq8I96oo++YxOMSuExlzoYmgSKUlY4NNpiZSskJBk0opa4Skkk0nSkkqULVLf3EJKNahOKyRSSdKSQiotU5VKU25krAD+Y1Gr/D0pKU1CklBVhVzepaO9RF9/G9v6mxkd2cT4cBtTox2MD7czsLuVTZ1F8hkTTY2n3OXKdzOenPuW4DY4AqquawqKqsQHhnIsuMXx1GR1fD5RibUmkwnRaKXJqGoKK27hETb4OEZkqXi2Ti708T2LjG+T8S1sW6aQC+jpbCEfOkSeEMM8J55K2wJC7XkKxYxBa4PHlq4cQ/0FTo7VcPl4EzdPN3HzVC0L5ztYutLHwuUB5k/3c/HYFk5PdnHuSD+3Lxzh4Y1ZXi8+4Oc//ZzvfvObXL90ie1be6gtRkShQ+AZ9G6sZeHuBf78+19WRKz/9R+/5ve/EXD5//zDv/Gff/hX/tfX/8off/cr/u7zb7O0cJPlpUWeLi7y5Olj1taes7q6ysrKMqvLKywvL7OytszztWesriyy/HSBF6tLLNy/zuPbl3n68AYLD67z6PYV7lyb4e7Vae5fGOPTh/v5wcoknzyeZO5wD0fGOrl7Y5r5K3PcvXODe/duc//+Xe49uM39B/d48OA+d+7d4dbNmxyaHOLh/HHOHdnO/p11nD/YxsnRevZuLTAx0MzRvfUcGqxnZFuJA4ONnBht5fSRASbHh1hdWePjj77FuzfvePfuYz766FM+/uSbvH33CS9fvmZ5+TmLz1Z5tPCUx4+fsPDwNouPb/Nk4RbXr89x89ZlLl06w4ULp7h+fY7r1+eYn5/l6vwMV66c4+rVaa5emeHmrctcvHqO/YdGGZ4cZur4FDtHB9m4YzMdfT1s7O9i5+AOtnZ3EjomqpJCV1JoShpNTaOpEpqaRlGT6GUnlyoRuDL/8NM3fPGDJ3znkxt8+91VPn4+x+vlM9y9Mcb08S0cnexicmQjrQ0+UWgSBg6OKZ4boh1OwTRMUU2vakiyiqLqKJqJaVi0tbbiuj65XJFCvgbdMJEkad19VRGqvsGG6v8zIljeZAluzHqk5n2B6/92/v/vBPu/nYSIlfiLFsX1638j/vwb6z+7ekPFdaabGkEmFJsrKYWiKZi2RU1dLbbn4QQBmXyO+uZ6mlqa2DU4xLZde2hr30RNQzOm5SEpwq0ThCZ19XmGhnayb9+eSlSv7JZxbE2wemzB9rEtTQDiYwaQbWuVGGAZRm5UWF0qYeBUxCgvBnoLcLlgLJlW3Nwa2MLFZJu4bhlAHrvBXOGwClxDgOozDkGw7ujxPZNs5InmO0+wvMqurXIDreeXm+0sISDF0UTbER/DUEDFPdfEsbRKw2IQuGKjm/EqIo5wg4m/I5cPBYDeNSruL9eN2xwdC9sW4loQOmRzHocOjFBXE5HNujQ2lsjnM9TWFQkCDzOG4JfZV7ajV26juG91bNcRrDkzjizq6+B30coonL/lBsYyf6sCfK88dwSoXsDsNcEBizlhVsxOK0PkDVMRrktHMM2cuBGwUMgKTqSpVUQvJ47flRs2zVjk1ONYq1f+uqHETjwzdoeJx0vZTefZSiXS5zs6YWASeCqhr+N7Qugs5ANcV8dzhfvLs2U8W8J1ZQJfp5C1CX1ZnFwlFqgkQk8j9FXBkczahL5oUiyLTEFgEHoqmRhWn82IZsZcJha8ApMo0ChlTZqLPoXIoK7o0tZYIBtolAoiapjxRYS/EBlkPJnagkM2FswyvkLkGUSeQejp5DJCpCrlTEo5k5rIpLXOpas1Q1u9zaaWkJYah4aCRkutRXONRSnSKGYN6vIm+YxwVxcii8ARHKZyJDPyNKJAo6UuoCZnoWtJVC1NsSZiYPcWujobaarP0dXZSP+2Tnbs6mZ03zZG9vXTt7WZzT3N5PI+fugQZlzyWU8IenkPSU6ixaU4lmUhqxqqoVMoFUml0yiGSnNrE52bOqhrqBXt0ql1dEZ5mJBMiONMRZMFhytGaOiGRLGQwbKMyrGWpKSRVRnNEE2Fqiqjx2UMQcZnU/dG8sUcrc21jO3dyuS+fs6fGuXEgQHOnRxj7swkk+PbaW0ukg1dMr6BpStoquDkmqpg4slqmjCyCTMOiprCsS1kKR6CyrGjLJ2Oi4WSaJqBpmnxc9TCMMWxsawqSKqCbdtC5EuI4Wg+65PPe+QjD982CBydbORQiBxygUkha1FTsNm2pZUDY9s5ObGNycFOrp0d5eLJ3Vyb3smtC8M8XzjD26U5Xj2d5vnCGV49neH10iyfvrzER2sX+PTlRT5+eZF3q7N8tHKOd8vnWLxziFdPT/Pi6Rke3Zzi2swA83MD3Lk8xq6+JloasnS21tDSENHeXFwXuVpr6Omsp6uj9EHg+rA+rA/rw/prWL1dDQP9fW3s7G9k97YmRge7GN69if3DWziwfzczpya5cO4IszNHuHFtjgPju+lqydFU8sm6MllXJZ8xY26CimfLWHoaU0tjGzKuraOqKWSlGlNL0lQXMHtyiEfXj3Ht/GEKkUUxbxJlXbZv3UQY2EKocITQEAUGtcUMtllua5SR5GoUOYGqJNHUJIpShSJXC/6CKaOpSSRFNP2VGwBT6UQlzpiWqkXMMZFEktIkpSoSqQ0k01VIqoTt6KSkhHBGJUXcUVOSNJQcZo/vZObMaNycJICnaakstlWjKEkMbQOF7Aa2dylM7NY5PGwyfSDLyf0Bx8dNjuxzmBqp5cDkLo4fP8q+sQlGR8eZmJhiauoAk/tHOLh/gKGdHbTUeDQUXWoLMWQ+61KTdynlLNpa8tQVQvKhSynvk/EtVDWNqkpIsrC7V6KLyRSptCTcXJJMIimRSqskJJlUan3SWJ0qu7Zi51YyQTIlCcFMUkgpQuhSNYmu7noGBzoZHtzIvsEOxoY7GB9pZ3K0jdG9bezZ1U7f5ga62kqiXt1UMXRx/9qWhu9bePFt9hyNzV1N5CIHzZArzjFxoJgkkaiu/C3l6GQiLZFMJVA1CVVLIytpFFWK3WIiLmbFrVmicUlsYCxTiyOMJpouYTsaoWeTz4QUi1nBxClvQjwxLRfOLp1i3qIQarTVmezu8Zg50MLN6Y08mNvM64eHuH9xmOmpjcwc6ObcoV5OT23m2FgPpye3cXJiB/Ozx5i/OMu2LZtpbqwlEzp4jsbW7kbert3lj7/9Bf/v//53/vT7X/KnP/4rX//uV/z561/z569/zX/+6X/y9W//iT//4Vd8/e+/5L/+7Ac8vXeZp4/usPTsGc+fv+Dli9esrrzg2bNFlpcWWV55yrOlx6ysLrKy/Iynj+6z9Owpi08fsbhwm8cPbrC2/ISFO1d5fPcqi/fm+P7z83x/eYIfrE4xPbWRudP7uH/nAnfvzHP/wW3u3bvNgwf3ePT4AQ8X7nD/4R1u37nOvbu3uH/3Hudnz3BtborHN09wfLybayd6mD+xkaN7Gxje1sSx4RaO7q3nxEgzx0ZamDnUx97dvTx+vCBg8m8/5dWrN3z00Sd8/PHHoiVyZY2ni4vcvX2HhQf3ebpwj9WlBd68fMzSk5vcvHmea9dnuXrtHNevzTF//Szz87NcujzDpUunuHz5NDdunOPG/IwAzF+Z4/Cpw/QN7mLHvj3sHB2id2AHndu20Lunj43buhka3cPGtiYC20BVJBQ5hWnEzV+ahC6nhItLSaOrQswv5HR+9U9/w4+/dZfvfHyL73x6m7XFae7dGOfK3BCnjvZzeGIzW3obaKjJ4Hkmjm2iG7IQGOKpuq5pqIqGogj+iaZpqLqGaZmCccOAnU8AACAASURBVJLPkc8XKpv6VCqFqivvOaSq1uOHyarYSfUNJCmJrEokkhtIp/8yMlhuU6xOVLMhWSWKKmLO1noxhYiSV1dvoCq+zl9ct1pwvDa8D7mPb0sy9b5I9g2qUsIhVltXwLZNFE2ON4pCgEvLKTRNw7JdXNfH831ypRINLa1s7NlMfVM7Ua4Gyw7QDQc5vq8sU6WQ98nnHfq2djIxsZd8PhCV8qZoVPVcA8OU4+IU0RDse6YY0thqHGGUcVwhTonXlHLTolIRxFxHJ+MJd04u4xIERqUJzzTTWJYct8IJccvQ499pC9HF88ulF1rMClLwfSFO+b6F7QgHiW1p+J6Ax1txm6Af2BUnmRCnBKzc99eFr2zOxfGMikgmWFBCnPJ8C9sVQpMQc7TYZSVYiTWlHPX1JUo1ORzHIPBtDFMhyvqV35uJXPzAJBv5ZHMBfuiweWs3tmMIZ5Rrv+eW0mJHmVUB/QunWBz5s0xMUwhTIsqerghcQuRSRdwwbjosu7EMS8VyxHNI08TnZUdXWcySVUmIWbEIZZkqYeiI13/biOOIKoYumt+M2MFVblkUhQAebsx2NA3h3hP3w3ulA3EbYBQYlf+z51vkc0Hs+hLvg6alYtsaUWQRRSahr1HMuQSeRuDHjyFHwfMUAl/DsyVqis66O8uXCQKNKBTns6FGGItYGU+IXBlfo6mpQCY04uuJy6NAJxufcqFobM6F4uuRr5FxFXK+TNZTyHgy+cggl9HJRxZ1RVeIY65Ma31IW0OGbKCSz4ifF4VqxR0W+gaerVDMmtQWnIpjrBjqNBYcWmod6vNC2GpvcGiusajJKjQWTRryJo1Fk9Z6n9qcTk3OpKHoUF8Ql7WUfPIxbN82FVLpDSSSG5CVNIZlYrsOqqqKgZkiiTSAkiTMOGRzPi2tdewb3c2Wvm6aW+upqy/R3FhDR1uRxvoIVUnjeR6yLByBvu9SW1siLUkkJAnXd9nc10WptoTl2CiaKl7PYiZhVUqUdiTjwVwi5oUKp9cGDDVBQ20G37OQZFmA6tMp4YrSDPFRVUQ8UJFwPJdcqYif8WlqqGFkcCsD/Z1MHxmkf2MjdXmXbGhh2UKE1w05LkFKi0GulMI0FYJQiFrDIztpai5hx9Fj33MEB0+RURQR0ZTkBI5rkJZkJFlFViWiKMLxXDTLRtNN/CBA13V8z0OS0yRSG7AsjbpShrbmEvWlgPbGLDu3NjE+1MPkyGaOHdjN+en9PLx9hueLl/jOuzt8+81tvvP2Jh+vXubtyhwfrczy6tksb1Yv8PHzS3yydoGPn8/xzZcX+eabC7xdOc3blTO8WTnD62enWFs4ysunp7lxYS+P70wyfayf6WPb2dPfyM6tjWzurCEfmNQVQprrszQ1ZGhpiOhsraGrs46Ophx9Pc30bKz/IHB9WB/Wh/Vh/TWshobagY7OZrZubmF7Xwu7trezZ3snQwPdnDo2wdWLp7l14zLXr53nxtXzXDh3jKGdXXS3FmhryFAMTTKuhmvJ2EYa15LwbBlTlzA0CUMTjgdFTiDLCTQtSX9PA/euHOTq9CBnD21lerKdo6Ot7N5SZHh3G1NjW5gY2cqOLU2MDbYz0F9iYFsD2/ua2dbXTl1dhq29TfR0FNm7u4OWRofudp/NnRFt9TqdzQ6FSMWzlVjIEHBbSU6gqGkMQ0WSEkjpJL7vxxOrpGi4SYvNleXopNMp0TCjpFDkJKGnMNBXx9z0OI6jIMnVsXiWIlWOVMrVsZhXjW9V0duqMLXH5ug+h1P7I47uz3JwopexsT1MTE0ysm8/B44cZ+rAUUbHJhkbn2JsbD+HD45zaGovA/0dDPS30NWWpy5n01wTUFtwqCu6bGwpUJdzqYksYffPOuQyNsWcR00+IJ91CQMBTtc1Cfk9fkIqrZJOiwOXtKQiyZoQslJJUikhdpVbDNNpmWRKIi0rmLZBoRgRRQZ9fTUM7GhiZLCNqbEupsY6ODTRwdjeJibHNjG0q43ezgKdzdm4UUeJox5yPBXXcT0TQ483S75F4JpxPMREUVQkSSGdliutjul0fNukNFI6jSQlUNQUmpZGUdIYukxNIRARDlsRm0JTxdYVLFOPHV4anmsRZXxaWutpaKqlubmRuro6coUshUKBQqEQuzi0eAMs3BP5yCPyBQekNmuwqzti9lAHS7fGWLp1kNnDWzlzoIeZgz2cmtjIsfFOzh3p58i+Lk5NbWdycCu9HU14MUfHsVVqiy6vVm/yv//4S/789a/4zz/8mj/9/l/589f/yp+//jX/8Ydf859f/4p///V/5Tf/8jP++Ltf8vvf/gv/8vMveXTrAk/uXuPJg7usrS6ztLTM08UVFpdEi+Kz5UXWXjxneXmZJ48fsbqyxOozIXatrS7yYu0Zr9ae8uThde7fmOXRtcN8e3ma7y4f4va5XTy4cYqrl87w6OFd7ty5zr17t7n34B73H9zl0aMH3Lt/izv3bnDv3i3u3b3J7Vs3WHh0j+tXZrh87gA358Y5MlTHg7k+7p/r58z+TqYnOrhxejNXT/Qyd7SLK2eH2LV9E7duz/PixUs+/uhbvH7zMWtrL3j04CGPHt7j3es1lp8tsLRwl7crCzx5MM+DBze4fv38/8fee3XHdR3Yug+3RRKFqp1zqByQc84gQYJIJJhzJsGIQBCBOYFJpERRkmX3sd22293HcpRDt9tRsiXLD+dXffdhbRTpc+8v8OAaowYKRWBXFVG1aq+55vwmc3NnWbh6sezWmr10iosXT3D58ilmZ08xO3eGEycOcOrUPg4fmWJq5zAT02P0jw7T0t9B22AnQxNb6dk6SNtwDx3DPXSPDLB9eozGxloMTcK2NGQpjhHFFTVJCFyaHEdVJHRNxjYk+ntq+eXPXvHtbyzxg+/c4eHd08xfmmLfdCvjI7UM9hTpaMtQXfQJHU3EgnyrDLnWNYVEohJZVpBkAZVXVQHXVjUFTdcFdN0NMU1bzDnRTrvl6FRIsbLAtekNxtW6e6Dc8BVFajZG5RPrTKzKhOBtbajcyKZowSZ4XJHLq/z9ax7X+v1t2PQOqq68Pt7Gd8oxxjcjimU32HqrYqVYBNquURbRBHQ5jqYb5PJFcoUSbhhQ19xEqa6OIJ3DDzI4fhpZibhkquA6haFFNmVRKPgMD3eyc+cWMmmvXENvGgqaLviJjiliyp6tkYzg7bYtR41vEUfK1HEtEVf2PZN0xseyIli9KZfnNtuWyyLTetOd66rl2HM6tCJRTI8EKNHomEsFQmDzNBxHIZ12CAOrzGdybD2KSAqB3nPNKI6XiNxXSuRIE8KY6xl4vo7rCaeUYYvIpGjC06PGPxFzDJOOcCNFzYXGesNgJEi5rkEunyqLU5qeENFDW8MwE1iWguPpBL6LHzik0j75Qpow9AlDwYq0bBEDXG98NAyNfDGDF9jicZcjnQraumhlvBaxhEglYrrrDK43XVyqHjU3RrdphopmaChqAtPWMCy9zO3SDRlVl7Btne6u1nIboqoloqZHGcNSovea/Pp2Q8V2hOvOMhWSoSOa3gzh5Ap8myC0RUOgpVLIemUAvO0IN57rCSHBtY2y4yubdgkDA8/TBIze1fBdHcdW8TwFz1OieGIkWvkySV8A5oXLOEHSVwh9mVSgEwQKSV8WAPpQJZUSrq3Ak/CddcHKJOVr4twgErzSoUEuZVFbFdDRUiQbsa5yKZukG4lmrkQuVKnOKrTU+jRVeaR8pezQqiu6FNMauUAnF2jk0+J+coEQ0nIpgVcohBpVaZ2arE5NTqc6o1GdVmkqWdTndQba8nTVBbRUO7TVB9TkHaqyFvmkRC6UKaU06nI2uaSObSaojL8W82PxivLctt5sGIsJ/p+kJBgZ2YxhmZi2Q7FUTX1jHR1drbS2NVJXX6RQTNLYUERRK/A8B0kSUHlZlsp8UM2yqaqvoaGpFl03iCXibKqIRXOkiHBviG2MGLKCJbvOmY1F1zWlgqa6DC1N1QShT0KqJJ6oRFJkgmSILKs4joOmqMhSnEwuTUdPN20drTQ01lBXU6AqH5L1TUq5FCnfpb66SCrlY1oKkhRHkSuRZSFwKXI8apNUkaQ4maxPPh/QUF+FaRo4joUsS8iyHJV9bBDHUCTiUgLDtFFVlSAIcF0bVZWRpESEEBGfP+vPzXVMimmTkeEmzhyb4MzRUZZm9/L41inef3KFb75a4bvfvMW/ffMmP/jmLX7wzZt858PrfOvVCh+/O8eHzy7x0buX+PjZBT56ep5vvpjl4ydn+eDRSV49Pcl79w/z/MFh3r1/iCf3jvPozmnWbhzi+vxupsfa2DbcwEBvHaW8R8qz8G2D0HdI+TbFXJKaUpraqgyFnM1wXzu9XY001uRoqs7SWp99K3C9HW/H2/F2/DOM6vr6kZq6WuobaunqamJoqJ3RLV3smdrM8YPbOXVkksWFs9xYmWd1aZaTx/YxPTlMb3s1PS0lcoEmrOKujm9L+LZoEbMNceIvYjyVKEpM8KwcDUXZSCljMHN4hNWL2/j43gS3L3fx/Po2bl/Zwo3Lw5w/2MrSmW4eLfTw6s4w33w8zq25Ia7P7mTXRAtnDg1zf/UQtxZ3sXJ5gg/WjvDpd67xwcNDPLmxi/tLuzg41czm3gKlrEEqNPADo7xzrqhxDF1FkmNRBXoOSY1RGd9APLEJ1zNxkx7xxIZIKDEwDYmGKoeDe4ZpqC+V23Fi8XUGVox4QjTfxOMbkaQN5NMq24cLTI1k2DlWw95dm5mammR61z4mp/cwObWbHTv3sGN6H2OTuxjfsYuJyZ2Mj0+wc+cEB/bu4NiBcY4f2Mqe8W4mRlrpbM7QVOPTVOPRUhNSTJnk0zbFrEs6NMmmbGqLAaWMEMKKWZdC2qOY8SmkPdKhRTp0qS2lqC0lSXo2TtRAGIvgqHEpgaxoVMYVIYYlZGIJhZgkk0q69HRXsWVLLaPbGhjdWs+uyRamxxvZPVnP9EQDUxOtjAw1UlMVkMs4kaNBCFy6IYvd8mhxJlwJSrQAsMo7jrIsR86ZOLIUjyD52mvWii4WMYoidicNQxaNSo6ObUn4jthNtw3R0mPoosFRlhOYET+lsamGhsYa2juaaGxsIJPLUqouUl1bhR49LtNSKOVT5NI+maRNGPFybFMi7cYZ7spwck8XJ3d3cnp3J+f2d3PhUB/Hp9s5Mt3O8X1dzJ0e4/COAXrbqgldA11LELg6/V0NvFhb5re/+h5/+fNn/O3zX/O3v/yWrz//LX/7y3/z9V//m79/+Vu+/Pw3fPHHz/jyj7/iqy9+y9+/+gP/8+tPWb5ymttLl7l/a5VHaw+5/+BRxOBa4+HD+zx8dJ/79+9y7/5NHj2+z6NHazx6uMaL589478UzHq3d5s6NBVaX5pg/f4T3757nvdtHuHhkgCN7N3Pr5gJLS1dZWVni+uoyN2+uRA6uVa5fXxaOruvLrFxf4saNFa5fv86NG6vMzV7k6P5xLp8aY/XcZhaOtXHv0iDXTnQzs6eJpdM9rJzp5+z+Jm7NjnPp1CgH92xldXmFJ4+f8/Tpu8zNXuba4hz3791k6epFnjy8wZP713l46yqL8+eYnZ1hbu4C8/MXuHLlDFcun+Di+SNcvnCCucvCuTUzc5j9Bya4fOUsx0/uYXrvFka2D9E+1M3g+DaaB7poGeygdbCTtuEeurYO0NzXRUt/O1P7pigWM6hqnEQihq4kUKRKNFlCTyTQEnHh4orcIYZeyfFD2/jRDx/zrZezvHx2geXFPeyd7qC3I0NbQ0hVwaaQsckmBdfGs7RyDEVVZVRdIyHJSJKCJGmoqoGuWaTSWVzfQzcNHM9FNw0BgK8U0e2EVMnG+KYIMB/xDCMmyrrAVZmIUSGJOGAssRFVVyL31b+wseKdCA7/L2yKvcOGqFGxIvZaANtUuUncVinij2+yuV7/7kYqKivYuH6/sTe4WxWviyPejEWu308sHjG+Yhsigb0SRdVwfQ8/mSRbqiJTqMIJUphOgG656IaFquoomhLFzFTC0CCZ1Kiry3Lo0E5OHt9HNuOja6I1T1MTaHo8aviShfityxHfRyszAw1TESByI/rekARc3llvZTMxrcjhY0YxRk3CskRU34niaWlfOG8dS8b3zHK8zXMNHEe0h7mWKpxXtvo6oujpWLZMJu3j2EYZ2Ox7Jq5nlFscHVeIUZl08A/OMM83MSwV29awDEWA56PIoeXoaJqC59nCQbUu5kcxPNNaj+FFbiNbxfXMiPOlo+sKyZRLKuvjJ21MU2wA1NYWSSU9ctkQ29HQIi5YKhkQBm45RqmbYl5db9i1TK0M9de0KJr4Buxf0wVAvixuaULcUpT/S/Bab15UZSRFNCdqhlxubtSjVkZVlUWZgPGa7yWrCWQl8VrYMmRSaV88X0OOYp+GcP65EYOrHINXyw4/URRglQHxrquWnYJ6JJZ7roZtKfi+gWPJ4rXhCp5V6Bl4TuTmc5QomqiSDBR8Xy5HDJOecHClQuHiSgYyQSCTChWySZPqkh+5vQSA3feUssMqFQiRLJ2OXpd2gnSgkPHjFJMK1RmTUkahqdqhsynD9uFGhrpL9LZlaa7xKKYNsoFCLtBI+SqZQKaQ0qjJW9QVPUoZk/qSS23OopjWSLvicedSOklPIevrVGcd6os2tXmD2rxJQ9FguDNNf0tIdVqmqWTR05KilFYophWqsiY1BZeWWp/upgwdDWlCV6Yi9g4bYu8Ix2lsIxsrK4hLFdiuU2Z2rov6lYkKZFVGUhRqG1pI5vO0drXR0ddJW3cz7Z11NDSU0DUJWZaiJu+KqJ12A5WJCgzHprmzFT/0It6WOAfcULmRDZUb2RgXTdSxqJ06VrHu4tpQjijaRoLO5gItjSUBb5cSSLKEYYm53jBMIUwp4v3nhx7FqhJtHa3kChmSKY9sJkUqcCnlsgS+S3VVkZaGWpKhi6LGxUUR/DlDV/FdwSbUdInamiLtHc34gUOpmGfz5gFUNYFuaP/ADpOkOF7go+s6kpQglQrJF/KEYRBt6CrE4jEURUKSxEZkGGiMDdfyr6+W+eTFEt98f5VvvL/It14u8q33F/nGy6t8/N48Hzy5xDfeX+D9tTO8uH+Kl2tn+PDJOV49Oc2rR6f56Mkx3rt/kFcPj/Hy7lGe3NzLo+u7ub+8m8ULk5w9tJmZU1PsGOunpSbF5t4m+jpq6Gyro6G+imzSJ5NKEQYeoedTXciRTXnU1+Rob6+noTbL6JYeWhqL1FVlqc2HNBbTbwWut+PteDvejn+GUV/fPtLQ2EpXdztdHTUMD9QxvqWFqW1t7Jvu4+iBEc6f3sXSwgwLs2eZnZ1hdvYcp08coKetilLaIuVqeJZwTDlGJa4pYWkJVLkSVU1EzBrhnFKVOIoUQ5djJF2JzV1J1uY3870Xe/nOoy18Z20rP3gxxn+8v5fvPx3lpx9N8JMPtvLp+4P8+NUY//lqmu+9t5dvP9nHp5+c48f/a45///g8P//uPP/+8Qzff3WCf//gAD98uZfvPtvLnflhzh/t5PyJPprqdAJPppgNsKNabd/VKOQCkr5FJuWQDHSKOZ8g1EiHKu1NaaqLPoGr4zkazXUu507vIp32IjdR1I5TGcGW4xsi5pcA43uOTspTyCZVtm7pYWJyB+NTu5mYnGZsageTU7sZn9rFxOQuxqZ2MTa5m21jU4xP7GB0fIyxsQkmJ8aYOXWAq5ePMjuzl/MnJjh9ZISxLXV0N6forE9RV3TIpw2ySYNMaFBIW1RlbYpZm3zSIhNYZEOLTGiQTdk01GRoq8/R0ZSns7HIxJYeetoFo0DTEiQSm0QkS5EwIsZPZSJBQhJQ3ZrqgO7uEgN9Jca2NTO5vYU9O9rZM9XK1FgrY6NdtLdWUSyEtLbUk8mKOJauidiAcAto6IYUxQfVMv9FjxYYjmNQVUiR9iNYqWuW4cy6lsCzdQGedU18+w1I8xusnfWmKzkh4VjC8SLLMpqmoZs6uVyGUjFDc0sd9Q01ZHI5MtkcYSpJkHQZHuikra2O7u56+rqbBA8ktCPHh04xbTDYmefQVBundnVyZm8H5w90cn5/L0cm2zm5t48TB/u5cHwrO7b3kvR0DE3CMmTam6q4tXSGn/7HN/jq81/y97/+F3//8vd89cVv+eKPv+Trv/6Ov/75V/yfv/+Jv3/5P3z5+X/x5R9/zV/+8Cu++NNv+P1//ZT7q1e4uzrHg7s3eRQ5uNbWHvBw7R4PH97nwdpdHj56wKPH93ny9AFrD+/z0YcfsHb/Dmv37/Dw7nWuL11kdeECK7OnuDl7gNuLx5idOczi/HmuXZuL+FrXuLZ8jWtLCywtX2V5dVHEElcXWbm+xPLqNa4tL3BtcYHl5WvcvbnKnZUFrl44yIPFvdy5PMrN830sHW9n7nATiyfaWD3Tw+VDrSwc7+D27DjzMzt4/OAuTx4/5/Gjxzx/+pDnTx/y7pMHPH5wh7t3rrO6ssDSwiXmZ8+zMHeRxYXLzF6Z4cqV08zOnuLK3CmuXD7B7OUTPLg7x/LiGU4en+Tgke1MTG9hcHsf9V2tNPS20djbSUNPB039ndT1ttHQ20brUBctAz10DvWy98BuAtfC0lUUOSHcWnJCCFxyAk2Ko0oJdEVCUyVsI8bLZwv88N/u8q+v5rmzcpCdE820tySpLtoU8xalgkfS1wkcI1oUK+UFiCTFkWSJuCQWC5IiI0kSiiKg88KlJNxckiQRjyeoeCNiuC4aiejh/5ePtS4sVVRsZGPsH+HxFbF3qKhYjxxuiKKI622K61D4Ta9dCrFNWLbFxk1CPBMC2fr9xP7/Gxc3RY23lRVsrHiHiopNGIYhHlPUmLteIBGLmnFFDCbED1MEqTRukER3XDTLRjVNvEBEZGzXIAzNCOatk0qZ9PQ1c+zYPo4e3UU6bYvojiaVI2fr8TIRWZMJPOG4MbSEaAaOxAtTlwWcORK9DF00ahqReGNqCRxH/C1tQ8YyRURaiGQSnq2VxS7hYhXML9tShQPK1rE0mdAzCD0dxxRuMMuUIhHEjCKOasR7UkmGNq6rvY4dRuJXubUwEpLCpEuhkMaInKvrvC3b0QXjyngtLCWTPpYlGggdx8IwVSxHxw/EdcdxcFwBvzdMhVJVFs+3CFIOhiE+F3LZJKlUiGlp5PLJiN+lkcmkhXvJM0mmvLKQZllaxKlaj13aIjKoq+VNkPXHKgRgGdvW0aJWSu2NVkVlvZBBU6LW0fVIoxaxuSTB5VoXwlSx+ea4ArSvaeuxRhlNk6LPoYj9FbnM1tsyTUshlXIxTAnHFTy3dcbYujtO1xJRAYDgrjlRfHHdyRx6pgD4R+KZ5xsi2mhJOJaCa6+D2iUcO042beG6CUJXCFbpUCPpyaRClWQgmFiZlE7KF7HAbFIj5cskfUWwsDyVVFKjquhFvyvKVtKBRiln0Vgb0NWSp7UuSX3Roanap7Hap5CJxKyURiZUSAcqGU8jlzTIpQzyoUY+qZDxZfFzoUpN1qY6Z1Kd0WirD2mocqgq2NSUHLJpQ2wURU60mqJHbdGmoWjQVGUw0J5mpLPIYFuSvvaAYkqmuylFbd6itiBcYvlQI+tpZJMWschFuqFSzEsxWfCw0rmsEPGjRtiYlPiHOTAhyWimTnVdDb1DAwxvG6JnoJPO3jbCVBCVZ1SUHaWbYhuJSTEypRJt3V1ohh6d/1WUHa4boxbvTeU5bV3c2lSeqxOJGLVVaQY6q+nvaMS2rfK5lawo2K7gyimaLLhccox0NkVHVyf1zY1kCzk2bxmgpbWBXDZJa3MD/X1dDPT3kgxdDD0qZFDj4j2jJFBVGdtQyOdCVC1BEDqUqnNU15RQVRXXtfF9P+IfxklIcSoTMeKJTUgJCUVOkJDj+L5LEASEoS/Ydbr6RuFTJZWVFXS05LlyeoyPX8zzrQ9W+eTlMh8+X+DjF/N8+PQKH757hXcfnuLx7SO8fHKajx6d4IPHR/n42VE+eHSEV4+P8fTOXp7c2Mn9pR3cW9zNu7dO8t7d07z/4BxrK6fZPznAwekRdk8OM9jbTmNtFT3tzQz3tJAOXAr5DKlkQD6fp1DIEfoBoeuQDm06WutoqMlTW5WitbFITSlJa0M1daUMjbVvGVxvx9vxdrwd/xSjvr55pL2ji/7eZkaHGhnbUs/UtlYmtzazZ7KHYwdGOXVkgkszh7ly8TSzV85z5eI5Lp47zdi2fprqsmQ8Q7AgbAXPEiflliZhqHFkKYamSRiGiCJkMx6GIdrufEejJucw1Oby7uoo3382wg8e9/Gtez384OkYnz7fxo+eD/PzD7fy6fNefvSihx+/P8j/fjHIzz4Y43ffO81vv3+B3/3wIn/88Q3+85OL/O9vHOOnn+zl0w93878/2Mv3nu/ig7vb+cGrw7x6uIdD083kUxK5jEUu6ZBL2xQyLvmMQybUSAcq1fmAUt6jsdpnbLiBzb315FI2vqNTlbc4dXSSZMqNHBQVEb9rU3SyIxwOFZWizTEejyElYuiaRGtrK2MT04yMTTEyOsnm7eOMjk2zfWKaiR27mZjaxbaxaUbHdzA+tYvtk1NsG51g+9gkY9tHObB3ivkLh7l3/TTX5w+yPLeXi6cmOb5niH07uoU1u7NIc61HXdGhmDZpqE5SVwjIp1zSoUPaNynmAqryPs11OaoLAR0NRRqqAprrMjTVpqnOe1QXQnJpYesOHEvUr+syjqOiqzGa67N0d1bR2pynuSFHU0OG5oYMdTUhTY0FSsWQxvoC1dVZ8vkUhXwK13kdrdHWHRLWemTQwDAUseBXExiGLFgwhoxtqliajGtqEe8kcoOZanmB5FoqnqWJi6NFC06xs66ocRKVcRRFxL9s24xiChbpdJr6hhoam2ppbK6nWF1FoVQkCJI4jkldbYFiMcnQYCtbhrrIZzxhb8941JU8Rgfr2bO9lRPTWBj0LAAAIABJREFUHczs7+PCoV5O72nj7L5uTu7u5vjeXk4e3MJAdy197fXk0h6+o5H0TIZ76jl9cAv/9vF9/vS7T/nb57/h67/+nq/+8j98/dff8fXnv+OrL0Rs8euvBFj+b5//mr/+6Zd8+flv+PwPv+TBrXnurs7z8O4tHty7x4P7a6ytPeTBgwc8fPSQe/fvCMHrwR2ePL7Pe8+f88F77/Li6WPW7t/hxbNH3Lo+x8r8DPMXDvL07jznTx1m6doc12+ssLx8jaWlJZaXr3H16jzXri2I1sRV0Zq4vHqNxaV5IXqtXGV1dZmbN1a5c/smS9cWOX3yGGeO7+HI9BBXjg2wfGaQhWOdXD3RxdzRdq6e6GTlbDerM1s4c2gzD25e5cnaPZaXFpi9dJp7t6/x4P4qK8tXuLp4kWvXrrB49TKL8zNcnZth9vJJLl8+yez8aWbnTnJ18QxXLp/i/LlDnDq+g8MHR5lbOM7WyUFa+tup626hsbeT2p52Gns7aR7so2Wol6ahXlqHumno76B1oIvh8a2MbN2MpSvoUhxVqkSVhMClvHFRZSFw6ZpEdd7he5/c4Iffu8n7j89x9tgWultT1Fa5lAoOdTUB2ZSJY4nIrK7JYjGyfixNsLYSciRwSUpUGa+hqDqyomBaJrIikZAkKmKVkZC0scy6WndrbYhFTYYVb0LdX7um1qM0bzKxNlVsZGPstZNrY+wdNlW8Q0VsA5sqNlARiyD2kXCVSAin5etjVLwhcq0LahX/AKbfFNsQHe9fiL3hrIjFNhBbhzPHRalEQpbQNI1kKonlOpiWhWYaKIaB5XqouoFmaHieQzJpCf5QYFJdnSGTcWlsyDG9cxvTu0YJA7PMTtLfcN0IJp8QnzxXx7GFs8iyVHRDRPAsQ4kED8Fo0rSEcBatC2CGTCoQjYWWIeN5GpatlgV2z1YxjQSOHYHrbQ1dFywuK2rjs03Bbwo9Hd8R7lDLFOKOZak4phYJ+EK8NwwZ0xLzsRNxnSxTKUPYNf214BIm/SiqrRKEdhRXFGKTaWmvWVbRRoNwdBmYloZpa7ieLY5lali2IYDcmRDPNykW0qQzHqFnC6Eugt9bphDRgsDBdnQy2ZB0yqd/oBPXMzEMIUpaponr2WJONrQyHD6dSQkXV9T6ZjkGqqpEiAGZZDJAj1hDWhRjFKKVgm4IkUuWEyhqAsex0HXh9tIip9+6AKjpCTRDwzBVPM+OYozCVSzcwq8jk44nRMayYy/aiFH1hNh0MWTM6DW2fnzxdxJcJN2Il3ld9npbr6PjONHGjKvhOwqepeBF4pZryXiOROgJWHzgSSR9jWxSJx0JTKlQQNnzoU4upZGLvs+lVbJJlcBNkAwUwdkKVdKBRirQojZEldq8Rz6lkw5E1DAdGmQCAZAX0UetHHMU7YniaybUyKd0MqFKY5VNbd4mFwoeVybUKOZsGqoc2ptCqnMmrQ0+nS0pWhoDqvI2hZxNNmWQSWoUMjqtjQFNNTYttRaddR4dtRZjA1XU5Qw66tNU511Gt/Rw/vwR9u8eY3igk21b+jBNhYrKjWysFHOS6znE4hXIskwsLuYkzVDZtN5kmBBFNRUx4cwybZtMNk9nTycT0+MMjPTT0NaEEwjBp6Kygli8EkVTUQyDYn0T1c3NxFWZhKwQl+LE3oh9r7fSCvbpRipiQgAT1zfguwY9nfWMDrbQ115PGPiomk5ClpEUGdd1UWVZcAmlOPFEBY7j0NreRm19PaXqEkPDvQwNdtPSWM22zf3093Wyf88OGhtqcF0DQ5fRtDiaLnFw/y7CwMG1VTYPdlCqypDNJamuKeC5NkEQYBgGlmUJkUpKUJmIlV1ciUSCupoawmRIc3MzdbU14rxKkYhLlVFTeTSPxzfS3pJh7eYJntw5zcvHV3j56BIvHp7jxYNzvHh4mmf3j/L07kGePzjMh89O8PLhYd67f5Bnt/fw4No0967u4e61fTy5fpSnt85w/cohzuzfyqVjkxybHmbXaD81+YC6qgwjwz0M9XfTWFvFyHAftaU8Kd+htlSkWMwThiFB4JIKfKpyGaryaZrqi7TUl6itStHcUKSuLk9NKUNdMU1r/VuB6+14O96Ot+OfYmSL1SPVNfV0tDeyZbCFbVtaGRmoZ/NAA9u3tLFrsofDewa5eHYPVy6cYPbyWZauzrK0OMeli2foaq2jlPUE18HTcQwJXY1j6TKuqaIpcRQljmEqZLIhVVVZqgohupLA1BJU59M016U5vqed1ZkO/u3ZOP/r4VY+fTnNDx7185OXm/n0vX4+fd7DT98f5CfvD/GjF318+u4Qn324g//+zmF+8+2j/Pq7Z/nsu2f5+bcO8PNPdvKLb+zks4938+mraX74cjf/+Wof//buNJ883cOZIx3UltSICWGSDnQySZ182iSfNilkXLJpm3zSoCZnU5O3yadtChmHYtZi+7ZuHFenMr4OZK8QzJhEJZWJirK4Fatc373bSDxeQaFQpH94K61dvTS1tFGsqaG6tpGe/s1sm9jJyPYdjE/tZevYDrZu38HI2CQjo0Lk2jY6wejoGPv2TDFz+gD3b17izuoZ7q2eZWXuEBfPTHH6yCiH9gwwNtLAloFa2htCelrz1Bdc6ooupaxNyjMEpyvlUMyJuGIp7VJdDCjmgkjU0kj5BqWcJ07CbR0jYtL4ro7n6GQzNtVVIblcQC6bJJ8LyWUDcrkktXUlCvkktVUZaquzlArpCLKrRc1WIjZiGJpoQNQULD1yHkQLRqsMHlawLQPLULEtowwIfh0dEtEb19ZxTA3PFu1UdnmRqpJIJJASogI7kagkLlWiKDKmbZDLp6mpLdLT205VVYl8sUihWEUqk44qxBV0I4EXxR09VyedtOjvrGbfjh72T3RweGc7Z/d3c25/N2f3dXFmXzdn9vdx9tAQJ/YNMHtuHzXVGdK+jaVLZEOD3tY8h3b0cXJfPwtndvCN92/wtz99xt+++B/+9sXv+fLz3/P1X/7AV1+ImOKXn/9aRBa/+C/+8sfP+PPvf8GXn/8Xz+6vcmd5lsf3b/Fk7SFrDx+x9ugxa2uPePz4MQ/XHnLv7i2ePF7j/oPbvHj+Lk+fPOL5u095+uQhT9busXb/OjdX51m4cpIrFwRv6+atFW7fuSWcWdeusri4wOrKEjdXV7h58zo3b97gxs0bXFua58zZEywvL7K6usyNGzdYWbnB1aVlFpdXuDw7y9Gjhzl5ZB+3r51j7sxu5s/sYObodi6dHOPqzBjnjw5w/vh2Zs8fYuHCMWZnz3H27FEuXTrJwsIMC1fPcvXqORYWZlhcOM/V+XPMzp5mbvYUc/OnuHzlOPNXzzC/cJYrl45x7tQBduzYzpYtfWwf20zvUA+9Wwdp7O2gtrtViFv9XTQP9tA02EPrcB8tw7009XfQ0NdK//ZhRsdHGOhpR5dFY6IiCdaWKiVQpUoUqRJFklFlGV0RLsH6ksO3P5rj0d3DHNrTTV3RpJg1SIc6qSBqFItcQo6hoqkSSrS7riiSiHLLMrIqReBeB13XkBUVVdORNAVJkTAtg8p4TAhSmzZQUbGJiopNkbgkhKQNFe8IgeuNFsWNFRv/gZklFmLrzq+odbHyneg2IdKvN9tuqog4XuviWGxDBKB/s2nxTQFt3e1VEYlWFa/bFWPviIjjpg3/cP8V0fWELLgvCTmBpqsMDvVjmDqqrpabu9YXg5qh4TgGyaRFOm0RhgaZlEU6aVJV9Bjf3sfOnVvw/HXmnRYJXRKGLpfnENfRMXQJ11bwPSMSsYSQpesSmiZhGgLGbloC/G7owkkqYmdCCLNMIWrohowdiUeuo5JJuwSBmDs914hED0k4dyJhzHVUHEswwYTzR8yJui5EfkMXAorrCqC67SiEoRG1QEZOMFtwBk1rXaRSSaZCIWr5Vpkj5blm2ell2WrkaFMjFpe4n/UGQtezxFfHKDvExEXEGC1LCH26LpxIyZRHJor2rT+mZOiQTHkEoYUfWHiBTVt7I65n4fsufuDhBz5B4EaQew3DUtFNDVWXcT2xOSIrCSFS6eIxa0YiEqBEe6KqCCaXbmooqoysVGLaGpqhokTilWkIEUwzZFQtjqYrkUgmWF6Oawjh0dbLjZi6LuMFFqahoOiC9WjoinDJaImy6/jNpk0rAsmX/49MWZQXWELgsg0Jz1GxbSFUep5G6Gm4joLnCqeeiDJKhIGO72m4jkzgGoRRm2ImaRK4CtmkTjbUSIVq+WvoywSuTOBpuK6E70i4tkzo6YSORtITnKzQkQk9hWzaIJc2aW4qUV1Mkg400qH2Glrvy6QClWxSIxMapAM1cmNpFHI6tSWXtoYkjTU+tUWPxoY0Hc1JBrvzDPaUaCiZ9HdmGerOsrm7QHONS0O1Q3N9QEOtS0dLiq6WFIM9RYZ7qpjc2s6+ncNcOn2Q+YvHuXr5BFdmDrEwe4Krl08ye+Eol88fpberkXhciPQVsahEqLISSU6UXa2KJrGxciOypkQFOhXEKiuoTAiulqJqOK5HXWMd4zvH2b5jgp7NQ1Q11OOGaRKKimU7tHR20tLZS3VjC7KqUlkZjxyr6w4uMW9uiouIpG7qQiCLxJ+Kyo3kc2lGhrroaa2jvjqPaegUSyUSUoKELJHOpLAtC891kBKVAqNhGVRXl2jr7CBfzNPUUk9HWxNNddU01dfS091Oa1MtXR3NpFNe+T2qqBKh7wp+aMqhtiZLJuORzgQYlngfmKaFqqqCqSUnkFUFRZWQpATxRCWxeAzT0EXxk+uQTIUi1qvIxBOxMqJjvcBpx1gHNxb28mD1AM8fnOK9tVO8t3ac9x8d4/1Hx3l27zCPbx/m9tIBPnh0mU+eX+X9BzOsXt7F7Mlxnt66wNzpXWzrb6SzPs9AZwM1WZ/mqiQdDQWq80kyaZ9CNk0+m6K6lCedDMjn0oSBSyGfJZ30aG1pIJMOxbzjmKR8h1TSo5gJqSmmaajN0d/dLASvxioaa0q01te+Fbjejrfj7Xg7/hlGMlscSWWKpDM52lrqGeitZ6S/ls2D9Wzb0sr0eA97p3o4tHuQizMHuDo3w8q1ea4tznN14TIH9u2kt6uZmlKKtG8J2LwpHFymmsBUJRSlEl2XSKV86uqraGzIiw9hXcQ3qgpJPDNGyv1/uHCone+/d4zvPh7juw+6+Penffzo+QCfPu/hx8+7+cmLPn7y/gCfPh/kJ+8N89OX2/jVt/bz628f58evdvLTDyf5xSc7+PlHE/zs5Rg//3CCX3yym8/+9QCffryPbz/bwaOVEW4uTlJTsEkHOqWcSy5lkEkaYlcz0MkkLZK+Ti5pUp1zqc671BYcClmD3u4mksmQysqYgJ9XipMlRVMiLpfgLAjewmu4qCzLVNc3ImmiFl3VZVRVp6Wtm96hrfQPj7J1bJqt49MMbZ1geNs4W7bvZGTbFMMjY4yO72Db2CQTk1Ps3rWTPXsm2bdnkgN7pti7a4ydO7YxMb6Z8bEBxkZ72T7SwchgE231KXrbC/S0FamvCqivCsllHApZn2RgUlNIkwltSvkUmaSD62h4joHvGTiWJrgythYtEFV8xyAVWuTzAZmMTzrlkc740cImoKqYorGuQCZpkgxsXFPsUItFooaixNE04VgxzIjHpSmYhhbVrAsmjKEL4cCK+C6BY5ZbqKw33Fy2qWGbGr6r0dJYwHckutpyHNy7lZGtw8iqQiIej+KJCSQ5gSxLGJZOsZSira2W3t42eno6yReL5PJFSlVVyEoCVZGirwk0RUJTE4SuylBXiSPT3Ryb7uT4rnbO7uvm/IE+Lhwa4PS+Xi4c28rs2Z0c2z/CxLZeqktZdFXG0hN0N2c5truf2RNjnD+8mVP7Bpk7PcmLe7N8/flv+NtffsfXf/0jX30h2hO/+uI3fPn5r/nyz7/iL7//BX/942d8/odf8Offf8ZHLx/z8PYyjx7c4cnjxzx+9ITHj5/w+PFTHj16woOHD7hxc5m1tQfcvXubJ2sPePb0MS+ev8uzZ095+d4LPvrwBf/6yUesPbjB9eU57t+7xfUbSywtX2VpeZHl5WtcX13i5o1Vbl1fZXXlGisrS6yuLrO8fDVidC2zvHyN5WtLrK5e59ryKkvLqyytLHPt2jXu3rnJwtxllhbnWV2+yvmZUxw/uo/9e8Y5emiMQ3u3c+rEXuYuHmdhbobZuRmuzJ1h/uoMVxfPcfXqWRYXznJ17jSzl0+wcPUMi4vnmJ87ybXFU5w7s4cTx3Zy+uROjhwcY8fOUUZGB2npaKeuvY2a9lYae7uo6Wqmtqudxt4u6ns6aOjtomWom4b+Tup7WmnobaVtoIMdY0PU5dN4loGhC4C1Erm4FLkSTYqjSTK2ZRD4HqaaoKMlw9P7x5naXk9DlUPgyISBie8a4n1g6ziWErXsiSZGRa5EUdZfl5WYhoGsygRBiKHr6LoW1bIL5lCYCpBV6Q3YuxC4Nm0SrYf/sukNt1TFa1fVpk0byjvscSkW3b4eN4xEqYoILl+xzsLaGDFsXju43oxDVlRWvCFuRaDnynWn1qZ/uE0A7dd/9w0X2fqxKsTtkpKIxC0JSZFIyHF0Q4uaYYWLolJKkFASxOU4hq6TSnpC4EqaFAoeubRNOjQo5h02D3dw8OAOPM+I4mWSaLaL2gNtW3CUfEejkE+JeGEkTohIoirELFPBtg00XQg/ohRAxKvXOVHrbjAjikI6tiFijJaCZyukQhs3EvFdV8e2VUxTxolcXbal4loaliGTDB3B6LJ1kqEr4oymiu9b5fvxPA3XFc9pPZ4oBCW1zAbTDRkzakqzI9C8YHSZ0c+p5ciiY+vlKKamS+V/EyKYgWXpZdetcH8JNpftqBFvSo2idialUop0xsMPbExLJZsNy6KabsgEocPgYCcNjTUUinlMS4Cu0+kQJ3qMhincW4ahCFC+JZoWTfONx2lIwvVlrLO4JHRDQTNU1MjdJZ6DQSoV4vtexPaKeGx6AlWXxM/qCqoiiWhm9Dg1PSHuS5PKf1dVT6DrymtO2LpzK2K2ldluUZumiKJKohXREmKXZQmHnmOLOGom44tiAdfAthQyKQfXVaPiASFMOY6EbSdI+haBKyDxoa/h2Qq+q+A7Mp4t4boygaviO4oQyxzRxigcYIIxl3RV0qFB4Ijma99RCFyJVKjhewopX49YXVokbgl+lxC0TDJJg1zaoKroUVsb0Fjv09qcpKc9RW9HjuZan+7WLJ3NIQOdaQa60nQ2+gx1ZxnuzrKlM8Ou0Sa2DtRy7MA2Duwa4uyxHSxcPsLK4mlWF05zd/Uid1YvcmNxhrnzB5m/sJ/LZ3dzeWYP50/t5MrZaS6cmmTneBeOI2NYKgkpVt7IetM9WlG5ocwFfM3+q6CyMkYqncYLgojNJeMGPo1tLQxt28bw6DZ6hocZ2T5GQ2sbHX291DU1IUXYhlhMiGTl4yZEZDGWqKCmrhZJksrnf/HEJhJSBblcirrqPJ1tTVSX8mTSIaZloqgqiqaRyxeQFbExZxhik62mtoTvuzS0NpKrriKTzxEGDn3d7ZSKOXp7Otk80IfvmHiuKURuU8HUZFxLJ+nbVBWStDbVkEp5JJMehqURVxK4rodpGCiyhGEYJCTRTp2Q40hKQgDyK2OoqkxVVZG+/l78wEPVdDRNRdU0AZiPb8Q0ZPZOtvPw+n7evX+EJ3cO8uTOId5bO86TO4e4sbCbs8e2cmDXINuGWli7eZmbs8dYvniQ0wdH6Wku0NNSoirrkQsdipmA6mKWpGeTDhzSgUsuFeD7LsnAJ/QcUkmf2poq2lobKRVzNNXXUsinqa0tkkn74vMh9EgHLumUTy7tU1edJZ8LaaorMTm2mZ6OZrpammgsFt8KXG/H2/F2vB3/DCOZrR5J56pI5/J0tNUy3FfP2OZGRocb2TbUxMTWdvZM9XP0wFYunt3P5fPHmJ+9zOXLF7ly+SJzs5c4cewQk2MjlHIBqaSFbck46yfuhoKlS+hanEzao6mpmtbWaqqKIbmsH7liDFxbR1MrSTkVjPameLY4zPcfD/Gj97fyH0+7+c8nnfzoeSc/etrBp+928tP3BvjFqxF+9GKQn76a4Nff2svPXo3zsw+389OPJvjFx5P8/NUEP3m5jZ99OMrPPhrns0+m+fFHe3l5ZztPb0+za6yJfEYnmzRIBcKan4oqtTNJi0LGIZeyqK8KqSt61BRd0knRYuX7PrHKSmKxiNFQuUlY3yvfjCrGyidZsUpx4hOXEmyKbUKWE1QmNiHLCmEmT31zBz0DWxgcGWVgZDt9W7YxvG2MwZFxOruHaG7poLt/iIHNo4yMTjEyOsXW0QlGx6bYNjrJ+MSOKM44xdj4JNvHx9g2uoWRLb0MD7SydbiFgc4qtvRVs7mnmrqSTynvi9iLbRDYBqnAoq4qje3o+J5D4Jm4nhktnvTITaWSDGzSSYcwsAk8m1TSI5MJcByDdMrDd3XSScE7cCxduLNMBcOQ0FQZ04gELEMRHBxTxTaFQ8syo/iNIZxajq3hOiauY+JEcR7LFC4F29LKgpcR1b63tNQyPtrNtSu7uHR2gr6eVrFAlhUkKYEsJ5DlOKah44c++XySkc3d9PW1U1dXSyqTxnU9DMMoA1oVWQhduqqgKwkyvsrU1hb2bm/i2HQ7p/d0cO5AN+cPDTBzaJAzBwY5tX8Leyb76OuqE7FE18JzTKqLSfaOdzB3YpRrZyeZOznG5ROjLJyZ4salg/zry7v87c+/4u9f/p6v/yoiin//y2/58vNf89UXv+GrP/+SL/7wC/74Pz/l8z98xre/9QEP7t4UQPkHD3i89oQnT57x+Mm7PFx7wt3797l5a5mHD26ztnaPR2sPePLkMe8+f8Z7773Ps2ePefLkIQ8f3OPBg9vcvLHCzZurrK4usbS8yPXrIqa4srIoxKxrCywvLwjH1soSKyuLrK4usby8xOLiVVaWVlhZXub69VVu3rrFyvUVblxf4u7dG6xcX2ZpaYXl5RUWFhY4dOgQx44e5MSJvRw/voe52ZNcXTjL3OxpZufOMjd/hvmFcywuzrBw9TRzc+Lfl67NcHXhNAvzp7hy8TBzlw4we2k/Z45PcvbULk6f3M3W0SF6h7rYvH2E1v4+6ru7aBzoobannbquTmo62mjo6aC5v4vWzYM09nfR2NtBY08r07snGOttwdcVFElClSVUOY4mRVFCKY4esbdMQ8FQZQw1zlBvNTeW9tHZliYTqlhRFFuWBX9QSlRGMGwJTVORZUm8rnQZTddQNBnTcpFkBU03sR0PVdOiCvn1ltdNVCTWGxA3vG42jFoKN1RsKgtcGzf9S1lUWndbiXmpgk3xijccXW9yvCpeu7TKolYkYpUjj5FLoeI1x2tjxZutihv/wdn15m3/dzRyvcUxFqtAVmTiUgxFlaKiCyFKV8ZjJBIxEuulHokY8WjxZRrCHeT7OknfoKo6SSqpEQQa2azF5OQQBw9NRyUhQogoRxRtWYgmhoJjC3aWoUtYlhzxuhICvKwJd5KhK+i68g/ij2HIgr9maWh65NrSJUwj2uix5IgTqOO5Gl4EkS/HDI0EtvnaWeZEcUXLFCKYaQkR37UMfN/EsmUCTxSeOJYUuX/eZDxFrYSWimlFIo4hYRnqP7q8oiih670Wk4z1aJ4p5mXPt7Ai4e21A0ynqionmhXNqMHREcdZf16OI7hTIuop2gNTSV9wtgzBuTJNjUw2IJdPUywVMQwd33fwfQfPs3Ecsyyo6YaE/obgaNsGnu9EsPqIm2XIeIErWhTL8HgFNRKydEOJuF5a+W8oLgkRb9QSwgGmyrieLdxckbi5zgPT1p1fkaApBC0R6UyFDratRY3N0eeSFf0fmAqGmRDtnLaMY6s4joZtKtF1hcAXfEnH0TGNBL6jkk7ZuLaAzzu2TBjqQtS0VDxbIxWYJH0Dy0zguyq+q+LYMq4b8btcFdcWbrAgijiGvkIm1KnKeyIOaSv4rkroafiOjO9JFLIO1XmfxrqsiEOmLHJpg+G+OlKBQi6t01Qf0NqcpKM9R0dHjt7OHN1tKXrbPZqrbVpqbAbb0/R35Ngx1s6RvSPs2znItdmj3L9xkeXLx7izdJqHNy7y4MYl7l0/z53lc6wunOLa7FEWLhxk9txu5i/u5dLpXVw5u5PZmSmuzExx8cwkF06OM3duirmZSU4eHqGnq4YwZROGHoapI0mScFVVvBa4KuKb/mHeqUyI4hrLdkjIr51dlYk4kqrieB7ZfI50NoftB7jJNJ39A+SLBXTbQpKFeCUYghWv2VuROGQYEbu0UkSuhTguUVdTpFgQm4k7J0Y5eHAvruegqCqaoWNaFooimqRVVbyHdEvDdizSuSxVdfWkMhkKhTRNdSUyoUtjQy01xTz5dIDnKKR9hY7mHL3tdbQ1lBjd3M2BXaMM9rSSTQcUCllMS8ewDDRNJZfN0N/XK8D6lTHiUqVwtxkq8XglFRUi8qmqCkHg47oOruuRkONC6KsUApeuxZk5PsyjW/u4cW2S+QvbObavl5njWzm4u4fJ7Z001uVIhzbZ0GXrUAcDbdV01BeoyngUMwGZ0CHp2eRSAdmkL5hamRTp0Cfp+xRyWZKhTyoZksmkKBazVBXzdLQ3UypmyKdDioUMdbVF0imfVOCSSnoUMkmymSSFfJpiIU2xkKS7q5Wmhipam2qpK2aoL75tUXw73o634+34pxjJbHEkTBcplKqorinS2lJHb1cjI0PtbNvcwfaRTqYnejm0Z4RzJ3Zw5uQ0c7MXubY4z/zcZebnLnF+5gwnjx1gbNsALS3VQtgwZWxDxrUULFPCMOIEnkFbWx2d3fX09TTQ2lJNQ0MRx9ZIJd0I0ivRXJeis0rm/sUOvv9kiO+ttfL9h4384FEz33/Yyn8+aeVHT9r47OUQv3g1wo/f28zPPxzlx+8N8+l7Q/z6nNGUAAAgAElEQVT45Qg/+WA7P3l/Oz/7YIyffzjGL78xzs8+2MbPXo3x00/2c/NyDzOHuxgZyFNXskR8yNfIpm0BY/V1SmmLYsoW9v+U4FVkUw6WpRGP2AzrJzaKFkfREqK5LF4hTnSiCGM5rlNZUeZACAfEBipiMVTNIEznKdU20NjaQbGmnjCboVBTQ2NTG44bYpgWhep6Ovo2094zTFvXII2tXbR1DtA7OMrmreNs2TrB6NhOxid3MbVjF9snppicmmLH1HbGt/azbaCRvePtbB+opr8jT1XRLwtGlq7h2hq5tB2xXkRNvecaoi3KECfynitErDCwME2x6LN0hcC3cRxDOAzWW8BcEQuyDDViQiQiuLzYCX8TAm/oCqYuxCo9WoRaVgSetzRsSzgMTGOda6KWF3SCq6Pg+R7JTJr6+iLT4x3sHm9gansL3V2NpDM5ZEVBUWQkWSycbcckSHrUVOUoFHPk81nCVBJdV5EiUUvVFWS5EkWOo8gJXD3O+HATBybbODDRzKm93cwc7GXmYDcnd7dz5fgIV06Nc+rAKAemt9LRWo+qxAVIXE1QSOqc2t/P3IktLJ7eztLMBAtnxrlyYhvnD45w5sAI33p5h68//w1/+fOv+euff80Xf/iMv/7xF/zpdz/j9//9Y/78+5/z599/xp9+93N++G8fc/P6Ig/u3+bhg/vcu3ufu3fvcf/BGnfvPeT23Vvcub3Ko4d3ePzoAU+fPuPp06c8ffqYd999l4cP73H7zg1u377Jrds3uHnzJjduXOfWrevcunWDW7evc/PmdVZWl1hdWeT66iJLywusLC9yfXWJ/5e9N+9uKzusfN/rlxKJ6eLOM0aSIMF5nmdSIkWRksjSLFEiKXGeB5HUQI1VJVWV7WpXekjndTykXE4qFZfbSSeO49gvr/PBfu+PcwHK6fcJvHTWwiJBEBcXAHlxzz57//bR0R4HBzsc7O9yeHjIkydPefr4CU+eHHLy/DGPHh/y8sUTnj1/zMHRARub2+xsb7K1tcK9e7dZX78v4oZb99ncnmdr6wFbWw/Y3n7A1tYC27tBRHH/PvsPl9g7WGZ3+z7LC9eZm73M4sIM2xu3uHP7AuPjvQyO9NLW1UJDRzMNXW00dndQ191OvqOF6q5WqjqaqWxvprqzlcbeTjpG+mno76Kxt43m/nZaeltYuDNDc9bF0aKkUz5SNPoOfysaiFwx1AA8r8oxNCVKZZnF9GQ7+ZyJYynI8SiaKibVsbgkmFVxKXAnycRiElI8hhSLEY1JRKU4imoQlSQiMYlIVCIakwhHI8IR9Y4QVRLEAAsCVknA3SopVNTHI0UxSUDnTyd7paFSPgifClC6qQmBLPxB8dhUGv5AOLdK3xGtwu/EC8MiHnkKkRePH4qI/XwXMH8qbgUxokjhMULFCFEoJEDOsXiEmBShNBoiFA0JOLgiWvBkWRLOLSlCTI4RV+JYpkbStwKBS6OizCWVNEinTfL5BDevT3DnzjS+ZwrAtyGjBwB41wkEGV0WIpEVgMGD1jwlAI2bhiqOT6aMYcSD6GI8iJ/Jp2UBiiREIj2GYUgCWu+qZNMuvqvheRq2JdoRC7FCy5ID0Lw4ZnrBgoJtq8JdpgtOm2WI65ou4fsmpiWcYYYRw/cEtN42FTwvgM2bwXYdHdMOHFeGOE47roERRJgcV0cz4tiORjrlF4Hrpq3iJ0wSvvg8KByLKysrMEwZ29YEYN+IB8KWJo77loJlidfTtFQsWxdMIF0RQlEhmq5KaEEjrmEKiLymKeiGKlhgAWheDYQlVY0HwpIQmxzHCiKMUvB7CqZtoamBg06TMCw14GmJmKWqxgPWlxCplEDkKrC8FEWA6C1bwzDU4u+pmogvFlp19SASaZpCTNT0OGbA9bID2L9ja2IRxg6Ex4K4FcQTHVvDsdSi2JXwLfF5GPw9WaaMYwmhynE0EgmD8qyLbSukEya2HTC6LBFx9B3RjmhZshDSTAXLErB604xjGXEcUyKdVMgkDVxLwQ0ELscSTq+Eq5JKaHh2jJpcilzWxrdlPEsh4UiMDTVTltLIl5t0NKfoaknT11VOQ5VBY95goN1haijFQItHX2uKlfkp3rzY58vPT/j+J4/49OURx7vzPNy6x8HqbR6u3+Fg/Tb76zfYW7/O3uoV9lYusb82zcP1D9lZvczDretsL0+zvXqJg80Z9tYvsb85zdHWDEfrMxzvXONw+zqzN4YZG22ntrqcdCaBoiqi2ToqFhhLAiZgobW1NFxKNIDOm5aBrAiBKxILURIppTRocRVRxziRqITpJXFTWeKKQmnACRSXENFYJDinE3HsWCxCNBbBMDQkKUw4Ukoi6WI5OhUVaRxHpbmhkrWFG7x+cYTn2+Qqc0TjkmB9aSqKpmFaNrqmoagymq6SKctQUVWJl/AoK0vQ39lAR0MF5wY6aG2sZrC3ienJAQ63Zzl5eJ9Hu4usLtxg/cEttlbuMnPxLL5voCgSshKjuqYSy7ZIplJYlkFMlgL2VkiIfZEQUky8DoKfqqIbmuBAxqKEI6fPPRwtwTRkJs/VM3erj+mpNnq7Kjk72MzYcBsNtVmqKtN4roHn2ji2Qdq3yCYd0r4buLM8fNcinXBJeBa+Y+FZIl7oOhYJ3yOV8PFcm2TCJ51KkEp5NDbUkK8qo7mxmqa6PA11eSpzWbLZBOXZQNQqS1JelqKqMks245DNutTUVtDSWE1tVZbKrE/Ne4Hr/Xg/3o/3449jZLP50Ux5nrLyPOUVeWpq6+jubGGwp4nRgRYmzrUzOdbO5clupic7uXdngq31eQ52NlhfW2JjbZmV5fusrdxncfEeF6fGhZPLNbCNOLoWQdejKEoI25Jpb6+lp7eBgb4m+nsbaG3Nk8slaG6qER9orpgclidMumtUXq138uPXvfwkELl+9KqZH71u4KevGvn5mzb++vM+vvnBEN/8YIivP+vl6896+PrTPv7qe8N8+8U4f/39c/ztD8/z3Z9O8osvx/jmi2G+/XKcn38xw5fPL7Nyp41LY9U01jikkgquI070kq5KZdqkMm0I5kTSFJZ/S6w+i8ppwV+IxqPFFeNIJCROeiIlRbfEacvOKXS5pHB7OIQsq+imhZ9MYbk+iqYSlcJI8RiqqiArCpFYBE03cBNpdNvDchJ4iTTZimpq6prp6h1i6OwFRsemOD85zcTkJSamLjN5aYbJyUkuTp7n8oVhxoeauHaxk4vnW2isz4jYiCEiWKYh2FXptIvvW8HJuiJ+x1SKbjvXMUglrWDCp6Ir8eC+Go4jJjRG0ZWgFJvKNDUuwMWmEjgjJDQ1hq7JqKpSjChquhDOrCAqYusqCdcKtiMHsZ9gvwzBvvEcm6rqamobm8jX1lBfW8atD3u5+WE3QwP1tLU2o2gGqqoQi8fQDY3unna8hEsmm6SyMkd1dRVewg1gxTHicpS4HEOSRSwt4Rp0N5dzsDLN7Utt3LrUwtyHnSzd6GPuww4eXOtha36MBzdHuHZpgIsTA+TKkmTSPoahYWpRzg82sD47wubdYTZmh9i6N8r+4gTrd0dZuTHKwtUhFm+e5c9/+JJ/+/2v+F+//3v+1+//nn/97Xf87jff8ft//iW/+ycRT/zdb77jm6/+K4/2V3h+cszLFye8fH7Cq1cvef78Bc9ePOfZs6e8evWM16+e8+nbT3n75jPevHnDixfPeXbylMdPHvLsxROeP3/OsxcnnJyccHLyhKcnxzx/fsLJySOePn3C48fHfPzRCx4dP+T4aJ8Xz58UI4r7+1sCLv/4MU8eP+H46CGPHx9y8vSYx48e8uh4n6PDHRaXF1hcus+DxXusrd9nZ2eZzc15Njfn2dpaYGtngZ2dJba27rO1Pc/2zn32D5bZf7jM3sEi+wfLbGzMsXj/Bldmxrk0OcjMpQGmp0cYOddNa08zTd1dtPT2kKmvpaqtkequNqo6GqnsaCLf2UyuvYnqzlZqutto7u+iqa+Lup5W6rqbaOppYWRsgAv9bSR1CV0W5RDxaJR4NIIciyDHI8SlqHB1SVG0eAwlHsXUZZKuSSJwUsTjAsAuWhAFOyoai4oK9kC4ikSjRGNRIpEIkWhMXALmSTQWJxyRKA0H4ta7bq1QKaHCxC1wXZWGSzgTNBmeCYuoYUnojIj+vSOClRRdV6cxxEhMTGbOFGH0HwTQ+TPFS0noTCCqfXDK8Pr323unybEQeTwVtt6JTUYK+11a3LdwJCSi3cFkSSwElBKXomiqEDQ0QyUmiYavuCKhahquY5FKOvi+YG+VZ2wySZN02qI6n+bW9Unm7l3F94xiW13S13Fsucj7c0wFwxBNiGbAzjICocUwRDzNMBQRRdQFL6nA1xIRR7no9LJtDcuSi9FDIarFA/ZWIG45qhAeAnHIDIQtcSwTUUTH1oqOKMcWiw+eK+JrQrx4B47vCraXacg4gYvIDuKPAg4vF4UT2xILBbatCfeaqWAEkUbb0kinXTzPwHV1XE/H8y0cRyeZsMWx3RL779jCXeZ5Bp4vYlFC4FLFti0h+LgFZ5etYwWOLFWVkVXhsjJNA80QPCxNU7FtE8NUyFdX4Lgmmq6iFwWwgptKXAxTCGaaJmMYOl7Cw7L04GdCnHI9EYtMpb1i1NKyNWzHeOe+BWeZELgK7i5dD4QvNSb4WkHjr6ZLAZNSDlhnSsCFFIKnoctF8UsPIq9GIEZaulSEyxcaMQtuPyv4myi8r5YZD5x4Mp6nUV2Zxk8YJFwdz1XxbBXX1gIHoIRtCpeYYytF4dGxFJwg4phOaKQSMp6j4ZgBwD4Q3WxbwgtYXJ4lkfF1avNJskm9CJIvT8Zprksw1FPDpbEOJodbuDjawsx4B601NqNdaT4cy3H7YitP9u7wgzeHvH1+wLOHyzzanefJ7hy7K1fYXpxmd+kyu4uX2F2+zM7yJXZWL7K/fonj7WmOt2c43JxhZ/Uix3s32Fu/wsPtK+xvzrC9Msn++iUO1i6ytzLF3uoUj3eusLt2iYU7Z+ntqMb1NKR4VJyLFY5H0VJKIkLYEm76MKFoRIhRUoSoFBWCVixMWAqL43A4ELEiYVTDpixfg+m4RaeXcOiHA2d+gKaIlhKJhnAcUzh0VZlw+AyRyBkUJSYW+VQJ21KpKvcZH2xl6nw/fsKhsakR3TQwHRvTtUUsXVbRdZ10OoltmyTTCRpbmmjtaKOzo5GZC73cuDzE7Zlz3JyZYO3+DR7tLfL9j4/YXp3l4eYS2yvzbK/Ms7k8z7nhXlIpBykeRtUkMpkUtu0gKwpxWcJ2HEzbIhILE4sLActzHaLRmBB5NU2UMpgGkhQNAPNC6ItEQyQTNp3t1dRVJ6ipSgdufxfP0Un4FgnfwbYNbEu48utqqsgkPDIJn1TSJ51wqcyVkUw4NDfWkfAdfNch4VokfJdcWYqyTIKEb5FMuqRSHvnKMpoaaqiryTE20kNddRnVVWWUZZNkswmqqytobKimqiJJNutRUZEinbbIZBxyFQn6u1uoy2epyaVoa3rP4Ho/3o/34/34oxjZXN1opiJPJpujujpPR3sdI31NDPXWMdxXy3B/LSP99YwONTE13sadm+NsrN5le22Zvd1tjg4PWFtdZHt7jZ3tDWYuX6C1sZqMb+PbCpYWxdCCumxLJlfhMTDQTG9PA4P9TXR319HakuPcSKdopytP41gqji7jaFEq/TOMt8d4s9nAj1938tOPWvnxizp+9LKerz5q4mcftwbxxV6+/qyXn3/Ww8/edvGzt7381WdDfPO9Eb79YoxffDnJtz88z7dfjvHL/zzBd19O8FdfTPPnb6d5vDHI+nwfA51pKso0Eo6oz046MrU5l4Zqj7KUScrXSflG0KhkUF6ZIyIJR0GxASyI+ISip6DmQj20sLKLCWc4GhKV0qGSogvs3arlcLSESKREfB8OrPPRMJFoVECYYxEkWSIaiyFJMumyHJ19QwyNXuDs+UucPX+R81PTTF3+kImJi4yfv8DY+TGaG/P0d+e5NNFOZ3sViYRwXumaAAzbtobviyp305BJJWySwSq+ZYqV5kTSIZGwAzCzIlxcpobrWniuGbC6xCTKMrWAYRQ4MYJJiaIIKK+qidiipgoAva4F3BMtjqnJgXNMw9SFWFa4GMFEtCCg2bZJMpMhmS3DTyZpaMgxd/Mcc7fGuXxxgKamWvK1DXh+UkBUVQXDVLFdm2w2Ta4ySz6fI5VOoqpxAf9WY7iejazGUeQoNeU2W4sX2VwY4+50B3NXOrk308HC1V4e3Bhi5c5ZVmfHuHG5j6uXBrk2M0ZXaz3plIfr6LTVZ5i93M3m7AibsyNsz59l894o23Nn2Zo7y+bdcVZvDnP/+hCrd87z5z98zr/9/u/4X7//e37/21/yu3/6Jb/99Xf8y2++47f/+Lf89p9+wXff/N883lvkydEmL5894vmTI16+eMbrVyKK+MknH/H20zd8/tnnfP7593n75i1vPvmUF89PeP7sCSfPjnnx8imvXr3g2fPH/OAHn/Pk8TEnT485efqYk2fHPH36iEePH/LkyTGPHh1yfHwQsLcEn+vo8CCIMR5y+DD4/mifw6M9Dg62WVtfZHt7iY3NB+xsLrK1vcj6xgJr63NsbM6xuXWPnZ0HbO/eZ2fnAXv7Dzg4eMDu3gMeHq1y+GiDw6M1Hj3aYGH+GiPDvfQPdtLZWcfZsx1MXx2jd6SD5u4m6jrbqWppItfWSGV7A2UtteTaGqjsaKCyvYmK1kZqu9qo6WihobeV+p7WgL3VTEtfK6OjnbTls+ixMJoSw7UMIWzFogIwHw8aFYPrmiyhxmPIgQiqy3EhbkkS0ahomIrGY0Ti0WBlPExpNCzYLJGwiK9ERElFadDCVRIpoTQUoiR8CnEvuqb+f0Sjgrh0JvQnxdvOhEs4U3qm+PvFSGPxvmJSIlxdHxQFLDEJPOVqnQpTp9HCkvBpzOdMUfh6Z99CJZSEPqCk5ANOHVwfcCZ0hvC7An/4A1HUEcR8SqOlxQljOBZG1RQURUYOIPxRKUo0FiYWDwtnjyrjuiaZjCecUhmbREIjldBJpQwaG3JMTgxxZ/Yq6ZQbRBHFIoXvqlhWPBCFtMD5JGEHjaxCwJKKcWnRBCxEjILw5LoGZWVJDFNF1YQ71bLUwJml4rsGvleIVouImG3JWJaCayn4voEVCEueowsA+TscJ8tScV0d3y84qZTgooriC0cvRuEKTYq2KcQNxxFRRNvRi42OrqWJuLdTODYLh5Vp6xiWim7INDfVCsHQM4Sg5eokk07Q9KfjOzq+qxcFONOSheBnKUU3bYEDJgD6Bsm0SzabDOLngTNLVwIBURWAdzWOqipifwJ3mYhLqni+g2kqQTOkim6o6HoA4A9EJcsyRVuirqBqwiWmaBLptIcRvA6JAL6tGXIQBxafebpecJqZIj6sBYKmfuoG04vR1uC6HjjXHME2M4NiFN1QxPMsxhfjRSC/YQrXsl0UsISDr9DGKaKx8UDElHEdFd838RNWIGKqIqJoBRythI1tKtjBe2AHcUPHjOPYQbOwLdNYm6Em75FJari2jO8IbpfvxHHtOH4AkE8nFVJ+XLQpJjUq0iqttQla6xK0t5RxbqiBy+fbuXN1mIUb49y8OMC1iV5uTPbSUZegrtKmpsJgrK+W+zeGeLRxhcebM7zYv8rx+hSPNybZWx7jeP0iW3Oj7CycY3f5Akdb0zzcuMjx9mWOti7zdO8aJw9v82j3GlsrU+yszbCycJ6luXE2ly+ydv88D+6M8WD2LAfrl3my+yFPD66ztTzJ3O1z1Fb7xGKlAfvqHQ5XLExpcHwpLFAW4PBxNY6iK8TiUbFgaWiEw4KtFZXCVNbU4KdTgTgm3KbhSJSoFCEUDRUbFMPRUiKRMLFYiFAoRDQWRYqHiccjKEoUM3C2+45BU22W0b4Grk2PUVaewvM9stksl6YvoZsGiaSLLMskEi5lZWkhDLkWdU31tLS30tnRyO2ZUXZXbvNod5GPn+3zeH+FZ8ebPD/e5HB7if31JXZW73O4u8b+1ir9Pe1CtDdkXM+isrKCbDZNfX0dtm3S3t6OYZmCqRWIXJqiEIkIGH88HicmS8SkGNEA0h8JiyISWYlhaIIT6Do6Cd/Gcx1syxBFIAmXVNLHNHVs28KyTLq72sn4HumEj+8JRpbnWvieRdJ3SCYcEr5LNpMklXQZHeimq72BijKffL6MXC5FU0MVDbVVDPa1MzTQQS6XJJ12AzajQyplk80kBI8rZZNK2pSV+VSUJ8ikbBpry6nNp2moKaOrreG9wPV+vB/vx/vxxzByubrRmvomKmtqaWiso6e7gf6uBjrbKunqqKK/p5aB3lrODTczea6JW1eH2Vy7x87mGlub66ytrbG8vMjC/B32drdYWpxn8vwo+YoMrhHH0mLYepy66gpSvknSU+nraaC9tYrh/haGBprp7a6hs62Cxvo02bRLZWWGsqRP0rPQ1Sim8gF99TI7s7X85yd9/PcXnfz4dRNffdTCT17V8ZevGvnqo1Z+/mknf/15H19/2sPPP+3lZ296+frtAH/9+QjffTnJN98XLK5f/dklfvlfLvLND87z7ZcX+asvZ/jiZIxH6/3cuNxEc61D0pNIegq+LVFdYdPSUE6+wqU+nySbtXB9m1g8hu1aQSOP4HAVnVtRIWyFC6JWsaK6tOheKImKk7CSoGWs0LgYDpcGLIhSpHhECFuxQltjwKGJChEsGg0TjUYxLIfaplZGxqcYHrvIwLkpRiYucfnKdc6NXWBwZJzhc+O0tnfgOBp1eY/GujSJpIVj6dimHrRHqWTSPq5ri4iipZFJeTi2gaErgsNiaYHjQMEyAyeAoWKaWlAxr4pooaVi6AqaqqIqgpWiqVKwiikaqGQlGgDcRb29HkCcBfNGQVXFar2qBrD7ADBsmAWxSw6aDlUsx8H1EySzWaqr03S1peloKaevv42Ork7aO7opq8zj+D6yrqObBl7Cp7KyguqaSipyWSzLRNMUZCVW5LJI8TC2EWO8t5q95UlmZ9pYuNrJg+t9LFzt4/71QbYWLrC1cJHl2+eZvzHOxfEemurKqKspxzRkkk6c8Z5qlq73s3V3mK17o2zMDrIxO8je/XNs3B1m7/4Uu/MTrN46x+LNszy4PsJf/OlL/u13/4P/93d/x7/9/h/413/5e37/z7/id7/5H/zzr3/B33/3E149XmN/8x5PjnZ5/viIlydPeP36NZ++/Zg//fI/8vHHH/Ppm7d8+vaNELnefsarl8949vwRT58e8fTkmNevX/D0ySFvP3rJ0yfHPH1yxNMnRzx5csTjJ4c8enzAo8fHHB0d8fDhLkdHhxwdH3F4dMDh4QF7+zscPNzl+PiA3d0tNjfX2dpeY2Nzhd39DXb2V9nYmGN99R4b6/Osrd1lY3OOja05NjfvsrNzn739B+zvL7G3/4C9nQWOjzfY3l1k7+Eq9+ausLJ6h8HBDgYG2piYHKS+KUd9U47Gjjpa+9to6u0g11xPWVMdFa0NlDXXUdZcT3lLPbn2Rio7mqkMooq1HU009rXR1N9BQ28bdZ1NtPa00NWUw9fjKLEwcjyKrkhBY6KIJsrxCJocQ41LKPF4MaooB82KpiYErmgsJuIthcr16CmPryAGFSZapSFxPDjzLp8q9IcuqHeFolOnVIhCS2FJIGoVnVrhUkqKLYcfFLdVWvqBENfDZwiFQqeiVej0/qctiyUU2hVPo4jviF8B7+tMuJSScCkfhM6I5sagKfFMqbgUtnMm9AGhaBBhDOKOocBREY6GCMVCQaw7FDgqwkRjUXRDQ1YE56UA2zcDQcZ2dJJJC89VSXoqyaROKmUKlmLSoKurgZkPL5BK2NiWiu9quI4WtKyK9sPybALf13EtGV2LYZtxXFdF1SVkJRrEq6UifF3VYoGLSsNxDerr85SVJQPXUIH9JAVlGXF8R8OzdZKuLhw3QUTNMhUSCQM/mBAWRfuCM0mXiiB44YzVinFG19ExNKnIeSoIa4LtFSs2/xWEJsOQg8fUioB909JJp9PYrlmEzttF960SRIkMPE/st2uLfRRuMiGUObZWZG4JwazQEikHIH2VTDZBOp3EMAzS6bSIOmkyqibjJRxs18A09VOhKWhMVLU4uincV+m0h+fbWI6J51uCS2QI9pZuxLEKMchAsCpwuXRDxC0LYlU2k8S0NXRDsLJ0Qw7aGOPYtiEijnrAWlNlLFtDN4PXJYDNFwDytq3R3t6M4wiXmmCfCRi/YSrB55UQukxLFS2Uhoj0F6D8lqUE2yqIn3KRY+b7OmUZj2zWpTKXJpVyBHQ+cF8VtmEYkhC3bOEe9R1RuOJaCpYZx7Pi+K4kYPO2imcq+LaC70qkfBXfkckk4nQ0JGio1MlnFZprXFqqbW7PDHL5fBeXxju5dnmAa5d6mb02wvXL/dyeGWL2wxFuTg1w89IA0xN92HqYhC1T7keZ7Ktg504rhw/a2Z9rZ+teOzsLPTzeGGf//ii798+yfm+A/eVxHq5Ncrgxxc7SOCd7VzjanGZ3Wbi1lu6dY2lugusz/dyY6ePujQHmb53jxnQvD+4M83DzEkc7H7K/Mc3y3Djnx1pwHRnD0IhK0WJMsRAnFOUZoUDAKjBThWglyXEUTcVP+ESj4r6KptDW2UFMkYuCWGlQGqToihDkA3e+WLwU52ciomgQl2I0NtSI/29LJpv1qCzzmT7fyc2L3dycOUdnRzO2bQZNoi6yrOC4LrIiY5jif0gPShbyNXmaW5vJVSSZHO1m88FN9tZm2V+/w+bidbaWb3K084DHB4s8O1zj+dEmLx5v8+LRDpPnh5GVCHFZONT9pEsmnSKRcFHkOJZloutaAJY/U1x4jURCwkXmOEhyTMDno2EUTRZFS+FScTy2DCwriCA6Fr7nCYHL0vFcC8e2sG0TxxH/wy2Ntfx0w4UAACAASURBVGSTPgnPIZcrJxk4ttKpBKmkaHssyyapzGWoyqVob64ln0tRU11GvipLc1Oegf52Otsa6e1qobGhSpQfpT0SCZtMxieRNEklHdJpj3TKo666jIH+LpIJm0zGpbLco6oiQV9XI9NTw+8Frvfj/Xg/3o8/hpHP1422tLSTzFaQTCapq6+kramSrvYsw31VDPXkGemvZmSwhguj9Vy+0MrS/FU2VufZWF9hbW2F5cUlVhYXWF15wMryItMXJ6ivriSTsEh7Or6lYukxwYDwFeryCZrqs3R3VjPU38BAXz29XdX0dVcxMtjEyFAbDdUVZFIemhzFVGOY8RIs9T/QVBZioiPMm816fvKqix+/bOYnr5r52cct/OUnzXz1STtfv+3m55/28PXbPv76e0P8/O0Af/XZIN98b5hffDnBd//lEt/+cIxf/ul5/uaLc3z9/bP89LNz/LePx/n86QQ3p2oZG6qkpS5JWUrHd1TSSY2ytEV7SwWNdWUYli6EqMgZItHSIJooJm3haAmRdxxYhdU94eY6Q0nBqRE9U6xXDkVKT5kOISGMRaVQIGCJGKTl2IQjkXfcXqLdJhoNE4vHyNc00NEzREfPMI2tvfQMjdPZO0i2rIr65nY6uwdoau3Asl1SaYfaqjTlGWH/9hyLiooMliU4WrZlBCfQKul0kpra/OkEKai1N96JylimKiI6lqhYFxMlBdvUMBQVUzcCgSsu3FxqrFixrihxIWBpSiBqBRGRoPVMD0DBlqnie07gBJCKQGddV7AsG0XVsWyPZLqMqnwFExMDNDRW0tBQR1VVjubWZuqb2yjL1RCTVSRVxvU9KvM5qqrzpLNpLMtC1VThwomHkWUJUw3TVp9i+8EE6/dGuXu5jcUbAyxc7+f+jWEe3BhkdXaUzfkpNhYus7V0lfnbl/FsDUUO4VpxxocauTvdzfodEU9cvzPI3vxZtueG2V8cZ/3eWXbmz7N5d4ytuxOszZ5n6foodz/s4/uvd/ndr/+G/+effsVv//EX/PM//JLf/MN3/NP//Bv+4Vdf8cO3h6wvTPPkaIuPXpzw6vlzPvnkYz5+/ZLXL0948+Yjvvj+D/j808/49NPPefv2Dc+fn/D0ySHPnj3i6HiXw4c77O1t8OR4n8PDXY4e7nB8tM/BwTZHRwccPzrg0SPB6Do+PuIwaEfc29vi5OSY/b0tVtfus7Z6n9WVB+zsrLO7t87mxhKr6/OsbyywvnGPzXURR9zeXmB7e56d7Xl29x6wt7/E/v4yDw9W2N5+wN7+Gmtri1z58DJz928y8+EYnZ21lGcd7s9dZnysjYbmPLmaKmraG6hqa6S8pYFcWyMVTQ1km2rJNtaSa2umsr2FivZGcm2N5DqaqO5ooa6rhbruZhq622joaqGhq4mu7haaqlKYUgQ5FkaOx9DiUuDYCiNLUeJSBDUeQ1fiKHEhdOlxCV2OoqlRkq5oH43HJaLRKKqmEokIQG84GgocVAWhKBCpQqH/LT5YUlJSPCYI3tWpk6ok9AGyGicSjREKIoyKKtPYWBc0epVyJnKmKHAV4PHCpRWIVZEzlIbebRkLvSNuBfsWEjHFSOG+gXAl4oslQXtjgcsViGSlH/yhqPbvOFyxuHBNnAmuC6dA5A+OkYXYi6IqxKQYtm0RiZYK0Hw8iqzImIaG54kSDNcRwG3fU/F9jWRSJ50wSSZNmuorGBzsIO2beAWwtx0nlQgii5okHFaWcLzoaqwIeLcswQs0jUK5hYhH64aMbspYlnA5CSahjWaogdiuYFoaliVYXqYmYelKwFwSMWzLVLAD+Lhj60WHrBVA5kVLY0w4hlTBKDQN4Ygq/F6huU/XpCAWqARcRHGM1QJnlKYX4oBiEcG2xKKEbqr4voNuxrGDxkbDDBojzQCEbsnF1yLpm1imEjjTdAxTErFJWw6A6Wrg+hJimWhaFCKMHbjHdF3DdnQ83xH7ponXyrEtwavTZXRDwzB0NF24tyzbwDA1LFsP3L7iNbYsA8vR0A0FP2FjWhqptIdpqXi+G/C7RJuiaFwUiya6qaGqAbxbF7F5TZcD5la86BrWtVPmluuZ6EYcXY/juAYVFUnSKe+07TJwymm6jGML51tB+DItpehq0zXB6zIN8X6ISKmEbcs4juBpubZO0rPwPY1M0iKVMEinbbJpOxBihRveDGKnph7HdTQ8W8WxJDxTxncE48sxFTxLiL/phEbClUm6gidallTIpTTqKhza6j16mnxGuss5P1jN9akuLo21cOfKCHeunuX2lRFuXhniw8lurlzq4dK5NibPNjM90cHVCz1cu9jD7PQgIz1VZP04ti7h6RFGWmx2ZruZvVzL0o1mFq83sXWnjfWbLazf6WBnvoed+T627w+x/WCY7Qej7K1McLB6kZ3FCbYWx5m/Oczi7Djri1NsPJhkY+k8G/cneHDnHIv3zrJwZ4TFuVGW5kZZvHuWmUv91NeUnwo0UoTS0jNEoiVFV1Zp6QdEIhFKw6HAdV/KmVCJ4KSGSwmFSpGiMSQpiqpr6IYhHF+RM4Qi4hgeDVhVxXO3UGlwLiYRkyKUV5RjWxaWoZArS+CaEp4tkcs4tNeX8+H5Dh6u3WBitJ18XiyuGaYhGhVlldr6OhRFIRaLUFlVhuvaGIaBm3DJ19Uweq6fsaEO5m5OsbYww+KdCzzdn+f+nQk+errFqycrvHq8xotHqzw7Xud45z53rk7geTqyHCWTFq2imUyGiooyVFUnlUoRjQZxzYhYuFU1jWg0SjLpI8kSiYQvnG5SjFg8KqL2kRCZdBLf9XAdG8ex8TwHy9JwHTNgblm4to3rOqRSCRzHIp3ySSUSJBMu2UyKivIM+YoyqnJlVJZnyFWmqanKUldbSVd7A5XlCSrLE5SXuYyOdFGbT1OTT1FfU0ZNvozKiiRlWY902iGRtKnMZUhnXJIph2zGJ532KM/4VFVmSSZsyjM+ZRmXfGWa4d4Wbn84/l7gej/ej/fj/fhjGMlsbjRVliORzJLNZhjob2TybANn+8oYH85zdrCaob5qhgbqOTvUwNREOzMXurgxM8Lq0l3WVxfZ3tpgfW2FjY0VNjdWuL8wy8hgL23NtTTW5qivLsO1ZKoqEqQ8lVzWpjqXpLk+S3dHjoG+Wgb7ajk7WMOVix3cvNLPzNQADXU5Ur6Fb8o4egxdCeNoMdJ2hPZcmMPZKv7sSSs/ftnMj1408KOX9fzohYDRf/Wmna8/7eGrN9189aabn73t5acfd/D1Z/189+V5vvnhGN987xy/+HKKb7+8xM++d56f/WCSH30+wX/6aIYXx5Ms3xulrd6jusIh6amYpoTnqfiehazEiERKiyJWJBowZAKAcji4LRwqLZ4oRIorfWLVsFApHSk4GMKnYlhUCtPQVCOcW2EB8CxwHyLRAh/hdNvhaAjdsPBSWTTTQlF1XD+J4ycwDAdF1YnLKrIiI8kSlmWQ8C3yuQSe52Dogp1iB6vMtqVTVZnFdQwqytP4vl2Mtdh2wHwxA/eUGkfTpOLEy7ZFbEOssCvYhh44uU5byGRVClbpg6+K+N40NDRNQgsmdIJ1EjBOTAXbMgLosxC+DFNMBk3DxPV8DNMmmcrgJxM4jo2fTNA30Mvw8BB9fb00NDZTlssX2+lM08D1PSFsqSqqqgoGlywhyTF0VaIqY7B4Y4RXB7d4cGuAhWt9rNweYfn2CAcrl9m4d5a120Os3z3H6r1JFmcvMD7cgaHLKHKYmpzDhYEcK7cG2bwrIokbd0fZmTvHzvwoe/fPsXnvLOuzo2zPXWDz7hhrd8ZYuTXG3I0hbl3s5PXhEr/7h7/lX3/zK3776//Bv/z6V/z2H7/jn/7nN/zkv33GxoOrPDpY58XJUz56/TEff/QRbz96ycuTIz59+xFvPv5EgOXfvOGzt2959fIZz5895tnJMU+e7HPy9IhHx3s8erTHk8eHHB3ucvhwl4cH2xwe7rK5tcb+/i7Hx0c8PNjjYH+Xo6M9jo73ODjYZHt7hbW1OXZ3VtjZWWZ5eZalpTssL99hdW2Wzc151jbusrU5z86ucGtt78yzu7fA3sESh0frbO0ssb29wtVrM1y9epWBgUEGh4fo6Gxk4nw3q6vXGRpsZm3xCv/9v33C5SuT5BrryDXXUd5SS0VzLeXNdVQ0ietVrQ1UtjVS3lJPRVsjlR2tVHW0UNfdRl1nCw3dzTT3ddDU20pjdzOtLbVkfBM5JthPUjyMEouiynE0WRICV1w4tbS4hCoL8aswgXSsOGUpi3TCIhoNk0h4GIYmOFPvxAVL/sCVJaIspeHSd9xP4rYzpSXvuLDO8EHoTwKnloglhiPhAPQeQjdUZmamkNV4scCitChAiVj0aYQwEKBKT28vuMOKYlS0lNJSMWkTMeoSIXgF7qsz4Q/EcyopuMNKg30W18PR0j/gcRUErSKHK3CpFeOJgStNUWM4gStWUmR03QjinKVBPDGCJIXRtDiJpCMcXJ5Ob3dzkcXleRrphBC8Kitchoa6RImIK5oWHTMexBBlIRboCoYmFQUBK4C/W6aE7+l4thpExwRvybSUIvzdNGRGR/pJJpwgtqZhWhqmqWDZmnBR6XGcQOw6ZQyKuJoeRNsKDXpCuIoH91dP2YVBFFxVZXRDsLPUoIjDDgo3BCBeLDgU2gfNQttj4XEDbpSI9Yl4Y0F40Q3RiGjbwqHreoZwFLkaXsIk4WrYVhzP0/A9HdfXsSwZzxOOsgKDywzA65ouFUU4w1CKzY2qJpFIuihaHN93MUxVfDU0AZQPounCNScXxSfb1sUiiSaigOXlWQxDxXENstmEELxswQ1LJn1UVYhbhqWRTLlYtiaiXo6JosYwLT1wwCnis0oV4pmqBW5jXQhaZuBMMy0hdvkJm2zKp7w8QVk2IaJYvkkq5Qh8QcCuNA3BedOD9k47EMLcwIFXEDUNQ8KylWLxgGNp+I5GKmEKGLwj/qa72htIJAxcU8EqRCQLbExbOLcSrkLCkfHtOElXwbMLTC2F8pRKVVYllzWozzkMdpTT05JhqKOCDy+0sXBzhHs3Rrg108/dK8PcnBngxnQ/N2cGuTkzzJWpHq5P9zF1tpnLZ5uYGq5lariKy6NVXJloZG66k427Q9y+2EJtuYKphXDUEM1VJhMjVdydqmL9Vh0bN6rYvJFj63aejVvVrN2qZ+lGEzv3+9lfGmF3+Rxr90bZuD/G3uolVubOs7V0iZWFcdbmzrG1MsnqwiTXpge4Oj3E1GQvY6MtnBtuoqe9imRCQ43HiAWLgFFJCOiRaCRYUDwjXPXhSFFcj8ailEZKOBN5hzEYHB9DkVIc1yUUEQsEwhFWKMkIBSUgwr0VjYVRNAXD0lCUOLU1VdTl0zRVpxgfbqOzMctoTz2Xxzr4cKKTjfvTXJ8ZpqujHtvS6e7pQglKSeKKhCwJR3BckZDjMUzTxHIdKiorqa2roretlrHBNqbP97G2cJWnD+9zvHuPx/tzvH6ywrOjRY627vD0YIGDjVtcvTSCaQSRay1Oc3MTjuviOA6maaKoChWVOXF+GQ0RipUgyXEikUKCQAD0I7Fw8XUV57BhmpsbSSY8bNvC84SIlfBdXNvAc0w818JzRVNqNpMgnfLJZBPUVJaTr6qgOl9Jdb6CfGWWuppyWptrqKjw6GytJe1blGdcUr5ONmOTSum0t9ZQWeHS2VFLd3cj2axLWXmCdMolnRLxxEzWJ5P1SadcUkmHVMohmbBJJ2zSaZtMxiMXuMPq8xnqcsn3Atf78X68H+/HH8PIZvOjmWwlmWw55eVl9HTWM9Jfw0hfJYM9VfR0VtHZlqO3p47+3gaG+huYPNfJ9EQPV2dGWLh3jbXVRdZWl1lfW2Z1bZH7C7Ncm7nEtauXOTfaT1NdFVUVKVxTxrM1Eq5B2ndorC2jsz3PYF8d50aaGRuuZ2aqg5mpTmamBpicGKC+ppx0wqYy6+HbMSrSLk31lZhKBF/5P9m8Uc2fv+jlJx938RcvG/iLl/X89HUjP33VxM8+6eCrTzr52ac9/PyzQX76to+/fNvHt1+c5ZsfnudvfzjJX39/gm//9DI//2KSr743zs+/uMBPvneJ//TxRU62Rlmd7ePyeL1YmUxqOI444ZSVKLFYQWASLIJoTKx6CeGrcAn9gRAWjoUJRUooLQpWZ4oCVkHoigR8iGgsgJeGxcpgKFIqeFyRMwGTq0RUNIdDRKIRotEo0ZhELB4jFhfA6lgAS7Usi1hcKj5GLB4mlXSoqhCNNLoqBU4CIxCSdBFHNHQ818T3XXTDwDQ0XNd8py3KECvdZgGwqxRbxwRPSwhfAugsJhNGUL2u68F9DBlDV0UTlS7EK02P49g6uikmdq5TcAMEzYzBpNCyNVxLo7IiQ1W+AsPUUVQVP5HEcT2yZRW0tjfR2tpCY1MLtY1NWI5TbDlSlDi6qaFpBoqioigKsiwFYlecbMLkbG81D5cusT8/zuLNIZZvDwuBamGc/cXzojnx7igPV6Z5uHGTR3vz9LRXY2gR0gmZuzM9rN8ZYPveWbbnRjhYmmB7foz12WE27w6zd3+MrblzbN07x/bceXbmLrBy6ywb9ya5f2OU25f7uTXVy9HmLL/+7iv+9bd/x29//R2/+Ye/5be//o5vf/7febizzNHBFs+fnfDs5DkvXzzjzScf8cnHr3n58gWffPIJr1+/5NnJE548Pubpsyc8PXnEs5NjTk4ECP740b5wah0fcHy8J1xdu+vsbK+xt7/F7t4G6+uL7O9t8Oh4h8PDbY6Odnj0aIeHDzfY3n7A0v1bLMxfZWnpFmvrs6xtzLK5dZed3fvs7j1gZ+cBB3tLHB6us/9wjd29JXb3l1lemefGzSvcun2djo5OJqcu0dHZzdj4KCvLV/jie/u8fLbCwGAT9XU+d+5coK61hsrmWipaailvrqaipZZsYzXlTdWUt9RT3lxDZWs9+c5mKlobyXe3Ut3VQk1XM3WdzdR2NtDU20ptRwOtvW20tzWSdC3keBQpFhGr95KEIgVRRFlGDpoTDUXGUCRMNU7CNUkmheNRVaLFqvmevk7i8ZgQkd4RuM78O1dTQRg6jfOVFMWvqBT538WnIkfrHedX+NRpFYmV/gFUviCaR2Ih0fJViCWWFJoQg9hjuOBOKAmcqEG0J4DVC3Hqg1OO1zuCWeH7M6E/Od3vUhGTLEYgC8/xnccsNikGMc1YPIyqK4RiQtBSVZl4PEYkuB6NhYkrUSHuBM4Y3zMoK/NIp20Snh7EFUWrYj7nMjTUQTZlBAxFjYQtGEaJhCHcLpaC7+iYWiFSFsexBM9K12V8V3C0is4oTcKyFHG8DNoLRfxMKcbkCnzBIuRdjwtXVvAzLZhgFrZnGsINa9kaftBEq+mFuLYUxJvUIg9KQM/jxc8j01CKMHzL1orxxoKoJR5HCWJEBYaYip8wgviiUbyfHsD4bVsIMSKOqJPwDXxHIZ00cGxFAOiDFkbLFMJSQTAqCGeWreK6JoahvSNwxVG0eDFOqOuqiJjbhuCZ6XJwm1J8ngIIHw9e3ziqphRFKD9hU1OTwzBUEgkPyzGxLAPbMfB8k1xVGZatkUjY1NZUYjta8HklFlAUVRKcxcAdZujKqevNUosC18Bgp/i88UwymYQQII04hhEnk0mSSntYlkF1TWXRzWUEfw9mEGE0TDn4PJSLLcJmEFW0TDlgm8lkUg6eo+O7BuVlSTJZVzi8CmwtSzi+nAAun3DjJD2VlCeTSaikPZlMQqEirZFLK+SzMv3tGfqafc4P1zM2UMu1C21cm+riwwvtXLvUxY3pXu5eG2b22gg3gzjilaluLo+3cmmshenzrUyPN3FxuIp70+0sX+9l+WoTe3dbuT6e5+6lBuamm7h7qZ4HVxsY6fKxlP8DTT6DpZXS1WBw67zP3p1KDm6Xs3ktw8a1HKvX8ty7nGf2ch1Lt7pYutPL8uwIc7dGuHq5lxvTA9y6MsC1yz1cu9THuaF6psa7qK1KkkkLwUJVY8gB6yoqhYuttVEpgu06aIZORArc8rFwwA0MBU3YomhDxKbPFJ1fpaWFGHgpkUgkcOiXBC7ZwvFLHFcLTv3m1nps10Y3REw26VoMdDYwMdLC7ZkhVu5OcO/KEAu3xlifv8jh2k2W7k4x2NuErsSora0lrqnIikosHsWyLCQ5jqqLv/dseZpkOkFlvpLKqnLOj/YydbaDhdsXWJ27zNHWHd482+TZ0QOeHy9xvDvL3tqHrMxd4GDjJh9eHCSdNpHiQqAqKy8jmUzR2dnB0GA/qZRglJYGYpZl6+KcM2ByRaWo4HIZqvif0SRKwx+gqjKe5+A6Fq5r4dgmyaRHWTZNMuFQXpYklRTvVSbr0dSUo7+nmebmPC2N1eSrymhrrqWlqZb2tgZyOZ98TZrq6jQjA+001eVobsiRr0zQ0lhJWdaiLGvRWJelqS5LXXWWivIUqaRNJu1RXpYgm/HJZBxqayrIV5eTK0+RyyXJpEXst6oqzbmxIXIVaarzGeryGZpqyt8LXO/H+/F+vB9/DKOts3f03NgFMtkcmWyOhoYqhnrrODtYw3Bfnt6uPL1d1fT3NDA00MLwQBNnh1sY7q3n3Egrszemub9wl42NNVaWH7C68oClxXlmZ28wN3eH+Xu3GBvtp7Lcx3fERMIyBbC2PGPTXJ+lvaWCjvYyzg7lmb7QzLXLXczfucjMpRGmzg/S3lqHa2qkfI3K8gSKHMFQY+hyFEv6D/Tk/y++t9vCj1618ZOXjfz4RR0/flHPj5/X8dNXjXz1cRtfvenhq08H+OknvXz1tp+fvu3nZ28H+Jsvxvn2P07y00+G+PkX5/n6++f5yedT/MVnU/zZJ5N89HCcvcUevvqzHa5eaqcspZFOmJiWgqrEkCTRlqbpCsl0MuAVnHILImHh5opGxc8sxwhApIWTIuHqKghPhRVH0aYWCkCppaeT1EBQC0VKkeQYmqYWHysWixKTAjaCqiCrMpIcw9BVJCmKZYnmm0gsSkxRkONRMkmLdNLH0mSxau9a2I5OJpvA860gqqgFE4+guUoL2g1tDUMT4GARE9SKbV26phQnbboaK7odRMOXJiYwwUq/rsUx9KDRK4DJa7pwaGi6EkwGxc8sU8WyjGKc0bJkMimDc6O9ZLNJJElCkoRAZTkObsKntrGBuoY6Wlrbqa5rRDcsooH4F42KJiBJkpAliXg8hizHUZU4hhKmutxidqaXx+tXWL05yNrsWdbuDLO7cI69hXPs3T/L1r0R9hYneXW0yJ9+7zk//YsvOdx5wGBXFVcn21i91cfuwghHSxM8XBpn/8EYewvjbN4dYfHmAFuBo2t3fozd+TFWb42wfGNIxBRvj7FyZ4LZmUGujLWyducCf/nnb/mXX/8Nv/nHb/ndP/8df/fd13z86jEPdzc4erjLyckJz58/4+0nH/PR65c8e/6Y169f8/TpY54/f87jx8ecnDzi+NEBhw+3efJklydP9nn8eIcnjx9y+HCTg4MNjo/2ePpog08+eszR0SZb2w9YXrrFg4WrrC7f4GB/icOHq6wu32Hh/jXmF67wYP4aG2t32dyaZ3Nzju2dOXb3BDD+4HCFg4cr7O4us7Ozwv0Hd7k7e52F+7Pcm7/D1MXzrK4sce7sCOfPn2d6eprhkT7OnW2huSlDec4nV5OjsbWO1u4m8i01VDTlKW+uprylmvKmPBXNNVS2NFDZIhhc5S11lDXXUdFaR2V7A7W9zVR31FPbUU91ex0N3c1Ut9fS2NVEfU0OU5OQpRiKLFbMFSmCFAsjx6Ko8TiaHEOLR3FNjUzCxbEtVN0ipghnTb62gkgsSlxRaGprFMy9d4Sp00bDUkpK/xDOXhC4JDn+jsvrD8Hygq912qhYELcKHK6S0Bls16I0Gim6pUKREsKREmxPJ67Egn34oOi60gz5lNFV3J9T7lY4EjptVAy/K069c3kXSP/ucwqdEeD4cGmwvT8hHA1hWHrRAfDvt1dwxMZiEUxDE/+nUhjNUJHkKIoqoWgxwXkyVJIJm1TKIuUbJBLi+JxwNTxPobU5x9nRTnI5l9aWPGUpnbK0he/IJD0V14jjWiqOGce3RLtcgTNlBeJ7QWByHV04nbR4UaQo8rCCCahoXw0jKxESSacYtVYDx5Zja8FCQBxFjaKpMVzHEMdHq9AKKGGaciA0CWHEsTRcz0BRo+hGgQUWtPmZQvQyA5eUZZ46skTjoGj2c2zRICga/UTEzXY0NE20VIoCELFdRRPCi2lKmGYc1y1E1sXrYNsaFbkMdfV58dgBK8syhZNMCF1xIXQFnxmGoQV8LBEXNCwV09YCzpVoUDRNHcPUMSwNwxLthoomiUvg+tVNBUWVi26usvJUkVWWCLg9jmvgJ+ygJVLFslXKy1IkUy6uZ4q4V8A604P3rnDRjdOLqkl4voXriXZH1zMoK09hOzq+Z+HYGtmMeN66IeO6NgnforW1Qbwf7wh7thW0DActiq4l/3/svWdzHFmCrhfSnSaB8ukzK8t7b+C9BwiQBAmAAGEISwMCJAGCngRdN5tsNz2zO26nx7ab3YkbWklXuiHpg37cow8nq8DevaEfMMETUQEUUJ5E5jnved/ndYoFGjFO+UTschqL43GbYjFFKGxg2wrBRnui7hWNh6afaMhPJqGRiatkYgFycYliSqGSNegoW4z1pZibqjE7WWHz8ihXl8dYnR9kfWGQNUfUunJpiO3LY2wujbA618/axQFmJ6osTFdZmCqxdr7C9kIHt9b7uLFc48ZSO4uTSZ7sdPBqr4+N8zmuz2W5finLjYU8d9fLHF1Js3omSirsQvafRvafIhM+xcJoiL1LGa5eTLE2HWNtOs61pTqXzxeZP1Ni/kyZC1M1hnsyXJodZHK4g77OPLVSnHzaxlD9aLKXgNeN3ydabX0+Dx6fR0DQ6cHNPwAAIABJREFUnficxyPmOh6fKPloabhKPUKwaW1tcZypDVfpiVjv9rpodbubIlaDddiMZHtON523Lo/gpnq9bvySF4/f62xGtpBOhEmFdaYGq+xeOcebp9c5Ptrk8OYC+5szXFue4srCGDOTPYTDBvF4HFVTReuuz40/IOMLBJx5jYdozCYejzI8OkQul2RqtJt7NxY5uH6J+7eWeHhrkeePtnh2f4unRxt88vgqjw9X2b96ka2VKS5dGKWrq0owZCGrEj6/F13VKeTyhMNhFFUSzEivuzk3dbneZ8A6c0+fG0mS8PhczjHbRci2iEZCJBIx4vGIOC5HhLhVyKcol7LkslHq1QRnpjpYWhhlaKBGd0eZkcEu5manKOUT5HIxMpkQiYRJLKZTLafIpsKMDLXR01Ugk7SIxzRKxSjlQpSh/hrTkwNUyxkiEd1xZlnEokHa2wskkjbxuE0ibpFOC9h8JKKTiOok4hapVIhcNk4uFaGY++Dg+jA+jA/jw/iHGJ2dAxP5QpVCsUouX6ajo8rYUAcTI2XOjFQY7ivQ1Z6ipzPjXHIM9hWZHK6ycH6AjdU5rl3dZH9/l/39m1y/tsPNGzfY29tnb+8mW1vrTE+N0l7LE4+Y2KZEPhPFUgNkk0FqxSg9nSkG+7NMj2eZnylxcbrC3HQ3C7NjLM1PMX9hnO7OMolEEF3xocheAj4XAW8LhupF8/2M7lwrH9+s8+ePe/nTx238+XWVHz5t47tPKnz7SYXv33bwwxcDfPu5cHF997aP7z/r5bs3vfz4+SD/9tUI//rlMH/7aoIffjHLX76Y4TevRvjms4v84ctFvvl8gSuzORYvdNDXVSAcFJEAywHvyooX3ZBJZ+LN+Ek8ZqPKXpSACyngRpY8+AMufP5W/AE3Hu97QpjjAhMTCMHecnvFzqHLLSYY7zcquhqV1o37exrV1s5jesWC0A4HhXgjBfBLQsBRVRW/JMSmWFinkE8TMjUBylXFYqhcLoqoR8gUCzBVxrL0ZvOUpimYptZctDQErqClNevn9ff4K2pDwHIWApLDl1GURtRHdhrLnAiNKjdjLqoDnG/s5OuGYN3ohoKu+Wirx7lwfpBkKoTX5xHvV5ZQTYtgJI4VjmGGoiSSWcKRGEE7iiSropXNmRx7vV4C/gCyLAsmmOQhGZI4ur7I/ZsXeHRzlpsro7y4c4n7V6d5fPMcj3ZnONgY487GOPeuneXJnXV++cUn/PZXX/H//j//K9fWpthbG+Zgc5T71yZ4eessz2/N8Oz2Be5fneZwe5L9jTFurY+K222Mc7Q9xeHmBIfbU+ytj7G/dYaba2fYvTLNxtwQl2d62N88y799+0v+/e9/5L//t3/jv/37D3z57gUHezs8fnDA61cvePXqFZ988prPv/iU1x8/5+XrVxw/f8rx8TEPHtzj+NkjXr54wvPn93n+/AGvnj/k+Pg+Tx/d5cWz+3z22SteHd/j5fMDHty7yv2jXW7eXOfB0XUe3b/K4Z119m+usb05z87WghC99te4trPE4Z0tju5d48E9IWw9eXKbZ88OePLkNq9ePeTwcJed7XUuzJ5j5+oGZ2cmmZwYY3b2HNMT44yPjrGxuU13Tx+lSoXz58cZHuklmo6SrRRJF/Pk28rk2suk20oka3ky7UWKPXVS9QLJapFktUyqrUSmvUCqvUSyrUy2u06hu0apr51CV5lCd5lST4Vyb5VKZ4FY2ETxe5C8HjRJRvF7UAJuFL8bVRKCetBQ0CQfyWiY9vYayVQWRTPxBCQCqiyiJLKEHYogy3IzAnjitPoPjYONCJ/jbvJI3hMBrBlTPM3p1p85otN7XC3XSYTmhLV1Evk77TjHhOPgpC2xtcHRcrW+J7qJBdwp9wmw/kQgcxykP2GHvS9oCRfqicj2s58IVqKtsfUn4lfz9u99BsIxJvhevoAfj1fEjDxeF7qp4/a48Qd86I7ArTuiQMgSQO54xBG5mnB0mZ6OAmMj7XR05inlE8TCKsmoSiKikIppRCwVS5cImzLxkE7IkggafoJGAF3zoWt+NFW4SDWn/c5sAt0lolGDcFDDcqJi0YjltBz6sUOGEEpUuSmYGLpT1KEL949gaPmbQHJV9QuhyJSb7ivLFC4q01LQND/FQlq8FkN2RB2doK1jBzVH/PKiat6mS6nppLKUZpRR04XIZlqK41byNRlTjY0H3Qig635sW7i8Go2SlgNc15z4o6ZLRJzoj2kGHGed425ymF6yLGPbgovViEIqimhzUzS/4+YV0S5ZbbDMhLglYoteR9CTkTVfU4ySZK9wZ0UswtEQuVyGUjlHLBZpfj6Nr5omuF1CYGy4iBvP40dSAs2yFFXzN883saiNpgkXVzRiiXOcIZHNxAVrK6g2P/vGBo2YFwhgfePfUDcasUK5eW5UVS+q6kPXfIK/5TRjWqYsHHMhnVwuRiIeEhytiEwsJJHPmOSTCumoRDYuU8qotJWD9LWHGOwIc26kxPRIkaXZHraXhtlYGmH5Yg+rCwNsLQ6xsTDM+qVhlmZ7WDjbzcUz7SzOtDE3WWJhqsj6hXaWzhTZmqtyfbHK/uUi9zbbOVzLcW+rzo2FAjeWOri9mOHRZpkHmzleXCvw5FqFw5U4hytRDlcTHK7E2L1coK2gEbP9KIHTmFILtbTEeIfJ9nwbl6cyLM9kWTxXYbgnRVsxRCkTJJcwScY1IWg585KA343P5xObeV4vXq8HTZVPWKUeDwFHHPJ4xVzA6/c1Ra/GMU5y+G+NYqAGL7DF9ZFTFNTq8A0bxyb3TzYoWpy5WKvb1dxgaMy7Trk/osXjRlVl6rUiqXiISjbC5uVz3L42z5vjPV492uX5/Ws8Ptjk4e01jm5vEAlb2LZNJBJ2EAkBrGAISVLw+TwEAj4Bog8HyeYzJNMx+rsL7K7OcHvnIk8ON3h0sMa7V7d5fHedhwdrvHpynbu7S+ztzHN1Y4HpySFy2SSpVIpkKkk2m2BosBddUxwov1ukCbweh6/lwu12CwebwzNze11YtkkgEGiC9X1+j3A6GuLYG4/ZxOMmhVyMailDIR8nFtWpluPUyzbz53uoliy6ainymSiJqEmtliGXi5FMBsmmgkQiojSkUhE/T6dtUimTREInnTLJZ216u4tUClGK2SiFXIxSKUE+HycetwiFDWIxk1g0SDImBK/G9VwuRjQqYo/lQpJiLkG1lKK390OL4ofxYXwYH8Y/xCh3dk6kckXCkQTRWIp4PEq5mKarI0tvd4HuzjxdHVk62zP0dhfo6y7Q11VgrL/I9HiNjdUL3Li+xfVrW+zu3uD6tR329m5ya2+fa1e32d6+wvraJbY3lujvaaOtlqFciBKzNSqFKKNDFaZGK4wPFRgdyDAzXmLhXDeXzg9w6fwgc7MDXJodZOPKNH09VRLxELomIQU8GEoAVfLg97Xic//P2Mr/xGS7j4ebeV7tlvj6qMofXtT44dM6339a47u3HXz/WTc/ftHLj1/08v1n3Xz3rpsfv+jnh88G+PZdP3/+pIu/fjbMj1+f4W+/vMhfPp/lz1+c40+fT/OrV1N89WKeg92zbK0MMjFcJJM0iEc0YmEdTfMRCskUciFKhTCVYoTh7iKd1Qg9bQl6OrMU8yHSSZNE1CAUkrE0GSngQQq48XpbhXXc24rH2yJiOR6XqGN+z+klIKANh5gLj9uFxyMqqn1+N36/B79fVDnrhoE/IGEYBoqq4PG40DSVUChIOhUll441691FxEZwrRrQYdPQCNlWcyEmO1B3Ae0VrYeGrjoCl2CKNBYNwrWgYugquqY4rWKSs5AKNNlauiYR1BUHRKw2mTENp4Ms+ZEkn1OnHmg6wcRtA2QzFosLE/T0VPH53Xh8XvxSAN000IMWdjiKHU0QjcaxghF0w8ayQ8LlFvA1nVx+rw9ZFewMXfEyP93LX3//OQ9uL3Pv6jke3lzi4e5F7m5N8vD6DPevz/B4b5Z7V6e4uz3F8d1tfv7uFb/71df89//tv/Lztw95sn+Bj+8t8vDGFA+vTfL42jivjy7yZO8sd3fGONga52BjnFtXhrizMcrdrUn2r4xyZ32C3bUxdtfG2FufYG/jDHsbM2wvTrJ6YZDDa/N8/8ef83/9t3/l//4//yu/+/WXHN26yuMHBzx79ognTx7x4sVTnj9/xuOnT3j2/CkPHz/gyeOHvHhxzKvXxxwfP+D503s8f3af46eHvDg+5PmTQz5+fpcvP3/Oowc3uXVzjVu3r/DowXXuH+1w++YSuzsXuLFziRvXLnPt6iVu3lxhf+8KB4fbHB1e5eGDXR4+3OPhwz2ePT/k0SMBnD+6t8+dg5vs3rzK5uY6IyMjlMtlquUimUyWQqFCX98AhUKJYrFMV3cv5XqbECVDNqlcmmQxT7peJdteIdchxK1kvUCmvUS5r51UW1k0KbZVnXhinXxXmXxXnWx3jWxHkXxXlVJXjWJPhWpfGx2DnRTLKSr5JLrkJeD3IXk9SF4Xut9FJmIRsxRSUYtYSKdUSNPX38PNO3cp1joJqAaegB+3JOHyiXhwqVJpxoobQlLDoSUEq0bksLUpbp1u/ZngUCmBE/aWw+Vq8LlEtf0pR2xqPFaD0/WznwhGIhZ58rNTrsb3H/GR62eiCdFZ2LW2njQ0CiHsJF4o+H/O9454dsr9n0W6Fq/zPt0nj9HaKvhfLa2nRCyo9XQzdnmqRbyOE2FfiGViIeVFVqRmm2LDuerytDab6gTvSMK2ZEIhWXC2whrhoNJ0cJUKUXq7ctTrKVLxIOGgTMjyEg+rhG0/ibBGxNaJ2RpRW3aiXhKm5kPXvE33qBC5Gm5TP7YpbhOxZWxTIWQJsL2unTC1BGdJNARapobmNCAK95W/CWFvHu+UhuAVcJ4nQDhkoqni+Q1TQVa8QmBy3ERWUHC3DF0mEjEcKLyEqgkXWDRqYFnye42zPie+KKMbYkGq6YFmM62q+bGCqnCGGX5M0+FIOW4wTWu0VypC0HLifrFoEF13QOmm7LQ0CjFN1WUkyeFyKRKy7HcinAEBfFcbApfDv1Ic2LwawDQ1rKDutGaKjRUrqDXdVQHZj2nqhMImVlDDdKKWmi5jh3TMoHCmyU4cMhiym8KV5LTkqo0mXsWJoSo+ZNWPogUcYL4smhsNmWwuQaGYbDq6ItEgiuPuMxwXma5JhCOWI645/EjNj6b7nAhi4+J8Trr4f2yawgEtWhQDpJIh8pkw1VKSjlqaTFInm1LIxGTqRZPOskk27qerGmZmOMvkYJaVi52sLfRxZb6HK5cGWJ3vZ/liD2sL/Vw618XSxV7mpjuZnWzj4pk6c1MlFmfKrM7WuL7Yxu5ylZuXi9xZrXCwVuVos8699TKPt7PcWorw7EaBh1sZjtay7FxIcbia49l2jqOVKA+upNidT7M7l+TmYp69y2VuLqTZvhjn4kSK82M5ilkTn+8j/J7TGEorubhKW8GgoxwiqHsJmgpSwIff68Xnd+MLCId8ICAcTD6f19mU8jlIBq/DhHJ+5nUEGa9H/N7nFRgHjxu3x4Pb60YzVCFI+bwOQ8vliOunmhsI728mCGaqm9MelyN0ieOd1+dHMwzcXhGJ1AwVl8ctsBOe09TrVXRNJhkN0VbOMzbQxs3tOe7cWORgd407N9a4vnaRx4ebrC1PE48HMSwTvxTA6/fgDwTw+QJ4fQHsUEhswskSiVSSYrlIR28HxUKK7mqCzaUJHh5s8OrRdZ4ebfDk7jpHt1fYu3qRjctTXN+YZ2qoi3w2QTIZx+fzYFo6suQnl8sQiYRob6sQCPhOIpqNDRPXabxN3EULrQ6PS1JU3F4Pra0Cq6EbEiFbJxYVLsZYTKOQC1HIhImGxYaDbUtEw37On+mmkAkyf26QaEghkzSpV5MUc1FiMZ1kzCCZtMimQsTjBvG4QTptUakkSKUt8rkQ+XyIWi1JMRemlE8yPNhNW1uOVCpIoRATTK6kcGi1VQvE4xaJuEXCEboSyTCFYpRiPkp7LcfUWC+9neUPAteH8WF8GB/GP8KIRDITkWgKOxylXMrT1Z5huC/LQFeK7vYMHbUUnW0ZOtuz9HQVGOgpMTJQY2KozpnxbuZnx9ncWGVtbYWdnW22NtfZ2Njg+vWr7N/aY3tnkzt39rmyvkx/bwe5dIh8OkQxGyGbtKgWo3S3p+ntSjM6XGR0qMjUeJGZsRxTI2mmRrJcmOlhaWGcS/NT9Pe0kUiGMVUF02E76YqfgM+F39eCIbspp3VKURdj1QB3l6P8/nmV79+08eO7dv7ySZW/fd7Nj5938f3bLr7/rJ/vP+vlTx/38u3ng/ztywG+/7yP79518+1nQ/ztFxf5y1cX+f7nF/n1q2F++WKcX396ib/+cp0HNyc4O1FiqDdLOq4TDWkkIhqJqEYkpBALKZQzQXrbYnRWwoz15ZkZqzIxWGSkP09vT4b2aopyMUY5H6FeTRKPiaaqaNQgERMn46AhFjay5EGRPEgBD7J00kLo83vw+lqbE8FoNIyiyKTSSQKyjCKrKIqKJElIAdFgGItb1KspauUMQcsQQpTTHHXinvITDAbRdbW5862qIkaoqjKy4ghiqiRgyrrSvK+AGzvCl6qgyAEnnqo67V4CPKw4kGXFiTRqzv0brC2x++8A6ptxRrGbaziLtLCtMNBbJp2JNndrvX6PcAJoKoqqE5A0FFVHNywMO4RuBPEHfCLS4PPh9zrRRklAgkOWxPbyFN998zW3bmyzf3WZ2zuXubM1y+HWFAdbEzzZO8+DGzPcvz7Ny4MF3j7d46s3z/j6s5f8+Q+/5bf/9IbjwxXuX5/hxcF5nt6Y5PjmGZ7uTfH89gz3r41xuDPM4ZYQuPZXhrh9ZZQ7m5Psr41z68oEu2sT7K1Pia9rk+yuTrOzNMbmwhB3r83zi7eP+T/+/Qe++e3PefLgDo/v3+X58VPn8pjnL57w/MVTXr0+5uXrY169fM7rF095fvyI4yd3eXl8xKvnh7x+ccCnr+7yyct7vHh8i6ePbnHn1iYPjrZ5cLjF3o1FdjbPs7EyyfrqGdZXz7G/u8qdg01u3Vrj6HCb+0eCsfXo0T5Pn97l44+fCtD87g737t7l0qUFJqemqVVrRCMxMpkciXiGTLZIOl0gmS1Qq7VRrtSYm7tI/+AAlfZuIU4mo/SPD5LvaCNWLpCo5Ei3l4i3FYnVcsTrBeJVwd7KtNVId9RJd5TJtJfIdFbIdpTJdVYo9dYYODPE8Mwope4qtcEOhs+OUG/LEjZlNNlLJGyh+H3oPjeFmMbiZBe3t+aZGeumlE9gmipd3T1cXtsiV2pDVjQCkoLPL9HqcROQ/YTD9n8SgP5HkPmfAudPn7ivmmB5wbX66W1P4oP/MRL4n2DyLe+D3YVI5vK0YlhqU+w6iRmeRB9PtYgIY4sjUHk8IjZ48n5aRESn5XQTfN9oWBQOro/eg+b/R8dX60+uCyagpylyNeLa/oBXtJL5XHh9rUiyKH7QTVUIHooP05AFPD6iCwZRVCMUEq6uSEihr6vE6FCdtlqCVMwiGlIJ2wEilkIkKADcAj6voytebD1A0AoQtmVCVoCgA21XJB+a4msKRIrsxdD82LYkoOGOQG+biuBl6cId1Ygl6o6TKhwyiEasZkNtOGKiawFsU0NTZSxLe6+Rz4emy+iagmnqIgJn601hPxoNirh/SDjCJMnr8AwDqJqfYFDGsiRsWwhiVlBtOoREhFAIVYKTJQQXTQ+Illzn97ouCaHIVAUEvhGNVP2omrfp0no/uq7rCoomC86WJtpxGxseklMyIlxTToRS9WEFNaLRMLqpOK4zB+xuKuiGAMnrpohTmo4wKCteorEwpqERT4TJ51PNmGWDNxYKm1iWjmUZwkVs6OJ5m5swgaZjTZbFOUzTJVTHeWY6ccJI2BItwqZCLhsnGDSJxUNEY8GfuLhMh4dm2yaZdAzLcEoDtBNnm2WIx7SDGiFbd0RIyREkLWxbIxE1yCZNsgmNWsGmlrfIxSXKOY3p8Sqzk1XOTeS5cmmAxfNdbFwSotbaXBcrc31cvtjD4vluLp3rYm66zsUzNS6MVzk/UWH+TJ3FmU4un6tybbGdvcsVDtYq3N8o83i7xIONHPuLce6uZThaTXP/Spon2wle38zzZCvOk+0Uj9YT7F5KcvNSjMOVGJvnQjzaqnBtocza2Rxr54psXCixfSHNwVqVpbMFNi5UuXSunVxa/K15fa14PKfRZA/RkI4i+wTnMBBAkUSTsd8vmgwDfi9+vx9N0/D7/QT8fnw+P/6A34kwe4W4qSvIqiTO6QEJX8CLxyceQ5zrXU2W1AkkveWnztfWU7gakHkHDyEpMm6vpwmUbzC8xGN5Bd/U6zicHL6qz+8iHg7SUS/Q21VnrL+N5fkxtpfPsrlynoPdDa6vzXH9ylmubV6gv69GIhFD0xR8zsabJKvi/QYCznvwEosnyZWEwJXOxrgwM8DuxgWO9ld4cHuF+7eW2d+ZY31lhoszA0yOdlMrp0kmIsiyhKqpeL0e4rEosiwRT8So1Kqoqoqsyg6v0UVLAyjvYDIanDGXp5VWj3jfiibjcruxLIO2eplsNkpXR5FyIUGpEKZajlHMh4lFNSIhTZSABP3UK3GiYYlMyiQcVqjXMwz0VentKpPPRykUIkSjGvG4RjEXp1JLk0lb5HI2qbRJpRynoyNLuRSjmBPurXw+Ti4bJRHVyeYi5PJxkklLiGPJEKm4iEum4iGSibDggcVNenvr5NJh2iopJkbaPwhcH8aH8WF8GP8IIxJJTESiSaKxCJVSkoHeLKMDOcZHygwP1unrKtLRnqWjPU9ne46e7iKzs2P0dBXobM/S3VFmYnyYixfOs7K8xOrKZdZWlrmytsL6+hpbWxtsbV5h7uJZenvqZBIWqZhBImyRS0fo6SowPlZjdLTA+GiBkaE8g31pRvozDPYkGR8sMjnWzpnJLhYujLE4P8XISDeFfBo7aKLIPvw+F5IkOE+q5ME2fOQSBvWMzNW5LK9uZPnDi3b++LLM9+86+fZNne/eVIWD620/P37Rz3fvevjru07++qkQvX74YoDvPhvgr5/28revJvn7P53lX95M8tuPx/nNx1N8826OP/98lW9/vc0f/2mf/o4oiYhMMiYTj+mYuo+g4ScalEiGFVJRlXLaoKtq098ZZag7RX9Hgu6ODN0dSYYHSkwMVelqS5FNW1RLETrbEnTVM/R35unvyjPQU2a4t0RPd4H2eoZiLkYi4rRbWXKzwj2diTtxQoePJSuiYUrXqFSyRCIq4aBErRSjUogKiLAp2CCmpTo8l4DjtJKxTJ1wxBLOCSfGmEjEmpFDTZUdZ1ZDkDrZkVcUIU6pzoJDVSSHXyML3osqNWMcTfHqvUiJcGupgqllKk405aT2vhFFGh/rJJGy8QTExDYgS8iyjKYZqJqBrgUxrTCxeJJQLIluBvF4PE50wYXX68EfEI1FQUsnanr47Pgmf/2Xr7lx84Cr1w7Z3rrG7evr3Nud4/DqFI9unuXF4UUe7Z3h4e4Zvnh1wC+/+IS3Lx/w9Rev+NUv3/Kn373l1aMdjg8v8fpoice7kxxtD3O0NcqD62PcuzbK0c44e6sD3LoyxOHGKHc2x7mzPs6dTdHUeLB5hr3VhpvrDDdWx7m+Msb63ADXVib57MVdfvOLT7h3cJ3jJ4949uwpL54/48XzJxw/f8zxs4e8evmMl6+f8vL5Y54fP+bF8X1eHh/y5uP7HD/d5/7RDnfvbHBr7wp7u6scHe5w/+g6ezeW2FibYX11ms0rZ7m6fo7NtTPsXpvn8PY6D+5d5d7dHR483OXZ0zt8/dVrvvr8Nffv3WZ/f5f5uVmWlpZYWlqmvaOHYqmOHQwRj8fJZkukM3lSqSzFUo1Utkj/wAjnzl+gv7+Xazdv0N7dQzASJ5SIES/lSLVVCRVzRCp5YrUiibYS6Y4Khd5O4drqqpNp8LfqOfJdVcp9dXIdFfJdVWqD7dQG2qj2tZHrKFDprdE50E5XPYspe5B8rWiyl1wySilpM9VXZnq4xMrcALViDNtZwMZiUbr7hwmG4xhBSzj/FBmXz0s2n0JV5aYDqgGJbwhMJ66qE1j8TwHzLZxuPc1HrY3I30f8/wplrtN85GoIXCeLr9Oukwhga+tPBSW/39sUw1zvi2oO9P20I461tArWX0M0PmlhdMSz0x813Vyn3B9xyhHNTrk/Eu+55bTDdHE130fTzeZEKBvg5lanPENwcoSgJkmiiVVW/KiagqQEMEyFiclBND1AOKhSr2fJZMIUshFiMZVYTBX8lojG6FCNvq4s7fU4qZhGIqKQjKrEwioRWyYR1R0HrmhZtM0ApuHHMvxYulcA6E3FiUkJgUtWfBiaaLKL2CrhoOYIXE4rnh5oQt5DYa3ZLNjgY2kOTFx1RA/d8DuROV/TIWboEuGwKUDzkthYsG2deMx2jtOK457yEXMYUKbT3mg2WYgBbFvBMASgvhGVNBr3NwMiFhdUCIeF2KIbktOSqDWFnlDYcFxZDq8rpKGoviZk3XREKHE90Gx4lJ3mRlnzIStex/UrxK6AUxQgPisvuiVjBjUSqQiWrWEFNfGcptjEiEaCwvHmiGyK6iMY0jFMxXGhCYeboQsRqtHIqBsylm2eCGa6OL81HFqy4kNWfc1zVeMcpqiNeKX4twjZOpalEAoZ6JpEKCyi+4alYtk6huWUFtg6li5jahLRkI5tK03hy7JkOjvLpFMx8ZmHdKIxnVolTbmQIJsKkU6YZOImpUyQWt6gtx5lfKjAuckaZ8dLLM52sbM6yfblYa6tjrC9OsTKhU5WL/Rw+XwHC9NVLk23cW68xIXxCnOTVZYutLGx0M3ls0XWL5S5ebmNq3M19pdr3Nso83CzwIONNI83UxxvZ3i0keDhepr7aymebqZ5up3ixY0kT7djPFopH8vRAAAgAElEQVSP8GgjytFqjJsLMW5eSnF3Lcn2bJRHm0WuLuRZncmxPFPi4kSW82MZ5ibSTA2n2Lw8wtx0nTNDJdpKKQxNwu8X+Aa/34WkBAhIfhRFzFlURSIYNLEsA7/fK9psVT8Bv7cp+Hi9XkxTJxi0SMRtkonwe8KYD5/fi98vWpFVRTRzenwuvD4PbqdEo8EP/InY5Wq4V1sdd1crbp+reXxyuVpwO84vt9clWmfdIg7ucgselx3UGeyqcn5qgLZylsXZcY72Vzm4scLu9hK3ry2zuznH0d4K19bPU8iFMS0N0zKRVUW48P0eFEkwVL1+D37JRyhiMzw2QO9QLx2ddTrbcqwujLKzNs3u1iy7m+cZHyyTTJqEbUf0k32Ew0FUVRWxTXcL+WyKoGWiKhKJeNQRgNWmiOWTvLjdrfh8PlpbTzcbvRucyHA0JP7GFYVg0KJcSFPOJ+isZ0gnDerlBJ3tGerVJIVshGhYJRrVKBRiZFNBEjGVcFgiGbPIpmwqpRi5jEUqZZHLhUkmhWsrmzTJZm2KhQjFfJh0JkgqbZLLhchkQ+SyIaqlFOmkiDBWq2mKxTi5XIRk0iKZDpJOWKQTQTLpOJl0jFQqRCSik03ZJJM22XSECzODXFma+iBwfRgfxofxYfwjjGAwMRGOpSkUCpRKBWr1HPVqlkohQWdbgbZqllo5TaWSolRKUCwmqdYKtLeVGRrsp7e3i4G+PoaHepk+M8HZmWnOnpliaWGB1eUVVlaWWV1dZmH+Au1tZbKpCOlUmLBtEY8FyWZinD87yPBAkYH+LH3dGXo6k/R0ZOisp+jryjLUV2FiuI1zU13Mnxtk5kw/7R1VLFNHln1IATdSwIskCZeTFHChSR5SEZ2ugsrWbJpHGzm+Oiryx5clvn1T5ds3Fb79pMp3n3bwty/7+devBvnbV8N8+1kfv3/dyx/eDPKnT53I4qdd/PGTfn75bITfvZnmN6+n+d0nZ/jm0zP8/u0sv3+3yJ2dIUb7Egx0p0nFNaK2SiSoEAtp2KZE1FbJxHUKaZNCSqWcNSlkDEoZk46SiDCO9efpriWoV6IMdudpryWo5iLUCiGqeZt6McxYf56B7hRTI2XOTtaYHitzbrKTkf4y3R0ZOutpivkIhXyURMLCDurEojaWLpFK2ORSQQqZMLGwTipmUC3GCdsGYcvAMgU4t9FOJSsO1FeTmsKXiFs4O/+Whq7JFLMpLENMohRZEgwrZ4EjK76myCXiG4pwJBjKCQfFacSSZHF727YwTRXbdGIcTjxIUx2hTBKtYLouYQUV2tuzTI53E4lY+KUAgYCMJAvBQVX1pnNLUy0kWUXTTQzLxOsTgPmA7CEUCotJs9eNoshYqpv58Qq/+vpzdm894truQza2DtjYuM6t6xvc213i2Z0FXhxe4v7uGe7ujHF8sMYvv/iYz9+84vM3r/jy3cf881ef8vfvfs/ff/yGf//hG17eW+HxjTM8vD7O4xsT3N0e5t7OOHc2Rri1NsLN5UEON0e5sz7O4eYEdzbHub0xzq31MfbWRthbHePmyqi4rE2wszTM9qVhPnl6g8d3t3l8tM/TJw84fvqA4+ePePrsAcfP7vPi+AHPnx7w7tUjXr+4z+sXd3j24Br37mzx8P4N9m+ucntvmbt31rmzv8rN64tsXpllc3WajeUZtq7McHXjAntXL7F/7RIHN5d5cHSVF8d3ePPxfb78/Dlff/mGtx+/5NXxMzbWNzh39iLnzl7g7Nnz9PUP0t7dQ73WiWlahMNRYrE08XiatvZOhkcm6O7p59LiKlNnznHu3CwbW5sUyyVi6TR2PE66ViNerRArF8l1tpPprJNqL5NqL5JqL5PrbGu6tbIdFXKdFfIdJYpdFcHb6q1R6atS7a1R6i6Tby9S660zONRJdyVG1PRjqj7SsSB97SWSEY1KPkIpZzE6UCYRMRxHh048HiedL2AFI5hmEFVTkRUF3bDo7e8hEPC+J0q1cqrlNKdaftbkvJxucq8akRjx+xNWV6sQuppAetFg2HBknTr9kdNS+B+YXi3vcWLeE5BaWk7R0trqPGcrrY6LquGw8ksBWlpaOPUeE6wBsQ/IfgGad7U0Y5GnXCcOsRZXS1NMO31aCHWnWn8mHGCnP6LV1Yrb46PF1dJskDx5rS1OXKjBu/nIcU248Pn8eL0eZEWIXL6AB3/AjSR5sG2VWMygVExSqaTI56NUywlK+Qj5Qoh4VCcWkRnpK9PdkaSvO00pY5BL6KRiGqmEQTpukogohIMSETtA1JaJhcT1UFDGMgMYqo+gITmRxEBTfNI1L0EzgK77sA1ZuLgsDcNxKAm2lWAINphMhikTsnUR/2sA3lWfE6l7v4nWj6r60LSA47gVbCxNC2DbGpapIEteNF3wtqyg3BReG+wnQ3eib2YAw/BhONHuoKUKULkli0Y+UyYckgk33F3mCR9KUf1OBFJBkn1omnDXitih1Lxtg7OlOsKTpjqtjU60MWhrTcfUiVvq5LoQ+mTCEQvTUsnl0xiGaG40LQ3L1GlvrzYbDRt8LE07cXjJqh9NVTAMER00TQPLMhyYveoITBqmqQjulyp4WarmR9YE60vVAmiK+KwVxYdlNCKDChHbIBwySCQjZDNxsmnBxTItFTOoEbE1IRaaCiFLIWQIiHwqHiIaNUinophmAMuQiceCpFMmiZhGMmZQyoco5UK0VaK0l23OjrVz+cIAV+b7WbvYx/bKOJfneti+PMjqXBfLF/tYXxxl+WIfS7PdzM+0cXm2g8XpGsuz7ayc72TpbJ3V83U2LtTZmiuzNZfnzlqBx1eLHF+r8GS7zKOtHHcvR3i6lebxRozHmxEhYm0kOFiKcLga5/FmggerEZ5sxthfDHF3OcHDK1EerWfZmU2yNZtidy7FwmSCW5eLbMyVOTdW4sxwnpnxEmfHikwN5+iphelpS5NP6UQtCUPyIgeEY1r2e5ElH7rj9lNVhVjIRlUkLMsQm5daACngQdcEVkCS/I7A5XaKYXwEJE/T5RTwu/H73UiST/ytvNfgLEni9n6/D3/Ah8vVSktLC60ul4jcuUTbtaxKuFwuWtzieNQQ3l1ul2h2dbtodcR7t9cjxB8n3ierEgG/m1wyxMK5EUb729lYnOXa+jy3r13mzo3L7F+d5/bOPHub57l0vp/+rhLxRJRwNMTIyAimGWyKdbIcQJIkfD4P4YjJztUNZi9dIF8qk0pFGewpMj5YoZS2yCYNbE0cg2TJLwRgVUbTVKSAhNfrwe0+Lfh1uoKqqCiK4gD6fbg8QgAMh8MO69XtREKFe83l8GG7uzpIp+JEokk0TSUWtcgkQxTyMXKZIG21FNmUyVB/lUw6SCSiEYuZJJNBUqkg8YhGImGSTocpF0Ub4mBfRYha2bATLzQp5MOk0xa5TJB00iKVCJJMGGQyQWq1NLVainI5STptk82GyOUipNM2mZxNf3+dej1NtZQkn4mSzSaoVQtkU2EyKREBzudjlApJuus5Bj5EFD+MD+PD+DD+MYYRjEyYdgzdsInGYiRSMQq5JMVCkmIxSaGQoFxKUi4JC3AmE6W9rUa5WKRYqhC0QyiKiixLaJqObVskUwkKhRJtbZ0MDA4xNjZGd1cn2UySSCREJBLGMC2CQZtwJEQyEaKzPUNne4rujiydbQl6OnN0tWXo7crT15NnfLjC5HCBmckq58/1MjnRQ2dXG6al4vO7CAS8GIZo85MkD36fS1S4yy7iQS/lmJvtc2F+86TEd2/b+OvbGv/6WRffv+3gu7d1fvyil799OcAPXw3xl3cD/PndAH/6tJ/vPhPurm8/7eEPr7r59csefv9mjL9+OcOf3p3hD+/O8M3bc/z+80W++WKNb355i6WLfSSjMtGQTMzWiFgyyahOPKoQCyskojrJqCYWWmGVeFglERECWDwkEQvJ5BIGyahGIqyTSwUp5cJUCjFySYNsUqOtHKO/M8VIb46F80OM9BWYHimxMt/P+ak2pifbODvZQX93np72AsV0iHw6SDZpEg4qBC2VaEgnaMoC8N5oBnOiMw04sqJIzQYuO6g7jU8q8XiIdCZJ0NJJJ2MYpupwU2TRHKU4ccMmT0ZGVyQneig7ERfH6dWMJzogeVkskoK67DBthOPL0FWxcHrPwaVpflJJm66uCrqh4fNLeP1+Ua2tKEiSgqQoSAENWdGRFQ1ZN9AME5erRUxUvS78fr/j4PIjyxKm6qWWMXl1/Jgb+w/ZvvGIrav3Wd85ZH1zl92r2xzuLnPvxjwPbs5y/8YMhzszfHp8h68/f8O7j1/y+ZvX/OoXX/G7f/4F//v/8m/88Jc/8v2ffssv397n6a2L3L82zr2roxxtj3GwOczh+hB3t8a4szHC7fURDrbGuLMpLrc3R9m/MsrNlWF2V4bZXRnkzuYktzbPcGN1gq2lEa6tTLC/Nc/Te3t8/Pwxx0/v8ezpAa9e3OPTVw/4xefP+fyTR3zy8h5PH+4Jl9bdazx9tMfdg232biyxvT7H9tpZtq9Mc3XjLGvLUywvjnHj6kWObq/y7P4Wr5/t8fGLO7x784C3nzzg7SdPePX8EXcP73Bp/jLTZ84xO3uR6ZlzTE6dZXLqLKNjU4xPTNHd3UsoFCEWT5JIZCiVqnR0dtPZ2c3o2ATnz80xfeY88wtLTE7PUGnroKOnn1JnB4WeDhLVEolKiUxbhUxHjVR7hWRbiVRbiXRbhXRnmXxnlWxHmXxXmUJ3jXJvjXxXiVJ3hXJvmXJ3mfb+Nup9NXoH2pi/OMrKxUEuTA9imxKRoE7MVsmnI0TDBtGQQjEbwjKEuKtqEqapY1oWmm6iGzqGYeCXBEw7kYojKQ0HVyunHbFKuLRaHSfT6ZPfO7HDUy3/hVMtJwLTT2KGjaih++T2DU7W6dZTTSh8A/De6nYYXac/+qkA5sQLT7WeoqWlwek61fx62tMiXFmNZsbWU3h9btyeVk61nuKU61Tza9PJ5bzGUy0fcfq049Jq+S/itZ3+qAmx/4/xy2as0t1yIsq5PsLjdTvFGy58Xo8QyDVZODxkP5ZlkE5FyOdC1CpZKoUUlWKCWilOuRgllbKIxwSgerCnwMRwiemxIvWCSSoqkUlqpBMqqbhOMiyL423cIBXTSEdUkhFFMLqCEkFTcloWAwR1P7YRwLaE+GXqfjTN67hMpaawpKkCfq7rcrOVsNGmKBxPMlZQPSn10CV0w3F06ZJwTzXcRYpwn2iqhB0UmxCiNfAkRq6oXtHw2BCLdKnJcrJMGcPyEbQcp1lQIWj4CYVUrKAQqVTD4SCaKpalEAyq2JaKpvua8cOG0NNwaDV4XUKw8jnFIP4msL55v4b41Ti2Owwv1XkMRfWL7zWZaDSMFTRJxMNoWgDDVJ14vEIqE8e2raazSnPONarDuVKNAJalYdsW4ZBJ0NZIpSLNWKfiONoKxTSJpC3cXEbjtcgoWsNhLAQuXXfEQEtpth7GouK1JRNh0qmoiBnaKrFokEwqTCJh091ZIxk1iARFdDYeVkkmDOEYjKjEwgq5lEk6plDKW+RTGp2VCEPdGZYv9HJ1dYS9zSlurI2xtTjA5qVBVub6WJzt5PLFThZn21mc6WD5fB+LM10sTNW5PNvG0tkym/MdrJ0vc+Vcic3ZAnuXyxytlXi4WeLuWor7a3EebSd4spnm9mKcu2txHl6J8nQjztPNKE+3YxyuRtlfjHC0HOdwJc7B5ST7l2IcrSY5XMty9WKao7UC9zdqLE2kWJ7OcuV8njPDSZbPlTk3nmdsIMdAV4Zy3iaXMghqXkxNRHwjtoam+JEDovBGkvwosmBqGqZwAgVtAyngQVUkTEMTIpjiw+NtcZxMPvw+IXD5A250Q0WSAs59BN9Tc+YQoulUIRwymrw4WfESCAhnl9/vF22AjkDV6jqNqsuOq9RDIpHA7bAUW90teANe/JKfYMjG5XLjdrsISB50XRWRap8Ln89LPB5FCfgp59IMdpSZnx5lef4ca4szbC6fY2d9ntXF86zMTbF5+Qyby2fo7SiIKK1uoGmqQChIAYIhG6/PiSxKfjRLo6e/i5WNFWpdXaSzSSGaJsPEYxaK6kWSvcJZaGiOe01GUVTcHreA6LtOEY3ayGoAr8+HogiHp8fnxeUSwH6/X0TEXR43Xl+g+b3P5xMxd0Mjl8uQiMcwDRU7KJyx2UyI7q4q/f0dnD0zSr2cIZW0iMd0ERl0xKlk0iIW00mlgqSThoggZoKkUiaptEEioQugfNqiWIxSKcfJZILE4zrRqEY6bZHPh8llwowOd5PJhEgmRVNiOm2Ry4WaQlm9XiSZCFEsJRkcbKeQFaiUfMbmzEQ/tVKCejlFezX1QeD6MD6MD+PD+EcYRjAyoVsxLDtBNBajWM5SKecoFpOUy2myuQTZXIxiKU69nqFcTlLIp4nHEhhmEK9PxueXcHs9+ANiouALSHh9Abw+PwFJQZJVApJwztihEFYwjKbb6IaNaYeJRiMkkmFS6ShttRydbSlH3MrS25VjqDfH2GCOkf4kk8NFpkbrzJ8f5cL5CcbGhognIk2mkz/gxh8QTTpywI+p+Wmv5QkbXkZrEl8elvjTx1W+/6yDHz5t54d33fzpdY3vPu3k377s5++/GObHL4f48ctB/vyulz++7uZPn3Tx1087+cOLOn/5uI2/vOni7z8/w18+HeIvn/bzp7fjfPfzWf7+qwV++Kclvv3VDc6OZ6iXI8RCKhFbIRE1iEeFuGWbMrGwQSKqkYkaxMMqtuknbErEwiohS25GOcNBhWI2QTSkkc3ESEYNKoUY8YhKOmGST9sU0jbVfJiuWpyhnhxd1QgzY1VmxqoMdmc4P9VDf0eWkb4y9XKCZMzCdmI1oaCOrgqB0rRUp9XQiRFqgsdlGk6E0YmIKKrUZL00IPLitsJhpTfv6wheqp+gpYkIjaY4caPACYxecqKQQc0R1xxYr7P4M83GfaUml0t9L9poBzVGR4aRVcWp1/bi9fmRJDF51Qwdn1/BtGxMy0ZRdfx+v+D7eN1Ok6X46vWLViYl4KaYNPn4yW1u3Dzk+q1jdm4+ZevGIzavHrG+cY1bu9e4d3uLuzcWeHBzjqOds9y7Pseb4wPevnrC529ec/zoPl+9e8Nv/vnn/OWb3/HjX//Av/z6a3711ae8fX6LZ3eXeLh7lsOtUe5ujnJve4yHNyY52BzhcGuEg61hjnZGONoa5mBjhDsbo9xeH+HOxgh3dyY4ujrN87vL3L1xnq3FQa5cHGRjboR3L4/45OUDPn19n1fPD/jy7VM+fn6XF49v8/ThLR7cu8HB7Q0Obm+xe/UyV7cX2VqfZWVhgo3LE+xfn2d35wJXN86yd/UiDw7XePfxAf/85TG//+d3/PqfPuPlsyMeP9hnc22ZC+fOc376LLMzF7m8uMr21nUuXbrM1tYO83NL9A+M0tU7QLXSTiKeoViqks8X6esfpKu7j77+Ec7PznPu/DwXZhfY3z/iwvwy7V39DE9OUR/oJV4rEq+VSNSLAizfUSZRK5Bpr5Coi6hirqNMobNCtq1EqbtKsUdcCt0VCj1lSj0l6n11ugY6GRrv5er2IhurF0jEdWzLaZzTZNLJKKYp/u+GwxqxiGiHUhXBRTIMDdMKomo6qq6hGTpW0CSXy5BKRznVcGB5TirmT3hZJwLXCZOqhY9cpzj1HjOrtVWUTLzv9PJLvv8UVWy0F55q+egESu9y3FutH/0nYanZuthywu1qNh66W38CF25p/R+IUq7TtHpdgtnVcuonvz/hbp1qinXvv/9GlPJUQ2xzXpvL5XBfXB8hq37BtnH+NlVNISAHCEg+YvEQyWSUcMgglbQp5hJUCikK2QjZTJhEQjgFbFPBNiXqpRATgxlW5zu5dLbK1HCWtpJJNW9QyulkYhrZmEY+YZIIq851nVhIIpXQiYUUokGNSFAllQxh6X5ClkzQkAhZKkEjQNCQMBptsIpYrKuKz+FuiXii0YhvKz4kuRHPk5puJhFjlDA1GTuooeuBpmCkNpmGgnUoYPM+wX0KBYUwYGlCLHLaahuuMBEtFFFIyxRRxEhEJx7RsUMqdkjHDguul2UoBC0higlxTDkBzuuS47AJOG2G/maMXTy2jNWMqfubzY1CQBMC5fuNhooqNUUu3RAwfcvSTjZSdAnTVDFNlWjMPgHWOwKzpinN92mYCpatY4cMDFPBDhmYlkrQFnD6UMQikQxTLKRJpUIkEkGClkoobDabJkUc3o+lCwEzaCnYlkrI1onHQmJDKGIRiwSJhU3ymSjBoEzQ8BGL6KSTNu31DJlUiGzMJBXTyMQ0MjGFeilCKqaST+qUsyZtBZuxvgxnxwrMnamysdjPzvIQO8tDbF8e5MpcHxuXhli+2MfqxQGWzvWwPNvD3GSZxXN15s5UWThTZW22g0uTedbOZtm8kOXGYoHdSwX2Lxd5dq2Nh5sldmZjXDkb5cqMzZ3LSY7Wo9y7kuBgJcH9K0mebKZ4cCXKwbLN3dUoB6tprs8nuLNc4OrFFLcuF7kxV2B3Ic3BaplLkzFur1TYmSuwMFXk4mSOhekiI30p+tsjFNIG0aCMofiQA24Cfg+SXzivZFk4+6RAAEX2O+UJslMmoKAogg8aT4QJW6YovXE22vwBNz6/5/9j7z2b28gOrd0Pr0ciidA5AY2cIwOYk6icmQnmLEoUJVGByjmMJo899njs4xl7gu3jc//lcz/sBqTxeW/V/ezSrupCItAgC2z0XnutZzVh86GQjSILZ1YqFSUUMoi5Jrl0hHwmQi4dIZN0xXmOYzY/+6IMQSHsmBi6iqrKQuRS5aaLtBFLbPW1oCiKxwgM4g/6mqKTP+ijtbUNSZGa0ddSpUxAkfEHhcBk6ioD3R2cHO3jwslhTo71Mzt+grWFSVaXZhg/d4ILJ0aYOX+Ui6cHGD87QiaXJByJ4YTC+DwBLhgM4vP4qrLix3Z0ugd6OHPxHMNjY1SrZc6eOUrIMYUgrvhRlABB2Yemyk1BqlF60ohRtvlbaA2I8g5ZFeUO/kBAHK/97+KYhml7C4dBfAE/qirjD7YSjYQpFLIEAwFkWSIaE0yrldUlvvr6G548fcnDh0+5ffOA9fV1lleW2NzeYGLqAvlCnFw6TDJlkkgYtFcSJFMGmZRFtZoklRFticmERS7nkklZFEsROjvT5HIuyZRN/0CF6amT9NRyDPSUSaUcsmmHdCpEIRshk7bprRUpV1JkMlGSyRD5fISRoXY6qkmKhRjVcoLRwU7aywmqpQQ97fkPAteH8WF8GB/Gf8LQrOgJ3YpghqLEEjFy+RT5QopCPkmlkqFSyVAspSmWRDyxXMqQz2dxwzF0w8InqQQUjYCkoGoGAVklKKsEJIWgqonHFA1JVjFMGyccwY2nsJ0othPBDkWIRKJEYhGy2ThdHRk6O1N0tSfp7khzZLiDsZF2jgxmGBlMsbF0ljPHOzh/osbk+SOcOztKf18HuVyyaVtXVBGLkyVRvd7RXsB1NJLOYTbHY/zleU2A5j8Z5KfX3fz4usbPb/v55eNe/vHZEP/66ij//eUY//h8lJ/eDvLX10Lg+vFNNz++6uSnj3v48VUX37+s8cPLXr572sf3b0b5/vUQf307xp/enOTbt9M8uHGW4d4YXdU4yZhNNKyQSVjeJEIjFFKJhXRSMZOYJ4QJNoxGZ1GA5+Ou7k3WNFLJCJGIQchWiDgq8YhJ1DWJhHSiIRGvSUR10jGdwe40/d1JetqTVLIhustRetvjVHIxElHHW5UWkwDbtsUKngd0V1TBSwmHBXcr5FhNgUnXVeFc8RxXQqQS9zfdWx48Xtdlj78lJnG2NwlTvTZEwYzRm6vxjQmhcCMIFo1hvHtMuARkbx9ac7XWNBRSyQSpdIqgLIuTsaBwcSmKhqyoqIpJKBxHt8Ooqo6qax4g1kebvw2/T8QdgkG/sPUbChlX5fLyBW7fvM6VvUdsXXnC1uUHbG7fYfPSPpcvX+bG3pYQubanuLlxgYOdcQ4uj3PnyiwfP73J29dPefrwHl98/jG///ozvv3tl/zzp7/wy49/4dtvPufrz1/w+y+f8vmL6zy8NsvDq+McXDrJ7a1j3N46xs2NMe5eOs7+2jDXl49wdXGIm+tHeHD1HHcuneb21kme36zz6v4qj27Oc239IvuXZvjq7QM+e32fV89u8ejBHk8eXOPg5g4HN3a4cXWD67urXN6eYXdnlq31SS5tTHP98iw7axdYrZ/kxu4cB/vLvHh8mc8+vsUXnxzw6cf3ef34No9u73Htyg7Li4uMXzzP+IWL1OfmmZqcoj5TZ2pimvm5BdZXN1icX2J2ZoETJ89x4swFqu3dJJI5Eskc2VyZ3r5hho+c5OyFGWbnNzh/bob63BKrq5eYW1ind2SM6kA/2VqVVFeFTK1KvrudfE87xb4OL45YItddJt/bTrGnSqm3SnWgk3J/lXJ/lVJfhXJ/id4jXQwc7+X0uTF6+9rJ5mLkcy6phIOqBTw+koKu+OmqVYXzQw+SiIdJJhyiEdtjJgnuj2mZaJ7AZTk2Tsji6LERStWCx6Vq8WrkW38l9Aix6p3w5Q9IwuHV9l5DoSf65HIZ2ppw94/ee/47pldLqwdEbnmvqdF3mMOeQ+tdo+KhJhfscOtvvPta3hOvftPcR6vvcJMRdqjtEIfbPvJui+uCr/XueW1tLe+JW+8LcO9ev8Vjhf1anGv9dazSd0g4DHzi9/f7fQSkAP6AD00TgnckalOtFigW0uQyMeLxEK5rYnuMKE0NomkS0YjJUC3N2SNpbu0c4epqDwsX8pw/luD4SILuqkU5o1HOOBRSJum4TiZpkk2aJGM6MVcjFtHFcTUiWhJDloIb0nBMibAt4zoqYV3GNoIeg0tpOowazK1U3BFxO0sA3Z2QTigionS6JYDn0ZgjjnlGkHBYRNOy/dUAACAASURBVAXDruk5wALNOJ+qiQZEVQviRmzhqLKEW8s0FDQ12PwcG6bXVGvKHqNL8LVsS8WyZExbPKaZErrnuDJNGdN4jz9lNYQ54aQVkHrZiz+qHpg+SCQsRATNkDEtGdt5B7IXTYLqe4KfVy7iCViGGSQU0ognwsQSYe+7USediZLOxCmWMiTibrPl1/TaCgWLTHC6nJBOPN6A7lvEEy6RWIhQ2CSTjRNPRoi4Nql0lGjMIZdNkEpGmmB90xKFAm7IEBFDDxrv2AqJhEM6HaGzPUsqahGxZTJJm1TcIurKxMIKxYxNpRQlFTcppgWKoL1g01E06CxbVPImfV0Rzh2vMHuul/X5Y2zUj7A2PcjCeA8Lk/2szo2yODHA/IUB5i4MMnuul8mTHUydrFA/W2XpQjtLFyqsXChyZabA7myR/aUiD7aKPNzKc2c5w9V6lrmTEa4v1thbaGdzPMW1hRx79RQHazluL0e5u5ZmbzbJ/kKGvdkE+wtJdmci7M6muDSVYmc6x9ZEntULJRbP5lg8m2PpXJqV8QLnRuNcGEszcTzHmdECx4ezDHTFiIZlHFNCU/xoUhBFCop4rRxsurFURTi5ZTmIpsrebQVFCSJ5hTmyEsBxTBTZj2PrqIofXRMNyqriww3b2JZO1LVIRG3iEdMTtFyK+QjphEM+G6ZajFPrSJPPhMmmwiQSNqm4QyJiic+aa9BRSot9aBKyHMTnb0PRVCRZxudrJRqNEI3HmsJQY6HA52/FH/QRDAo3V5v/MH5/G9l8jjbJhz8omhpjUZdatUJXtcjx0QHOnz7CmRNDTF04ycUzY4yfP05vZ5ETozVmLh6hPnmcSjmDE7YxbAufFMQfDOALBpBViVw+haJKGJZKuaPC2MnjdPf3UigVKRYzaLokItxqAE0Xf1PTVJEVGVmVCUoB2nw+fIFWj3nY8i5e6RfnQW1tLU1hq8Hc8vmEw90X8CPLMq2+Fixbpa+nnVQqQjhsEw6ZFLJxemtVbt68w4vnb3j0+AUHB495/PgNd+894c7BA65d2+fy7mVOnTnG0aMDpNIO8aRFOmWRTdvk8xEKhQiZnEO+ECaVscjlIvT1VahW4lTLcUqlKCdO9FHIu3R1pikWo6RTYVIp0a6YSwsXWD4TJpeNMnqkj2IxQSoZJpNxKeYEmL6QjVApJuhqT9NRFRHJns4PDq4P48P4MD6M/4ihWaETVjhCNJkkm02Rzaco5NPkc0nK5QyFYpp0Jk4ulyKdSZFMpXAjSUwrjKKa+CUNv6wRVA1kRUfRNIKSqDYOSAp+WSUgq0iyiqKp2KEwZiiCbUVwnChOKEwun6BYTFEuJ2ivJKi2J2kvx+moJOir5RnoKTAyWGSgN8vYSJljo0VOjJS5cKKXiXOjjJ8/zuBAL7F4DDvkICmi/luWApi6jCz7UOQ2NOUQxfhHPNoq8Pc3/fz9kz7+9eUIv3wywN8/6eUfnw3w88c1fnxT4x+fD/OPr8b45xej/PK2lx9f1fjrqy5+eNnFT6+7+flNjb8+q/DD827+9KSX/3rWy/cve/j+zSA/vBnhL2+O8IeXp/jpm22ubR6jlLWJuQr5tCMcVGHBQnEdFceUiHmTqLCjkEraDPVVKeVcoiGNkCERdoTN3rIasRgFx5KxTJmQpRINCTeBYymEQwqxiEoiqhML6yQiFsmIRi5pko3bRMM6IVu0a0UjNq5rixPOBi9LlwRvRfMmEpYh+DKm6sUVTUwPaNxwbQlHVWOTcBzdq1wXK/+WByFuxCBFfED1nAGKF0P0+DNey5bhiVemIQDKlmV4jA7BThGvL2FoMoamCTCrrBL0xK2AJKFoKopqoOkWmm55bkINRVXFyV2wjTZ/Cz6/iEUFAn50XSURi5AMqVxdn+ThwwdsbN9lce0OG5fvs7lzmyu7N7i2JwSuG3sbHFzbZH9rltuXJ3l6c45bm2e4tzfD0wdX+fT1c148f8inb17yuy8/45sv3/LVpy/44zdv+fH73/HzX3/Pz9//jt9//oKv39zlkydXeHl3lSf7c7y5t8yjaxNcWxnh5upRbm+eZH/9KA+unuPRjQme3Jzi7eNNPn66w1dvb/LbTx7wxZv7fPz8Dq8e3+Lx/Wvcu3OVewdXuHV9mxt7m1y7ss7upQWu7Eyxsz7O+spZLm2Oc31vhrv78zy8s8w3Xz7g91/e47ef3ePpvV0e39/lxpU1Lq3W2V5bZGp8grNnznLxwkUmJ6aZmJjk5MlTnDx5mgvnJ5mcmGNmep6F+grnz01w7vwkF8ZnKJdqZLMVcvkKHV0DnD8/w9z8FgsLl1hc3mZ+boOFhU0Wl9aZnFmic3CEdGc7qa4ymVqZTGeZXK1KtlYmVyuT76mSqZXJdYs4Yqm/k2KtQrGnQrGnRKm3TLm/Sm2kg9pglVp/iY6OHMlE2GMDCUHAtBRMD46teW4c3RCMo4YrJBQympEr01CxHQvNMFA10dZp2gZd3Z3EEhE0Q/ccTK3NGGIjpnfIc2S1vH/p99Em+Txxqk3c39LiAZBb8AdbcaMhwbryoO6N2OLhtsMc+lUbY8u/XR5+7z28E59aWw//XwQpcbvN9x5svs3bfuVAexdLFE6xXz9fM1Ta/G2/2s//n/bI92HPLa2HafO1NOMymi6aAJOpKNFoGMvS0XTFg0jLTRaPogYIOxoLMyfYW7/I6nQPtza7eHatxoPL3WzM5Jk4HuPs0SQjtRADXRGGe9KUsg7FtEkuqZNJGMQjGvGwStIVixDpmEnM1YiEZVxHJuwEiIRkIqaCYzbYXILLpWlBLE/ociwVXRcOWcsr8ngfsG7ZKo6jNaONuiHhhDRxXzPiJ0Dxmi4cI5qmoHnAfcOD2zcA8o6te/tSmgKT5bGrLFNpijq6x/DSDI/v5ejYtuo5s4JoZgDb44ZZpkLI0sT3TUi4rhoxxZCjexB9Gc2QccJG83Usz8ll6DK2bXjClEGpmKVQzBBxLcKuRjrjEos7pFIRohGr6ZjKpGPUuook4k7TxdYQ7CxTIRT22gttlUQ8jG1rXnxYx406hCM24YhNyBU/k88n6empEI3YXkxRwbJUolGTiKsRc02SUYukt+gUsmRCtkIiZpCIahTTDoWkSSFtUUxbFDIh4q5CR9GhvexSzTt0lW2qOZPedpdjQ2lOHytw8UyVpdkh1uZGWZ4cZHFqmIXxfhbGe5mf7GNpYpDF8T4WJ/qZPdvN0ngvi+c7WLxQYXWiwKXJPNfmCxysl3m01c6TS0We7pR4vJ3n0WaWR5tpHmxkuTqfZeZEnMWzKTYmEuzVk1xfTLF8PsrV+Rz7CwluLeW4MpngRj3D1Zkku9NJtiaS7MwW2Jopsjqe59JcB3Ons8yeKTB5IsPF4xkunshxejTD6bEiw91Z2gtRIpZEyBIORE0NYhhBbF3H8LADmhpElnzohiqihkqQaMRFU4LIckCcYxgashLA8D7fsaiD44H9kzHRfBqPGxQLUdqrabraM7SX43SWk/R1penvztLdmaKvlqW/J09fLU1vR4Lergw9tQzdXWl6ajmq5QSlfJRMyiLhKlTzYTorceIxk7BrYFk6hmViWhaGZSHJMrquU61WCcoBwfdUJaLxMAHJj6JpWJZNm7+teczr6GrHH/ShqirxqEuto0IhnyEcMugo5xjoKTE3dYZaZ4Gu9gKFTJRKMU45L1rFUykXSZFwo3EkTfVaoYMEvUinP9iKE7bJ5rMMj41y7MQR2mtddNWqZHMpz+nWhiT7vOZUAzfiYocc/AGfJ2C10Oo11Qp3WgBfQCwkiGPvYe/nfLT5RdOk3+9vusCCsoSi+hkd7qVSzhGPuWRzCfoHutjcXOfg7gP2bx1w7/5T9m/e4/btB1y7fofrN+5w8+YBd+7e48reVdY312nvLJLJRMllolSqOYaGe8nlImSzDsVijFTaizBmwpRKMTKZMIVClEIpQnt7ilIxRiJhk0yGyKUj5LJh0kmTUilGd3eeZNJhZLhGtZomnXKJx23yGZdKMUGxmKBSTFEqRGkvx+nvznNstPODwPVhfBgfxofxnzCSyeSJdDZDoZilWMpQKqXIZOKkU3HiiShOyEa3LCw7jGraGGYYy3ZRVBNF1fHLCn5Z8cQsjYCiICkakqTil2T8soxfVpEUDU030U0TwwxhmGFsJ0IiEaNaTtPVmaGzPU1nR4bOzjzt5TTdnTl6u7L0dGWpdaXo684y2JdjqD/PSH+BoyMVzp/sY3biOJMXTzN2dIjOWjvReBRJDqKrMpa3cqyqAQGfl39DZ/Iwn+z38MsnQ/zj4xr/+KSPf37axz8/7+fHN5389HHN23pEXPGzIf7+Vji4fnjZyQ8vRVTxh2cd/PCsxvdPO/jryxrfPavx3bNe/ut5N3992csPr0f406sTfHxwhNlzefo6o/T35nBdDccWDVwhS8W1VUKWjGkExcq6t4ofDStEQgJ6nIqb5FIhXEcVfBYlgKYFsW1NxKZ0qbmFHZVEVMQbI2GDkC1YYJGwQSSkv2t28lbgbUu0E1qmsOyruuRVsitoHn8r1BC0DBnD1DAtD4xsqB6/QURHNE3GCRkiMuoJYKoHj9dUCUUNes4AFcMTtUzzvehhA0yvS5jeJMbUdUxDb4pgjQmf4UUcTVNFV1UxyZWFuOoPinpwWVVQVF0IXoGAqN+WZPxBP22+Fq+57TA+Xyt+v98TudpQ1QCW1sbc+BFu7N9mZ/cJq1v3Wd66w+Wrt9m7epVrVy+xv3eZG3s7XN/b48r2DlvLs1zfnOD2pYvcunSBG5vneHH/Cl99/pJPXj/n41dP+fjFE96+esKnbx6L7dV9fvf5Y77+9Ck//PFzfvzTl/z4l9/y0399wS/ff8UPf/qMP/3uBZ8+u8Gr+1s8uFHn5uVxPn6yzXdfP+C3n97l7YsbvHx6g6cP93l8/zr3b13m3u1dDm5e4ua1TW7sbbK7s8yljXkurc5yZXOK65fr7O/Nc+/WEi+eXuHZ422++uQmX7y5ydef3OXZ/cvsX1lle32ZjZVZVhdnWZydZn5mgpNHhzl/9iTnz59nanKOmZk6MzN1LlwYZ3Z6lqXFNRYX1qjPLbOydInZ2RXOXphhYHCM4yfO0tc/wpmzEywsbbG4coXl5cssL2+xsrTD4uIWC4vrTM+tUOnrI91VoTzQSbZWJt1RIt1RJtNZItNVItdTId9bptTXTmWwRrGvQqGrSNdgB90jXQwd66fUlafamaZQjGKH9ObkuBERE3EqwReS1eA7ELbXtKYZEpYjJsOhsIZtK16EysA0TUzLRNZUJEVB1RUvwhKgtbW16eA65Gu4tt6JXkLwEo8f9jccAiLa+A4I35hotHgRmhYO+4SoJeKDwlEl4O0f/S+x6vB7EcNG2+Hh99xV7+KJrbT4DqE7hmhLfC+u2NLWcFg14pCH3mN0ffSe8OXFD9s+8prHGvd5scnWj351X+O9NrZDPuESa/UdosX3Ef6gH3/Ajz8YFJFjVUVWBCtPRIaCBAIB/AHBzlO0BqRaYvLiKI8PVnn95DK76ye4XM/zfDfD21tlnl2rcW+7m93lLhYv5Dh7JM7xwQTVvEZn0aaQ1MjEdVJxg3hIIR0zSboaSY+P6IbEgoTrCDB92JRFA2NYJewxuyxTxraCmB7cvQlc94SnsGtg2iqqEfS4VVLzssHPsmwhJIm2WY8t1DwGv2v8U7QglqUJl5bHjBLHyKDXqigg+AIKLxGLGJhm4FdOLfE9IMQo21bQDb+INhoytqUImH5IxMg0Xbi3GqJZI5KoaoHm+2q0NDohjWjEIOy5okxTfB/HEw6VSpqRoQ7SmTDV9iyZTIxk0iXsCWRuxBINkbZKNGZjmKoXVVQxvPeaSEZIJF1vIm/heNFM07uMxBxCroUT0nEcnUI+RSoZaTZGumERbUvGTeKuTjLixVLDKsmoTjKuk47rlLIhCmmLQkonF5dpL4Qopg3SSY10QmGkN8JAd4yh7hgzZ9tZmhpmY36Mhak+VueGWZoZZHVuiKXJflanR1ieGmZ5coiNuRHmL3SxON7NwoVOVi52UT9TZO1ikcuzFQ7WOri3UeTBZom762UebZW5u5rn0UaWRxs5Hm9lebgRF3D4tTS7cym2JjPMn0myeDbCjcUM1xazzJ6KsjaR4spMjuv1HDsTSXZns1yazLA5mWP+XIrV8Twr43lmT2WYO51n/FiG02M5Tg5nGOiKUsnZ5FMG5ZxLyJSJOAa6KiN77CvNK/wJmRqa12rdWJDSPOeWrknomorsxQ1VRfxPRCMWsbhDJhsjnQzRUU7T31NmqK/I2EgHp092c/p4F1MXh5g818f0uRrnjrdz7liV8ydrnD/RzcTZXjaWT3H2ZCcXT3czdaGfiXM9jJ8f4PSpPsZGOxkdLNHTFaOr7DDSm+ToUI7ezhg9XQlqXVly+RROyMaydOSgjCLJ6LomGhllEePzBVqR5ABBr82xIQK1+lqIxWIoioLrhujuaqeUy5KIR5GkABHXJhELUczGyCZdctkktqngujqpZIhIWCGXi6ObBpGIi27oTXyC4IQKZpmkBInG43T393LqzAkKlSrtHWVKxTyKFhBMWsknvq8cg0qpRK6QR1ZlfAHPqeUJVbIqnFm+gJ9EKklLoFWcE/kOCQZiMOhB6X0EpCCaoRNyXSxbo6O9THetE9eNkMul2bu2x6PHzzi4+4Dr126wsbnNpUu77O3dZGt7l6Ul73xgZYPJyQkGBvtJZVIkE3FOHD9CrdbJ0aNHqXVXSKYsMimHbM4hkw6RzbgkkxalUoJs2qG7K8PAYJnOrjT5QoRkoiGEWkSjhmjGjVue+9KlUEh4sdUwyaRDIhEim4mTz0fJZ8IM91dYXxzn4PrWB4Hrw/gwPowP4z9hFCrZE+VKnkwmQTQaxg1b6IaFppvImoGiGkiajqabqKaDbNgYpoOm28iKRsBzb/kVlaCiYjphJFVEFQOKELmCkkJQVpFVHcMM4bhxdEO8hmFZ2LaN4zhYtkk0FiESDVEupunszNNZTdHVkaarI01vd56B3jRDgzn6e/MM9JU4dqTGxPkjXDw3xtlzRxkZG6JULeG4ooFGV4NEXEewn5QAquLDUg8x1iHx31+c51+fj/D3t93892c9/PPzfn75tI+f3/bztzfd/Pi6l58+7uOXT/r4+U0PP7/t5+dP+/jhVTe/fOq5ul7U+K9nnfzlWZW/PKvyp0dV/vK8i++edPDn571896SX754P8On9US4t9XBqLE0xa+A6EtGwRsQxSERF3MF1FBH/MGSirqivj0Vs4dAKq8QjOpbXyqVrEpYlWrM0VbgWmrXsmh9dD6B77hTbVIg4GpGQRtS1sG25ucIunAMqshIQfBhFbrYUqaqErsmk466I/3iMl4bLy7KFSKXrKroHlTcMr06+ARPWVLF58UXbMjyngYpj6x7c2PB+p2AzviJijA1Xl4Ku66IlS2tEaYS4JtgpGpqqoqoqQUkiICv4AxK+gBC4VF3A5hssCp+vTdj1/S0ezLoVX1uDxdXmsbh86GqAzkKES9uX2L32lL0bz7hy7YDd3V32b+xx5/YNHty/y97ePlvb19je3mNrc4et9VWubNTZ255hd/U0N3cucv/GIs/uXObLj5/y9sVD3rx8wstnj3n2+B6vnt/n9YsDPn/9iM9eP+GLj5/y9ecv+fZ3n/Dd7z/l+z/9lj//4XO+/fo1X765x+sn13jz7Dqfv7nLm2f7PHtwlQcHO9y7fZnbN7bZ313j2pUVdi8tc/nSIjvb82xvzLC9NcOV7Xlu3Vjj/sEWzx5d4bM3t/j6s3t88fFNPnm5x9vn17l/c5vdrTqX1uqsLc2xtbbM0vwMC7NTzE2NU5+ZYGH6HBtLU0xPTVCvz7OwsEC9vsxCfYmF+hL1uWXmZpaYnVmiXl9jYX6dmZllzp+f5fTpCY4dP8vc3Crz86ssLGxQn1+jvrjC+toO8/Pr1OvCwdU3doTqQI18rUSuViJXK5PuKJLvrlDoLpPrLpPtKpDuyFPoKVPuKVLuzNE/2EWlI0+pkiNfSuFGdaIxC02XSKUiXvxQ8sRWCSf0brJueJ9dTRN8HtNWCYUsbEcl7MjCGekaxKI2obBFKGQj6xrhaAxZlT1307sYYkO4+jVMvbG1iOYunwD4Hmpr5ZDPE5xaRV19o9mwxXNlNV7r/QbFln+L/v2ah/XvkPnDInLYekjEGNsOi/fVepgWf8Nl1nB9NYStQ7R4bq3WRtth6zvnVmuriEEe8iDzgif26/2/3xj568jm+9tHtHoimi/g87iOMj6/5AnXQREhCkj4ghLBoExQEscsTRNCvW1rXDjdz8vHW9zYmeLK2ikuzVX4dL/E7x6U+fJulTf7nbzc7+Hx3iA3N/tYna5wpDdMT9Wko6jTXnLIpnQSYZmkaxB3dWJhhWhIE66tkIJrK0RDCq6lELZlwraE62iELQXHlnFtiYijeBB61RNFVQxTIhaziERtISg5OoalY9paE9wuorAeQN0Q4paiSBimcLnIXoxcxLuF49C2Na8ZUYixohBE7N/x4oeOowiXjREkGtY88LaMGzYJOTqOrYnvDO81dEPCMKWmk8wwZSxLbgpjobCBYTVcjTKhsI7rGkRcA9c1CYcF+ygRMYm7Jo6jCWdOMkyxGKdciJNMRYi4FsV8mpgXN3VsjVDYIJtLEIk6XoOiAMM34PCWrREKW17boo4bsQiFTOGSs0VktVBMEo05uGHhCkunomTSUbKZGJGwSSJqkY5bJCIq2ZhJOmaRcDXSUSFyFlImmZhMKWNRTBt0Fh2ysSA91RCjfQlG+pOM9UdZmupm5nw7s2drrM0MsVEfYWvhCCuzwyxODbIyNcLy9JAQtyYG2JofZnm8i/XJDpYvZNlb7mJ7OsvNlQ52JlPc36jwYreLg5Ucjy8VubeZ5/JMkvvreZ5s5Xm8leLRZobrdZf760nurMS4vZJkdy7DzmyOzck0S+fjbE6mWT4fZ2MyzdZkjoWzCVYvpNiczLA5nWfmVJK5M3kuHk8zfiLNxWNpTg6nGetN09+eIBs3cMwAqtyGHGz1WqsDaHIAXQ5imp6T1TsHkRXRXKjIor1Q8ZoSZSmAFPSjKgHCYRNVlZFliWAwQCoZoburwEB/la6ONMfHujh9vJuF6TFmxwdZmh3jyuZF6hNDzF0cZHGqn5XpPpamBqhP9LI0Pczi1BAL00MsTA4yfaGbhakh6pMjTF8cYPz8IOdO9XLh7ABHh8ucOV5h8nSF5cl+ps92M3O+h/MnO+jvzVMpp8llk7gRm2Q8TizqYlkWsqrQ5heNjW1trfi984iGs0lRFFp9bSiKQigcJhp1iUVDhEM2ibho21TVIKriF02sTQe61zaqB7GsAMmkQ7WzHUVRkGRVCPhBP/6gj4DkR1VVdF0nkUzR1dfN0RPHqHZ1Ua4W6evtxLIUZKUNx5LJpF16a1X6ersZO3aMTDYvIPL+NsEJ01R8fj9+v5+gLNHV3YWiKbT6WmjzFvz8fj+qIs6tLMumVKpQLpcJh0MkE0kibohctojjOJw+fZorV65y5MhRMpkMR8aO0d7eSa2rl2y2SKlUpbu7n2p7F8VimXw+S3etE8e2GR7qp1TMkkknSKcjROM66YRNvhAm3YiXJiyyuQjlcpxC3qWzI81Af5liPkou45JNhchmQ8RiluAMJiyKxSTFYoZyMUUuEyWTjtHZXqRUFGUT7e1penvydFQSTJwdZW3uzAeB68P4MD6MD+M/YWiadkIzDIKyjKQoBBSZgKISUHSCqoh8BRRdRL9UA0nVaAvKgqllmAIwL8n4ZYWgrCBrwtUVkL02O0kWTi5JQTEsdCuEZYdQFRNVs7y4mIGq6ZiWSSwRJZVyqZTTdHVk6a1l6evO0F1L0deTYqg/x+BAloE+0bLYV8sxPFhldLiDUycHOH1qhLGxITLZNKZpIEtBdF3DdR0UxY+mBrBMCVf7P2yM5/jXl2f5n69P8NPrbn56U+HnT2v884sR/vnFGD9/dpxfPj3CL28H+flNryd89fDLJ0Lo+uXjXv76vIe/verlz49LfP+kwHcPi/zxUZU/PO7iD486+e5RlT89bee7Zz18++IYj673s7PYw8nRDJmkiA8mohYx1xQCliXhmIoQvaImqbhDMmKRipmU83EiHqtE9YCsAmgsonqaGhRONTWAqgaRveuaKk6mHFvzIhxKk8FlOxq2pTcjiooiISsBFDWIqorXjUccLA/Gq5kSSkNI0yVMUwhkuqZgmAaaJnvPFWyZhlAgnGHCESZgySKq4tg6tv4uomgammB3eRB74dDShXBmKFiGELdMUzjLbEsTfA9V9pqHpKZ7KyAFkRQFWTdQNQNFUfH7BTvDFxQMijZ/K22+wx5k3u85udrwB1uRgq0kwgrjp/pZWVzg6tWb7O3tsb9/lfv3bnF7f4+9vRtsX77FxvZNLl85YOfybVbXrrK2vsPy8jJXNhe5dbnO7Z0Jbm+P82R/nmcHq7x4sMvzJ3d4+OAOD+7uc//gOk8f3OHpgwMeHFzjyYPbvHp+n8/ePOHTj5/z6sVD3r56wKODKzy9v8eje1d5+uAa929t8ejuFS+CuMGtaxtcu7LK9toMt66vs7E6yf7uEtd25ri1N8/LJzt88fYO33z1iN9/8YA//e45b57t8/D2Nrf31tlenWN9cZqN1TrrS/PMz0wyOXGeifFzTE+MMzM1ycz0FHMzU8zPTjM/V6c+W2ehvkB9dpGZ6Xnm6yuewLXG3Nw6c3OrLCyss7S0wczMKhcuzDExMS/uX1xjpr7K7NwSM7OzLMyvsri4zdzcKnML64ycPkuuu0q2ViJbK5HuKpLpLJGvlcl2Fsh2Fsh1FSl1l6l0F0gXYkTiDrYjXCyKGsAO60RjDoatCCeMqXifM7UpcoVdvTlpFxynd+1wmikiY5YtE40ZZJMa/bUEyVp6/QAAIABJREFUhVyIXC5KMhXFccNUqu2ous5HrS0cOtzKoSZn611EsSnkNB1ahwkoMi1+33tOpkbr4Dt+168EorbDHqT+MO9iiB9xuPU3TVGpAbIXt1ua4tFHrR/R0toiHFoew6vV1/IeT+t9Qaqxn0ZT4ke0tB5+bx//zvB6LzbZeohDh37zqzbI/y8xrvl7t31Ei++d2NXm9zWFan8giC8QpC0ohK6gpBBUVGRZRQpKyLKCoijohoZjq0xfPMLVzQl2Ny6ytXCc7Zkqn9/K8+2DNL+/l+CbB3k+v1Pgs4M+Xl3v4cFuD9fXe1ieLjPa63BkIE4xLVNImiQjOqmYTjpmkEmYxFyFiCMErIwHp4+FVWJhhbAtHouFVSKO7AlfCpGwiW2LCLZhyqh60IvFBrEdEydkYDsC1u66ZpMz1XBpabqMqsqYloaqv3O52pZCKCSOjYoaRHuv2VAsQAhBKmTJAooe1rFthUhYCLuqFkQ13nG7GqKWZcm4roZpitiZrovJuGmJ1zCMYPN3iYTFd0kkZBCLGLiuSjxhEouquK5OImoSDSlkUyFCIbXpIE6lXIrFhIgXZeIkIg6dnUVicUeIXCGdSMzGjdoCTm+Iv59pqc2opxMyCLkmkagtAPWOQTwexrYFdN6NWLghg2wmTjhkkI5HqJaSlHNxcmmXQjZCLiWg8IVUiFzcopoPU8nZVPMm7UWLUlajt9NloCvKieECE6c6mR3vZX1+hMWpPqbPVFmZ6WNhvIfV6SG26mOszYywOj3M6uwoK1PDrE0Oc3lxhKtLI1xb7uP2Wjd3Vis83CrxcCvH050CT3cKPLtU5MlWgafbeZ5fLvJ4u8iT7SwPN7PcXc/ycDvDo/UU99cSPNzKcWclzcFakrtrSe6uZThYr7A5mWR9PM3GRIqlswkmj0WYPJ5g6mSKmVMZZk9mmTqRpn4ux/mjGY72xxjuiVHK6CQjMvGwiq0F0BU/hhpEVwMYpmgptG3LW6zS0WSp+f0cDPoJSm0oShBVljx4ewDL1FGVgFdIoxKJWIQdHV32EwyIxaRQyCKXiXLu1BAzE6Psbl5kaXqI1fowa/Uh1ucHWa0PsVofZWNhjPWFUTbmR7m2dort5SOsz4+yUh9mff4IG/NDrMwNMT/ZT31iiNmJQS6c7mLiXA9zk8OcOV5l8lwHy1PdrEz3MDvew8SZLmYu9HBirINcxiUaNcnlIkLocl3S6SSlUgF/0IemaUiy32PqGbT52rzonh9JkXFjUcKRMG7EprOrjO3oFEtZD/7uIyi1IMltyKofRfUjKz4k2YeuS4QciVTCpFDIEI/HGB0dxTRN/H4/Ab9oZ2yIXJlclv6RAQaPjNLVO0CpXOLE8REKhSi5tMXRoQrVvEuto0Ct1kkuXyTsRgkEg7S1tRCU/ATkIH6vmVFSgkiKhKTI2G6Yw/4WUdjjb0OWRYu1bVpEIhGi8SipVJxoLIaqyoTDLpFYnEwmQyqVIRQKYzk2iqYgywEMQxNlP7qKbRskk3HSqZRoxrY04rEI8bhwhSUTLrlClGTSJpOySKcdUqkQsZhBLGaRSNhEoxrxuEEq5VCrFcikHDJJh2TcIpUOCSEs65JNh6lUMnR2FinlY5QKaQq5BLlMlHI5RaGQIJ12yWVDVEsxBjpznBmtfRC4PowP48P4MP4Thk/STvgDCkFJrBgFJQV/I24YVAkEVSRZ84QsVYhZAdGSqGiqWFWXZPwBCX9Qxh+UCUqCuSXJ3uNB1RO9ZBRVuMEUxSAoKciyiqII2Hg6E6FaSVKtxuitZemtJRnsy9Lfk2SgP8PwgHBwDfRnGOjNMdRfZqCvSF9Pgd6eEv397Rw50sfxY8MMDvWRzmTRdANZCqAqkojIKW3Eow6m2krK/ojP7h7jn1+d4X++OsrPrzv56XWV//lyiP/57VH+9fUp/p/fnuKfn43yt1f9/PSql7+97ODvn/bzr6+O8PObHn563eM5udr5/mmV759W+OOjEn942Mnv7lb544MK3z0u8t3jIn983M6fXw3z+cNhXt89w/njWUo5k1hYJuRoZFI2UVcTDU+Ojqn5CdsayVioWVefSVgUspF33CBDJmQqVAoR0gkTx1ZQFT+qJqGq3uqgJiKami4quQ1dxmjUyZsytqmiqTK2ZaAoIqKoaQqGpQn2lal6DVoK5UrhV9EYTZewGtB3rylJlgVfQ1EDKA2xoCFCme8mbuI5suf+etcoJpq6As0IWfP5WhDdOykSDjBxqesSui5eXzcM/AHP7REQHC7VMNE8MTUQCOD3+2n1tdLa9hH+QAs+f0vzJNXnb9jyAwSDQhDtLEdZW5zhyvY6D+7d5uDOPi+ePuLg4A6Xd65xZfc2q5v7LK/fZGNzn42NPVbXr7O0usvC8iZry0vsbtXZ357n7uVJ7u9e4P7VCZ7eWeXx7XVePbrBs0e3eXTvFg8PbnHvzg32r13m5rUr3LtzjXt3rnH31h5393e4v3+Ju/tb3Lmxxf7uKnvbc1y/XOfy1hyXN+fYWZ/h9rUN7ty4xPOH19nfXeHFoz0e3N7h6d0dPn1xk7/89hm///QRn724w/1be1zaWGF9ZZG1pXlW5mdZnp9mc6XO/MwF5qYusFSfYWVpieXFZRbnl1ioL1KfnWdhboGF+QVm5+aZna1Tn12kPrfK9PQi8/UVFubXmJ1dZXZ2hbm5debn11hc2GJufoO5uSXm6yvM1Zepzy9Tn1tiri7cXvX5LWbnN5iaXebExUmytXbSXSXSnQUyHXnSHXkyHTkqPWVqfR0UKlniybCY5IZ08bkx3m/olNF0P5GoiWoEURS/x46TvOY1Fd0Q7CPbY8c13Vym7LlsNEKOQiHnUspoLEz2Uy2G6OkpUqsVSafTxFLpfxOzfi1oNYSmQ22ttLS8c3M1nFuCP9XGobZW2tramg2G70Pifx1BbDQxvh/7a7i3/s+/iU/vIpIiRui9Zsv/RWzymFrvC10tbYfxBdp+dfsdR6y1+R4a0cRDbb/5X8//d0Hr/7aP95seW30tKKpYXBGLJRpBSSUoiQUWWTNRFA1VVVFVEak2TY0jI73Up06wMHucjfmzjJ+qcaVe4PNbGb45iPPtwyR/fJTlt/cy/OFxJ1/d6+Czgz5e7A9x9/IA+1v9zF8scmosTU81RDFjkU3opGIaqZhJKqaTiAlmooCMqyQiGvGoSsxVScUM4q5GNKwSCSlEHQ3XVjwelSdIWZ6Dw5REXK7ZshggmQyTSDiem1URrbO6gmVpTReTG7GakUPdEG5aTVea0XFNC6AbshdXFNF13YtJ6oZEJKQTiehNMHyjCKRxbDe9/yFVC4o4uecEMyyZcNggHFZxHIWQo4poZsggkwoTDmm4rk40auK6Oq7rReK9UpRwSLQ4uhGLRCJEKumSy8dJZyJkM3EKhTTlSo5kMkounyKZjpLOpognY6Kdt8HhMjRy+STtHXnRmBiysEwNyxCctkjUxg2b4v/WEkJbNGyQjjlUClE6ijGKKZt0XKeSD1PJOZSzDtVsiFLKoJTWKGd0uioOQ71RZsd7mR3vZ+5cHwsX+1mdFa2HW/Ux1ueGubZxjp3lY6xOj7A+O8b67Ah7qyfYWz3O5lwf15b6uL3WxYPNTh5tFbm/nuHZTp4XVwq82M3z/HKWJ9sZHm9leLKZ48lWhieX0txfT/FoM8uNxQyLp21ur2S4tZDkYCXHndUCm5MRbi4lubOSZH8hzu3lDDcWC6xfzLBxMcXlmTz1MynOjcVZOF/kwliC08MZhjqidJfD5JMa0VAQ2/RjaAE02Y+tK4QsE11TUJRfOwctx0RRA0hSUAguXrufJPmRJL93viFg8tl0nLBlELZ0Ctk4mYRFLhumWopRKbjkUjaG5kcKtOGGTaqVDPOTx9haPMbNzRPc2BhlZaqbWztn2d85w+bSCHvrp7iydoLdpTGur51ga36YrflRtheOsDE/wPZcH+uzPSyM15g738X6/Ahr9WGWpvtZmhlgpT7M9soYt7ZPcXP7FMsz/Uyd72H6Qh8DPWnS6RDhsEapmGR4oItKKUvEDVGpVFBU0RaeyaWxHJNoNIpl27T5W5FVFUmR0Q0NXRf/g7qmIEk+z9kmBMCA1CoYWYoPVQ0geddNUyHkyGTSIVLpKMViHtcNEYtGCQQCSMEAwUCQgBRAkn3E4jHKnRUGRkboHRqlXKnS2VHk9PE+qiWXfDpEOmXR091OV1c7PX29RCIRAoGAh2Zo8RyyARKJGKGwQ9CL1gekYNPlJSt+dF0nEAhgmiau6xKOhDAtjUBAcEuDwSCu62IZJrlcDts2kZSgWCj0tRDwt+H3taIokog7+tu880EJRQsScizi8SihsEXEFbHCaFQjn48Jp2vEIBazSSUc4nGTWEQnERUCV7mUIJsJi+bEnEssphGLaWQzYXK5MKVSglI+QbWUpFJMUMhGqVazVKtpMqkwxVycfDZERznFxVOjHBv+wOD6MD6MD+PD+I8YPp90IhCU0SyboKTiD4jYh2GGmkJBICB5HBSZtqCEzy9W04Ny0LM8+1AUTVwPBPAHJSGUBYMEAjKBgIzPY6nIiorl2EiSQiAYQJIkQiELN+KQy0XpqKaodcYY7Csw2JtioDfNYF+agd4UQ4NZBnuS9Pek6O/J0t+TZaA3x3B/mcH+Mn19Zfp6SgwO1Rg+MsjI6Ai5XBZVV7EsC0nyoyhtyFIbsuLDUg4z3G7w37+d43++Oc+/vhrjX1+N8vePa/zzE8Ho+uHNCL98NsrfPx3j758e5e+fDfHPzwf55ZMefn7Tw9/f9vC3V5387VUnf31V4/vnHfzXkzJ/fFDgjw8rfH0zy5+fVvnzkwp/flzlL887+e55Py+ut7O/1c3adI3R/hipuEYuFSISknEcAbY1jAC2qRC2NY+FIpoS4xEd25ZJJCwRk7IVqsUE8YhBKZ8gHFJRFD+yIk6GhOAUFDFE1Yu0GJIXawxgae8ELFkJIikBdF00dema4rm/TCxPCNN0yROvAh5HS/WEKXFSp2neZM2LLWiq2L/hiQoNZ4yuKV60RSPkmE32UWOS1Zh0NaDfglMjJnyaJomGMI9No2sCSO84Nppueq4P4eZSdU2svEpSs+46KAdo9R0iIPlF/bXP5wlb3qUkWhVVLcDokT52dzbY37vCw3s3efrwHi9fvuTg4B43ru+zc+ka69sHLG/eZXXzLls799i4fJf17Zusblxl04stPrpziztXl7mxNcnNS5Pcu3yRh3uTPL21zKsHl/j44XXePn/IyycPefHsGQ/u3ePmtV1uX9/lzs1dbuwscmt3mZtXlriyOcPu1hybyxdZX7nI1to0uztLXL+8youHN3h6b4fPXh7w2eu7/PDdG7754jl//uYlzw6ucu/aFrubS+xuLbG5sszq8iorSyss1GdZnJ1ifnqchZmLLMyMs7Qwx+riEkuLQthaXFymPrfAwsIS9Zl55mbnmZ2dZ2lxldmZRebra8zNrjA9Nd8Uuer1NWZnl5lfWGehvslcXezv0vYOc3NL1Ovz1OdmqNfrzC+sMj23wtTcGpMzK1ycXaHc30O6s0ymsygcWx0F8h1ZKl0FkimXWNzGMIOoeoCA6keS/chqoFma0HA76oZooLJsXbgPLRXLMZuw7AY7SDhTRAOrZWvoHgw8ZMuk4gpHBhIM18IcGczR35OlqytPR1cnQTlIiwfvbWn5dTyxpfWwx61qpS0Y9PhXrYKl1dZKS2vbr6KMLW2tHG5p+7cYYkNUaghVrc3bDTHrXdPiR959H3nCVItwbrW+D3T/6H8JVg1h6VDrIQ79W7ywzddGS+thWv0tHPa1NEWzJozeE6beNSv+uv1RiGDi+qHW3/zqOQ24/CGfiCi2+g7R1tZCwO/H7w8QDEqEwxFkVRGuTEVrbqqqo2kapqFRKKYZO1Jjbfki588OcmK0i+ODwv3y9e0U3z5M8e3DJN/cz/GnZxW+vZ/l24d5/vi4wpf3e3lze4AnN8Z4fOMk9/ZOcfFkjpGeCF1Fg/6uGLmERiKiCvi859xKRHTirkImYZBOmmQSJsm4TszViTiS5+RSCNuSqLLPutihAKGQEOibUUJL8Y6NMpatYDsakagj3FuNY6on8itqEEULNhtrjaYYZRCLh7FsDUX1v3esfe+46jG39PfcXo2fa7DomjFxL8YeDutYXitkowE4GjdwHZVQSCZsi4WZkKMTdlRiEaPp1nJdjXgsRDQsmigbwlciYeFGDMKuKDuJRmzB0QoZOCGDsGtRqRYYGOyhUEwTjTjo2jsHlxPSKZWzxGIWtqNjGhqObWDZKqlkhGTCJRQ2iEcdwiGVU8eGyCUdimmbSs6kkrVJxRSq+RAdBZvucoSeSpy+zhgDXTEunGznwskK0+c6WF84wubSCS4tneHS4km25seEsDJ/hLX/l703bWrrSth2P7WNpi3tSVvzLBDzPI8GjM0sNCFASIjJeAAb24CNE8dJJ3HS6e7MQ8+ddJ7ufqreH3BO1flv1/mwtoTT7z/o8qraZYGEkLC0tda97vu6M0McbdzgsDRNJT3M/sYEj6pTPCr3clbp5W6hmcflVk63o1zuNvLObpJXRy28PEjx8iDFuweNXO4neb7XxMVOkqelCGfbYZ5Xk5xtR7moNPKo1ERp3sPj7QTPKk2cV5q52O1iPxPndKuRx6UEZ9spnmynOC21Ul6KUVlOcJBtoZLuYGYkzFhPkJaESsCwobusKC4LimwTpS6K4LVpqgDB65qGwyEieZJkFy4fp3CGO102ZKdTuL2dDty6imx+vkdjXsJ+g0jATVMiQGtTkJ62MLdvtJGbbyO32E12Ucx7DktjrMylSEUlVNd1Egk/8YibiaEWDjZvcFjsp5rv57g6x6P9OZ7cXeTsaIGT/Xnulqa5szHBXnGMo/IM5dwQlVw/hxuDHO9Mspcf4s7GOI/vLPDoYJ7j6k3uVmZ5sL/Eo6Mlnhwt83B/gY30IDvFaaqbN5kYSRGLGcRiPiJhD+3NcZoSQaKREMNDA+i6iqrJBAJe/AGDUNCP1+vB6/cKtIPsQDNEU2hTKobXa+AxdCFuSTYckgW7dB2HydNyOu24XGKOZhgKPp9MNGqgqBLDw0PIsthIrqEWZEUT5z7FhdfrpaOvi+HJCfpGRmjr7KK/t5386jipRg+JhJ9gUCfVFKO3t5vR0XFCoTA2u1VA5E2mo91uu3KvO+xi41qWsdttOGUXqq4gSRJut5uJqQni8SihUBCP121yEG2C4WWWgUiShN1x5YK32q9jNRuBbTYrdocdWXUJ7ql5hMNBopEAhsndCwQ0giHVdNKFCQREyVEw6CYYVIlGDRE/bI5QKWUYHmxjoLeNro4mEgkf0ai3HmlsbgzT1ZWivSVOW3OM3s5GWlNReruaaGwM0NocprszTndngrHhLuZmh98KXG/H2/F2vB3/DcOpqrOegB/D6xOWZElUBtd2csSHmB2b5MAhObA6bNgdVvN6W719RdFUMxpmI5FM0phqwuszCAZ9yLKEy2U3F5kuAgFD1EO77DglK13tKWTVZX7QO8XkOeihORmgozVMX1eCgd64KWw10d8TZ3AgwfBgiumJHsZHOxgebGVwsJ3B/jbGxnuZmBxiZGSYvr4eItEwuq6bkwkhbskuG7osEfZY2Ftr5p9fZvnfr9L86/N5/ve30/z0cT9/e7+Hnz+7wT9+N8v//O4m//vlGj//bp6fP7vBXz8c5OdPRvj7RwP8+HE/f/ugj79+0MufXnXzx/e6+P6ddn7/uJFP7kX4/Wmc71608c3zNr69bOPLiza+eN7Ly/udfPb8JkelXpbmmmhOKgT9EiG/hN+nEPSrBH16vX7eZyh4akwVj0zA66K5KS44Vl6NaETs/A8NtuExnKbIZa+7qpxOUYftlO2iXcst2q802YmmCL6WUxZtPbJLLKAU2VmHGnsM1WTdyHXhQFGd5uG62pVTxK5vrelLkR11d5asiJiLrNYYR8K9p5rweZ8J/1U1p4Azq6aD6w13geDOmE40zYXH0PDqmohDKDKqqtZfw5JTxik7625Dh2QXAq3Nis3RgKKJCZzNYcVmihNioiZEkngizG61xL27B5w/OeH05A4ffPBrPv30t5w/eczJvTsc7h+xu/eYreoZG5UnbO08obT7mO29U/buPGF3/xGV3buUywdsl8oc7VU4Ptzg8WGa04NlPni6xavHRS7uZnj5tMoHz+7z/vOHfPzeOZ9++B6v33/Bpx+/y6tn93n96oxfvzzjw/ee88mH7/DRe0957/Ih77845YMXj3jv2TG//fA5X3zynC8/veSzD5/x/otjfvPr5/z240sOq9uUN4psb2xR2thks7jJZnGDzeImxfUMpY0cG4U1ivkVNs2vS1sblEpl1gsbFHIFCrl1cpl18pkixfUy64Uy2cw62cw6ucw2uewWhfwWxfUy6dU8y0tpspkC2UyRQr5ELr9FPrfB7s4eW1vbbG9tkcunWcusCVdXsUomX2ZhtcDM0hrtw/20DXTQM9xG72Ab4agfj9d07+k14dNkwChi4VVboNfErdrlYNBLMOQVTBRNiAJuQ0F1O837c4lKetWB2y3VeT9utzgvNcZkFmdaGO72UsqPsro4QKolTKolVXds1QWlhgZ+GTGstQRexRYFoNj6RhzxjcNS+35D/TZXccOaGGat30dNRLpyQ4nbO2WpLjy9+VhsNYh8w5si13Wum+LTVZTwl+4ri60Bq1XEGq81vCmo/fJ+rjUItpfFdg2b3fIL8etKgLtmQvQtjE6NXC18HGIxZLc7sDscOKRaU6ITp8uFUxYLMcHdEgUTqirT09PMZnGBW3P9rK1NMzXezWiXn3f2mvnNSZSvL+J8fRbh64sEXz2L89VFnG8vm/jmspGvn3fwu4tePjwd4Oygh6NSH9vZDrYzrcxPhuhrc9PTatDZYpCMKTRFdSFwBUQELxKQhfgVkImEBDMxGtQIGjJ+j0I4oBPwKfi8GsGARsgvBKAa+8rrE+2GHq96xdnSXWYkUcbrNXAbCoom4NCSS7zeNbOkw2022V25Xl1XDl7TbauYmwaKKs63oqVWMLXcunD21t47hqHg9Wq4DRm/T8VrCBeaANkrRCKGCc0X8cdgQMQffT4hYEWiXoIhIVy1NCeIhox6PDEc8RAKaQRDbnx+Gb9PI5kIm79PrYvOuu7C59UFI8xQcKuSiK+7xeNINkaF49nvpre3lVg0QCig09fdQiCgkmqOkIgbdLZFaGv00d7koa3RoKNJp6ctQG9niInBJIs3u9nM3iCzMEB+sZ/N1QE204OUcqNsr0+yXZhgtzTH7sYcu+s32FufZDc3xP3SOHeKvRxvD7OTGWB9LsXRegdPKh2cbac4r7RwshHlxV4TlwdNXO6nePcgxeV+M892U5xVkjzdjnBeifG0nOBppZGTjTAXlQRnZuxQxBAbOcpFeVJu4nSzmcdbSZ6WWznZbOZ0u5U7+SZ200nuFpsprzSxMp1kotdPS0Qi7BUN0orTgixdR5ElAXl32gQbyyk2vmRZzA8kyX61KWYefp/bBMTLuGQ7Po8XWXLg0cS8wO8RxTZdbXHaU2EGuuIM9URYmesguzREbrGdd+6Pc1zp4cn+GO/eG+HV8TCXh10cFZJ0Jhvw6jb8fg1VthEPqyyNp3ha6edZtZ/zw1mOqzc52hznpHqLO6VZ7lVmuFue4m55mnvlSY53pjg/us3DvRkeVad5dm+Vx/s3uL8zy+HWOA8PbnN8sMzjoxUeHsxzb+cW5fUJ8isD5JaGGRpopKMjTldXMy2tSRLRAC1NsXrUXVElJKdVHA4LTpcNr08nFPbj87txyXYcUgOS04ruluuNrg6pod5uKDmtSNKVq8vpsgvWqeaio72Jrq4kgaAbpyxi2BaHZDqpzBSFQxRvhCNBOnp7GL0xxfDUND29PYyN9jMx0klTwm+6F2VaWxppb29lcHiQ1rZWZEXGYjrWrXYLNoe1/hlSK/OwSw6sVisWhx2v34fFbiGZjKPqGl6vF5dLzB1l2Vl3g8myU3DCHDZs5hzK5mjAamtA1xTsdiuqqmB32LHYxDlectiw2q4hSVZCAS+GR6G5OcbIaC/hiIf2jiZCYSF4+7w6wYAQv8Jhg2QySGMyTDzuIxJxk2qKkEyG6OpuJRwRHK5YzENjY4B43E887qMp4aejLcJAX4qWlgg9PY30dCXoaoswNdbF9EQfw/3tbwWut+PteDvejv+G0dzcPNvW0U4wHMLr9yCrDnx+XbhrNMVsR7Lh9jiIxg3CcY24mY+PRnVCYTeGx2VOVFVCYY2hoXb6+5rp6YrT399Ed1ecgYEUXR0RhkfauD0/yvhoB40JD73dccZG2unuTtDSEhIfSBGdzrY4qWRAtMsERKNgMm6QiOgk4256uuL0dcdobw0z0NtCa0uMWDxEsjFKZ2cbw8N9TEwMMz45TP9AN9FoGMPQ6hONWjTOb0gMNMv88OsV/vlFlv/5YpV//n6Jf38+xz8+HuUvr3r4n0/G+MdvJvnx0xl+/v1N/s+3a/zP72/z4+tx/vnJJD9+PMiPH/Xztw96+NuHffz5/R7++LKTP7zbyddnjXx9luTrZ8384WU3f3zVy/fv9vDDqxE+O+/l48cDvHzQz+ODYUrZDgpL7eQXW2hNyMSCYtLoc6t4TSdXMGCg6Q7cJuzX0AWzy627BEze70ZVHPi8en0S5XJJGIZRn8Q6nQ50Xa5fdrnsOJ0OVNOJJbmcuFzmAkt1itY5QzCyaoujqwVTrQHMWRe8ZEWIYrLsNGH14vKbYoNLcZhcLvM+ZcE+8vtElbxLETEHsVgzF2XKlVimmw4vTRVuBLcmo6kuFNWJS3ZiNZuB7JIDyeUQAHqTzyViitY6YL7G4rLbrfXvu1wOPF6V+duzHB7scPb0MQ/uHvD++x/wr3/+H9598S6njx5doQycAAAgAElEQVRw+ugBe9UDSuVjStWnbFYei3+rT9nafUpp9zGl3cdUDh6zs/uQcvWYnd37VKt7HO6VeHCwydndDZ7cSfP8eIvL4wLn99I83lvi+XGBF0/KfPLuXT59dcz7Z3t89fGFELneveC9dy549e4Zn3z4kk8+fJ9fv3zBxeOHPD4+4u7+NpdP7/H6g3c4vrPFgzt73NnbZq9aobJdYbtUYWtji62NTUqbm2xvFFkvrLG9kadUzFNcz1LIrLKeXWNjfYP19Q3y2aI4cpvkskUyawXSqznS6TyZtQKZtXXW0uukV/MU8pvkshusrmRJr6yyupwmnyuyUayQy5bIrq2zub5OLpMhn0uzsrLCUjrL4kqW5bVN1vJl5ldyTC8uMzg5RFNrAm9AwetXRbGAGZtSVAnN7UI3BN+tFqkR8dna6/TKoeIPGPj9btxus7HOrFIPhn3oZtxL10QsUUTJTEHZK75ua/IyMdTI3GQHo/0hRgeipFIhkk2JunhksV1FFC02mxCzTAHKYr0Ssq6/2aJoaeBXZkTRYrPWI43XrRasdkddwHpT3LoSnKx1V9f/DW+/ihH+ymxdrEUDI9HAfwhb135xCOfVNTNyeN1sbqwJX7964/5/CYp3OO2/AN2LOIzVvJ//G4Zfc41ZTRHMaoL37Q47kiSaUSWnZIrmKi6XiLYLUUvHIUnY7Hackp1oxE93dxM3Z4dIpSIEPE4Gml28u5vgy6eNfHWW4KvzGN+ex/n2Isp3Fwm+OYvx3WUjX5wl+eI8xevTNj57NssHp6O896CLk3I76/NJtlZamB8PMNRtMNIXpCWh0dboJhFUhagVcBH2m3B5n0zIrxDwugj5dbMoRCXolfG6nXi9MtGQboo7bvxezRSJREzH61XF+VJ1oKguZEXGpYg2xZrLSlbNTQjz/Ku+IWS5ZLuI8plQdtF46Kqfq926aD00PCqKajMj4y68ZvQ7EDDjfV4Nw5DRTdeX4RbvhVBQRIf8fpVI0I3PpxH0qXi9wukVCIjnEwn7CPjdBP0155ZCOKgRDOoEwxp+v0wk4jaj+aLJ0etR8XlceDyiAdLrUfF7RcQw6BdioK65CIcNWlvjxKM+ElEfkaCb5mSYxqiPxrBeZ2s1xQ0aYxqdTT46m7z0dwaYGW9idb6XjcwY5fUpKsUpCqvDlNZGOSzNsFucpJwbpZIfYX9jgoPSJAcb4xxtjHJSGefy3hzH5QGOiu2c73RyXu1mL5PibjbFo80mnu+28u5+Ky8P2ni2m+Jyt5Hne028s5/iohLnohLn2W6K060YZ+UYZ5UEZ5UET7eT3MtGebiR4Ek5xclWM7vpCIfZEPcKCU63W9hdjvNgvZX7G62UlpJkZuOsTieYGQox3uulr9lgsDPO+EArqmzD5bLhdIn3h8tpIx4L43I6hHjldJouLRuGoZufnw5zXiCh6YrYnDQ/x8VnssAZRENBAoZKIuKlLWUwPhBjbqqN2zc6yC10sV8Y5GC9l6OtQZ7f7eM356O8c2+Q00o3F7utnO0086jUxd1iO3cKHfS3aaiKFbvjOi7JSiKo05syOCxOcL88wc5aF0ebIxxXb3KvPMuD6k1OdmZ4tDfLk/0ZTndv8GR/gtPDeZ4erfD0bpqze0s8uZvmyb1lTo8WOdmf58HeLCd7c+xvTrI4285wb4yethDxsEbIr2EYLrxejWQsKOY+HtVkaNlxSBaTpWWtH4GgQWdXK06XeOwOyYJkRhFdLiGKOSSL2Fx0iQSBU7GZ19vNGKCTxriXzOoUMzOjGF4PNqeEw+HEJav4AyGcpsBlc1jRNIXmthb6h4cZnZwm0ZikrT1Fd3cziURAiNA+hZbmJK0tKfr6emhpbiIajWB4BDvMZrPgkKwCmu9w4HIpOBw208UuNrptDisWa4MQpCSb2CRVZHRdx+mS6udum82C3fxZq92C5HLQYL+GzdaAzWbDarXWf6fdbhHClkPwx5xOB263ZpZG6HR3N+MxN2xj8RDBkJdIOGgiCFQCZoFFW2uSrq6UaE2MeomEfcSifqIRP5Gon0QySEtLjMbGME2NIZLJIC0tETrb4rS1RGltDdPREmJ4sJX82hy7W2nyq9NvBa634+14O96O/4YxOzs229OTYm5unKHhNm7N9bFwe4ipiW5uzvayujLG6soYhdwUpc2bVCsLHO6l2a8sUt6eo1JeoJCfoby9yFp6jJXFEfLZKdYzN1jP3GB1aYTJsVbSy2OsLo2SWZ2gmJ+mkJ0mn7nB3EwX6dVxVpZHWV4YZnFxlBs3OsmsTrC6NM7EZDfDgy2MDovK6JmpLuZvD9DfE2dsIEVPV5TGJi9+n47f7yEYDBAKBmhpSTEw2MPY+AADg10i5tCcoDmVwOmy4ZAaUGQHmmwj6P4VZwdj/OU3Gf78yRL//HKNf32xyE+/ucW/f3uDHz/s5x8fD/DPzyb4+bNR/vbRED9+Osk/PrvJz5/O8tMnE/z4eoyfXg/x1w/7+Mv7Pfz5VSffv2jjh8sOvn/ezJdPm/j2sp0/vNfDH1/18+1lL19eDvC7i3F+cz7IR6cDvHs8xCfPbvLeowl21ztpb3LRGHXjcwtIcNCnYhhOs/bdJcDvqrMOW3e7ZQy3IlqMFIcJGFZETFB10taeQlZc6IaGbEYK6wKUIuJYLtmBU5ZQFBlZlXBrMh5DN2M0puCkusw2q1o8RkXXFTMS5jR/v4Qsm3Ea2VlfWNUiiLWojaIJIUu4wCSz3t5saXRrdRGrdp3ulvF4NLN5SDh3wmG/CalX8Pm8ZvOQA5tDtAMJQc/4BUS+vpi21762YTcFL8lhQdNdzN2c5OjOHs+fPeHhgzt88PIF/+//8//x+uPXPH3ykKePjzk/O+Xu3bvs759QLD2kuP2oLnJtVE4pVh5S3j+jvHdOdf8Ju4ePqRycsr1zj/LOAdXqLpXtDY72ihxu53h2UuXRfpqHe0s82l/gydEST/cXeHJniRcnm7x4fMSHry549vQxT07PODq6z8HeAYcHR2yXqqznNymXKpSKBd55dsbRfpXdyiZ7lRIPjg7YLW9TLpUobZbY2ihRKm5QzGXZyGcpZFco5tMUc2tsrefYyGfIpFfIrmXIZfPk8xtk1jZYXc2Qy+bIrBVYyxRIr+VYWUmzurpGJp0nuybcWvnMBsXCBpuFArm1HLlcgXy2SHF9m9XlNTLpDJm1LIvLy2RzRVbWCqwVSiysZllayzNz6zZjN2YJhv2ma8WBS3bidIrXV8096JTtphggmQKsWZigCTHVKdtFnMsExr/J2NJ0s9DAkH8RTdR0J263hOF2EY368PlVkw3kIR7VaE8F6WjWWFvsIdVokGyKYbXX3FYNNFhq1fFWHE4JWVXeYHNdNSxa7bY3BKlfguVr/9YcXzaHvf61+F5D/bDYLL8QjX5lxiFFFPLKvWV5I8L4ZjSwwWox3VbWugBWb1esi1c1cepXpsDV8MbjNC/broDxNS6YgNhf8b9q4tx1yzWuXxdgefG3uoZTtuOQHHXOVo2/5TTdWy5ZRBSdThmneRuHJJnCtY3pG2MCiG0WbBiajYkulfcPonz1JMJX5zG+exbjm2cJvrts5PuLBH94keSP7zTyzWUjXz0TTYu/v+jhd88G+fi0m4+fjPHyeJjT3Q7Kawn2N3pYmI7R06YxN9FMX7ufZFilMWbUBa54VMdv2PEZkvg64iEcUPEbEiGTXyVKPyRiYdGYGwwohE12lGEopktRNc+xGoriRDHZWvUIockprG0c6LpgdF05bB1CpDIFrpooXDufut1a3QGpai58fgFn9/p00caoO3EbpoPRq+H1yqYTTZSdeL2y2crrqruNa4fXa0L3gzohv4bfp9ejiqGgB5/P5Hj5FLweBZ9HFT/rlvEZTvxehYBPI+ATfKJY2IPX6yQc0IkGNXq6ksSjOqmoQWvSoDXhoyXhoSlu0Bw3aGv0MdiXpCmqk4ypDHaFGOuNMTvWZIpXE5QL41Q3pykXptjdnGW3MMlecZJqYZSj0gQH+V4elYd4ujfEaaWf5/vDXB728Wyvg9PtFu7mY5zvpHi+38Hzgx5Oii2cbCR4Vm3hstrEWSXJ6VaUi90kF5UoF9Ukz3ZTPNtNcb7TxOlWlLPtCOeVJI82Y5xupSgtBNle8HMnn2R9PkJ6JsLWUoLDQg/VTCtrswlmh4PcnoiSme9hoN1PY1imJenD0K1oLiuy04omO5AkixCrFIdgIdmFeCFJQsBSZVnE5UwRyzBqzcYazU0JVEW4utxuN4rsxNCctLckCXlVOlrC9HfGmJ1sZafYy8XRMOdHExzvTHFxMMTF4QiXh92cH/bz/KiHy/0ULw7bOVpv4W4+yd1CE3c3OiktNbGbbWNhIkxTXMEhXRNNxnYLkuM6ft1CeraN0lofB8Uh9jfGuLs1yXH1NsfVRU735jmu3uJuZZqTnUlODhZ4eLDCw715TqpTHO9McW9nnLuVCXaL4yzdbGZyKE5vW4hoUMXvcWFoDlTVBL8rdkIhD4osNghVzVkXqSSntS50OSQLdkcDkvPqst3RgMNxdVtZdmJ3mNdLwvXlkm24ZEvddSzLdlqaQ3S2+WlvDRCJGELgctmxOwT4vea+1zTFxC7IDI2OMDw2Sv/wMPFEI5FojOZUjLDpUPb6FNrbW+jr7aazs52WlhZciosGu2jLtdpEwY7TKdHT04vTJdqqJdPtLykqNqkWYRSRQ0Vx4XA68AX8ot3RYcXhcBIKBuuuLpcsYbOb7dQ2IaBZbKYrVxJ/G6vtOorqwufX8RgqPq+IGXs8bnw+D4ahEYsGCAQ9ooDD0EX82SfOPQG/RiAoeH7hsNgUSCbCpJpiQlQP6gRDbsIhL5Gol2QsQCwWoKUpRHNjiObGIN2dcfq6kowNtzMz3sfa7QkeHm29Fbjejrfj7Xg7/hvG6urYbDE/Sz43TWnjJgc7C1RLt6mW59mrLnK0t0q1ssB+ZYGDvSUOdpbY2bpFtXSbcukW28VZ1vNTVMuLbBVn2VyfYT1/g2J2mkJumvX8DCtLI2wWb7GyMEo2PUk+N816boZsepxsepztzQXmbw+wsjjCytI483P9LC+OMn9riLmbvSzOj7CWniC9Ms5aepT19Sny2QlWFoeYudHKykIfEyOtJBI+gkE/Hp+XcDRCsjFJW1sz3T1t5tFOPB5G1Vw4JJuw6Nst+NxWjqsz/O7lEt9/tMQ/vkjzv9+k+fcXaf71uwX++dksP78e4W+/7uLn14P8+PEAf/31AP94PcHfP5nix0/G+ftHo/z0ySg/fTLMjx8P8ddf9/LHlx389f0+/vSql2+ft/PFeStfXrTxw8tevnnRzffvj/LVO0P8/lkXnz/r4ffPB/ni3TH++PFNPn02zqODAZZvxEgErUQCMkGvikd3iDp6v4qqSbh1+Q0QvBntM0QlvXBMiYiBpjoJBjw0peL1NkNFlfAHPabA5biCC2tOPB5Rux4KejHcYsFl1KDvZiOSaNwyY4Sa2eRowt5dshAfNLdwAiqKuYhSJFTFgVt/oyFMdgj3lenQUt64Xlbsdb6X12ug6zIBvxdNl024vBPDUAgFvbjdGj6/F1XXkFzCueVwiqprl6xis9mwmSwhq60Bq024RxwOwaKw28REVFOdjI0Ncniww6OH93lwd4/3Xjzj57//yIP7Rzx79pSnTx/y5NF9zp885MH9Iyo7wsWV37zHxvZDtnaesll9zGb1lM2dJ2xWnrBdeUzl4IzqnSdUD07J5LeZm1tiduY2szMzLN5eYGerwNPjfR7sFXm0n+XRwQoP9xZ4fLjGi9Ndnj854eT+A6o7+1R2DqhU9rl7dJ+L80uO7hxTreyxUypxtL/H1nqe0uYWG4V1SlsbVLY2TXFrm+2NDYrreTaKBTbW11kv5Mhl18hl0uTSy6yll0ivLrGWXiG9uiz+XVklk86zll4jvZImvbJmClU5spkcmbUM6dUMG+ubZowxRy6bJbuWEQ6wXJaNwiaZTJF0OksmnWZtbZXl1UVmFxaZuHmbiZk5hsen6Ojppaunm46uTjS3ikupOQrN15ZWA3A7kFU7inrlDNQ0EYFVTIGrHl00G+NqIqtqily+gCF2vM04VjDgwTBk/AE3Ho9OMGjQ3BylrS1GPO4jFNBJxb3MjCbY3ZygqyNCIOTHUhOFrNdpsFrrTYkWixlTtFpQVI2GN1xbv3RcNdRFpysovBDJrlstXLdZuG5t4Lq1QYhplqtIosMp0WC/cnJdN0W0a1bLLxoMrVbRoHjN9ivx+CxXglpNjHvT0VUT04Qb69obTLCG/4hDXjNFrV/xfzvBxGMSAqDp+mowwffXf1V/jjWxuRZDlJyyGctxYDNZj3bJgUOyo2qKaPQKBsVCynQ2KIqj7qxwOq3oioXRFgcv96N8dR7l62dRvjmP8M3zGF9fRPnuPGoKXjG+fZ7k68tmvn3RxdeXrXz1opvPn/Xz++c3+M35GK+f9PLquI+HOy1srCRYvRVncTZKT5tBa1JnoCtCY8wgFHDSGHMTCykEfE7CfheRgEospJsMRVPY8cjE415CfoVoSCfkVwl4FYJ+N7rb9cZmgKse7665ZF2mqKtoTlGo8B8lHh6vKFvQzHO2yywZ0XRXPZJ7xTsUcXBdc9bj8IID5sJjyAQCbnw+lYBfPMZwQMPvdeHzang8CpGo90rY8qh4vYrYiPG4CHgV4doKqIT8GuGgm1DQIyKZXgWPV8bvFRs2HkM4tkScUyMWNkxQv4uA10U4oBMJKcQjBpGASjyqEw0qxEIK7U0GXc1eOhq9tCQMUjGN9iaDicE4q7d6WZnrJD3XQWFpgFJ6gGphlMr6FDvFG5TXp9jbmuX+zhwPd29xujvLcWmI871hXhyO8Gy/hxd3enm238vlfi8vDtq43G/lxUEb59UUz3Zb6qLVRbWFs0qKi0ojZ+UE5zuNnO808WQ7xpNKgselOCcbUR5vJTgtNXJ/PcqjrUZOtlLkpg1Ky41kZ8OUV5tJz0SYGQkyMRhiaijI3ESC0W6D+zvLjHTHCXgchPwKmupAdllxSVYhyjhtwumsuEyOlh2HJJwyDjOS6HAIV1c47MPlkohGw+i6RjIZR9cFa1NThKPacCtEoz6CQTexkEZfR5ipoRQzo42kb7Wyme7g/nYnnzwZ4PXjUV7cG+WdeyM83R3mfL+Xo4029nIt7Kf9bMwHyMxEWZsOk5kJUFqKkpn2U7gVIzMTY2Y4Sm+bF59ux2EXjYMO+zU6moMcbN/m9M4ij+8VeHSU5cF+mkdHeR4fZTi9m+HB/gJ3tie5sz3JbmGMamGESmGY+RutTAzE6OsIkAgr+AwrPrcDQ3WimfMRRbGb+AohjNeihDVBS3JacbosRKN+NHNe5ZAsOBxW7A4RQbQ7TYHLFL8UVTA9DbfyC1eXrAgWrK450VQJXbETDWvEIiqtzT46WsLomoxdcqCqKpKJWhDnPqsA+ysOYskYfUODDI6P09TaQXNzMx3tKSJhH/6AG59fJ5mI0tHRwcTEBC0tbXh8Bg0OCzbJJjhcdgGJd7pcuFyuOn9UkiSBJXHYsVpFIYrDYas7/ANBP/6g12xZFJuRNdefJNlxugQWwmazYLU2YLVdFwKWV0dyCedWPBHG69PrQrvbUPD4BEPQ49VMcUszhXXd5HMZBAI6wZCBz68TCntE6YVPxJijIS+hoKcej46EfcTiQYHviARIJgPEzdbFlqYgna0RRgZamJ0cZHFmjP1y9q3A9Xa8HW/H2/HfMA52V2ePDjMc7q+wV55nr3ybauk221tzVLZvc7i3Ilxb1WV2y7eplhfZ3V6gWppnZ3uBysZtShtz7JSXqJTm2SzOsFm8yeb6HNtbC5Q259nauM16boZ85gYbhTm2irfIZ6fZKMyykZ8mszpBZm2SzOoE6ZVJVhbHWF2eYmVhgtXlSdZWJshlJymuz7C8PMh6foJ8doLN/CQb+XHWs2OkF3uZn+sjmQzh8boJBHyEgkFisSip5gSdXS30D3TTP9CNz6fj9Wi4nHackg3ZdY2xgRgvTm7y+atF/vR6gb98Os+/v8zzr8/T/Pv3S/z7sxl+/nSEP7/XxU8f9fPTJ+P89HqEv380zI+vR/n7RyP8+/M5fvpkjH98OsxPnwzxlw96+curHv7wsps/vNfPFxfdfPuim6/O2/j+3S6+uezlu3f6+eayiy+fd/Ll805+eK+f79/r59uXQ3zz/iSfPZvi8v4IufkWmiIugl4XwYBSB/qGgh68Xh2f18Bw12rh1frCXtWcgqclO01IqrNeM1/b0a85AFyyXTi1PAr+gOCreA2NtrYWolE/8YhOd2cUr08Vle1uBV1XTBC9qy5SvRmVEfdtR9VcdbB8zUFQEyXELqYZcVScplNBqrc8ug213qQoKw4MQxXuLaUWgXSI5khFwuNxE42HGBntJxoPCzacWZxgc9ix2QVQ1el0YDUdW9baJMzagCTZCQW9FIsZDg/KPHxwyOOHd3l5ecmzs3MOD6qcPjrm0cP7PHl8wtPHDzl99ICdSonqzh67e8fs7J6yUX5MbvMh+dJD1kuPWC+fslV+SHZ9n/mFPD09w3R29dM/MMrszXnm5xdZXsqwWSyyu7PN0c4WRzt5jqoFDssZTu5s8f7zU06O7nCwd0hpa4ft7V22S1V2q4fs7u5Tre5T2d5jd2ePu3cOONzbZadSZX+vwt2DXXZKW2wV19ksFCltbbBRXCefz5PP5ijk8kKUyuVZM11bmfQaqysLpJcXWF1ZYm01TWZljdWVZXLZLLlsnmw2TzaTZ21ViF6ry2ukV9PksmtsrBfZLhUpbRRYW82wU66wtb5JZq1APptno5inkE+zurbIxM0ZOvp6SaZS+AMBPF4PhqGj6gourVZjbjfdWVftcjVRS669jmpigPn6Fk4XB2qN1WVCtWuMH1V3obll/H7dFAdcZjunKoDzblnsEIc0QiGdQEAlGlLpbvVSWGwjv9RFY2MQWVdNQajWEFhzcVlFI6L1Og22BjTdbcYQa+LSf0YK33RvmY4uixWLzSbiiibzUAhkll+IU9ffiAxet/7KFJFqoluttbHGybpmxiWv+F8CQG/5RWTwPyOM/8n/elPkumYC5K9Eul+2Jl7B7U3xzGqttzjWfp/VJuIyNrsdu13Cardjsduw2uxY7db67Ww2Gw5JEgsyyY7N0YDdYcdhOi2EU8KKxy0x2aXw6k6cr84TfHOZ4OvzGF9fxPj6PM5351H+9E4L3z5P8v1lgu9eNPLVhXBy/e5ZF58/6+N3F8N8+nSc35wN8OnTbj5+3MU7DwY4LndRzbWwMBVl4UaE1dudDPXESUZ1klGV5ribcFAmElAIeYWIVRO5wkE34YBKMKgSjxhCAApphAM64ZBbnGPdMrphni9lcW7UzOIDVROvVc0w22wVBVVVfgGJd7mketFH7f2gaVegeHFf5kaFKuD2NZeEYQiIu9en4fPpBPw6Ab+G13Dh88oYbic+vxCE3YaMzyvcWz6/SsAnXDEej0swxnwKIb+O31Dwup24TSGrBqH3eASEP+zXCAfcBP0aQb9COKgQCqoEvE7xdzT5Zo0xN4mITiKoEgupxEMKbUk37Y0ao90RZkcSTA7FWZntYDszwvpiN6XMEKXMIOXMGIebU9wrz/Fgd4l7u8vcqdzmeG+O87u3OT+Y5mx/jIv9QZ7v93O+183z/W6e73dwvtPBRbXdFLdauaimeFpJ8nQnydNygiflBE/KSR5uxjjdjnK+08TjUiN3smEO1vwcZkKclpo42WjmXrGZymqcjcUIpeUIW8txFiYCrMw2cWMgwER/gJFeP0O9Qfq7gowPNPLo7ibJkExbKoRbtSO7HDgkG4rmqosqkmRDcthxOQUAXpZlFNkp3hOSHYfT/DmHDUmyoutmLE0S4oXXY+Bx60SCPmJhH83JMM3JAFMTPQz3N3PrRhu5xS7mJxrZXG7jtNrHew+GeXWvi9cP23l1t53Lg16eVgc42ujmqNDC1lKcxRtBDtdiFG8FWL/dxMZCM+npIMVbAfKzYQq3kmRn4uRutbGx1MNwh5+AW8JhF4Byu+Ma0ZBCtXiL+3urHO8tc3ywzPH+PMe7tyjnhlmaa6O3zaC7zUPU5yDksWKoDejydRTZgqo5UE3HlCI7kF0iGujxiPmMrNhFZM5lNeOGQrCyOawm2sKCrIjGR6fJ0ZLNCKJLtpvuU4t5/hHuLadLQPxF6YOjLkz7vSqhgIFbc+LWHPi8Mm3NYdqavbS3BIhEA9glB06njCS5cCkKDof4/66JZ9FYlM7uHvpGRmju6BBRxJ52AgEdv1/H69OIx0K0t7czMNDPjRuTaJpCg6NBOLPsFmwOG5JLQtXVOufQ5pRM15iEopkbg/USHgnJ5SQUCaJpsrkh4RBxR6ddOO8kK6nmJhKNcSTJakYSr4uYrFM8f48hMz83SSBoiHZUXRdQfq+Gz68TT4SIRgMEggbBoAe/3yNcaV7NLKLQ8Pp0wmGfELwCBqGgB3/ATTBgEIv6iUREbDES9ROO+AmHvITDBpGIh2jUQ1NjiFQySGdbjI6WKH0dqbcMrrfj7Xg73o7/lnF8Nzv74E6Ww+o8hzu32SvPUSndYqs4Q2X7FtXKAhvrU1Qrt9lcn6WQm2Rn6xal4k021mfYKsySXh6hUl4guzZOLjNBdm2CQnaKXGaSzNok2bVJVpfHyKZvkF2bJp+dJb0yRnp5jOWlEYr5WZaXRlheGGZlZYqlhXEW50dZWphgZWmC7Nq0cHCtjrO0MkpmbYKVpSEK2Qm2t6a5f7TCTmmS7a0Z2tvChENegkEP0UgEn89PKBwiEg3RlIqRSETxB7x4vUYdcu902fB7JOYmYrx+vsCXHyzxxTs3+PPHi/zjs2X+98s1/v35Ev/8/JaAzr8e4cePR/jHJ6P8/HqUv33Yz98/GuLvH48LweujATnnJYYAACAASURBVH56PcSPHw3y48fD/PXDYb57p5fvXw7xh/f6+eZZB99ddvLNZRc/vOjn+5cDfPdqnB/e6+PbyzZ+eLeDP77q588fDvOXD0f504fTfPRkjONKLwvTMTpaDEIBmYBPJRkLEPAbGIaOppoiku4iEHDT0hzF0J11OKzXq+H2KEhOMZHT3aJRUTFblAyT1dLb30U0GsLvdxPweQmFfbQ0x5mbHmR1aQyf34y16AqaKXCpmlh41RwEqukSq0VpnC6bKWq56rX3qnrlShBClVR3ktWcaB6vhqJKeL3mczQXZVcNec56BFNVBWy5uTlBT28rszdHRAuQUxZRJocDm1ltLWKJDdjtDVjtDfWdSlWVmZoaoVrd4Gh/m8O9DX772Wu+/uJLnp6ecHL/kEcn9zk5ucfj02MePbzH8YMjjg53mb4xSaFQoFrdo7B5yEblIaWdE4qle9xaKDI0PE13zxB9/SN0dvbT0z/C5NRNlpZyLC6lWVxYZX19i3Kpwt3dKvf2ttkpFahsFamUcjw82qeysUVle4fy9g671X3K5V22t3fZ2dlnf/9QfK9UZWtzk+2tEg9Pjtmvlnl4fJ/tzS02ckUKuTwbxaJwVRUK5HN51gsb5PJ5smsZ07W1Snp1ldWVBTIri6xn11hdXiGXzpJdTZNJZ8hlCuRy6+QyeRE3zGTIrK6RWV0hs7bMem6NbGaVYi7Dei5HMb9GZavIer7AejZDPr/KjelxEf1LRlF1wV6rlSIISK+EU7bV+UM1wLYoM3DUxa2acOs2I12y6kDVa+wtM4JoNse53S6zRc50tbhddbi37pFxu4WT0fAoeH0ajU1hkkk/waBKMKTSlNBYmk2xudbKrakmYrEQDpfTbBQ0BSerhWsNphhUd1o1ILlcVzFEi7XOpLqKHlq5YmyZEUSLRQhRVgs2mx2rzYLh1bCa7Yy121+zXTe5XqI9saEeTWwQLi5T4Lpmu2p0tNhEI2KD1YLbo6PqsgDIv9HW+MuI4hVM3mK10GCpRSyvYpBCGHszPtlwdf0bMc3a46tFOa+bz6GhJrLVBTgzkmmz0mCKg3aHDcnpRHK6sFiviyiM3YLuFiK4othQFRuqdI3Bputc7gT48nGcb54l+PosxtcXcb66aOSbsyg/PG+qC1zfX0b57rKRby/b+OrFIF9cDvLVO+N89XKGL14M89uzVl4/SvLZWQ+/fjTI+eEA90s9bC6HKCzEmBqOMNAVYLg3TF+7j6a4m0hAIerXhVMrqBAOyvg9LsJBweES7iaFRNxDOKgT8Mq4DREv93iUunvWMOHrHq8mnLG6C7dZjKDrGrpbRM91M44oy284tAwFv184IXTze/XD7ayLXoGAIT4n3C7chlx/73g8Mj6vSsCn4PeLx+fzmy4sj4gZ+j0qPp9qurxUgiHdjGK6CPhkwjXovl8hEfPjD4hWxaDXSSSgEAtpxMIasbCbeFgnHJDrwlYy6iYVN2iM6jTHDRojKp0pg77WACPdMWbHm1md6+Tu9jT7xVG21oYoZ4ep5kfZL05wWLrJ3fJtHlSXeLS/xMnuAve3p3l0cFvAyQ9u8OxwkvPdUZ7vD/Jsr4fz3S6eVjt5tN3CWbWD82obF7ttPN8Tjq2n5SRPykkebye5qDbxtJzkpJjkZKOR/UyQR1txTktN7GcT7GXibM37ebjRSnkxzM5aE5nZCLfG/dyaCHJrMsLkUJDR/hDjA3GGuqMMdIYZ6IoRMCT8hkwiFkBTHKiK0+RpuUTbr+kkqoPMzXZqt1sT7h9JNAIbhi42u0yhQZKsogDIaUdTnPgMmf7edlqaInSmwvR3xbg50cHseDN72zMsz7ZysDnAy5NZjssjnO4Mc7Hfz8VeG093OzjZiHFaaeX+Rhfby83k5xJU11IsT/pYmgyxvxolc0NndTpKdjZBcT5BeirAwniI22NBCgutbGZG2S3OsFecZjM3Q0tzEId0Dav9Glbrrwj4FOZn+qms36CwNMCtiRZ6Wr0kwhJe3YqmNqAoFmRXA7LTiizb0TUnLtmCS6kJUTZRwOMSLcmy4kB3u3DKNhzOBhxOixk1bMDuuH7l4pKtwv2oOa+ihi57vehENu/L6bLhlKX6pouiCB5ezT0sosWCg+c1VHwehYBfJRrS6GgN0NzoYWCgB8klotgul+uq7MlhRXLakRUZr89LqqWFvuER2nu6STU3EouF8PpEk6jHqxKJBOjr6+H27TmGR4bQdAWbwwTM2y3iss2Cpqsm2F7CKTuRFBFXNDxuYvE4ktMpSqccdhxOB26PjsNhxeawCPSDXQhlhkcnFAoQT8SxSxYcjgYcdvH6rDEvPWYUubMjRTDowefTzE1at3Bt+XUCpljl87tN0cstYPM+XcSo/W7h2goYpvjurm/4ijZWt+D8BQySyTCNjVGaU3GSyQCxiJfB/ja6u5tobgzT2ZJgcrSXno4k/d2JtwLX2/F2vB1vx3/DONhdnd2vLrFbWaC8Oc1WYYpifpZsepL13BSbxZsUC1NUtm9RKS9QzN9gPT9FcX2WpcUh8tkpFm8Psl6YIb0yTHplmFx6jLWVMdIrk9y+PczMTA8z0z3cmOzl5swASwujrCyOs7Qwys25IRZujXD75hC35waZuzXCzZlBbk4PcHNmgNtzQ8zNDrIwP8rC4hi3bg8zf3uU2/NDLM0PsLkxxc72FLvbk1QrMywvjdDb1YjXo6MoKpqu09jUhMfjRdc0vF4ffr8fw9AJ+L04JcGkUBUHyaiLe+VePn6+yG9f3OIPH83zp49u8vffrvLjb1f41xer/Pz5PP/z2xn+9tEIf//1MD/9eoAfPx7gx9fD/OWDYf7ywQB/+3U/P74e5cePR/nHJxP8/ZMJvn23jz+8GuQP7/Xz9WUvn5938fWLHr697OObd4b44f1xfnivnx/e6eD7d9r4w8tO/vJhN3971cPfPhrjb5/M8scPZ/ns+RTbuTYGunyEfE4iYS9et4rfa4iKdENEFQN+N9GIQWM8gLvmrpLtjI7219t9ak1auiph6KZzxVCJxoJ4vDoer4ZhaEJc8ggIsKGLhY+IHJqxGE1G02qtXVcxmlrEUFZMZpIiISuiFUw2RQxFMe9LVUTjoirV278UsznRratomli0KYoTr0+vO780VTQQyYrgU+iacJV1dbcwPtlHLBFBcrnM3U+x02izN2C1WUS7m61BNLdZhejl87lZWppjd2eTO/tbnB7v8uUXv2evusPJ/bucPrzH6ck9Hj98wMOH9zk+PuLRw/vsVLZoTiXp7mpjbGyY6ek5llbyLC6u0dM7QnNbD23tPfT1jdI3OMHk5Byzt5ZIrxVYSxdYXBIMq2Jhi3L5gL2dA3Z39ihtl6lsV9ncKPLk5D6Pj09YXy+yW91jt3rIdnmXavWASnmPauWAveohO+U9tjZLrOfybG9tsbtTprK9Q6lUoljYYrO4TXF9i41iicL6BoV8nny+QDabJbOaIb2SZmVpmeXFJdLLS2TTq2QzaXJrq+TSq+TW0hRyWbKZDNnMGuv5LPnMKpm1FbLpFbKrS6xnVqlur7NZSJNdvU0xv8rS/CSLt2YYHOijv7uDgf5uUs0pPF7NdPpJyIqMLEtigVCLZJkOQ1kVh6v+2nXVnYBvurGuFvCOq0W84UJzK+I2mlPEQ9y1Bb4Lj+lW0QypzixyGzJer0o4bBCOuEkmPCTiOp0tKuVMO3e2epkebcLvN7DZbaIN0HRUOSSXaB/8hUhktiFabWZM0Wrypyx1IeqqKfFNh1cDFqvddH1dMbeEQGX5ZYzxjXiixWrFYqmJZsLFdd1yjQabBavdisdrCKHJ1iBAwjaxo2+txXitVvP3vSlwXfuFy+uKvyVYXzU3lmheNK+3i+tt9isumRCwLL94Lg1Wmwnjf7NRUjwGS70x0o7FKrgusioTiUSEw8NegyZbkFxWDF3Crdrw69cozft4/SDGV0+ifHMR5avzGF+dx/n6ooUvzlJ88STGD5dN/PCikR8u43z7LM63z1N8/243Xz3vMgWuWT5/3stXz7v47VkrHz1q58MnU7xzMsY798d5eTLM6V4P6ysdLM/GSd9uYqDLoLvVTWvCTTygEQ3pxIMK8aBwAUYCQsxKhL0koh4SUYNwQDP5ii58PhWvT8VtCEG2BrsWgpUoWnCbmwo1kVfTr3iGtbZBn18XYpXuMtlYuhB5vQqGRziwDLdswuF1Adn2qBhuwd7yeGS8HiehgErQpxD0Kfh9MsGgRsCr4PPJRMMeQn4Vv1fA9KOm29HvFVD5SFjA6EN+hWTcQzSokjAh8MmYSlPcTUvSQyqmkwyrpCIaqZhGU1QjFZXpbfXTkXQz2B5ioCPAWF+UtVvdZBa6Ka6OsLs5zZ2tGe5VbrK3PsXB1i3ulm9zvLfM4zsZjg9WOd5d4NH+Ik8Pl3m8N8fTvUme7I9xvj/C2e4A57sDnFV6uah2c7HbwVmljfPdDp5WO3m608HFTgvPd9t4tisaEB9tRnm4GePxdorznWaOtxLsLEW4X2ikshzlfjHF3UKK4nyClZkQ+fkE2ytN5OcSLEzEuDUeY3Yszsx4I0M9Qfo7QrTE3UyP99Db0Uh3eyOG6kRxCbeR5LSLJmhJQrLbTS6T0xSr7DgkEc21S3YcDjuy7BKNiE4JlyybUHmH2ahsRVUlAl6ZSFCjpdHPUE+MG6MpJodi3BqLk51LUs21cFLu5vKol/ceTvDyeIxnh/28uDPG071BDvMt3F1vorya5G4+QXklQv5mjNWpEItTIfJzQfKzQf5/9t6zuY0r0aKtevWuSKBzRiNnkARzThJJZSYw50wFS7JyIpUsj5zjjC2JnrE9DnN/6HofTgOU7/sHUzpVXQSBJhIR+uyz99pLF/JsTSRZPZ9gZizHxaE0C+caWL7YyOz5MgvjreyvjXJpc4KrOxUub02wu3qOzdVzdHdkURXB6FO0MIYRxncVPCuEpddjaCGMIPYm+FbieE7VwlimgqXL2JYWOLMkdEtG0UKoalgwyvRwEB8UAHlZrUdWQqiKhKKEg1ihaOAW0WEdzzOIRh0MXcIylaAcJ1hMcQWuwY2YRDyLRDIiROqIWJzzPBPP08lk4uQyCdLpKA2lJGdGumlvSdPTWWRqagLNstF1E1UzUTQVx7GRFAlNE04ry3MpNDTS0ddPZ18P+UKOXD5FLp8M3ncuhVyczo4W0aTY34vj2oTlOsKSEO4kuZ5wWDTWKoEw6vkRorEYmqaRSsbxIh5aIHDJchhZEYiHWCJKNO6hqiqpdJJcPothiu/xpnIjilrPTGWciOdgmxrFfIKW5qJYCHUMYjGXZCpSa2uN+g7JpF8TrjLZBImkTzwQtyJB22w85pJKRkjUIotebVE7EfdIBJdls3G6u1opFdOkU1HKjdnA1eWTz/iUSklay3namwtMnD/F/NRpblxeey9wvR/vx/vxfvw3jI6W7NmhwTbKzVkSQWSimItTLmdpay3S2pyns6PI+PgoZ0730d/fQl9fMw3FJE2Nabq6ivT0lGlrL9DakqGpKUlPZ5Hh/jY62ptoa2ugrbVIU0OKk8O9NDVmKRWTtDUXaGzMEPFNisU4pUKKxqYMpVKKxkbxxVMqJWguZ+loLdDeUqKzs4mWliIDgx2cGu7gzGgbK8sn2d0aZXdzhJ2tMc6f66BUiAYsCQ9dNzEtB8t2MU0bw7IwTQPLMsjlctiWgaYLxoJthuhrs7m+3sUnjy7w9eF5vj0c4/XHF/jXpxP87/eL/Oe7Gf7z7TR/fHVOiFevevjP573854sBfv90iF8+6eXfn3Tz2yd9/PnFCP/5bIQ/vzjJH18M8+cXJ/n100GOPurl57/18/pZBz8+6eP7g27evujlx8M2fnrRwdHzZv71opVfP27ht4/b+O1VL398for/fH2G3748y+uXo7y8e5aV2Q6a8haZhEU25RH3bSJOdbIiVgXjUYt0PEI6EcF1dOIxN2iTc4PIn0zEERFDxxFClZhEGQHI3cT3I3gRC9e1hEvKNXBsIUwJwLwjYoSWELssS8OwhHBgWopw2xhKED/UAyFDwzTeqa03deHSqYLC7WrcUa/FE23bwI84x7EzOxA3bB1DVwMXl2jH9DyLfCFFvpghlUkhywqyoqBqmlgJlUOE5TpkKURYFpN7y9JoayuzvDzL5b11ruyv8OTxbW7f/oBLu5vcvnmdu7euc/fWNW5/eIVbNy5z+8ZVPrx+mcmJixRyeVKpJNlcjkKhkWKpTGd3H20dPXT1DTIwMMrJkXNMTs0zO7PM8vIm8wurTE/NMjU5SWVqmpnKHGsbV1jbuMra5g3Wt65z6dINPrh6g2sfXOeDKzdYXFphdXWd9bVN1tc32N+/ws7WPlsbe+xsXWJ9bZvV1XVWV9aEW2p5kbXVVZYWl1heWmZtZYON9R22NndZXVlnZXlZCFzz88xU5pibmWd2aoqF2QqzlUnmZ2aYn5thaX6OuelJ5menWF6cYWNlno3VOfa2Ftlam2d9ZYHVxQVmK+OsLlZYmrvAQuUsZ0b76O5spqGYJhaN4HmuEKFsE9M0a/933RSRGlFKIIQu09IDrpaBaQetcrYuXp+B08+wFWxXrzHdqhB516sKXVXelo7lCJefHYDlaxw4VyMWc4lEBIconhAcrqhvEvMtEnHRlDc8kGNpuo0PVju5f2WM7tYUibgvIoDh+kDgCiFJCnX1oimx6oQ68Y6bqdakKP3fJsJQbQuFpZrAFZakWgQxJMuEwhKhgJ8VksKouvZO06JgdQmHlRDBqvevBrMPhwPBSUQUZUWuua0EK0sA8EPhd0Q2qSpy1ddErKoLrCp2/UXQq4H0xX0IS9XrlcV54XDgeqs62oLbDOKYNQdbOPSOwCUeSzgQyaRwqCZwybIkGDCGhGPJeFaIplQdT3fT/Pg4LxoTDwRr6+1BideHTbw+KPOPhyV+fJjjn0+L/Pw8z0/PCxw9K/DmSZ4fHuf54Uk3Pzwb5h9PuvnhsJN/HLTxw/MBvn9xlq8OBvny4Qif3Onh+bVu7l4e4M5uG1tzGSpnIpw7FWWgPUJz0RGCTdqhmBFNwNmkTSHjko4bNBXjNOR90gGvKh4TE9R4zBaTZtusxWttR8OLmDWX63HUUJyOVJ20nikm1BHxue56Jp5nEQkWK2IJEz9qksnG8SImyUSERMImGbdIJRySCYdU0iaTcklEzRp/K520xP1MGmQTHomEGbDFDFJxsV8uHSER08ikLHJph0LWIZ+yyCUt8hmH1gafjuY4XW1Jzo00097kM9iZob8tSWejT0dDhIGOFN3NEfpafcb6UlROlzk/mGVjtpdLK2N8uDPO3tpZrmxN8OHlGe5eXeLuB0vcu7bEvatL3L++zN2rc9y+Ms3dD6a5s3eOe/uneXDpDPd3h7m/08Pj/W4e73VxsN/B4702nux382CrhcNLLTzebeTxbplbq0UebDfyYKvIo50Sj3dLHO438nCrgRtLea7MZ7i/XebKYpH1i1k+WGpgZ6aBK0tlNqcLjPbHOTOU5mRvjDODCcb6Mwx0JRjsTHHuZCsz40OUshGK2RgRWyXm2xiahGVpgvEkB9ByRULVRARRkSVc10ZRtSA6Jgc8JMHYsm1LCCGagqWJxSXLFE7VmG+SSTmUshFOD5VZnOzh3KkS8+PN7C42c3BtgI9u9PDlg16+e9TOl3fKfH63mafXOri/08a9nTbub3XywXITm5MZLs9nWRnPszedYXMyzdZknoWzOWbP5tibKbF8PsvSxSK700nWJnLMnWtg/FSBidESU2MNrFT62VkZ49LGOXbXzrO9MsbW8ihrcwMsTHczNtxAUzGG66giMijXoQcssSorS9ekoIRErkHgqxw+Ed08Br+ruoQSgOEFW0vCtDRUTRLcPkcX4pcmOGWGKRZTNF3CdYUgbFmqeL/EXKK+RTrpE3E1ojGLWMwiFrOJRCw8zyQaMKIiEeHIFE5JRzSOeiapVJRYzKKhECefcWhqiOFHHWRVxTRtNN1CUiRMy0RWZMyguEe3dDK5Al39A3T19ZIv5kimfJrKOVIx4abMZaK0tTfT09tDZ3cX0ZhfE7hMSwhW4bD47JRlEfs2bRvLFu4/x7EEeF5RkQP3u+c6yGoI2xVR6c6ODnq6O/GjDrlcBkkWoH1ZrSOXSWAbGo6pcPHcSVrKOSK+jeuKhtVozMaPOESjHrFohHhMCFaJZIR8LkU645NK+sTiHvGEaECO+zb5bJxY4PSKxh2SMY9MJk4s7pJMiuPddNqnpblEJhMjmYiQSnokky7phEc2GSWXjlIupmkr55k6P8yHl9dZmTn7XuB6P96P9+P9+G8Y9fX1Z1VdIiQJCLCsBiv4smCaCMdLiHQ2harJKMGXviRLSLJo4zJtXQC7g2YuWQphmSIyJisSklwv6oIVcV2h0AlCoTokWUzgJCVEffgEYUl88SpKfcCIkJCUEKoSRlOlIAJnEYt7lJty9Pfk2Vw9zd7WGS7vnmFv9yyTk30Uiwksy0TXLRRVx7JdDNMmmcqhm3ZQc2xhmAJu6ce8IFankkoYnBnKsjjZzOZMO0+vn+XVvdN8/XiUo1cX+fnzSf74dpHfv5nmP99c4M/PTvLnZwP88WmPiC1+fYrfP+vnl7918eurPv78fIQ/Px/mzy+G+eOLYf736xF+etnHvz/p583zbr571Mt3j3t5/ayfn5538fZZB//8qIufX3bw80ct/PqyjV8+auOPzwb59ycD/PbZEL98Msh3Twb5270hProzxuZsK13NHpmkJerYYy4Rz8BzVfyIQSxi0lrOUygkAoi8Sk93W41pFfU9ISLVmgmPmw4tS8e2rQBOfNzqVY0YChFKuAYsSwhi1VU8IVrIQbOdimMbRCIOtm3iOSaOpQkhK3Buif20dwS2gJNkmeJ2bD1wewXweUtEzCKehW3pwe0f71dl1rS2t+JHo0Lg0sVKZNWeLythJEW0AaXTMWZnJllbXWJm+iJjY0NcvHiO0ZFBTo+dpDI5ztLiHBMXz3N69CQjJwfo7eqiodRIJpMjncqTyxcpN7fS1t5DW2cf3X3DjI6d49z4FFNTiywsrrG8vM7CwgozM/MsLCwxPzvH3MwMc5U55iqzLCxtsrJxneX1G6ys3+TqBw+4des+V658yO7uNTY3L7G6usnq6jqbG5vs711mZ/sSmxt7bKzvsrYiBK7lpWUWFxdZW11meXmJleVFVlZW2FzfZHtrl/XVDVaX11hdXmV5eYX5uRlmZysszs0yX5lmZnqC5aU5lhfmWFmaZ3V5np31JbbXF9laq3Dr2ibX9le5dmmFzdUKq4szzFWmmJoaZ+TUAKVCkmwqImKwphJEY1Qx8TLkd+DvWi1iqOsqpm0EfLdjzpYQTYV7KxJxhdhqiwii6aiYdjWmqGK/43KpRWZdrRa5qglhjl5zezmuGrhi9BrLzvcEIyibiVLKR+hp87m8Ocy1rW5u7/Zx78pZetrSJBKxQPAJGgKlMLIsUxcK1dxUdaE6ToRCNXGovuqskqqcq2MHV5WH9S5j693IX31VJAv91cX1F6eYGg7aE+upl4W4JYSoEKHgNR+S6oXDKxCyQqFACJPe+SmFa39bhc5X78exAHXsTjvxjuMrFDixQjVmV6gWh6w+TuE8qwpcx8LfiXAgDgaxT1kJopBB42K4GlusF+B8KRC5FEVMYG1LxrNDjLQbfP+gkbdPcrw9SPP2MM2bJxmODou8flLk9cM8rw+beHNQ5M2TBt4+KfDP5yX++SzH0fM8R8/LvH3azpunHRy96OHts05+OCjz45M2/v6kk+8OmvnmYS9f3h/ii/v9fHy7n4/vdPPwSiuHHzRze7+V5fECs+fSjA3E6W1PUsjYFHIupaxNSylCIePQXIxSzHpkkzb5pC3cXAkBnY8EPDjXM2rMLCFcVZsRNaJRUSwSi7vBZRa2p+NGDFxPCGGeo+P7Nr5vkow7xGIGsZhFLhcXnK2oELBScZtUwiGT9kgmLLJJl0zSJZ2wScVEW2QuZVEqeKTjBpm0RT5pkakKXHFDOLQyDm1NMZobPMp5h8aMQ0O2ulmU8xaNWYPBrgwdjRFaizbdTR5djRZDnTHGTxWYO9/MWqWbqxsjXF0f4cbWWS4tj3J1a5w7V5e588Ea929s8ujWNvdvbHPn2gq3r85z51KFu5cr3Nw5x63tEW7tjHJ7e4j7OwM82Onh/nYHD7ZbebTTxqPdFh7tlnm43cijnVYe7TbzeLfEwV6JB9sF7m0UebhZ4PFOkYOdBh5sFTnca+LBVjNXFxvYmMxwa6ONzekGJkdSLJwvcn4wzsXhFOMjOUYGclw8XWagO81wd4aJMz2szp8hn3JwLRnbFBFBw1CEECOHg+Mf+VjgUoSQY5pqAI5X8H0PVVODSGIVHC9OW6aOaag4pobvGiRiBrlUhKbGJP2dec4NN3CqJ83kaJ5Lyx1szZa4vdnCR9fL/P2gnb8/aOKb23m+up3j+X6CB5tJri3n2ZqKsTWVYH0iy+ZknuXzKTbG4yxfSLMzlWJ9MsfyhRyz54pMnEyxcj5D5XSOqdN5NidTVM5kGR8rMjnWyPhoiakzzazNDbO9MsL26inWFoZZmO5m6lw7Z4ZKDHalaSx6JBMmUV/HNBUsS63xxhQ1hG0b6LoUONyqHC0JTQ2jaxKaJkD7un5cQCGe15BoOFTET1UTEUTH1nBtDcsQ3zsx3yERc2qlNq5nCGEqGSHm2zi2Rtx38CMmqVQkYDgeu7V8P3BxRUy8wBUc8U3i8QixmB8sHhrksnF6uksMDzYTjTsYluBfaZqBoikoqioaeQ0DI2i3TKUzNLd1UG5rJ5XNEo15tLcVScXF+7zcVKC7u4PWthZKDUX8WARZlUSkUJOD4/0Qlm3WFgkivodhCb6WaWqoqoYsyyiqLC6PuHgRB91QSaRiNDU2cOrkgHAPBugHOt+OqQAAIABJREFU4aYN49o66bhPKu5xeqSPfDYmBL+YRyIuuFoRzyLi2fhRl2TCJxYT0cR0KkomGxVsrZgbsADFz+rv0ZhwdqXiERLxSM3FlYy5ZNLRoFExQirpk80kBH8r6ZFNxygV0hRzcVqaMlw808/KzFnmLg6/F7jej/fj/Xg//htGvVR/VtEUscIuh9EM9ThyEnBfahDh8AnhOJCC+nnpr5MqARo+IdwDQYylelndu+yV2gTpGER8IlTPicARUCfVBROrcMB0EUKYrEsYli5W7pU6Gotxttcvsrl2mq21k2xvjDI3e5J0ysPQdQzTRVZ0VN3AMG3yhUZsz8eyHSHeyWGSyTgNjSX8qENzSwOJhEc6ZeNZJ4jYdTSmNfpbXRbP5/hwvYUfnp/n31/O8vPn0/zvd3P88skYv38+wm+f9PD7J/38+fkwv346yO9fDPPzx7388nEfv77q5+ePe/j9syF+/2yIf392kt+/OMWPz3r48fkQP310ktfPennzrIu3z3p4/bSDt09b+PmjVv71ooVfPmrlt1dd/Paqh98+6eHXT/r419+GefPyFG8/Ps03j8/wxeEsI/1psimbRNzB900cW601Y0U9g0wmGkyIdBJJHz/qYlkauqaiaQL0LoRJVayyebZo43IMkskormvWAPFC3KrW0weCl63X4oi6Ic4X7YrClWPbugDDmwrxuIfjiKiiYVYFM7FfFY4vQPUBa8s0Mc1jd08VYi+ENdEmWRXnzHfaxkxTwYtY5ItFLMdGViRxoKYIN4ikSEiKcH4MD/Wzvr7CxMQETU2NNDQ20dzSTlt7O40NZUrFErl8nmwuTyqVJZXOksnkyeYaKBTLtLZ2MTA4yujp85y/OM3FiRkmJmeZmVlkYWGF6el5pqZnmJ2dY2FhkampaaYmJ5idrjA7O8PM1AzTU1PMzMwxO7/B/PIlltevs7pxnf3961y5cpu11UtsbFxlcWGdhfkVtjZ32Q8iiqsrW8G2zfLSOsuLyywtLrKwsMDy0hIrKyusrqyxsb7N8soaqyvrrK6ss7S0wuLiIgvzM8zNTrM0N8vKwhzLS/NsbqyyujjH5tocOxtzbK9Os7k4wd76ODcuz7O7XmFu+ixnzwww0NfB6dERmpubsW0L09SEO1KXBWBWrU7aRBW7gO4qQuBydAwriClaWhBLVIWTy1LwXBPbNWqvFcczsN0gBhK1g0ZPtcaVq77OhWtLOLhcTw8iJEI8c1wD1wmiXoH45UaE+zHimcR9m0zGJ5PxKZc8LowWuXXpFI+u9PLx7REOrp+ltcFFU4VoVwWun5Dqqa+vthgK4erEO+JNfahOuK9C9YTCVWfWMcC9BqGvOb3qhdgjhcVna5VxFaoXIlogoEmKXBOSqgJXfag+uP6qW6xOXE812vhuzDFcXxO+3r0/4n0iPotrrq1wiLr6cHDbJ46FuXC1MbL6GX58O/Xhutp9qDrH6oPHVRW4TgSP9UTg6KoPCTFLUZXj/cNVR5qIKoaDeKWiyCSSUQxLJZn0aG5KcrZb5/uHJd4+zfL2IM3RQYbXh2neHOR5c1jg7WEDPzzM88OjLD88buSHx0XePMlz9CTD0bMib5+2cvS0g9eHjfz0ooWfPmrj9ZNGfnxS5PWTZv5+0MJ3j3r56tEpvn8yzFeP+vn2oIePb7bw6d1OXt3r4sF+Nw8ut7A1X2Js0KezbNNe9mht9GgvRwKhK0ZHOUljwSefdsmlXUoFn2TCwnW0Ggzbixw35B4LuKr4jPctfF8wblzPxI/ZRKM2sbhDMhkhGXdIJl1iUZuYbxGNGiTiNtGYRTTqkEl6JBMOsZhNIR8jk3FIJU3SSQF3z6cdCmmHYtohl7JpzHvkMxbZtHBp5VIC+p5N2WQSJvmMTbnoUsqZNGQsGjMuTTmfYtqmlHFoypt0ln362uOMDRQZ7clyYbjI/MUOlia62F4aZm91lOu7E9y8NM2N3WnuXFnk3gdrPLy1w6Pbl7h7bYP7N7a4e22du1dWuH15ng/3Jri9d45bO+e4tX2S29sD3N3q5f5OLw+2OjnY6+DxTjOPd5s52G/l8V4Th3tNPNlr5GC3gYc7JR5tF3m4XRBurb1GDvZaeLjVxJ3VMtcWS1xZKLJ6McPCuSxnBnwmRzKcGcrS2+oz3J2lcr6b1pLH6EAD1/bmuHN9nWLGo5D2iFgyjqmgqtWYXADwVgWgW1WVGjNL05RAfJGJRFwh0CgyqiIF32/CeSQWfjQiERHRj0UdMimfplKSob5m+rvSnB7KMjZU5MxQge2ZMo+ujvDhZhcf3RrkoxvdfHyzg4+ul3mwneL+eoy7q1E+XIpwqRLhxlKazckE6+MR9ucKzIylmB1LMX8mzeZUnuXzMS7PJNicSlMZS3NxJMfFkTzjp1JcOFXgwqkildNZLp4scOZknrPDeSbGGhkfa2DybCsXx8qMDRboaU9RyJik4zoxV8GzJQwjjGFI6LqIEEY8S0QKVcHKqrqzqhHN6qbrAiav62ogEMrIajjga1UbEINmQ0PBsVWSCZemhgzJuEMi6hJxDaIRwclyHAXLkoTI5RjEfAfXMXFcnWTCJx5zSKdEo6hg6AmunR8R769IxCQaEyUOsZhNMhUlkYgSjbnkc0k62hoYOdnGYH8DuVwU1TSEQ0/TCMuSAMArgqem6wqGoZNIJmlsaaWlo5OG5maiUY+zY/1kEg7puE1DMcvJ4QEGBvo4f+EczS1N2I4VfKYKl5okiXi9oqrCIWYZaIaGpATPq6KhqAqe75JKp4lGPVKpBIahCTecIjE2MkQ05qLrwetVlYMWW418NkEm7dPX00Y6HQsYWhH8qCO4WhGbfC5FxLdFxDDuEQ+Eqkw2SiYdF8JWxCLqCwZXNOYQi7vEgphiKu6RTkVJJo9FrlQgcKXSUVIJn0wqSirlkayB6EVypK05z/nRHiZOd3N6uPxe4Ho/3o/34/34bxj19fVnFV2jPiShm0bgKAgFsOJqS9axKHUiXPfOZK0KUQ5RL0loho6sqEiKQn1Yoj4cpi4svcOGEb/XSxJ1oer5grlyojqpqU1upFqUJhSWg0lZPfVSiBPBhMzSFTra0oyeauXc6TZWFgeZnOghmXDQDQ1Ns5FVE8WwsJwIrhdF001UTcd2bCRZxfU8otEImiZh2iotbU3CHWSINh1DC+NYMhHrBMVkmMFWjUeXe/nmyXnefDzJ/36/xB9fj/Ofr07zn89P8dsnffzyqp8/vhzhl0+GOHrWy08vxHb0opd/fzrIvz8b4o8vTvLrZyd5+9EAb1/08c+PB3j7fIA3Lwb56aMe3j5t5Z/Pmzl62sw/n7Xwy8t2fnvVwR+fdPPHZ7388kk/R38b5Idng3z/eJhXN/vYnS0yd7GRxqKB54r2HsfWhfhjqfh+wOhydSIRGyeAwDtBnEHUPCsYhiKigY5BMh7Bd2wRYbTNmnhkmXpNRDIMESG0rGpronIcQ6zGEg0N21Zrbq6q+8AKooiOY2JauoDeGiIWYFkiiij+1sK2rXfAyXrt7y1Lx7UNHKcKttcDLpdgdIkoj0ux2BDwJJTAuSVWLCVFtElNTFxkdUUIPSdPDtHR2UlzcxuN5SYaG8s0NrXSWG6joamNpuYOOrp6GBwa4czZC5w7P8HExBwzM0vMzC4yN79EZWae8YkpJienmJqaYXpqjunpWaanKzUha3pqgplKhZnZCjPTk0xPT1GpTLG+vsnWznVWN66xunGdu/cO+OCD+yws7FKZ22R2do2ZyjJLS2tsbOywvr7Dysoma6tbrCxvsL62zdrKJuur60LYWl1lZXWDrY0dtrf3WFvbYn1tU5y/ss7qyiqrK8Lttb68xNbaEpsri6yvzLAyP872ygW2V8dZWzjP7MQwF8e66W7L0dFaJJ2K4vuugFvbJoaho+syuqEEq+xC2NJ1VTR8BQBe0xYNcIalCYaQY+B4lnD/2RqmJf63AkxrYzkirmjZunBsOQJaa7s6VpUn945Dyw3g8VWBy3F1/Jiova8KYBHfFiJBVRBzRcQx4pmkkw7ppE88ZjA6VGR7ZZgXdyf49N5pXt06yeOrJzl9soxhGIRlqdYiKHhUob84nE6EjiN99VU+VQCPr8b66kInkBTpHRfXsaNL1nVkXfurOFVzeAVuqlpkMcSJ6sJC/XH08cQ7DK3aIoJUHywg/NWJVWtfDBYpFE3+P+ytOqoAeLFIURX0AgZXzb1VbYL8v4sh4jM+FHzmhyWJ44hjfRBRrBOPKXS84BKWw4TkEKFwHbIiEwoELkWRaGlporu3k3JLA+fOnWSgr4HdSoG3T1p4c5jhzUGOo4Mcbw9yHB0WePs0x9HTRt4+KfLmoMiPByV+eJTnHw8S/PAwyeuDAkfPmjl61sLRswZ+etHA0fMiR89LvH1W5MfDIm+etfP94x7+8XSUrx+28+3jHr6+38Rnt8t8ervMyxtNfHyzm5c3m7m728KH261szxc5MxTh3KkCp4fytJZcyoUITQWfxnyEYjZCOmGRy7ikkhaJmI3vmbgBF84Lmm89X8QSo1ETP2LjeXrNcRiN2USjppgsBo24kYgVwOJtor5V2z+ZdESc3Q9g8VGTYiFOJm2TS5uUSy4tjT7t5RSN+QhNeY9C2iaftinlXTIpk1xaRC4zCZN82iafcSimTUp5l1zaopSxaC1GaWuM0d2aYGywgVP9WcYGcoz1C57WztJprm5NcHN/httXFnh4c53Hd3c5vH+Jpw+ucHB7j0e39nl4a5e7Vzf58PIiH+7PcXN/lpv7U9zcHufO3gS3d89we3uY2zsj3Nnt5+F+Dw93Wrm/1SocWttlDveqLYglDnabONgXAtfhXpkH24083Gnm0V4LdzYauTSb5/JCA8vnk1wcjHJxMM65gTijfXEGO32Ge+J0t/i0lDwashEKKZf2cpqop+F7KumEg2frOJaKrklBq7GIh6maELU0rfpZKdhaiqKgaTKOY6Go4cCxEwDMFRVNDVhTloZlymRSNh0tKZqbUzQ3ZWkrZ+lpzTA2kGOkL8nc+RyPrvbz4WY3V5a6ubfTzqO9Vm5vtHBzNc+N5QzXlnLsVtJsTKZYPe+zdjHC5mScveks+5UU65NZls/FWDzrM3c2x9RIgspokrWJDEvnkyyf9Vg8n2TufAPnT+YZ7c9wbjjL6eE8owNZzgylOTNc5PyIENmGetL0d6Zpa4qRTxnEfBnXDmOZEqYuoQeQeE0LoxsBQF8LoSrVxsgQilr/TnOheE6EY0tB12U81wwELsHelAMRUVZC4njB0YkFTX2JuEM+GyWX9UknIySD913Eq7aOatiOjOsKl6/rHC+QRH1RqBDxzYBlaop2UN/Bj1gk4i6RiEUunyCVilIoJMlk4xSKGTLZOL09rcxMnSGbMmnIW2QzDrpjYFqOgLurCpZlIasKiiaj6YLD1djYQLmlld6hQYpNjXi+S2MxRbmUIp2waW7O09/XzamRk/T0dtPa3ophGULgUsJouowsy8iyEiwAysiqgqyI1lrd1AnLYVRNJZ6MU25uEk2OSj0R36Wx3IAUrqdUzNRinKoWFlFORyWXiTI1Pko+FxNthqkoiaQQt2Jxj0TSJxbxAteWI1haSZ94MnBkxT2SccHhisc8IXBFHcHfSnjif5f0ScQ98vkUiaQvbiPukUz6ZILbzGbjpBIRUskIyYQfLGT7tDTm6e1qYHX+LB/sVLixP/de4Ho/3o/34/34bxj/b3392XpZol5WxERHklA1g5Ai1yYpJ97hw1TZKCcCUasuJHGiPkydJEQoIUzJ1IclToRlToSlYAvxP6EQ9bJCnSRTJ8n8TyhMnaQEp4XYVRcKQMMhifqwRDgsE5ZU6iSZkCRRL0topoZuGrieQ0dnkbnZs+QyGksLvSzMD9Hamsf1HEzTRdFtkpkCfiyNblj40RiGZaJpGkbwu6oq6IZKMh2n3NwYCDUCYq5rYUxDxjAlTDOMafwPjakwq5NNrE8WeXFjjB9fXOTPbyb5328v8OeXI/z+mWhO/NerQd6+GOToxQB/P+jm9bM+/vlxLz+/6uPXV0P8+dUIv31+iqOXg/zr4yHePO/jh6c9/PC0R4hcz5p5e9jET09b+PmjNn5+0cLPL1r49W+d/Pqqi19e9fLzq35+/niIH54O8vdno3z95AwPr48x3Jcm6qt4roFtaaSTUVzbwLMNYtEAou3oAlIcsJBMS0c3BNOq1mRoCVaSZYk4p2lq6LocxAQ1TFO0/Oi6FjxvARcpcHi5noVlm6JFyD5uv3NcYfOvwuQdOxC4TCVwhf01uujYhoAsm4GI4QaOLUvFMBTcdwQ229HxfVc8DlsTXA5NwbZt8sW8iHNo4gBOUWQcz2ZwsI+J8YssLVZYXphiaaHCwmKFSqVCZXaGhYUlJqdmuTBe4eLkHBcmKkxOzTA1Pcv4xDRTUzPMzCwwO7vA1FSFmdlZJicnmZyaEoJWZZbK9DwzM3PMzMwxN7fA8vIqlcoU09OTzMxOMVuZYn5uhunpSaanJ1lYXGNj6zprm9e5cuUu164/YnHlCnOLu6ys7LG6usPa2jbr69usrm6yUmNr7bO1tcf+3j4b6+tcuXKVtbU11ta22drYZWN9O2ha3GRzc5PNjS221tfY3FhhZ32RnfUldjdn2VqdZGN1grnpMfp7CrQ0ichhImbjOTqWodRcWdW4g6woorlLk8QquSbiNoomoxkqpiVYQmZQRmA5Oo5notsajmcS8b2gHfP4citw5onXlVp7bYomT+H+cgKgtuMZAiDvaCLWFUS1HE8V8RM3iGlFnSB2K86rxr4cR8N1dKJ+MMlPuuTTOvsbQzy/M8H3Lyoc/W2abx6P8ehKP62NPrKqvON6Oo4Ovis61b0rcNWEpKqYVV8TiTRNO24hDAWMLFmiTpI4BrJXI4r1RKMRZCX8znl1/P9B8O/erthkVSYsi6hK9fRxm2O4Fiv8KwRe8Lkk5ZgNVhc6vv5jvlhdsMAhHGGmbQbP0XEUsz5ocTxungzXeGV1gQOsLvxXt1d1E+JcXdAEJpFOJ+nr72R3d43JynkmJk9zeqyXi2e72Z1K8eawkaPDFG8Osrw5SPP2IMNPz0q8fpLl6GmBo6cl3hwWeX2Y58dHGV4/SvPmIMfrwyyvD3P89LTIT8+KHD0t8OZJhrfP8vz0vMTbZwXePi9z9HKA7w5O8o8nvXx30MM3D8p8ea+Vr+6V+ep+mc9uN/HF7Qa+eNDNy5tt3L9U5NZeK+tz7ZweTtDb5tDb5lMuuMLZVIiQy1hkUhbZlEsm4RKLmLWIlO9b+L6FFzHwPI141BauEVcnGjUpFZNEo2KCnUi4FPJJvIhwe3mRgNHoaUR9jXjUIJm0yaZtMkmbdMKmlPPJpW0KWZvujjTDfXkGujK0NkQoFz1KWZtyMUIhI8SrbNqklPPIJExyaZtSziWfMWjKOzQXfSGONUUZ7skz0JlifLTM3HgXy5U+lit9XN2e4Nblee7f2ODgzj6Pbu7y9P4lXjy6zuG9qzy+c4kHH+5w+/Iqd66scGt/ng+3p7m2O8XNnXHu7J3n5tYId3dGubs9wp2dIR5e6ufBXi8Pdrt4vNfOw90mHm038Gi7gcO9Mod7TRzsN/LkUjOP91p4uFvm0W4zD3fa2K1kWZ/MslUpsDZV4vxgnPGRNKd6IvS1eQx0xOgqu5w92URPa5zKeCddrSnSSRvXVDE0GTdwiBoB+0rTVDQ1jBI0GqqqEkQPQ0HbnISmyliWgW6I/VVVuGMkOYRhqEEsWyMacYi4OvGYRVMpyUB3gYtjjcxPlLkwluf0YJ6LY02sV9q4vdfDgyt9PLjUxme3u7i9WWB3OsMHC1lurWa5Op9ne8Ln5lqJ7ek0W1MZFs9GWT0fY3MyydZUmo3JDHszedbG8yydz7B8Mc/0SJbp0znmzxeZPJXg3HCMC6fiTI4VqFxoZfZcG+dO5hkbTDPcm2KoJ8vIQIGBnixdLXGKaZNERMWzJWxTxjSFQ8swAjFLFdB3uea0qkfTZCRFAOCrgpYAx4fRDDlgZkligURXMXTxPRSLegGPSwrKSlR0XcH3Bc/TCQp2bEutQcxd18B3jJoD3g2+Y6oNhdWG3ahvEfGFGysWd8R7M2oT9U1REhG4t6K+TcQXqIeIL1APrmdQLKRJpaO0tzfR0Vqg3BCnqeiSSVlYjokkyciKhiwLPqUUCE+aoWI5Jq2tzbR3dtJ/6iRNra2kcylOj/XT0pQl5uu0tzfQ1dVOd28Xbe1tNDWXicajKLKMLAfPo6YFTYgyqqagGhqSLOKIhmUiKRKxmI9uaGJhUA7jeQ4R30WSxe+6LovXtCKA/9GoTSJm09pcpLujgYaGFKl0VLQbJj3igatUiFNRYjGXRFI0ICaSHtG4SyIeEW63iCvcWlGxVQWuRNC0mEoKISyXTZJKx0glfTLpuOBupX0KhSTZTJRCLkk2EyeV9EkmIhQLCfq7y5wb7WBv/SI3dit8fHD5vcD1frwf78f78d8w6iXprKSqaKaJZlnUSzL1gTBVJ0nUhUKB+6CekCwFTqvwX0Qqsa8s9pdkIZapWu10SFaplxTqJIUTYSGmSZoR/I1CSFE5IUnUyYpwfElhQmGFUFisZqqqTljVCKsa9bJEKpPCdF3CkqhfHjnVxthIA5vrQ6wunSKV9nBcF8NwMS2PbKEBzXDQdFPYsAOWQaFQQNE0FF3DjXgUijlisYho6LMUwW8ImndMQ8Y0wijqCWwjRCIiE7X+h7T7/3BhMMKbVzP89vUM//vdOL99cZI/vjzJ0ct+Xj8f5JdPR/nHk16+ftjB6+ed/PRRF//62yD/+lsv//5smD+/PMs/XwqI8ZsX/Xx/2M3rp90cPW/np2et/PS0maPn7fz8so+fnrfxy8ed/PqylT8/G+Tfr/r55eNefnrZw79eDfP6xUk+fzTGnSujnD1VIJM0SCUd8tkkqXiEiCes9r5v40UsOjpahXsqgL/rhho0JAp3jDi/6oixg3iiiCEahoZmKKKaPnBPVZlJhlltwtNQTS2o5xaioe8HK5xRRwhlRtXppdUELsvRjwH0loZtCY6MYSo0NZeE+Obows0QVKfbgbgWjTpkMnFc1yQac4VjzDUxDY2GhiKGaSKrEiG5HlXXKLeWmZudYWF+huXFaRbmJlhanGZ+ocLExEXm5ueYn19kdnae6coc05U5KjMLNVFrZlYIV5OTM0xXZpmcqjBdmWZ6WmyVyjSTMzPMzMwyNzvH3OwsszOzzM3NMbcwx/xchbm5KRbnZ1mYn2F+fobFxQVW1/dYXr/B0up1Flaus7R6g9nFK8zM77CxeY2tratsbO6zvr7D6tom65t7bG9dZnfnKjvbV9jbucTezh4P7j9kY2ObtbV1NtY3WV/dYHNji53NLTZWl9ncWGV/a43dnSUubcyyvTLB2sIZZsaH6O5qJJFwcVwhbIrYoYKuayiKjGUbKJpYEZeVMJqu1mrDZUW441RVFv9jS8eN2Ji2Xmt4cz0Tw1JxPBsnYmA7ViCeiteAYQtBy32HK+Q4xy4+EdE6jiOK2KH+Dq/IxPGMWutcVcyqsbkCMUwA50XzouvoxH2LVEynXIpxsj/Fjf1hvno2wxcPTvL25Rm+PzzFpw/PU8jayKpEtWGw6k6qC4WQZLnmbKqvuVVDgfgTIhSWAw5h4I4N1dcEnmrLoBfxao4q0cpYF0QAxb7hKtheqiMknQgErmM3Vu2nVBfExOtqQpSIHqrHbK6akFUVw6qMr8A5VRWw3omfh2qQ+XDwGOreeQ6EU01A5quw+ncaGUOCvyWEKykQuISL60S4ruaAe/d+CW7ZscClaQoNjXlW1+YYGGiluTXP6Gg3lYlTDHSnubeR4+iwxNGTLEeHGY6epjl6kuPtYZ6j50XeHOY5eloK3FwF3h7mef0ozetHWX48yPLjowxHBzmODnMCTv+kwJuneY6eN3L0vJW3z5p5fdjG64/O8t2TU3x30Ms/Dtr45kGZL+418tmdBr6+W+TbeyW+ut/I1/db+OZBM5/c7+DWThu7q2UWx7NsL7QyNpCkrz1CT1uU1nKcXNollbDJphyyKZdYzMKPCDeu5+nYtoLrGsTjLo6j4HkGEd/A83RcT4DofV84siIRFd/ViMUsIq6OH9FIRA1SCYN02iKTtsgmbUpZj8aCRzFrk8/Y5DMWxbxFW5NPV4vgaXW1pWkpRWjIO5RyDo0Fl5aGGIW0TUPeob0lTmezT09rlP6OBKMDecYG88xd7GFn5Sw7K+fY3xjn9tUFru1P8/DWJs8eXOX5oxs8f/Qhzx5e5+n9D3jw4Rb3rq1y5+oit68scWd/gduXKtzevcCtrfPc2rvA3b0zPNgf4+7OEPd2hni418/j/V4e7rRysN/Gk0vtHOy38HivzOFeCwd7Ipp4e73E9eUC11dKXJ4rcGm+gY2pLBtTBc4Nxjg9mGK4N8pAp0dvm0tXc4S+jhRLU8PsrExw7lQr42f6aG5KkU25GLoQZRRFRtdFa7GiBiytgKclK/XBIoBoOJQD9mNVNBCNiGrQiCjXuFqqGsaLGDQ0ZMikXFpKaZpLMUYHGrg4VmZiLMdGpcDtnRYOrnXx6HI/+4vN3Nlp59FugdvrRa4tpnl5Jc/1xRgbF6NcnklxZy3FldkE2xM+O9NJdioZtisp1ieSrJ6Ps3w+xsZklsXzWaZPRZk9naUymmR8KMHZgSznh7JMni5xZjDF6ZN5ps81cG44z8hAhlN9OYZ60rQ3+eQyOumkTjyiEI3I2GYYy5AwdRlDl9GD9kOtysdSQ8H3iQDKC7d1wNirxRFDfz2tCaewrslicUSXMAwhGIrSEaMW43QcnWQqKty/dnBs4Rg1gLz4PjGIupY4xvAsIp6F54r4byIeIRoVzqxYTPDx0pk42VyCaNQmlYyQSrjEosJtFI06+L6I47kRIW5FojbXlUNaAAAgAElEQVR+zKGvr4NkKkI87pBJupQb43S1pyjkPAxTRVEUHMdDksVpSVVQNBVVVdFNDcuyyOQKdPb20NbVRWtHC2Mj3Qz0NpNIWDQ15OjqbKVUKtDY1EBLWzOWYyJLgkEm+LjHLYqSJKFbJuEgqh6WQ4HLXcIwNcHJlUPYjomqyYTlOlRVoa2tWUDpbYNoxKaxKUexmKazs4VsJk5jQ5be3nbSmRjJpE8q5dHYkCOTjpJJC5dVKi2cWLFEIGLFPaIxu+ZCTcQjxOPC7ZWIC4ErmfRJpyJkkhGymTjFYkawu9Ix0qko2UyMYiFJNuWTS0fJpqLk0z7FXIKmUpLO5hQTp9s5vLvFy4PL3Niffi9wvR/vx/vxfvw3jHpJOyscV2EhSslCpDoRVjgRDteErhPhECckmTr5WNyqkxROSHKwCeHqhCSJ/f7PdiIsUyepqKZDnaSgWxFOhJWag+uELKM5DiFFiFihsEpIkvFjPpIsoiiyYVAvyyLOIiuEJLFid+5sBxtrJ9nfHWN9ZSxYLcpimhFM0yWRzCCrBoqqo2o6qmagagaKahKWVcKqgmlZ2I6BoYsDJMcza/b4qsBlmAq6LmHoggth6iEcPUzEqmOg1eDLwwl+/3aeP7+d4PcvT3P08iRvPxrhty/O8cPzIf7+bJg3Hw/w+nk7Rx918+urAd4+6+a3z07xx5dn+e2r88L19byTN887OHrRyk8vuvjn806OPjrJ71+Mc/S8k1//1sNPz1r47fNT/OtlDz+/7OFfL7v59VUvv346xHdPh/n04RnuXhlmba6DntYY+YxLNuXj+wa+L0Dz1bpm0bCkBnwrTbTW1eJ/BpYlhALXsWoClIDI6+iGFogXag1MrxsypqWhm8dbNXJoGMpfWu2MABovxAb9WFw0lFrbpWmqOLYQOAxTJhJ1sO3AtfMODN91xeqp74sDSsNQsBwRc4zHPGzLoLevk0jUR9EVwqqEqmucHBlmcWGRxYV55ucrzM9NMz9fYWlpnvn5eRYX55mbm2d+bjEQphZYW9tmbm6Z2dl5ZmfnmJmdZ3KqwtR0hcmpaSYnJ4X7a2aGyYkLTFWmmJ6eYrYyy0xlisr0BLOzM8zPzzE/P8PS4iyrS3Mszk1TqYyzuLTGxs5NVjZvs7xxh/nl6yyt3WRh+RqV2V02Nq6zu3eL9c0r7Ox+wN7+NXa2hbC1ubHH1sYum+vbbK5v8vTpMzY3tlheWmR9dZWN9VX2d3e4c+MyV3bX2dteZXO1wuLceabOD3NqqJ2+3mYKuUSNhabpkoDyymHCUkiIWJIAyoblOlE3LoWRpBCyFBITOVURMVBVMM4E1N2oufmqfCzDEpw1ywmKAQLuVjW+WGV1VP9OOLeCKGIwGam2JToRAzeAxDvesYhVFbVsR8N1g/ZE97hF0Q4chbaj4bkGcd8kmzSpjPcwOpjg1v4pvnk+zw8fXeTo4zP8+HyMw+uniHthwuF66qUT1L/jUKoLhzBMtyb2WI6JFLBU3m1KlIJonvh8DRxXSrjmojo1OoKsKFTh9JZjvXMd4Zp4Fgpg9cesw9D/z11V9w5X69itVW05rKe+6pAKh0RUXaqrgeY1QwscWMF1ScexxGrz4rGIVf+Xx1hz/4bqgwhmIIDVh6mrD5oVJUWIYYr0V0EriLoL8H0YVVepl0QJiqKFcTyLwaEemltKFEspxk73MTM9xvTESbpbHT77sEEIXM+KHD3J8tOTDG+fZDl62sDbJyX++awsBK4nBf75rMBPT7O8OUjx46M0/3iY5B/30/z4IMs/Hogmxh8fF/jxaYkfn7Xw86shjp63cfSkkTdPe/j700G+Pxjg24edfHWvzHeP2/n2oJfvHjTz9e0CX90r8u2DBr65l+XrByW+eNjO85vtPLjUyrPbJ7m83sHWYgNTZ7OUSwb5tEEh55BNWZQyHpmkK5whvk0ul8AJihMivhC+4nGbWMwiEXdIJBz8qIUfMYlFDGIxk6QvIPK5tCdaEBOiGTSbtWgquvS0pentSAonWdYhlzJrDq1y0aGzyae3LU5nc5zuljjtTR4dzT4dZZ/e1jhdLQn62hMMdqc5e6qRyoU2tpZGubR+lqubF/jw0hwfXprn4c0dnty7wuG9fZ4+uMSrZ7f46PAGT+5d5sGNTW5dWuLmpXlu789w59IUdy9Pcv/qLPf3p7izc477+2e4tzvGnZ1RHu4N8Gi/nwe73Rzu9/Jor4NHuy0c7LVwf6uRx7ttPNxp4c5mI7fWytxeK3Nvq5md6Ry7883sLbSxdLHA/MUGzg4lODOY5FRfkp7WGM1Fm9PDjVw8005TwaO9OUcx7ZKOOjiGjK4Kd5EiCxFf1xRUVUXTBABcDViPsiyaD2WlXsC6A+ajospouhKwjqRADFNQAzeXbWn4nkkm4dFQ8BnqbWRssMjZoTwrE418uDPEwbUxXtw+yd9utfPyRiPPP8jx7FKRS3MFtifjPN5OsjHhsTud4MluhqtzUVbPRdkaj3FtIcHuVJTtSobVi3G2pxKsT8RYG88wP5Zk7nSK2TNJ5s5lmRpJcnEkw8RogfHREqP9BU4PFbkw0sDpgRSnBjOMDeUY6k7R35mmpcEnHdfIpBwsS8a0JHQjhG4EjitNEu7fYBFR1apCVTh4nkLI8nH8MCzXHTveFHG+ZRlohoglRuMRHMfCNNSg0EavHZNUF75sRzjFXUc4uy1T+8vCmBOIXF5EvMeinoXrGPi+cEh6wWXpVIyo7wRtpLZo84u6xOM2+Zxo94vFbMF/Sgp3kh+xicW9gPdo4gQ/M5k40ahFKuXR2pKnuSlBd2eGfNYRTZG6jq6bwk1lGCI+KAvgvBvxsCyLZCpDa2cXDeUmmlsaGRpoIZf1iMUsisU07e3NNJcb6enpoLGphO3a4ns6EFYlKYxpG7VobFgOoWq6KOORRARcVWW8iBtA5EUDo2ao4v+ihHBsUViUiLr4EYvGpgKJhE86E6OQi9PWnKe5OU86Exft1oUE2WyCXC5eixtms9EaRyuZdINWRJt43AsaXiNEY8K9lUnHyOdSJBMRGkpZWstFGosZsplYjeOVSvo0NuQo5ZOiOTHhk09HGegpUy4l6O8ssrE4xrX/j733bGpja9Q2q6bONkid1a1WzgGRczLRGLDBmOgcMNHZmJzBeUd7O2Jj7/Cc98xMvR/mR17zYbUE+5z3FzzlVdUlFJAaIZrV17rD1DkOXm/xx/t9Xj9/+B1wfR/fx/fxffw7jGJJ63UpOsWy4tgH3ZxwK/zgVhxFlsIJyX0MZDnQygFWRbJCkXxMraWI+wS8ykMwBbemUSyrBeBl+oIFwHVClvlBchXUXeL5VQeKyQgLpUwgFhOKL7eMS1FxuWVsW2N8rI2pG13MTp3ixrVTVJTHiUSiBANREok0Pn8IRfU4UEtFcRRhsqLhVjQM00MoFCIcCTi2AlE3ncnGhOTdyXYwDEVAHkNCN4R10TIUTI+C7Smirdrk3bNRDl4M8PVlP4cv+/hto5UvT7p4sVDDy6UmPjxp491mDW83Kvm838zH3Ra+PevkYP8k//vDef78sZNPu3V83Krm804Fv6+V82mrjvc77Rw+7ebDRg0HW9Uc7tby9UkDX/fq+bbfwLf9WmFffFrN5/0mftts4+VyG08WOli7c5rB3ipKMz6iIYNEwkd5RZbyiizRiB/LPApot5zcI5/fJBjyYVkWpmlie018tuVMGD2OVdDE8nowPfqxYHgRAm+ahpOxpIvJvua0KeqGsDM64MQwNIIhx5bmEQHxmqE4qi69kN/lMdUjGGcJNZfHVAsKLa/T6mjbBpZjj9QdO4LHUp2wV4vqmjJUTSFTkkbVBXzr6z8lQtYnxrl8+SIXL0wwPjHM2Ph5xsfHGRsbY2RklOHhccZGLzI2eoHhkXGGzo8xMjLO8PAwY+MTDA+PMDIywvDIiAiKHx1leGSEsfERhoeHGBkZYWx0mLGxEQHRxkSo+8TEKKMj5+jv6yYS9BEMBmhp7WD0wnUuXp1j4spdJi7Nc+nKHcYvzHLx8ixT0/e5e3eJmZl7TE7OMTk5zfVr15mdnOLO7DRLi4/Y3V5jbvoG165cYWJ8mPNDZ8XluX4mxoYYHuyh/3QbXZ3NdLbVUVaWIhL2YzkgUlFdYiIsS8iygFeSA0TyJQ0uWTQBSrILSXY7tk/JqXAXtkXd1DC9YkLv85l4TIVgyMZyPj+GYz0UYFR11IAih0tYFFVMW8GynewtUy0osPKQy3Jsq96AaMHy+gy8ji3L9CpC+WUfqcYsR+VlO4+zfQaBoGh0CgUsUnE/zQ0JFu+eY2IgzeqdNv747Sofn/Xzca+dt5utPF3oIWD9B26pmBNSESeko8yqvEIrD2uEmumHAoQ6ruxyOfmCJxzgVCy7C/lbkuQEurtEY637WFGHyCc8sjkehbuL/TluiywEyR+zLbocwOaWXXgsA0l24XYyuU5IP3BCElZHRVNwy8cUW8dVWu5/2iCLip334Bhcy9sMj2d65SHX0f4ft1DmFWbH4VZRoTnRLRchqy5M2yCdTVBemaOkLEXf6WbGx3sZHupmaOAk3Y0e3q2W83U7x+Fuls/bWT5vxDnYTPJ5p4yPm2m+7lfwcTPNwVaajxspPu+k+bKd5st2ik8bcd6vxni/muTNYpzfl2O830jxYauEd1ulvN+u4uNONR82SvmwWcnH3Sbebp/i9UYL77dreLNRxeu1Gl4vlfLroxS/LUZ5vZzh9XKS3xbj/LZaxS/LVfy8VseLxWYe3ixjb6GeRzMVDPdHOd9fQlNtkIpcQGReJXyEAoaToWhg25pjlzII+j2OUsQg6NdFe27IJBy2iIQtYlGbaNAgHrFIxLykEl4SMQ/lJUFaG5O01kfoaErQ3pikKuejpS5BZ2uW6jI/VSU21TkvNTkvjZVB6sp9NFWFaKsP0dYYpbM1QXdLipGz9Vw438rklR7uzpxn5dFlVh9eZW3hBhuPp9hamWd//T5PNu6zt/GAjcUp1h5dZ/HuBRbnJ1ieH2X1zhhLc0MszZ1jZX6AlbkzLM+d4eHUaRanulid7mZ5qo3lmZMsTjayNlXLys0KVm5WsD5VzcZsHcuT5Ty6VsrDa6UsT1azcquGxck6ZiYquTWa48G1Gi72xxnuSzM+WMH4QCU9J+M0VAWpzHq5NtHD+TPNJEI66ZhFJKih66JtT1NlZMkl7GKSo9ByVEP5Ao28ZVtxFKyKKqPK4lgoFFkqgYAPTVOxbS+KJh5vmcISF7B1IkGLilyUltoUHQ1xhvuquDxUx8zFWvYedvPTcjNPHtayNl3F2q04azfCPL4cYPFakMUrEa70R7jUH+HRpRDXBwJc6bdZvBbn5rkIYz0BZsdKmBqOcfVsiKtng1wfjHLlTIirA1HGTscY6kwycirJ+VMJznTG6e9Kcq6vnIHT5fR1l9LXUcrp9lJOtWboaExQXuIjGlQI+CTCAY2gT8XyOPBKd6N75ALI0vR8eLmEqsuFTCyRsSUJS6JUJHK2Cq2H4v03PCKHTFVlR3EuFxqbTUsTLc1eocry+01hSQ96C8d8n0/cn58zeC1RKmL7BMiKhH0E/CZ+n9Ne6nNshgFLKCKd0PhQyMYfsEQmlAPAcrk40agff0AsxkUiIu9JtH8bRKJBp7xHZE1atlFQIwWCHmJRm0zKprzUTzrhQdPcKKruKLY0B3BJyIpoghY5bQqJVIqqujrKqyvJlCRJpyPU15dj2ypV1aXU1NWQLSmhpqaKsvIctt8nFqekYrEw5XY7DYpikULRZOLxOB1dHWKO5zQsuh3FsFBuibmAqitks2k0XRQHxSJ+x5Ip2rzLyzOUliZIp4OUliaJxUUGVzQmbIKJZJhYQcXlc+yDNtGYCIkPO63gsWiAWCxEOOIjFg8418X3VZRnySSiNDdUUZZLkM3ESMRD4vnjQSoqUpRlYlTmElSUhKiriFNbHuVkXYZbl05zd3KQ/ZVp/v64z9O1698B1/fxfXwf38e/w5AcwOVWNVyKzgm3m2K3ygm35NhGJAGTNA2XolIkqY79UMWlaBRJCm5Zd6yNDpxyifwtAatUTrgVB27l1WGSuN2lUiQpR1BLVnBLmgPB1H9AsiJJpkhRjoE4AbiiUR8D/TXcuHyS+dlerl3tobaulGg0jmX58Hr96IaFohnIqoakKGiGB7eqoCgasqKTzeZIplJEo2GhGjE0NEMAmXzltOlRCNgeorEghkfG8LgxdAmPA7jCAZN4UGGwPcCH/bMcPOvj09NePj/t5a8fe/h9o5H9e1W83engw24Dn/ebHdDVzMFeC3+96ubvH9v5Xz918OerNr48Ockfzxv5slfH4V4NB/tNHOy2crjfzPuNMj5tVXCwU82XnTq+7jXwZaeWb/s1/P20hsP9Og72m/m028TrtQb2H7Syeqebq6NVtNaHycRNQiGPaKYJWEdSfNuD3+cVNdmmCOAO+G18toXfb+O1PPh9FpaTqWWYqlB7mWL10zJ1PKaBYQq4JFb5hJ1N02UMXUjqPaZH3O+AMK8loIPpUZ1WRB3TMvB6TQE6TJVIxI/l1UX2mm0RjNgCsvk8TrOeB9tnOZle4jl0j8hWE2HzIkg8V5omEglh6Dq6R8X2mXR0tnDx4hgTF0aYGB9mYmycifERRsfOcfHCOBMTY4yNXmR4ZIzx8UuMjowzdH6Y4ZEJxsYuMjI8wtjoKBPjE0xMTDA6Os7YyDijIyOMj48yMT7M6OgwY2NjDJ8f4PzwACPDg5zu6aK9o4WSbBp/wIvPNh2YpOKxvPh8flrbO7h8dZqLV6e5duMuM7OPuXFzinv37nPn9n1mZ2a5ce0S925PcXfuBo/uTbN4f4bVx/eYvDrB/PRlxscHGRo4TVf3Sbo6T9LYVENVdSnJRJiwkymSD+NXlSMVllsWTZOaruF2yw7gcuN2trw9TVLcSIpLNFSpCpquounCYqg5gfK234vPbxJPhMR1n4dAwIfl9aBZusjmsoS1VeSUWHgdiOl1rIVen4HlE8BLhMdreG0naDtsO0BLxTJVJ5tLPM6bV3Y5q+Z+v+ms5h9Br7zN0ec3xIQ6bHJp9CSLc128Wj3LLztn+fPXMQ6edPNht4VPu+3sPewm7CvGtMTPmYdHJ6Qi0frnlo9AUKFxMB8oX1xQLx0HPEJBVeQ0LLpwuVwC9LiO7H2iiVA87wmXyzneOmH2ktPaKBVT7JZEW6O7SJycHFdYycVIkoKqaqi6SjxsUZr24/XKuN3FFMkiz8vtKMNc7qLCPrhcxYUsxrylstjtorg4byk8glhF/w10FRWsnOK2vBpNBNHn34Mi0aZYAIBCsVXsKsbtLkJSXHj9FolsgqqqCto6mykvTzI7dYG15dsMnO0i6i/i3uUUH9cyfN5M8WUrxbedHIfbaT6tRznYiPNpK86XrQTfdrN82cvyeTfDl62MA7mSfFqP8nEtyvuVOO9Wk7xbT/J2LcGHzRTv1pN82q7i014Vn/cbeL9Vz8edOt5uNPNus5a3ayW836zh940q3iyV8PtSkjdLEX5diPLrowi/PArx40KWVw+TvHyU4+WjUn5aqeXF4zKeLVSwv1DLg1tVnDoZoqEqRFnKIhE1CAQ0ggGhMPTaOrFogHDIIhAQkDbfpBgKeAiHRGh8NGSIfK2w6QAuk2jQIBHzUJryUlUWpKEqQGdTjN72NGc6Sxg6XcHpthTtTTFa6kI0Vwc5WRPhZF2E9toQXfUhTp2MMny2hpmbZ5m9PsDDuTFWH15j5eE11h5dZ31xkuUH11h7NMX++l2ebz9kd/UuK/evs3T3Kiv3L7N8d4TVe+dZmh9mdX6AjTtnWJruYWmmh8dTnSzPdLMy283KXDdrM+2szTSzNtPExkwDG9M1bM3UsDEtAtMXr5WxcquGpRvVzE3kuD4YZ2osy/R4jukLNQx2JehtDXOuM0p/e4zezgw97SlaasJ0tmapKAkSshQyUZuSZEiEwuvHFUXuggJL03VUVXZaDIXNUNXUQmC8ZXmEukuRC01zktMup6oypqFhGhpej47fNkjE/JSXxKjIhWmojNDVnOZMZ47bl1u4f72O9Tvt7DzoY2W6lrnRKFvTCbamEkwNBdi8lWRrKs7jSyHujPm4NRjh2kCSy30RZocTXB+McbHXz9LNLJcHo4ydTnBtqIwrZ2OM9UW40BfhQl+CgY4Io30pzvUkONOR5lRbhu6WBKfa0nSfTBY2ATQzdLZkqcj6iQUULMuFZch4PG5MJyBed4p6dENC1UWmlqYVo6ouPIbm2BBdjiVTQtWPLIqKk7NlmgJoiYwnubD46PHoBWgl5gtOjIJXKIFNSyhxba+B1xL/37y2IUp3bHHdZ5sFiCU2T6GpNL/lAVYwYBFwWhCDAYtoLEA45CPkWBX9PpNYLIDP7yEUtoUN0WcKpblt4A+IxRPb+ToUtgkELMJBL+GQjc9nEg56ScVtaqpi1NWk8AdMFEUlkUigGyaqrgkFlyqjqqqAp4pEKBSipq6WxtYWUpk0gaCXeMSPbatk0jHa2troOtVNeXk5NbV12H6RneWWioXl0DnGyoqEqurIkoRlGVy7eoGysgyy7BZg11nkUlUBuPIKLlWR8Fq6yLxy1FZBR3UdjwdJJyNiS0WJx0IFRVbcUWpFwk72VsRHNBIgGvaJkPloQNg8A+I9Ek2VNuGgl0jIJpuJk8slyGYilGXjlOdSNNVXUFedpbYqR3kuTnkuRi4TIJeOUFMapb2plPamMvq7Gjh7qpYLA61cPt/Oo9sT3J88x+RE93fA9X18H9/H9/HvMCTN7NUtn2MNPIJYeZXWCcl9zKp4FBpfpCjIuucYsBKPyau9imUFt6YLECUL9ZaAU0KRJaCXdiy/S+aHvM3RrRT2QcAskd11QnYXFF/FskaxpOD1aowONTJ5tY3b8/2MjpwknvRhB4MYpgO3dANJ03ErOm5VQdYNDK+FqhlIsko8kcCyPGi6yBQQVj0dj0eEq4saZz/VlQlKS2MEHKtcIGBhGsK26LM0bI9MSVRmZryCd08GeLd7mrdbXfz9Yz+HL07z6nE9Py7V8ctKHW83G/mwXcebtSYOdoXF8O+Xrfz1opk/XpzkXz918r9+7eRgr4FPWyLn5delKr7sNvJlr56D7Xp+W67g7VoNh7v1/PGkkS+71XzZLufrkyo+79Zw+KSOdxu1/LJUz6vFFn5c6WTjXgdnOhOUZyxiIYNgwCDkF4ArFLSxLZFh5LV0YvEA2UySYMgWsnqvSTQaxusVwaq2bWBZRiEny+e3xHVTLai8PKaG17QwHCuj12timDrxRFiE13t1kvEg5WXJwoTVckL+PU4+kuXVCQYsAcEcKOYPWHidim6xD0JJZnr0wj4IJZiK7ijCvJZOMOQnm8uQKcmQSEYoK8vS3FxB76mTTIydZ2x0iJHhQSbG8wquUZGTNT7B2Ng4E2MXmBi/yOjoKKMjQtk1OjrMyPAQ42NjnD8vVF8TExOMjQnF1ujIOYbPn6O7q4P2tibqaivIOI0/kiJO2l2SC7dLqGNkWUZWFCTJRSwRJRGPcnagnyuXrvLw/iOmbt3g3vwMl8ZHOdvXSd+pJnq7Gxk+e5KblwcZO3+a9pZqOtsbqautIFuSJBYLYnk1jLx1pqDIKkZSRAud7OSc5G0JLknYESVZEhY0d7EAX4Utn+MkIasSmqGgaRqapggFnSGUCfm8LX/AJBL1F9R+/qBXQDBTWGTtgKeg7LMcpZXHdBoVLQ2v3yhYW00nmyuv5BKhvbqwbXmNArSyvJoDtpyTjIBVaFssWBstcd22NcIBnXDQSzSo8dPT2zy40cSL5X4+vhjn20/nOXx+ig+7Lfzxqpe9h13Ynh9E25RpCJAkuTghFSEpomjjuD0v36B4FDrvPrLjufIWPzfFssijcrmKj4W9F4kWRCcHK5/JddwGKJRheQXXPy2Cbimv3jpRAEa6JlrGggGNc705Vu+cof90HbLiZIC5io6F2hcVwJTrmNKqyC2A3nFlmlt2icbbAtg6caTq+m8tjHko9t9/DtHWW+SAVBFKn1dxaYaGP+gjmY5RXlFCe3sDg4PdnO1rp6WxCp9XpTqt8eR+JZ820nzZSvB1J8XhVpYvW0kOtxMcbif5vBPn226ab/uiIfFwv5TDvSyH+yV82c3waSvJ5+0Un7fSfNpK8XEzLRoUdzN83EnzYSvDx+0cv69X8Ha7jfe7bbzf7eDTTjXvN9K836zizXKSdysp3i5EePM4wu9LCX5+GOD1Ypg3yyl+Wojy80KKlw8S/LyY5cWjFD8u5Xi1XMLiZIbB7gDN1SbN1X6aa8PkMj7iEYtwUMfvF+HYfluotSIhi6BfL1gSwwFdwC6/RiykCzti1CSbtEnFLeJRg1TcIJexaa4JcbYry/nTGc6fTjN4Ks3ptjh9HVl62uJ0tcTpbknT31nCxEANU5fbWX10jdVHN1l6NMnqoyl2VubYXpllc3GW9ce32FmdYXdtns3lWRZmx1mYGWb78XWW58dZvj3Kyp3zrN4eYP3uWR5P9/PoZhdLt06yPNXG4mQry1MtrEw1szzVwOpMAxszjWxMN7AxXS3aEG9VszJZy8qtRhZuVPLwSiWT57PMXqjm6rkcY70J+tuD9LVFOd0eo70xSEdzhN6TSbpbkzRWh2g/WUosrBMLGRiqS9gDFcUJ4RaZT6LMwCXKM2QFXdcxTI+TnyXgl6II8KU432+ZoklWUdwEQ16RQam7C3mQYZ9BImxSngnQUhelpyXBUE+G2WsdTF9oYHW+m70HfaxNVfNyoZ6t6SxTIxHmx/0sXImxMRlj86afu+MB7l+IMDsc5u5YmIWrKca6w1zqTzDRG+Zyf4grA3HOd3q5eyHFuXYf57rSDHamGO2NM9yT4vzpEgZPZejvEqHwvR0pejvS9LZn6O3M0tuZo6s5SWdrivbmNC11aUoSPsYlueAAACAASURBVCJ+Fa9HwjCK0XSXo6aSHZCVV2zlM7WKkaUTyEqReL9k1xE4VFzIajGy4kY3VGFb1FRHxa1gOoUjeZWW5dXwHsvlFNBKtIPm4w8Mj1w4rnudBTlh5bWwbdEgLWyGHvw+DwG/uN/vhMGLoPj8ZopikoBBICggWCDoJeSzhJrLscMFAxb+oAicTyQjYt5ki8f4/ccBmkkgaBKL+QkHBNyybZFLGgpolGWDnDvbTiYTQVEkLMtC0z1ouge3oiEpMoqiCDWXLGPbNl2nuqlvbiGZTuELCDtkMhkkk45RmsvQ3tZKZWUl6WyWdDaFJLlxuYtQVGdBy1FeG4aYS8mym/Pn+2ior0JWxP+CIwV3kQC1ulQAXIlogETMRzTiIxy2icYChMI2mUyUWMQmEfWRSUWIx4SyKuwo1xKJALFoUGRpxUVofCTsIxS2iYb9xON+4rFQIRg+EvaRiAYoSUcpzcRoqC+nNBejLBuiujxJbWWS6vI4jbUZGqqSNNdnaK1P09pYRkttjqrSJLVl4v7RoQ6Gz7Zz41I/i/eu8WTjHpMXe78Dru/j+/g+vo9/hxFNJnslTUc2LBTD4oQkAFfx/8jQkhzL4FGQvD8SPwahjsEvSaHILTsKhrwC68ie6FJU3Irh3KYee428YksV8EuSCvefcEsUOW2PQsmlIckqJbk4E+OdTN3oZn66l9npQZpaKrHsALrHj276kTUTRdWRZB1JVpEVHbeiObZFE9NrEQ4HxUm+6kLXFWGZMzTSqTg9XQ2sLFxm+dE40zf7OH2qkfLKJKZHEXXWTkCqsCy6yIZd3L9Wy+97/Ry+HOLbyyF+XW3lt/VWodjab+Htbgtvthr4uNskQoq3KviyV8NfL1r483kL/3rZwp+vmvnPV538/fKkgFd7dXzcLBfWxCeN/L5ewy9LpRzu1vB1p5LD3Qq+7pZzsF3BwU4VB7tVfNqq4ttePW+Wq/hpUZyI7S+0cedmKx3NcSrLguTSQSJBk3DAQ9BrkE5HiUYCVJRnqaurIxaLEQ75xCplNEg8ESYc8Tsnx158Vt7iKKyAXlt3lFdiVVVkkghFld9v4/E4LXhOW57l1SnNpZyWRAGoTEsVoMsUQCtfx+0xdUxTc5odxe/Iskwsy3KgmuqANfXIBukRhQE+J2fJY6qUl5dSV1dDXUMtzS21nOppZ2igl+HzZ7l4YYRLF0cZnzjPhYujTFwc59LFCS5dusjFixe5cOECFy9cZnx8tLCNjg0xMTHG6OgII6PD9PR009xST2dHC+lUnGwmQTwWwjAUZNnlyP0d2b9jE5MkCbe7GEkSE1e3u7hga/EHLBpqyhgZOkNpNkF5LkUuExcnuV4dvyUTCeh4TQXDCe/NKw5k52QtbzGQJElY31xFYh9kx3You5ElV+F+sW9HIMstuZFlBY9poWkKmq6gGRoey0DVJXx+U9SzGzKak1knVHdKwQ4YCJioukQw5C38/r1+kX1l+XRsnylUVgHRMhUIezFtTQTMO3lrhcwUWwBS03Ysr3kg6lgYBRzVCoqvPAjLAy7RZuUpwDF/wCOyi/wm6aiH6SsnWZ5v4+2TMQ5ejvDpaS+Hz7v5tHeSby+62XlwEr/3B9yyi0Q2SZEkVFIuyY3b7ebEP/KnThzLqHI56i3pyL5XfMyuKIsg93xz4X8HWP/M2PpnO6IIhJf4wYFhLgdU5i2BknMibpoqPV2NLDy4zsS5arbuNLF2u5P5qUF0TXwWiotP4HLlAdTx7Z8w6mg/i/4P2z8D6/9x3SU5Ki7XP34O8Zx5C6OjMpAFlJNVF5YtQGhFRZrh4V4yJUma2hpIZWJYlgdVPUFrdYBfV9s42CzhcDvN161k4fLrfobDvTR/Psvx99Msf+7n+PYkx7+elfHn0xJx/3aSg+0kHzfifN7OcrCb4WA3xefdEr7slfL1aQUft3N82a/i3WYV77Zb+W29kXc7LXx+Usf7jQwH+y282yjhw2qSTysJ3i/H+N3Z3izFeL2U5relCG8Wk/y2VMLPCyl+Xszy82Ipv6xWs3W7gltjcaYulDLQJZrq2hpDpBImwaDIUkxEhYrE79dJRG2SyaAIZw4aREI66aRNNu0jl/FRkQtQWRKgLO0nFdEoS9uUZ01qKwI0Vdh01NmcaY/SdzLKuVMZBrrT9LTFOdOVY3Sggatj7dyfG2Z94Sqrj66zvXq3sG08nmPp3iQrD2+xsTDDzsoMyw+usnjvMnenz3P/5hkWpwdZvj3C+t3zrM6fZWm2n+XZ06zN97M6N8DqTA8rUy2sTjezOd/G2kwzG/PNrM3WszFTz+Z0Hcs3ytiarWNlup7HN2qZv1jFtaESrg1muXgmw0B7kp7WKF0tUbpaY7Q1R2ipC9NSH6O2PEB3awkBr5tYSMdnSahacSFHS85bDlW5YNkSkEscEzVNcY6LR+HxsuwuKGkU53o+Q8vQVXxenWTMTzRkkY5bVGT9VGYtOuqinOvOMHOxnpW5Bp4uNLJ/r5bHNypYuFrO7lwli1fCrF4P8fxOnP3ZCA8uhrg3HubRlRSzQzZzIzY3zwa5ejbC5FCMmaEQdy7EuNQXYbw3yUBnlJGeJENdEQY7glwfSjDYEeB8T4ahUxmGTqUYOpVh4FSGsz05znRn6OtK09uR5spIE5dGGjnTXUJXa4rukyU0VEVJxS18loSpS5i6C10vRtNcaKpLNB/qbnRNwqMJ2OXzmcdC4R2o5YTHH29EzLci5m3qYkFM2NW9jjrL8uqEQwFHieXBaznHb6cR2mvrjt3QsSM61sN86YjXd7TYkZ+7BEMWgYAl2voClqMU8hMO+Qj4BZwKO7l3/oDI4BLKdmFbjIT9wjYXCzgqL4tI1E844nUe56i1/ELBlc/38vtFm3Uo6MVXKD3RCARU4lGdTMoiHPagqqqj2hIt0Jqho3g0fAEbRROFLl6vSUVVJRU11STTKRLJCLbPwDQlMskIpdkEuZIkDfW1pFIJPKb2j2OqWDw4gXLMVusP+vBaumiydDI1FUUqRBS4ZbEwJslFeC1dQKdUkETUSyweIBoVwfmRkJdMKiqytSJ+YtEAkbDtWKdFTlg0EiAaFbCroiJNSUmMeCxAKh4gmwpSWZYiGfOTiPpIJ4JkU2FqKzNUlsaoKk9QUx6nq7mMc7113LhwimsT3UzfGGDych8zNwe5MNxJb2cdQ/0tdDZX0lyb4XRHNdcv9DJ1bYjJ6+d4tvuYJxsPuTs18R1wfR/fx/fxffw7DEnTeu1giCJJxi0pyLpWAFUnZMnJxdIKqirRoCjAlKQZFLvyzYqKA6YUkcuVB2XufIOiCJo/4VaQdVPYE91qAWiJ5xavVSTJFBVLBZiWV3D94HIfsypquCUFn9/kdHcVt653cXv6NLfnztHQUI4/EEI3bHTDRlE9/9jcigiaNzw2qmaISUN+cqor2H4/Pr+PcDBENhNn+sYwH365y5tnV3n9/BZ769e4duU0ddVZ0a5oquia5LQBuQhYbhpzKuvzTbzePsNfP0/w5cVpvjzv4o+X3bzfbuLdTjtvtk7yae8kv2/U83G3noOdaj7uVPDtaQP/enWSv1618PfLNv540cZfL1r4slfHwU4Nn7dr+LhVzcfdBj5t1/NmuYI3a2V83q3gj/0qvu5W8XWvmsO9Kr7siNsONsudMPomnt0r5clCC8u3OxkbzNHdkqY0Y5EIGwR9KsGg0xQUsknEo0RCYWyfh1DQprurg1g0SNgJTBUZFRa213DAg45pqgWQpOmSyM7SRWB9KGg7YeMCUOmmgsdQChY5oQZT8ZhC5WNaQnmVb8CzLI1YPEQ45HMUXcKOaJk6tteDZRoYnmOZTh690KRkeBS8+XBzpyUylojjC1rUN1TR3tZAd3cTZ850MDJyhr7+TgbP9TN4ro/h4SGGhgYL28DAGU51t3Om/xTVVTkaG6upramktqaSZCqK329jGBqyehTi7XaLlVC3LBXsbPkGu3y7lttpt3PLAnJJioysKrhVUROuqQqGrooTMvkoRyO/CpuHY5IsIcki30hSHMDltNm53a7CamzBYii5ME2PsMS53f/cZ/cJ3O6iQvaWqgkrqe3zEI4IRZbHcgoFdBXNkPH5zQJgDDhKLdPWRB27V6giTcsQ8CoomqhMWyvYE/Oh8Ga+2dAnfvciO8tTOOHJfy3aEY/aFAUkPab2sg0y2QSBoFVQd4kV9by6y4PfrwslTNBDVYmPh9M9vFw7x5+/XuXrjyO83+/h4EkHH3ZaOXzWzfa9Vnye/6uggsurmlySG5dLoth13H7435oAna8DIX8BQLkkoZA6AlxHQfCaIey5eZgkwtrd/2hGdEnFKJqMpKkUyScKr+WWJUeNJe73+Uwa6ksoyQSoLvEyN57l5cNaft0cYPZaGx7thKPgy6vIxGu65bylMq/CKv4HZMvvy3HYdvR4xyqZD7R3F1Hskv6RQ+aSigWYc+ezw47UYsICpqBobgJhL5VVOSqr07S01FNSmhNZe6aKYer4A1762rO8XGjk82YZ37azfNlKCcC1k+FwL8uf+1n+elLCv56V8uezHH89EWDr636Ww700X3ZTfNpKcrCd4fN2CV92cxzslPBpO8vn3VIOn9Tw14tGvj2t5NuTeg52hFXx004Vn7bTfNpOc7BbzvuNrGhkXI7xcS3J+7UE75aivF2K8XpJ5Hq9WYzzZjHJr4+j/PwowU+L5bxcqGH3Xi1r87XcmkgwOZri0a0qLgzEaajyUZK2iEVEcHwgYJCI2Zw7205VRZyybJDK0gglKR8lKZummhitdTHqKwK01qeoKrGpKbVpb4pTX2HSWmdzqinEmZNBxk4nGDmVYuxsGUM9aaYutHPn1iD3p4dZuD3O2qObbK9Ms744xcqDSdYezbD8cIqVB1Ms3r/B4t3rLN69ysLcBI/vXmL14RUezgzweOYsy7Nn2Lg3wtJsP49vtbE608bGfAdrsx2szPWwNt/G+lwTq1P1rN2qYXO2Tqi0blWyMlnJ6s1aHl0v5+7FMqZGS7k1Vs7FczkGuuOc7Uow0JWivzNLV0uclvoo1WV+MkmTdNwmGvLgs1QCloZHdTKd5GIkqcixWBcjSXklq4BWsux2VFriWCnmCOL4qmiSk7UlAJgImRdlND5TJ+AzSMd9lKUt6soDtNcFmOhPsXG7jd0H3SxNVbN8q4LVqTK250p5dCXM2mSEtckEC5cC7M8E2ZgMsHY9wMaNAAuXwtwYSDA7luTamSi3BkMsXI4zM5JhrCfExb4g189GuDoY5kJfkuHeLEOnswx2l9HbnmaoJ8Olczn6OhP0dmQ425VlsDvNQHeGoVPljJyt5Ex3hqG+CsYHGxjub6C2PEgyouEzizGMInTDhe0zRFi8XoyiFKM6ge+qJkLh8ypgxcnU0nTpGNgS+U6KKixvmiZyHoW6TSoU1HhtA78lwFUgaBUU3Eeq27xy11NYOBEh8PnFCnGf32cVVLuifMYkHLYJRmwCjjUwHLYKl6GQh2BQqCEDQXF7wC/+vgJ+sS/hmFAZ5e+zfQbxRJhoRGRvBUNe4okQPr/4XxTwW4WSFL+T45VXiPn8Qhnmc/4PBQMm4bBJKm5RXhIinQ6iqjqKqqEoGqrqqLecpk1R4iJUV5FYlFxFOZmSNIlEDH/QwmtpQike9pMtSVJaUkImk8a0jMK8weUoY8XCrk44HESSizBMnUg0QCDoRZZlXJIb27YJhUJ4fSaVVaXIcjGqJlGai1OeS5BNBUnGbMd26CMStYlFRC5XJOwjEQuSiAWIRm3i8QDJRFiozJIRUqkg2WyYXEmI2soUjXWlNNSkaKhNUVeeoro8TlVZjPaWCuprM9RUpRnoP8nouS5uT57nyeo0++u3ePvqIW9fPeSXJ7d5vjHDq9277KxNs74wxdLdSyzcnuDaxGkezIyxuXyDzcWbbC3fYu3hJAvz15m6PvIdcH0f38f38X38O4xiSevVLR9u1XDsgZI48chDrsLmdmyILn5w/R8si3mgJWuOYks5UmI5YfJ5QCWyvmQk1YNbNQp5Wz+45H885xFoE7f94D4CXEWSiiSrZLJJhs+f5PqVDmZunebO3Ag11aV4TC+WFUAzvEiqgayIUHlZ1ZE0HVnRsH0hVM3AY5koqrBZqZqM4THx+/2kk2laG2vY37zL7y/n+OXJDX7cuc7zrSusLpzn3uwEXkvFY6iiFUgXDUGmKeM3T9BZ52H7biPffhziw34XLx9X8edPZ3mz0cTBXge/rzfxZq2ZX1eb+Gmpijdr1SK4eLucL08b+M8fW/nzeTN/vWjnz5fd/PnyNK+Xq/m4Ucnn7Vo+bVfzYbOOdxsN/L5ezYeNSv563sC3/XoniL6Sz5sZDndy/LFbxt/7lfyxX8un3QaeL9Tw7FEtW3fruDVewbWJegZPV1BZ6iPoE3J/ny1WOkM+m1DQxmcbRMJ+ImF/YaIZ8FtipdRRR/lsA9NUMS3VmXwK0OX3+wgEfPhsAariyRihSFCobkwDjylgiMdQHKuDo6LLWyA9OrFokEDAoLIq61jNdEJhW7QwWp6Cqst0lGOGR3W+VxXQyxBKnrzdQbRBOuDLsV/GEyEam6pp66gjFBaZXoGARTgUwPZ5iEQDRCIBfLbHsU/oGB6ZXGkKTcuv/EuFhsEi2YFY7nym0hEcyIMCAZHyjXVOW55p/ONEq1iW0HVdqL2kYrE5CitJFtlYkuyssEpHgMrlKA6EEuuEYzt0VFsOTHOp4nXyYE1Arrxqy1nplVzIqksUBxj5nDTNeT8Vx0qoF9oSTa+Tj2aqWAVFn0rALwBTMhXFH7AwC8HvBpZXLYCrvAowf5lXXVneI7WWaWkYpiIgWcCD16cJa6NXfDZLcqmChdF77HV8flPkzTl2FK9t4PNphMMegkGdWMjDyfo4+8vnef/0Il9/vsS/3lzg4Hkfn5928mmnha/Pu9i+30HY7xYnyc7Ktsdr4pJchMNhB9ochz5HyqsiVzEut+R8PvLQ5wck5Uhtlf+MFEn5nKt89paAQLKqHMu4OlF4LaECK3JAW1Hh5FzRJHK5JJcunOXWjRFaG0q41J9i73YZb1aq+X1nkAez/Xi9wnqSt0wKyHWC/6nEEvspq1IBWgmlWvE/2hyPgF4xuq4eZXS5jofLu44pt45DMlcBAKu6jOHV8If9eH1mIdvG5/PiC9iYpkGqJEtndztz1/p5+aiOL1s5vm2n+bZXyufNJJ83U/yxWypUW7tJ/txPF2DXH3sZYWXcS/J5K8nhbpaDrQyfN0s42Crlw2aad6txPm6W8sezZj7vVXD4pJyDrSwfNtO8Xy/hw2apsCduJPm0neXjZoZ3q3E+LMccBVeUd6sJ3i8n+H0lzW+Po7x+FOLNQpRfFuL8tpThp4UMPy+X83KpgWePW9l/UMfKdCWPb5UyNR5lvD/JwKk0FTmLbNwknbTJJf201qWor4xQVxEml7FJRAzKMhatdVEGunJcGKpnoCfHSF8pFwfLOdMRYehUgptjVVwdKOXWSAWPp1p5vX+DZ2sXmLvawtLdEbaWJnmyMcuzrds837nH/oawHa4uTLHy6BYrD2+w9miKlYc3Wb5/nZUHN1iav8jS7XEezpzj0fQAa/fOszrTydJMLwtTfazNdrJ1u5X1uSbWZutZuVXH2lQNi9fKWLhRwdJkJfcuZ7l3qZQHV8qZH89x9WyCib4YY70JepqDTJwpZag3x+m2GO0NYU61ZmisjtBQHaepLouuFqFpblRHfaIoSkGhpaqSc6wWNjlJFif8inykxHJLxUiKq6DOyqu2DENDUSRxnDE1TI+Cz1KJhgxKEyYNZUFOt6QZ7ctx/0Y9yzMN7N5t4OmDcl49yLA3X8byjTSL15JszZSwdjPFwmU/K1e9rE1GmTnnYfFalLvjAe5NhHl8JcrDyymmR0qZGctwpT/JRG+E+fEsF/oTXOhPMdQVZbQnxURfnMGuJANdGQZPl9DTnqa/O8f5/gpGz2Tp785xpqucM11l9HakGTtbx7WRNvq7Smmpi5GJaaTCOgGvjGW4MQwXhuFC04sLAfGak62lyEXISpFQY8lFBXWWLLvRDed/oSLaTvMKLUVzo+kKqqai6apYENElNEPGdBa5TFMr2AoT8fCReuoYyMrnZtk+0XwobIYmsXioUCgjFFPi62DoCLqEoz4iYT8hpwExFPYSCOgEAmKBIxgSlsKg85w+Z/MHDOLxALGYj2jUIhqyCQW9xJ2w81DQSzhkFcodxHWhsAwGPc5mEg55iRXypSxH0SUsjLZPx+9Xqa6IEA6q6LqYq1qWjd8fRNM9QtGluAtWRU1TiScT1NTVkinNkUjFCYV9eC1N7EPQSywaJJlMkkqlMEwPLsmF4dEcRbercKmqEpJUVPiMS9LR34OIHtDRdBndcLLoDIXSbJhcOkRJOkQ6aZOKC2thNGqTSgSpKE2QK4nS0FBGR3s9/b0tdLRXc6qjjjOnW7h/9yZDg11M3hilu72Gk01lNDeU0HWynIbqGA1VSTqaSrh1pZ+Fe5dZXbjF1to8Pz1d4OnmHK927/Jic5qX27d4vnGVZyuXeboywZOVyzxZvc6LnTn2l2+xcnucuRv93LrSz8P5MR7dHufezAi3J4d4MH2BiYF2zvc2fgdc38f38X18H/8Oo1jSeiVNx60auFVN5Fu5JYodGCXgkpsf3EWFnK0iyf0/QFSxJDuB9AIiuWQRRF/sEjbFIxB2BLFUj5diWSGazCDpJv+Rz/KS3ULtdcyeeMIto5k2LkXHpQhVmGFo9J1uZn5mlNmpPtaWrzE/N0F1dRleO4Cqmmi6JQCXqiNpHmTdRDE8KJpKOleKpHqQdQPdMNFME1lX0XSRN5WOx+npaOTV3j1+fTbLz8+m+Wn/Fnsro/z2/Dr9PXVYpsjg0nTpaAKou/CaEmFvEQMtNj8ut/Pp6Wne7XXw5VUfX1/18363g9cbTfy23synvVberNfyZr2G9zv1fNis4KMTIv/H01b+eHqSw6cdfH3WwcFeI593a/m8VcWnzSoO92s52K7n004Dn3dq+bxTxeGTRj5u1/Jxs4xPGyV83a3gj51Kvu2V8cdejr+eV/Hnixq+Pa/nw04TP6+e5OVKHxsP+rgz2UFTXZLamjSlJSGiIYOAz3CUNxqhsO2osLSCesr05BuLDPx+U1hmfJ6CPcznE5kVgYCPQNAikQwXwt5DYR+214PtNZ0mRaeR0aPhs72OJVFMdqMRPzU1WUrL4wSCViFc3PJ6Cq2LXttE96iitcmQ0R01l8fjQdeFbVEE1UoFK51o5hP5XV7bIJWKUF2Xo76pEtmQnAm8CHZVdQVVVZAVGVlxrIXH6raFDVBAJkkuLihnhHrLsSFKRYXbiyQBt/J2smJ3EZIirIrF0okCeCqWHJiVtwxKxbjlIgGgHLgiKfnLI4VYsdN+53Ya8gR0OVLVFCCbnP9Z5MLtblnsR77hSjdkDFO8z7YtFFrC5icaoby2sJZ6fR4s2yAS8aEbMv6AKXK0TFUAUAd+BsM+LFsExwdDXiyvyOLK56yITcU+FgRvWRqWdQStTK9eaFv0+oUtUXw2jEJOl+18Nr224WR75S2vhggi9hn4bJ1g0EM4ZBINaazcG+PO1UZ+2x7m86txDl+e5cvz03zab+dgt4Vvz0+x86CTaFC0o0myq/A7FW2Hju2w+EQB3hyHPvlNqKKOWg/z6r6j0Pk8ICoq5G+5JJF95ZZkEfjuOkGxlA+YLyqo9gTgEqBSUSR0j0p5eZrGujIqy0KM9qZ4dr+Gj2uVvF8t52CnjkfXK4kExYmpgFAux+ZYVIBceWBbXOyAOmd/8xlcR6DLdSxo38kQcxoYi1zi76HI2f/8Zf7nPa5MkxQ3iuacHBsKqi6jexRRYOHR0AzR1lpWVcXZwUG21h+wfG+Mvds1fNkp53AzyeFOhi9bCb5sJTjcTvPtSY5vT9L8sZcqgK0/9jIc7mY43EnzeTvDwXaag800hztlfFhP8Wkzy+edEg62U3zZK+fzbjUfNlLCdriU4P1aHnKlxbaR5dNmRnzvWpyPqwneryV5uxrn3UqC9+ulvF6M8noxxpvFJG+WKvllIcfr9Vp+Wani56Vyflyq4+ViE08f1vNioZn9hVYeTNayMNPAaH8Jp07GOdkQ4mx3FYM9FZw5VUFNuZ+m2ij1lQGGe0sZO1vO1eFqFmb7mb/SxP0bLSzOtvB0ZZAnS2fYftjNT5tjfHw1xf99sMR/fnzAv97O8u3Xad6/usNvz+7x27N7/LR7l2dbd3i6eZud5Vk2FqfYWLrFimNFXJy/yOO5cR7NjbE4d47l2X5W5/tZne9lZa6HhRtN3Ltcz8ZcG6vT1azcqmDxegV3L+V4cKmcxevVPLhSye0LpcyOlzAzkePyQIaxvhQX+lOMnMow2J2kvytNa32Mhqow1y6cYmz4JEMDLQR9GqYho6kSmiqglWg2lFA1N16vKVTaWj70XXLUV45qS8orYUUbonTMmqU4qi9NceP1KARsnXTUS1napr7UT1d9iMmRKjbmG9mYa2Z9ronNuSp2bleyNlXB6mSaJ3MJfrwX5eXtGHvTMZavhVm7mWBuOMTcSJjbYzaL19Nc7fdx73I5NwZj3BiMcf9yhsmBEFcHktwcznB1IM1oT5TLAxnO9WQYPp1mqCfLme4U/Z1JetsTnOnKcaY7S0+7yNU611vG2Z4SRs/WcWGomf6uClrrEjRVxylJWARtCa+nGNOUMAwZXXML26FSjKIWF0CWfMxqKMknBMA6Zj2UlWIBAT3HmpALxT2q+N/sgK18O7In35jrqKqDAS8hZyEkFg3i93kIBi0HbIktD67yYEiorExCIa9jHfSJkPKwgFDBkEkk4iUUFlla4aBXwLOQTTDkJeDAJ7EZ+P2GY1G0nIZdD6GQQTziJR6xiEUsomEvkYi30PQXDOShli0UY37zAnbqeQAAIABJREFU6HYHnIXDFpGIgGLhsE0oZBEOWoQCYt99fg8+n0Z5aYDy0jA+nxdZ0QhHYhgeC0XT0HQxD5FVBUNTMT0mwVCA0soKshU5osloQTUWjwUJB21K0nGSiRipdALD1FE1hVAwgKrIaKqCoiqouoiEEMUyKm5Z2BVt23JyQYsxTJ10NsHQ+QGiMT+JRIBcyk9ZKkRJyk9lLkwm5SdXEqKyPEpPZw1XL5zh/EA7w+fa6T/dwGBfA2dP13Cuv4GRgWYe3r7M7ekJnu8+YvXRTR7fu87Pzx7z89NHrC5c5vH8CPsrV/hpd4r9lcv8uDvL5sIlNhcusrN0ib2Vq2w8vMz6wwk2H14U28IE+ys3eLY+zd7aNOsPr7K1cIO7U+eYnxxifnKI1YVJFu5d4ealAR7dvsa9qQvMXB78Dri+j+/j+/g+/h1GsST15jO0RMC8XMhHOQqQF7edcIsTlhNuCbfTfpgHVz+43ZyQhI3wh2MwK6/eOiFJ/HCsRfE/it2F+yRF+0fDorA8ShQVC7hW5BLgy6VpSKqBqhm4JRGYPTzUxe25UaZu9DAzdZqZ6fPkSpOYlhdNs1BVD5puoqgiUF7SdEyfH7cqJg2a7kX1eInGkgSCYRTDg8fjJRoNUVNeyuWxAd78uMTrV3d5/eouv7yY5en6OM+3xmmoTRAO2UJeb6mFCmtNd+M1RQBrzC5iojvMb2ttvFpq5suLPj4/P83b3S4+vzjF+91Wvjxt5/OTVt5v1fJ2vZJP29W8Xy/n42YVH7Yb+LLfzJ/PWvjypJn3W3X8+byZ95vVvNuo5MNaKR/WRQj9l716DveFXebrkwY+79ZwsF3Jp81yDjfL+bJdyretHIdbWb7tlvLHk0q+7lXzabuOd5stvFjqYPthF7PX2rh1uZ3ejiw97WV0t1WRiPkJhXwFW5jtM7BsARaEysl2rIBCzh8MegiFvZimht/nxbS0QtB3MhUhHPETT4Spri4hkRATOdu2MDzC6iZUQgaGoeP1erFtsRoajwXIZGOEwraTqeTBtj0YnrwiSyjAdENG15WC+kvXHeWRs7+FCbiT1ZUPwRc2J5WWkw00t9ZRVpmlsrqUdC5FOpsiHI1g+3x4TBNN0wT0coCXJKtIiiwghezGpTgnSJp6LH+pqKBgEa1yDsSQHZCQV3a5BOgqkoVtJt9cKMuKaDeU3I4V0e1cP7IcuqX8czlwzIEeefWW+PoIjLlliWLpKItLQLUjSKbpMrbfFA2jTq7WUbC7UVBY5TOyPJaAlB5TRfdIWLZRaNX0eIS6y+N8Hmyfh1BIZJNYPrVgOfE5CsF8QP2RZdHA9lsFoJa3IB7tg1awMppeHcvyHH19TMklVuQtZ3VenEBFQyaJqJd4yENtqcX2w7Mc/nSd//fTNB+enObgWS+Hz3v4+rSDr89OcftSDaZW5GSaFHOi+D8Kv9twOIQvYP8D/hzPpHK5JIrdbtyKfKRgko5aFfMQMp+NlgeUbgcuuSUZtyw7YPIIihUVfo9uJFnBLUsoqoLHUInGgpxsq6ettY7hs9Vs323h97UGPm1V8ufLLv542spPyw1UZhQkpchp2hL74nY+n0fgzQmNP6a2Kio+UVBwFVoSJaVgk8zfJsCbUBYe/T3891yvo78TUWAgrK+KLqHoEnr+b11X0T0GuYpqzo9e5PGjeTaWpthYuMTm7ToB+HeESuuPvSxf90o53E4Lm+KzHH8/zTlqrjR/7pfw99My/nxSyuF2li87JXzZLuHrTjmft8s43C7jYD3Fx/UYb1cjAlStxvl9JczbRREg/3Y5ye+rcd6vp3m3luHtaoIP62nerSeFcmstwYf1FO9Wknxcz/H74whvFuO8XczyZqWaNysVvF2r4JfHCV4vpfhlpZqflhp4vdrMb+snefKwmbW7bazMt7Aw3cLj6Q5mLjVyaaCCybE6Lg5VMdCTpbctwtSlBnYXz3FtuJSHky18eDHJ3uIZni/289vOEP91cJv/58MM//X5Nv/7yzL/37dV/uvDHb68vMCbrT7e7Z/j991R3j6b5OXGRR5PdbB8Z4jV+xfYeHSZ3bVZ1h7f4NH8OA+mR1icG+Xx/Hkezw3yePoUa3d6WZg8ycKtZhZvNjA/Ucm1cyXcu1TBg0tZFm+Ucu9yjvuXSnl4uZyp4Qw3zme4dOb/Z++9m+LIFmzfiBfTLcqlzyzvHd57hEBCyAsEQiAJWZBBBoSVsIKW6W45jBACpFZ3T5/TPT3nzJ1zZ+6buXfixbtf7ff+2FmF+r5vcEI7IqMoyHJQVO5ce63fSnD2SIqujiQn29O01Uc51JKmKGFQVhikJBvCMmV01UUopOPzqqiKC0lyIbndKIokmg3ddothno8lhF5Z9uwVbbgL8Hj23EbCsSLeV5LkwiM7kBUHuu7G79cI+1WKkz6aKoP0HM4y1FfB/cEKHl4vZ+F2OcsjRcwPlzM7XMrCcJaF6ykeXc0weTHC5AWdlWsm81djXDsZ5trJKDe6o1w96ef6qShD3RFGL5TQ0xZg8ESSweMx+jrjXOtKcuVkjL6jKc50xDh9MMWJtjg9nRmOt6U5sj/OqY5COtvSdLYlOdKS5tD+DB0tSY62FXPuRA3XBg5RlrVoayqmqjhMPKzh1Z1oqlOIgooTWRZRQ0neixVKknOPmeXel283/HwTQHlX/tirqjK+gE8cd22HtDgW2MUvmgddU/B6deHWsj/HwyEfkYhfNAvmhCLfXsOh3148C/gNQkGDaFS4hEIhnXDYIBo2CYdsMSvkJRYNEI0FCIdNwmHLvjTx+/U8cysncIl2RJ1AwCAcMj9zV5kEAibhoEE4bBCLGqSTFpmEj0zSSyohGgBDIZN4xGs/hkHYBqvHI167IVA8fiRikUqGCYUsQkGTwnSUWA5Q7xXO4lBIJxnX7fmlD7fkwR8IoahmvklR0VQkO+apyB5C4SAVNbWUVpYTjoeJRAOk0jHKS7PEokGSiRjxWIR4PIppGYJdauqomj2/8lkCW2Af/xVNtv8/nKiqnMcceDwuQmE/hYVJDuyvoao8Tk1FivJshJJskLKiMCVFYRpq0xzpqKG/ez+DZzvoOtbM8cM1nOio4vihag4fKKe5LsGh1mK6jjbS39XK0MUj3Lnexb0bZ1ieucSj0V4ePehldrSXudGzzI/1MT/Wx+zYORanLjN1r5/RW92M3ujlztUzPBg5x9jtfh7c7mNqdICp+xeYuDPAw9HLjI8MMH67j7FbPUzcvciDuwPMTV9neuwK02PXGb9zmdFbA0zcHfwicH0ZX8aX8WX8PYwCl3xYRAY9or0r585yuPPCVF5wcnn4yo4o/kGQcjnZ55b5yuXmHxyOPSC9002B08M+t8RXThdfOV0USBKKaeGSdAqcgrsl6wbpbNoW2MT9ihikePwClzP/vJySikvWcNiQ+cLCCMeOVHO+v5Xhq51cuXyC6uoSLK8fVbWQFdFA43QLccwjq0iaicPmcLllA68vSDAUQTMsPJKCompEo2FKskmGLvWw9v0Mb19P8eLJLVbmrrAw0cXCTC/puIbfUlAVF5rmQVE9eaeLrnnw6h4szUXCt4/LJ1I8GWvk1WwrG0vtfDvVyObKYXZWDrG12MzbuXpWH9XwcqqcF5PlvJws5e1cFRvzDbycrGL1YSXby01szNey+00Tmwu17H7TwtaCiCNuL1Sys1TDzuNa3s1XsLVQwe5yDR+/qWd3qZqd2RLezxXxw1IxW3NpdhYL+bCY5YelYj4tl7OzWMPabANvZpv5draLJw97GR3u4Fh7CeWFXlIxk0jQxDIFKNy07ImpoWEaKoYuWFe6sddwFwqZAngctPJCUk5cEC1GNlfDUPB6TXw+C6/XFJD43KRYF/FBr2Xkq7ZzAHF/wCAS9WJZWj6KmI8e6nZ7oibZk2wlL2B5A7qIJdqwalXbE8J0Q0bRPJgBg2Q2SWVNGeVVRTS21JMtyhCOhvD6fVg+E8MUr1fVc/evICmSfTIumEke2SNgsJLHZr04BVPLWWA7cvaxz5UToHKQcuFacbjtJkO3mHC63B7cbsnmxIiTNk1TkWUZt+TGI4kTM6fLaVd+ez6Dwn7u4LKFL1s4yT0vEXkUPC6P5EZS3MiKiIuqloJqePLRUd2QRfTwMwFKt3Ir9rZrzhRioRA3c6KojqZ7MPKQd9XmZ8mYXrf9tZqHxQsWm5Q/CTIMVfDbcqLV/yFw6YYsmF+2q8vyasTiIXy2I8CynYWWfVshdOkEQyaRoE4kaBCPKHS2Zrl3uZH1b/rZedHP2mI72yuHeP/4ALvfHOD98mE6m4JI9slfgXOfcAzqymex1K/2WFQ5aLzHds85nURjITyyhwKnw25h3IuoClFJtFcKgasgHyNxefb+vk6XwxZV7WhjjqnmceLxSHg8TpKpMIcPNnH4cDP791fT0ljE3St1fD/ZwMZsLds21297qZ7XD5s53BxBkvcJh6BbRGudnzHBCmw+1x9h8l/hcH1ti6uufHxRUtW8M7DgMyFrL7a4z3Z3Ofg652R05WD2e4/llp14FBeS6kY2ZDSvJn7fioTl81HT0ET/+QvcvnmJhZnbzE1e5t5gLZuzxezOp0Vb4mKKnYUkuwtpwdtajLO7lOHHlWI+LRfyYWlvv48Lad7PZdiaTfN+NsPWXIq3D2O8nYrybibOxlSUjZk4GzMx1sbDgqs1HmFtPMbrsQCvxoK8Hg+xNhVjbTLO+lSS9ak469Mx1qbjrE9nWJ3OsjoRY20qxruFJlYfNrL2sIrXU4W8HE/yajzDi4kKXkxW8WK8nBcTNbx82MGT6WMsPTjEysQRFseOM3v3CDM3D7E4dpzliWMsPejkel8JC2OdvFruZnq4kZXxw7z7doBPa8P8y6cp/vLDA359d40fX/Xy++4d/ml7lE8vL7L1TRcbj7vYWDnN6tJx3j3t4c3jM7xa7ObF7Clm7xzn7uUO7l07wszoIBN3zjEx0sPE0FHuX25n8sYR7g02c2ugglv9Zdy9UMqdgWLuXyjndn8JIwOl3DtfxuVTMR4MFjHcm+JWXyFXugrpPZLlaEuE9voQdWU+ihIq9VVJKkujeC03iuRCllxYli7cQlKBHT+0XVrSXotrLlaVK9hwewTPUMSw3HutsZ4C3B533qGlyB5MXcUyVBE7DKmk4jolaYPyjMnRFuEmezRcxfjlLJNXs8wOF7N4I8XijSTLw1EeDyWZvZLmfl+QkV4/YxfijJz1M37ex+Prfu6di9PfGeZ6V5LbZ5OM9EW5eipG/5EQQz1ZzrSHOdeZZOBYnIGTJZw+lORMR5RjbXF6jhZx5ECGjpYopw5l6GzNcrQ9zZG2JB2tSY60pTnaXsyR1lKOtpVwpL2UQy1FVJXFMQwnluVGU5yoigtVFqKWrIjYpkeygfqeAtw5rqNHtOa53PvyTC1ZcSIpzjw3yzAVMefRhYM6t1iUc2nlBC7NEJ/npqVh5Jtuc4sOSr5hMBTy2i4tjZAtRvn8OsGgTjLmJZn0Ew2aJKN+YjEvxdkwiYSP4uI4kYhFNKQTjXgpSkUoLIwTjXqJhg2iEYtw2EcwoBMKGKSSoTxkPhTyEggYBPya7cgyCAdMQiFTNPmFTSFuJSxKi/xUFIWEmJMNk0r6SUQt4nEv8bhwNUUiJtGol2QiQCIeIhLx2tFGi0jYSyAgjjmBgCmA80EDn0+zxTeNVMKgsNCPqUuEwmEUzcCwTGRVwSV5kBQFj+RG1TVUVcXyeSksLaOkqpJIIp7nYxamY0SDPpLxMAG/wERomoplivZHWXFjWSYBvx9Ns1m0dnxX19V8GYAkubFMgaCIhH3Eol4qy5KUFUUoKwpRVRanripNa0MRXSeaGDh7kOGrp7h9rYvz3a30Hq/naFsRzdURmqoi1FeEaKqO0NGS5Vh7GWeO1jHQvZ/B3v1c6GnmxuBhhgYPMXKlk/nxAZanLrMyc5Xxm2eYutvPxJ1zPLh5lnvDZ7k7fJa713sZud7D2N2L3L91nqmxyzwcH2J05Bz3b57j3lCPEM+GzjA9epnJe4M8mrjG5P1LjN+9yKPxa0zcucj9G+e+CFxfxpfxZXwZfw+joEA+7PzMQSVcWW7cik6B043D6fwMJC8u/8GGxRe4PTg8Up7Ltc/l4h8K9vGVw4nDI+fjhHmHl9uFS1YxfH4cHkXc3ulG070UuGW7jVHKQ+WFeCYijQU2n8sla+K2LgWnS8IfMOjr3s/Na8e5c6uLG0On6ejYTyyeRlZMPLKGrFsipqhoeBTRqOiUVDySgm74kBUNRTWQZA2PLKNqBul0grLCFEtzY2y8nGHt+3usPr/DwsOLTN45xv1bJ4kGZTS7GluWRCW2ZK+CqqqTYFBwGnyak9KkxPDZUp6O1fNmtpHN5cO8fNTK+5UjbK+0sr3SwtbjJtYe1fL9VCXPHggm18uZWr6fEALX+mwl75dq2VmpZ+1RNe8W69hZaeSHZ6388KSZT08a2F6sZmO2jK3FCjbnS9mcr+TD4zp2Fyt4P1fI7nwhu/NZ3j9K8WE+y4eFQj4sFPNxqYztuXLWZqp4NtPBzO127l1r5v61Q1zqaaSzvYSSwggBr2j7icX9+Hwikui1NExDxrIEB8u0NNF+ZAo2VyTiJ5GM2BwlAaO37MpswxQRx5zAlUrFME0RadPtxkRNUzB0NQ+VNy0D3dTQdYVIRLCx8pGHz4Qs3ZT3YOeaJBxh9oQ8x2kyDS3v2jIMwWUSIpmCmWN4+C1CoQCWpedXqHPRC9l2ieWg5rqRE8o0VF3On4QLuK64lO2GQ+dnLp0CV0G+nUtRc/tJeBQhkKm6DZuV5D+8Vk2T8fpMNF1D1TRCoZAteLnQbOi7qnvwyC5bvHLb0QM3Lo8A0TslB27b6ePxiNen22JfLj5iWDKhsC9/UuLz61g2E8sw5bxolQPL65+zsmwRyvLKeRi4aal4/Rr+gEogpBMIiiY4v1/PN3Hm3i+63dApXAAymiaKBww7cihcW9Kec8t+72h2G2c0EsDnNzBNPe/g0w0ZyxKxFp9fJxDQCAcMQkGV6lI/g2dq+Gaqix/Xb/L2m242lzt5v9zG1uMWfvz2MGvznRxoiCBJ7nyso8D5Vd4xt88hBCkBU3faDth9FOTaFR3id+7IRUjz7YvihFI0bAqBS7RdufIipMvtwCO7UVUlv+IuXHcFNlNIRPpkScJr6exvqub0yXZ6ujqpqUxx+mCKx3eq2HhUx+Z8M5vzTewsH+D9Uitbjw9wa7AVVdknBFHHPhzOAhRFxumynWIup2iMdIoI5ueMLbHlHFs2nD4ngjkc7HPZLi7HPvYV7MUw9zkKKHDkBK+v/+DicuadkKKaXgjXih15kvH6DDLpKBOjNxm/f53x0WvMTw0xeq2drYUaPixk+bCYZGc+wfZckg+LGT4upfm4lObTchE/rZQJ59bjDD88zvLxcRE7Cxm2FjK8e5hiczrG+0cJNmeibExF2ZxOsDEZZX0iwupkhLUHIVYfhHj9IMSb8ahwZU1FWZ3O8Go8zsZMMRsPC9mcLWRjJsHGdILVhxk2FxpYnS5kdSLJ+kwVa4+aWX9Uw9uH5byezPJivJBXExU8Hy3izXQtL6eaeTPfwepiN6tLPaw/6WP18VneLPewsXyW7x4eZ/t5P++e9fJy/gzfz59k90Ufv2xe59/+8RH/66/f8h+/P+U/fv+O//rLd/y2dZOfX5/n05sL/PhqkA/Pe9n65hTvVk7xdvk0r+Y6ef/sNBvLp3k1f4rV+ZO8mD3FzK02Hgx1MHrjNEPnWxm52MytcxXc7C1l9FIddy9Wc607zXBfEXfOl3KjN8ud/kpuD1Rw42yaO/2FDB5PMtSb5czBCMf2R6gtMWmpSdFSm6Y47SebDKJrLkxTRlE8yJIbt8ud52h5PE48khu35ESS3ETjIUxDxW07uDweF267+XAPDu/Mn7griiScXLILTZWFwGGphLwqJdkohSk/lSUBDjYnOHM0w5WeMs4dTfBwuI6H14t5fDPF7NUwyzciLA5FWLwWYfZykMWrYRauRrnbF2TmcpzxgQRXTwYZ7goxcjbO5ECQ8YEgd87GOX8kyMXjcQaPR+g/Fqe7I8r5ExlOHohx6mCa7s4sx9oyHGnPcuJwEccOFnG0PU17Y4r2xhgdLSk6W4s41l5CW3OC9qYMdRUhGisTVBaGiYUUQn4Zr+FGUx0268oWqOx5ikeyXTtuW9jyFOB0fy3cWpLD3tdpu6JdqIqEaQrHtKx49uKHigdNFagARRPOay0XN9f3PpfFsdfEa9mLZfmIoZF31Ppzzqlc3DDvsjKJRn0kk34yCT8lqSDplJ9k0k9hOkQq7iWV8FNcGCaTDFJZHCObCJCMeolHTOIx0eIXCftsF5iVb02MhryEgwaRsEkkbBENiblbPGoRjVqk4l4ySS+lWT8VpWEqiwNUlISpKI5QaruWirIhUkkf6USAWNQkGjGIhL0kEgGCASF4ZbJREvGgaBIM5lxiOsGgYUcZTfw+lWw6QEV5lJDfEC3UmorP5yMQCCEpMpKsIKkyHklBVSQM0ySZKaKsuo50USHBYADTUmmuryEWClCcTZCIBvGaOoau2exQD26PQ4iQuiIcYYpw2rllB6al4rbZaZahkowHyabCFKaClBSGKMoEqCmL0t5awqWBo4wM9TB47jCzExdZmrrM2O0ebl87xZX+Ds6faeZURyntdXHqyoK01iU4fqCEY61Z6ksj1BSFOX6wjCv9HVzobWPyfj+jN7oYu3GcyVunmRnpY3b0Ig9HLzNzf5DJu+cZHznP+N0LTD+4zOSdAWbGBpm8d5Hp+1cYv3OJ8fsXGR05x70bPdwdPsPItdPcHe5h4s4lxkcuMP3gKg9GLjB5/wrj969w/9YAd4e+tCh+GV/Gl/Fl/F0MlywYXDmH1F6sUMQVc5HEfY6CPH/LrWg4XDIOl8cWv/a2rxxO9n3G2sq5vL5yOnFIMqY/LDhYko7Do7DPJeFRDdGKKMk4JQXN8qIbXgqce/fhdMn2Pipfuz04PRoOp0QsFqHzUCNdJxsZutrJ/bvn6ehoIxpLoWkWsqrjUTTcHjEZEMB54QJzyaJV0e0RjYqq7kWSVRTdpCibIpOMsvjoHq+eT/Di6ShPF0c41VnPvRun6etuJuTzYGoeDM2DrgqruGKvcCqqC12XCHh1fKaE33RyoCbI5OVynt4t5cn9at7Mt/PtZBNbK63sPmllZ6WFjbl61ufr+XaimjcPq3n9sIWN+VbWH1XzYryU9Ue1vFuoYne5lg8rdXxcbuSHb1r49LSZn57v58enTXx8Us+n543sLteyu2Q7vBYr2X1cyc58CduzIn6zM5dhezbDzlyWndks23PFbM2V8nK6hu+nWng+2crc/U4unamm60gJHfuzNNWmiEd0Aj4Zw3CJamuvjs8GzVu2uGVZGl5Lx+czCfhNEvEw/oBwYFmmQlFxmsKiQsFHMuz2I8uOjHl1TK9q7ytEM8tU7TpwNe/U0jSFQMDA59UwDQ3dUDBM7bMmRik/qRYi1GesLkPJ34emq7ZgpuYFsTwnRBMn06qmoxnCsaZqgvkjeGGKiO7pYtXaslQRl1RlJCV3P7aTTBEnBbLssRukhGihqOJ5q3JutVsIO7F4CMtroOsalldHNxQB6vcadjxQxO9UVULTZAxTNEjKimijyr12wxTCUq75S1Ek2/HlRNEkdJ+AwctqTtySUG1BUNMFUysnAuZW7A27rVCUA4hNgPzFa80xVYTYp6KZMoZXzgtgWo63EtCwvDI+vwDsWpZELCrKBLxeWTBJfCo+n2aLXSqmLmMYSv6kyfSqYstzusR7xshHGOU9cTUXbTRU+74Fe8Uf0AiFTIJBhdb6JBPDHbx9dpWf14ZZXTjC1tMjbC0f5P3yIT4+P8GL2VO0NhUiedy43O68wJR3Hzlc7MX5nHZ8sGAv6u1w5d10ua3A5RTRb+c+HE4Hbrdki1qC3eawT0Q90t7JutvjFjXubicu9z4cngKxAi85sCyDsrIsp08fpK/3CIfaa2mtCzN5pYLVR1XsLDSyNd/A1lw1O0uNvF9qYWelle8encZvFqAqHlxOOxrpdu4JWa4C23WYg+PnXFk5JtdeU+LXufiizdn6nC/29b496H7BZ/vlWhT3OfYewyOL5rpcPFHTFRTNg6J50A0PXadauX/7AhOjw1y8eJa5yZtcP9fCy/FaPsyLCOLuQlqIXIspPixm2H2c5uNSlo9LWX74pogfVkr48LiYD4+LRXPiQoa3MzHezcTZnI6xORVjfTLKm4kw69NR1icjrE4G2ZgIC8FrKsm7R0WsTiVYm0myNp1ldSrJxnQ5a9NZNqbTrE3mYowpNpeaWJutYnWykLeztaw9quPNZDFrk8W8mSrl5VQ1q3MtvJqpZWv5CLvf9fFPW7f5aW2Yne8u8vHlILsvzvHjqz5+e3uF37eH+evubf764S7/+ftT/u1P8/zLh9v8884w//bTDP/Pf1vj//3v7/nXn5/wl+0xfviulx++7+OX9cvsPO3i47Mu3n9zknfLR/j07Ulez7Wz9eQE7591s/X0HKuLp1l73M3KxHEejRzk8plyLneXcq23mOGeIm73l3B/sIo7/cVc605yqSvJtZ5irvVmuX6mhJsDlVw/W8bA8RRH94epLzOpLfHT2liEV3cRC3mprykVsX/JZbOyRGurLHuQ3B7cbjeyKufjUh7JkW8+lD3i53mHVn4f0ZLo8RSgyB4Cfh9eQyMc9BLyaySjPnHSnvbSVB3nUHOGwTMN9B1NcK0nw70LhUxdK+L+QJT54SLGL8ZYuJFk6oKXuUsWS9cCzF8OMH/Vx+K1EJPnQ9ztCzJ9Kcqt7iBD3SEuHPNxvTvOvf4g4+cD3D6XpvdwmN7DcboORuk9nOLYgRAn2pN07k/S0ZrgcGucYweztDenONiS5XBrMR2tGTpLBf8NAAAgAElEQVRbSzjaVkJbY4rGyji1ZREiAYlQQCXgk/GaErrqRFcEe0yRnXbDszsfK5Q8wrH2Bzj8Z6zFXKNhLvZveTXhyLWPT6qqiHic6s5Dx3MuaE1TMM097qE/YNrHKz1f8OG1NAJBg0hEiE2BgGgbDNjRwGDAIhbzEY16iYUtEokAkaiXZNxHJuUnm/JTmAqSSfpIxy0yyQCZZICiTJjK8gRlRRHKs2Hqq7MUZyPC+ZXwkUwGSMR8hEMWkZBFNOolEfORivtIxEwSMYtk3EciZonvJywqSmOUZIOUpP1UFgcpLwlRXxmjpixKRUmAsuIQNeUJyorCFGb8FKb9pBIirhiP+kkkAkSjXsJBE39AJxrzEY36CAeFKz4WtijJxohH/eJ5hXXqa+JUlAWIhixUVcfr9xEIBfH6fEiailvy4JE9Ar0gi/lGOBymqKySWCZNSUkRhqlQVV5MVXmGqtIERekIkaCFaQq3nGmquD0FGIaKIntQVTFXMQzhrk4mQzQ0VHLi2EHujVzn8vlTjAz3M3K9j4fjV1iau83z5VFePX3Am2fjvFq+y3dLN1iaOs/da8cYPNtGV2cdJw9V0tma5Xh7GfXlMaqKwlQXB2hryNLWmKK2JEJTdZbhS0cYvXGKB7d6mbp/nvGRc4zd6mJ0qEtw/UbOM3nnAuMjZ5m+f47xkT4ejJxl4u5Zpu72MXGrm/HbPcxPXBVxxVt9jN3uY+T6ae4MneHmlVPcv9HDg5FzPLjRzcTdPmbHLzN+9wJzU0PcG+7lQs+BLwLXl/FlfBlfxt/DcLlch5151lauBVHC5VHxqAYOlzvv0CpwCweX2yPvsbrywpgNm3cLB1aBW7LdYMKxsM8lfuaUVBweAXzPubYcHoV9biFgOTyiHdHpyrUxCpHN5Vbs+xW3KXDLuNwy0ViQmtpyGpuKOXOmmRs3L1JX10AqVYRpBpAkDbdHweURkUanW8KtaKQyRSKi6BEAetMKYJhi8qCbFsXFRZQWp/l2ZZrVFw9Ze7XIsyePaGwo5dSRcg4fKiPk8+C3ZPw+Da9XwchBtHWJQEAnHDLxWyp+SyYSNAiaTprLVeZvVvJ0tIbHI+U8Gatl9/lRtp90sj7fxOpsPW/mGlhf3M/WcgurM/U8H61gfbaWJ3eLWH9Uz8ZcDe8f1/N+uYbdlTo+flPPp6cNfPymjh+fNfHpaQOfnjbx07f7+fS0iZ3Fat7Pl7E1V8LOQhlbc8W8ny9kZ66I7bks248Kef8oy+68uP5utphX0zV8N1XPysRBFseO8+BWJ1f6GzlztIzDrRmqSnzEwgo+S8ZnqHhNjYDfxLIntV6vELr8AVNMZm0Aq99nUFqSpaKyhJKSEpKpBD6fhd9n4Q9Y+HymWE0PmgJAbwtdojFJiBymLUblnFheny2wmWpe1NEN+bM4454YI1xcwkFmGJoNoBdOsVxkLSd8CYFLtl1DGppq36/PtPki4iRA0TyYlo5p6hhGTuxRkFXZ5oDlVrkFM0NWhetLUjxItpCmGzK6pv5BZMvxxSyvRjTmxzJFk2QiGRHOOVvg0nUREQyGTAzTBr97Ndvp4rEjf+K16bq6xx/LxTG9qu26EsKkYSr4/EY+zpcDuOs2Y0s3ZMIRv3Dq2Q4r0xLuOCE4yPloomEKATDH2NJ1zx/aEIXwJGNaEqZPiE7+PBReyQtcgvUlWhJzDizxuEKk+rxpMfezfJ28qWB491oYc+8Lr1cj4BPV8cGwRiikEQrJnO+u57u5Pj6t3eHT66s8fdDC5vIhNheb2XrcxsdvjzNzq4VkVLwnXDYDa59DwN8LnAU4HK7/Q7jZ4099zqKyLMMGwufiqK484N/lEifpgo3ixOF24vK4kOz3pcvmrrlczr397JNVn1+nrqacE8fbuHT+NMePNNPZXs6Dq3W8mW5k+3EDH1YOsDXfyLvZSjZnq3k3X8+HlRZez7aTCDuQbcC2KE4oyL+OvcbEvRihEKX2XFc5aLxoWbTbHh1f27HbPcD8H0VA4d76PLqYKz/wyE4ku4VNUjw2ZF6wgzTTTXlFkgvnTzE8dJGrVwcYu3uJwTNNPB9r4N1DIWztzKfYXUixMx9nZzHND4/T7C6k+LhYxPvZNJuPUmwvFLK9WMz2QpFgZU1GeTsZ4e1UjM3pKJtTEd5OR1ifDrExHWFjJsbmZJy3U3FWJ6OsT6UEi2sqxsZ0htXJJKtTpaxNlrA6kebNRIY3k2nePCzn3coh3jyqZm2mirWHdbxdPMSbmTrWHtWyvtjK+lIHWytH+P3dVX7fvs1fP9zjn97f5peNYX7busWv74b49f0t/vLhNv/+8yh/+3SXv328w7/9eI//+G2ef9m9zV+2BvnL+yv8y+4Iv23e5C879/jTxjB/3rjK3z6N8sv6ED9vDLP7bT8/fX+OT9/38OH5SX76/gQ7z0/z7mkf756dY2Olh/XFLl7Pd/NkqotvJs8wPtTC8LlKzh2JMdRTzpWuUoZ6qxnqq6X/RJZzx7MMnCyjuyPJ0ZY4nU0ROlsSNFUFaW0oRFcKMHRRLCFLHiS3hCy5kWQBeXd7HPkGUFn25COHPr/PhsTnyj3E/4fkceH+rPVQCMCCzSUrLnTVjc+QiYUtCpNB6sqTNFbG6NhfwqnD5XQfznK1t5qRi42MXa7mwcU0U1czjPaHeXglzthAkKmLMe72BZm6GGW0z8/EgI/J834e9FtMDwZ4eDnE1GCUiQshJi9GuD8QY6g7zNXuCEO9MW72Brh6wsvV0zHOdsY4czjF0dYYh/fHOdgc41BLgoNNCdoaE7Q1JunYX0hHaxFtjSnam7M0VMdpqIyRTZiEfB68hgtTc6FpLjTdg6Q4kCSHWLyQbYEr59pSHHtQeLdTCFqSA0kSzYaCaedG1yRxLNUkDH1voUdRxcJMnn1nL6SIxSQF09RsN63t8rWP25GoX/Cz/Dpen4I/YBAImAKwHtyDtIeCFsGgRSTiJRbxkoh4SdoRxGTcRyrmJZsUWypmEo+YpGK5fSKUlcQpL4lSVRantDBAdUmEppoEDdVpMkk/2bSfVMIimw6SjPlIxizSSR+phJdUwiKdsMjYWzbpJR33kopb9v2FScdNKorDlBaGKCsOUFEUpDQboCgToLo0QlVpiMrSGE21GYoLAyTjPpIxL+mUn2wqRDoRJBL1EomaxONeEnHROJhJCvdZPOIlEfNTkg3Q3pKhtSlFaWGEUChEKBImGA6hqDqm5UOSVVTNwLJ8aJqOoeuEQhHSRaWE4wnC0TCRiJ+ykgypmEVteZSashgVxWHiMQOfV8HvF/PWgE8jHLIoK8tw+uRB7t25zNL8fZ6tTPJh63ueLt5n4+U83y7eYfvNAi+fjPLqyT3Wvxvj5cptns9e5snUeebv9zB9+ziXzzZz4lAF9RVRmqtSNFUmaa5KUV8Wp6W2iMqiKDUlMQ41lbO/PkvX0Sb21xczfKGTu9eOMnG7i9nx88w/GGR8pIfRoS6GB49w/0YP92/2MD7Sw9iNLu4Nd/FgpIeRa8cZuXaC8Vu9jN3u4cFIL1P3Bxi7fZaJu/3cv3GGqXsXGLnWxfULndwb7mJipJepO93M3OtjbmKQ0RtnuHqugwvd+78IXF/Gl/FlfBl/D6PAJR8WopTbFo5cthjlocCdc1A5898XTi4H+5xunJKcd1hJhvEHJ9fXdgtjQY6h5XZT4FZE9NEtU+CS+dol4fAoeIMRnJKGW9JE66FHsfdx45Jz0UU7quiWKJAkCjwKDqcbn9cgnU6SSgfo7zvEzMMHJBIZdMOHqnlRNdFC43LLuCUhoMmqRkVFBbKk4/aoSJKCouqomoGs61gBP2XlpTTVVbDx+gmvnk/y4vksY/euUV9fysnOShqqokQCMuGASjxqCAZDxCKTDBIMGJiGhK67MXSJgM8glYwQ9KmEvQWcbA3xYqqFp/dKmB0uYvfZSb6fOcD6YhsvZxp5u7ifj8/a+PRtB29mG/l+vJKNR1W8mapgbbqc9ZlyXk+VsT5Xxs5yLR9X6th9XMmnp/XsLtfycaWWD8s17C5X8+lJHT89beDDcjXb86XsLJSwu1jO1lwJ23NFvH2Y4P3DEt7PFbM9X8zOXBGbM0nezZaxvVTPh2edfDfVzsLoYaZHDjN6o4PrA01c6K7m5OEiGirDxIIaPksTLC1Ls5vyBHfJ6zUFQ8tevY3HQtTX11JXX01NdQ1NLY2Ul5WTzWaIxSKEgl4iYb+Y6IZ9BPwiwhDw2dXdfotAwMq7lwxDFU4xSyMZD+9F1D5zEOWdWnZLYh52brc25r5WVAE59/q0vENLyUHv7Qm9mWt71HNgesHgyjX1CaZXzsElWt4k2a7VlkUluqS4kBQPum6LXrYQ5bWEYy0QtD7jVmkkU2HCESvf6hQKe0U7pU/Li3eq7hZxv4CJP2CQTIsmJd3MiU2KiBHarYOapuQbBnNxT3/QysdHc+4m05IxvIKRYvk0TFPDZ8dHci4u09oTlDRDiFw5t5duO750Q8Lw2nB5S8Xrs91hloLfr2J5lTwbK+A38xXwOT6L16diekUsUTfl/KbZjYzCASbELNNU8uJWzsGWE7/ywpkdTwzYkPtASCEc0kjEdI61F/PgeiubTy7wau4krx4dZHO5jc3FJj486+D94zZmbjaTjpuoqiwA7LZza5/za1wuB39kTX0GYnc72Of8igLHPtxuN6bXskUtpw2IF8UCDqdDlAQ4c82ZuTir4GK53I48X81tFxG4Pc68G0NR3YSDFg21JexvrqaiNMmpQ4W8nGrhw2IVHx9Xs7lwgNVHh9ica+bNZCXv58vZWSrl3WID9WUyHvc+UVxgxxT/yNzax+fOrc9bFB1OZ1682ud0YPm8yKqSB8Y7XAW43W4cjn2fiVmOvFj2xyZGIYi5JReS4sYj242KmhvJfj9XVmWobyjibM9hbt68zOjoMENXz3K+q4nvHtSxu1DCxyUBlhdCV4yd+SQ78zE+LKb5MJ9lezbNxmSMzUcp1qdjbM7EWZsOszEdZXM6ztupKBtTEd7NJNicibExE+HttOBnbUzEWJuIsj4ZZ20yyZvxOG8mkryZTLM6lWHjUQ3rD2tYm6lkfbaGjUdVrM5UsL7YzruVw6zPNvN+uZMP353l3coxtp8f59eta/z2fphf1i7y57eD/PP2EH/9MMK/fhrlbz+O8befRvm/f53nf/3lW/7rr8v8vnmRf968wF/fX+Gn747x6btj/PT9Sf78+iw/fHeaD89O8PHpET5938Ovb4f4n78t8ed3d/jXn2b5z3/+jr/szvDz62v8ef0KH749x7uV42w9Oc3aci+bT87y7ukZVpe6WV+5wOo319j8boTXK5d4s3KRxQenuXm+gcGucnqPFnPsQJIjrSkO1IU41BSntSZGU3WcxooINaUxfIZEMOBFkl3CjSV58Hg8SJIkotI2Y9Blv7fzTiw7opgDxLvdNtPQvpQ8LgGUl90COC+5UWQ3XlMmFjYoSfqpLfZz7EAJhxrS9B6p4OqZUm6cr2dx4hST12t5cCHD+GCGWz1hxs7HeHAhzNTFELOXw9w5F+TBhRjjAxFG+2Pc7PYxes7H/XMBxga8TF7wMTUY5MFAiNu9EYa6olzvSXCpK86lrgQ3+mLc6g1x5VSAy6fjdB+M0NWR5Mj+KJ2tCdqb4xxrL+HGhQ46WjIcayvj2MEymutSxIISkaCCz+vBq7vRVCeqKtxZsuLELRcI8VcWDs/PIfCWTxeRZTnXGulEsqNnqiLKWBTVs+faUj2C7ajI+cIW2WZLajY0XrePmaalYhp7xSCmpWCZSr75MOA3BGvKrxMOGgRDqt0eaBIKGYRComEwFBD8w1jUIpkMkIwFiIVNklGLRNQiGfOSSXhJxk0SMTHfStnOq2TMSybppzgbpKYyQU1ljNryGCc6amitT9Jcm6K8JEx5cZSiTICiwhCpuEU6ZgpBK+mlOBOwNz8lhX6KMl4KU16K0z5KCv0UZwIUZsRldWmMiqIAxVk/hSkfpUUBaspD1JaFKC0K0FSbpjgbJJsKUJgK0lCdoaosQUlhhGTSRzJhkc0ESSf9lGTDVJfFqSiJUJwJkE16qSoL0XmgiJNHyinJ+PD7Lby+AIbpRTNMDMNANyyisRiKqiNJEvFEnFg8SjSRJJZK4w+KWGQ6FSVgeaguCVJfEaGtsZATnfUc72jg9LFmxu4O8uDOZb5ZGGVl4S7Toxe4N9zF7asnGbl2iqvnO+k71cStwU6GLhxm/GY3YzdOMTZ8jNHhE4xcPsTti23cGWxn6FwTF07X0NaYprmukKJUgMK4l2zMRypikYpYpKM+UjEfyaiXskyU1qYyDu2vorWhlHNdzVzpb2Pw7H6u9Ldxd+g04yNnuXeti6ELRxm53sWtK0cZuXyMsVunGbvdxe2rpxi+dIIbl08xerufezf6eDDSz90bPUyNXmJm/Ap3bpxj/M5FHj64xNzkRe4MdXNv+AyLM1eYujPAveGT3B86zYWegxzeX/FF4Poyvowv48v4exgFLtfhXHvinsi116rolGQK3C5EjNF2bTmdwlXlcYsojtuNR1VsTpfDFsJcAjKfb1p0s88lHFxOSbWdXhJuRSUcT6EY3jyXyynJuBU9L7Tl+GD7XG4kzRTuLUnF7ZFRdY3i0hJ8Pp1TJ1toO1CDaZmomomsmOhWAEnVcUt7QplTknFLKm4bNK+opg2X11E1E8vnpaKinKMdB1j9fp4XT8f59uksY6PDVFZm6NhfTGNdmtKiKEUpP+mkl2TMIB23yKYCREImoaAhWA4RP9FIAL9Xx9Alwn6JqkKFxXttfDdZz9M7ZawvtPNs6gBrSx28fNjIxmIz7x63sLWyn/X5/bycbuDdXDWrk6W8Gi/l9WQJGzOlvJkq4t18BR9XavnxSQOfvmngw0otO4+r2Fmq4sNyNR8eV/BxqYofnzTwwzf17C5VsD1fyvuFMnaXytiay7I1U8i7RyW8e1TM5nSK3bk027NpNh8V8+ZhEy+mD/B88gCP7+9n7u5BHt7rZOxGO5d6q+k/Uc7+2gSl2RBhv4bPVDENOS80BAMWiUSMQMCHz29QU1NFY2M9NbV1HO7o5PyFQY4dO8Hhgwdpaqzj8MH9dJ8+yvGjBzh9/CD1tcUUZ0LEIxYBW5AIBQW8XggxhrDUWxqRoNcWRwzh8DJsDpOuYpkmhi4ihjlRS7jMdFRVMFk0TcHnN4WApCs2m0JCNgRAXlH2RDEB0VXQdBGNDIV9BIM+QiEvuqngkT2CEWS3N+ZiiZK0597SNHECISki6pGLYQYDJqUlccIRH5ruIRbzYXoFy8SybFi6pZBMRWwou3Aw+f06gaCF16cSClvotntKCGB7jqYcJF7TJQxLFYJXzhFlCIEp4Df2mgttEL9uypimRiTiJ52O4AsYBCM+vH4tHw3UbcC8brPVhONLsgU5PX8917poeVUCARW/X8W0bCC9KSKJgaCZF7kEy0v+DBRv/y3t554T+oTItedYywlcgsemYdnP1WczX3w+jUBAJRhUCfllijIWF07X83r5MutPrvJ04jAbSx1sPznM1kobO0/beTvfwvWeYsqL47hcLpyuAgqcX+eFLn/Qlxe2HC5nXvgRLq49l5LL4yIUCdtQdtGA6HAVsM8tYP8Fdgumy+3YA8x/tuW+l4u7in334fbsQ1XdlJamONhWR0NDBfvrsswMNbIxU8OH+TI+LJaxPd/A1mIHm3MNbM9Vs7tYzru5Qt4tVNF1yEfA70bTZFwuZ97B5XDmxK6v8kKXw+bH5a7rho7D5UTTDRxO0SKqGYbtyPojnP7/jC3+/0RBh2CBuTxOIVyoHjyqG1kTXDoRmZUoLo5x5VI3o3eHmXgwzPDVPq71NfN6so7dx8X8YMcRd+YTvJ+LsruQZHc+yceFLLtzGTan47x7mOTtVJyNyQjrkyE2JsOsT8XYmIqJ742HWJ8QHK716Qhvp2x4/EScNxMp1qayrE+Xsj5dwpuZCjYXmtl4VM7WXB1bSy1szjeyPt/IxkIT7785yPsnJ9h61sXH78/xtx8n+dPmTX58dZ4fXvXxp7eX+W3rOr9uDvLb5nl+37rIX3eG+K/f5/jLh9v8+e0lfn9/lV9Wz/Pz6gD/+OoMH58dZXv5IO8Xm3k738DOk0P88vIMH5+fZPfpSXafnuDHF938/Oocf16/xH//dI9/+3GM37dv8evmdT4+7+XT9738/Lqfn1718unVOd4+PcvGs3NsPjvHzneX2fr+BjuvR/nwZowf1h6w+f0Nns2eY2bkKNf7ajnWGudQU5Ka0hDVJUEKEwaxoEY2HcVnKgS8Zv6z0O124/NZ+Uih4P8pQqD5zIWVc3Dl2Ft/jCc6beHThSK7UBUPpqFhaG4CXpVExKC5OsqB+jgHqoOcaA5wraeMmwNNLIweYexSIWODhUxeKebR9SzjF+OMX4xzvz/E6ECYe+cC3OvzMnclyt2+AHfOBpi6GOdef5SbZ/zcOxdgqMvPnXN+xgb83Dkb5GZPkPPHgpw7EuHCySgXTqe52JXlwskow2fiXDkVpv9YnK6OBH3HS+g9VsKJ9izdRyo501nJUP9BmqvilBcGiUVUTMOBouzDUJ2YpoTXUFFlETmUZKft2CrAo4jLfJmJR0D4VV3CLdliluomGPDmF2nEYo9k87kEq9EjufJ/IzW/j/hcNy0Fw5IFOiDXqGy3Gfv8OgG/YTu0xHE6GDAJBgyCYYNw0CAQUIlGRTQwFhFsrEhYJxIxiEV04jHRVBgPG8QjJomoIeKFcTN/mYpbpBIWiZhBJuGlMOWnMO2jKOOjvDhMY02SsqyfmtIQjVUR6iuj1JSGqK2KU5jykklZZJIWxSkf5YUBqkoCVBb7KS8MUpYNUJrxUlHkp6IoQHlhgLLiIKWFIYqzXipKQ5QVB6ks9lOW9VJTEqG5JkFTdZTq0gDlxUGqyqNkUhYl2SCF6SDlhQLCXlWRpKgwTDrlo7YqRXV5jNa6Qlpq4rQ1ZaivjFNZHODwgQy9x0o5ebCQsrQPQ5cwDAvL60dWFBKJBLphIasKqqqjqSqaoRMOB0mmEyTTKXw+L9lMnLLSFI11aQbONHPv2klWHg3z8skYL1bu8nR+mMcPr3P3ehejw11cGThEf1cLPSfrOdRazInDVXTsL+Jwawm9Jxs4e7KewbPtXOpr59r5Dm5fPsrQ+UNcPbuf86cb6TpaRXtTlrrKNMXZKJlUiHBAJxIwCfpMgl5DzNF8OqlEmJqKDC0NpRxsqeB4RyP9PW1cPNvGYN9Brgy0c//GKcZHerjSf4iBrlZuXj7J1YGDXB04xKVzB7l3o4ebV04xequf+zf7mR67zuPZezwcv8bEvUFuXT/L0qM7TD+4yuitc4wOdbM0PcjYrTOcOV7P6SP1nDhUS8/xRga62jjWVk9VYeyLwPVlfBlfxpfx9zAKXAW2wOWxxSwpz9/KiV1CtHJ/9rVHNBw6nXku11eOAvu6zeByuAVDy+Hi6wJnns/1tdPFPxQIYL3DLeKKwtXlEZXyHhlvMIA3GMZhi13isd0UuGXcNrjeIwkHl+XzUlySwTAlDh2s49jxVrKFKVRNR1Z0FM0SUUuPJAQ7twenJB7T45HRDQtJE02LbklGUQ0UTSORSHLmxCGeP37As+V7fP9snlu3LlFVnqCmLMzCzHX+/S9b/Pj+CWuvZlmeu83Y3X5GbvbQe6ad5sYSyooilGbDZJOCF5GIWpQXR2ioDDPUX8vrx328etTJi5mD/LZ9n90X51ld7ODNXAubjw+yvtTC2qNGfvj2CD+9PMbL6SpeTZSzOlPJq6lS3s5X8Xa2nO3FWnYf1/Bhucp2blXxwzc1NnOrmN3FCj4sVfHz80Z+etbA7uMKtufL2X1cxfZ8GZsPC9maLWZ7oYytR1m2Z1PszKbYnMmyOlPLiweVvJiu4fmDKr6dbGF5ooOJWwcZG27nzqVmzndVc+JgMZ0HSihMevFaQuCyLI1YNEhRYYqA30s45KO1dT/3749yYfAmr9/s8OnTz/z88R0/br/ih60X/I+//Mj//s/f+N///jP/+z9+5V9/3eTXDy949WSahw+GuXyhm5qaYmrrKkimooRCll3j7SVmw8RzzqccA0Q3ZMFkMkWMIsesEqBVBVVVbTC9hmEJsUg1PHknkqLJeTCxqsn5dsZcc6PgVckYtrCnGzkBS4hbXvukTlKkfLW3rOZiH4JzouSapmwwbyIeIBiybFFKwfJrIv6oKSLCEReCode/xzqxvCJ2Fw55CYUtEeszZXRbVMoBgVVVtkHxxh9cYCLyuddumW+5/CyGaFk66VSUWDyIP2Bi+XQsn5YHzOeA/nkey2f8K8urYpkidijEK8FeCwR1vF5ZNCna7qp0KpZ3Zvn84tLwCvaX5dXwBXR8PiP/d7a84uden2aXEwh3n5ErE/Dm2hrFcxARGo1AILcphMMatRVBblzYz+a3N9h5dZ315ZNsPz3Mu6UWdp62sfOkle8mG+g7VkwiHrBFrX3scwnBR4DQPZ/xqAr22hEdn4s7wqH1eTRPtCE68o6uP7YqFojGRNvN5fxM4PJIovmqwC0cXm5PAbrhIZ0O0dxcTn1NMedP1fDNnTq2Zyv5YbGEHxaK+bhczcfHtWzP17C72MjOQgWbD4vYWa7g8Wg9Qev/wm2Law7XPgpcX3/2/As+ixg68pHEfY6vKXCJKOPXnwlZ4vexFz8U1x2fvUYnX9sCmMvtsMHzX+dFMae7QADFFY9o99RlGzLvwedXqasr4urlXkbuXGV87DbDl/u5c7GRV+OlfFzM8nFJwOW3F1PsPi7kw3KhaFKcz7I9KwSut9MxNqcFb2tjMsLGZJSNyRhvpxK8nYqxMRVmYyrK2lSY9Uk7gjiRYn1aCFtvH1Wy+aiCN9OlrC3s591KJ+sLzazO1LO+0MrWN0fYed7ND6/6+PT6HASPnl0AACAASURBVP+4PsjffprkX396yP/40zz/87dZ/vrxLv/yYYRf1i7wy9o5fnvbz4/fn+K3jT5+WT3LL6v9/Gm1jw/fnuDdcjs/POtgY76O7cVG3i01sz5Xz9bSftYXDrC5dJB/fNXLn9YG+WX1Ev+0eZXf313gn94O8vvWZX56dYZf187xp7Wz/PzqLD9+180/vurml9e9/PSyh48ve9j5rpfVx728XOhjbfkSb1au8XpliKcz/YxdaeVGfy3Xe6qZunmSa737aamMkI4ZxGMW4aCBpoiIoNvjQs7x/3L8OLcAxLvtwgu3244mup22G9GJx44Zuj1uweWSnCiScGuJqJwTU/Pg88rEwxqlmSBl2RDN1VHa6mOcbEtwubuIi6eLGOop5m5fgqkr5ayMtTN6Kcv01Sz3zyd4cD7M7LU4k4NRRnp93B+IcfdciNtng1w9aTI6EOZOX5BbZ4IMdwUY7o5w8XiAy10hBo5HuH4myLVuP32HA1w+FedMR4SuQxEGTsQ50RbleFuc04cy9BxOc/Fkhqs9ZQz11XDtbA3dnUUcaspwoC5NScoiFdHxGk501YEqO5DkfUjyPjKZCIYu2aKW4OzlI4efXbpsJp+suEXDoSaOOZYp3FaRcDDPyTLs2LlHdtmtucLNJRZy5PwigZ6LqlsSwZAhSj7sz1u/TwhbkahFKKQTClqEw6I1MByxCIdNO/6tEQyqxMIW0bCPaNQiEjaIhHWiEZ1Y2CBmC1uxoEk8ZJGKmaTiXhJxk2TcJJ30kklalGQClKZFnK8o7aMkbVKc8VJREqChKv7/sfeezW0kaLbml60SCZ9IB29pAJIgQRL03nvvKe+9l+i9vBdJiaQkqlSSStVlumumaqbNnZl7d+fG3rsbsT/q2Q+ZAFU9/6BDb0QGCQKZCUAUmHnynOdQUuAjEXNTFHORKPBQmOekuMBHPMdFfo6TghwXiZiHwlwHpXEvxbr7KpbtpCDqJJbjIi/iJRZ1E8t2kpPtoCDqpDDXSUm+m/IiD1WJEJXFQaoSQWpKQlQl/JTFfRTne/UIoxZZzI94qCnPo6QoU3eBOalIhEjku6kuDtBSk0F1wkFNsUpVoUxjuZu6EpXqYhcFEQduhx2rYEMUZSw2K3ZBwCLYsAo27HYJQRBwez2IokAwHCInN49wZoiszCDlJRHOHO3lyplBrpzq59qZfq6c6uHi8U6OTTQw0V9Bb2sxDVURimIe7f0OyGSEZLLDKq11cbqai+hqLmK8v4qh7kp62ksY7KpgtK+Wkb4qxgdrODDSxGBPFT3t5bS3VhDLCRCNBHA7ZDwuBZdTxu1QcKgaj83tksmL+OloKqO6NJfOpgp6O6vpak0w0lvN+GAtpw+3ceVsHws3DjN9+QCXTg1xbLyJgc4yBroqOTrZxfkTY1y/cJipS0eZv3mGqSvHuL16jaX58xw73MtQbx0XTg1xd/EsF491cWSsgeHuGuoq8qgqi5GT6aemLJ94NEh5cYySwtwvAteX+TJf5sv8I0ya1dpssFhTYlbScfX3kHhNhNJ4XOkmK+kGC/uMRgS7hFmw6+toYtc+g4Gv0zWXV5rByD6jOSVufb4fzcllJd0k6Owvk968qMHnk46uz9czWKyIqktzghnNCHaRjLCPrCwP+ye7OHSoh7r6ahxOL6LowG5XkRSnzv7S92GyYLRq4Pkk88tk1pxcVpuEaFfIzs5mqLuJ1bmzXDg9wumjw5w6PkZ1RR6VxZncPDvEo6UDPJib4NnaYTYfnOT53SNsPDjMo7UDPFg7zp3Fw5w/1sqpw+0M9ZbTWBNhqLeCtoYYl050cWf+KG+eXObHN3P8529PeP90klcPxni62MrzhUY2V5t5MlvD06lyvnvSyfvHXbxcaeDOlQIeXivg6VQ+L2YLeHQ1j8fXi9mYKeTVUiE7iwW8WSni9XIhu8uayPV6Lo/dpQLeLsZ5u1bC6+Ui3qwUs71QyM5cIRs3I1pMcTaLrflMtqa1psWXMzlsTuXwfDrK4+u53LtawOOZCtYulbN0oZaZc83cPNPO0bEK+jtiNFdnkyjQ6rN9HhWPR0VW7DhUGbdHobysmB9++JGPn/7M+/e/8f6bH/j09g0/vX3Gn394wV9+eMnfftrirz+/4N/++Ip/+9Mr/vpxnV+/fcQPbx7wZv0eW88f8nLzCZfOH6ejtYra6mJyIgFCARcetwZhTzK3klB5t8tBRshHZoYfr1fF4dSamzKzgtrBvGDVD+q1A3tFFRAk/UBf0luhBA2ibhPMOnvLil206aKXtr4oCiiKlGrpstosKWaQXbBoMUW9/c1mM2sCUJJZZbchiiKSbMfnVVM8qSTYXVE0V5zTpTX/ycqeuJUEqCfh7Q6niNen4nDYsNsNSJIRUTKlmDeKbEP+HbNMZ2ZJthQDbG+xoDj0uKBkw+NRcXtUPF6H5opKiUeag0uULKkoqCha9Wp47WRIkQVdpBJQFIFYflRrUNSjqElhLRkp9AdcKKqA07Unxu3xt4TPooeaiKW6JJ3bZk850FLsLaeEy6PicEq/a08M+GVCIZlYjov+rkIuHK3n7dML/Mv7ObbXenm11sz2aiM7q7XsrNaycK6S7pYirDYTBuM+DIY9cUeUJQymdL5O28dXhq9T4s0eX8vwO3fX50D2NN3Bla7D5pMgeovVgtFk0GDvxvRUPNFo2DuZNerbMZrTsJjTURQLkUwP5WV5dLYUc+VQFY+vFrM1k8vufC5vF3J5u1LM7nIJr5dKeDFbyovZBJvTBbxaKmJnrY54loHszJDmIDN+rTG0dBfXHntrT7DT3oP/g68N+7SWRN25lhTBko/XIoem34H4zVbLZ+/JHs8ruR9N4ErXI4oaj8sqWLEJFjxembKyXMbHBzhwaILBgW4OjLZz43gpT65GdZC8JmZtzYS0go25DA08P5vB1nQGW1NBXk4H2ZwOs34zqMcSNbD8xrUA69f8bOhi1/qNTJ7dyOTZjRzWZ4t5fC2Xp9cL2JgpYX2mjOczFWwsVLOx3MT6UisvVzvZfTDMx+cH+LR5gt8+XOOXt5f524+L/Psva/zLh+v887szfP/yKB+eH+Hd4zE+Phvm0/oo7x4P8eHZMB+fDPH9+n6+eTjMi6UmtteaeDpbydOpUp5OJ9harGZ7qZo3dxp5udzM5moXW7fb+fBkgA/PJ/jp5VF+3T3JTy8P8P3mBN8+GeHj01HePx7iD+tjfHo+xruH/Xz3dJDde33s3Bni+XIfG6sDPFkYZPFSB3OnmzkzWsLp8XKODSU4PJjg4GAFTRWZHBvtIOgWkO1GBJsWh9tzZmmOIEHQSjJMJkOqCEETsoyYTSbMJgtm8946Jv2rYLfpLX0WRMGMSxHxuWW8LhvZYYWIXyAekakr9nB0MMGJ8SrmLg1w5WgFVw7HuHIwxtXDBUwdiXFlLMDlyUwOdno43ufi5qEAVyYDnBl2cnm/n/MjHs6P+Dkx4OXUoJ/TwyEO9/o41O1mvFXmSLeXkWYXk11BBpu9DDR56W/0MdLmYrjVRV+jj4GmIN2NIbrrg4y0hehuDNDdmENrXRYDzTm0lPvoqc+iocxPedxLVsCGUzYg29OxC+mIosaWs+pweIs1HavFoDHxLOmYzOl7AqHVoHP3NFebxWrQOVn63z7BiiTacLkVzZ2riAT8bmRJbygWk+B4SyoWn3LHijY+v0gkq4LWnOwU9LZDzW2sCVgSXo+I3y/h96uEAw4ygi6CfgehkIuAV8Lnk/B6JS126JMJBmR8Hjt+r52gXyLglQn6JMIBiYyAqjniwyrZYQeZQVkTsiIOcjNVSgo0uH48T3NTFeSoFOSoJGIuygv9VCWCVBb5qCzyUlnsJz+iubJK8j2U5LspyXeTiGltiMUxL/k5LqJZDrIzFXKy3USyXMSiPiIZTqJhlbwMlcIcJxWFHiqLvFSV+KksClAe91JVHKCq2EdlcYDqkhDVJSES+R4qikIURr2UxAIU5vuorYwRz9dEtba6KE0VAZrLPdQVq9TERRrLHDSUKjSUOklErVQUukjkOvE5JERZQhA1oSsZ+ZYVB3ZBxmqz43Q6kWWJcGYG8aJCIjlRwhl+SosjtNTFqS3LoqMhRk9LnI4GrTCoKM9NfsRNPMdHOPX+K2SHnRTGAlQUZ9JYlUt/WwVD3ZUcHm1msKuG+uoYTXUxhrqrGeyp4uhkJ0cOdDM51srkcDOtTWWUFEYIeBU8Tpmg34fbpeJUJFyKhNsp43HLVBRFGOqpo7e9khMHe7h4apipS/u5eXmSq+dHuXZumFOH2xntreDc0X4Oj7cyMdjAcH8DPR3VjAw0c/Hsfm5cPs7MtVPcWr7BiSNDXLlwmDvLl1hbPMOxA+2MDdRwfLKZg8MNdLeWEs30kpMZICc7QF40TCKeR0l+Dk3VpbQ2VnwRuL7Ml/kyX+YfYayi2pxutaZELbNg0x1axpS4pUUPjamfyU5X6r69CKIhBZTfiyqaPtuO1s6oxQQNnznEkkKWFYMOuNeENQvpxt/zt742mDGaLKSZjLrjy4TDqdDb20JTUxktTcX091ZTW1uOJDux2jTBymSxYdD5WwajGZsgkm62YBNVDBYrRqsNo9WGWbBrlm9RJi8W49iRMWauHmX/SCsjfU0M9zfT3VlLfXWc/YOlHB8t4fBwKccmqrh0op3rZ7tZvD7IytQQa7Oj3Juf4M70MPcXJrgzP86tuRFuzY9ya3aUW3MT3Fs6zJ2FQzxcPs6z1aNsro3z8eVFniyP8nSpj93HEzxf7ObxTCM7t1p4udrI7oNu3j7oZGOmmKdTBbyci/NytoD1mWLWZwp5OR9jayGfNyulvFoqZns+xpuFAl4t5LMzn8f2XB7bCzF2VxOaGLZUyM58EZszuWzcjPByJsrrpVx25nPZms7UuFwzuWzN57E5FWFzNo9n03k8uVnKw5sVrF2tZ+Z8GzdON3P5eBPHJqvpas6lsSpCUUFYi57JIpKoMTr8Phft7S1cvnSTVzs/8d23v/L+9be8eXaXj+vzfNqc5dPLOX7eWeJPr9f45dUyf9pe4A+bM/yye4s/ffOQn755wtuXD9nZuMuzBwvcXbrK9fOH6OuqJTc3QMDv1PlRAg6niqJIRKPZZGUGKSqIcOXySSor42RlBXB71FTsUBI1vpZo18QawW7WxS3NLZIUrDQuiQaLF3QniVXYawaU9SZFLeahVXALdr2ZymbBJliwilYE0ZziYomSJSW0OZwiwaBKTl4Qv8+lN1FJKCnmlS11IvI5TN3h1DhnkqRtQ1FtOF123B4lJUIlnVqa4CSmmGNJd1My2pd0wSUFrs9dXklhS/osMqjtz54SnUTZpkHpJSuC3aSLXja9MVHUGw4tWtxF32+K3+IUcbm1qIvqEgmGPCkGWPLfVVEFwmG31rboEFKi2ufOPUUXzGTFgqxoJ28OfVEVAbdbxOkUcLvt+Dw2EvlexvuLuXykgu37R/jt/RRv7vawuVTFk5lytlbq2Fyq5/RkAp/LgsH4NUZjMrKnCUD7DPs0ZqHBQJrhq8/4XPswmswpAcdgMqbieOnGNNJTTiWD1lBoSCc9PR2TyaQ7u7SWRKMx7XdxRavVpLm2LFo80Wjah81qICPopLAgTCKeQV9bjMVzdbycL2N3Kc6bhSi7C1FezUV5u1jM66US3qzUsrVYxfMprXX1xUIh5TETTtWOxWbFZDFpwlb6Ps3NZUgjLd1Aenra7yDz/9XVlZYStn4vWn31mVMtKZDt2xPzTBpfLN2wT48nGrDYtK9mmwmL3YRVMOJ0icTjWVRVFTA2PkhzaxPVlcUcn2zg0c0Ktudi7C5GeT0fYXsmk535DF4tRnm9kMHOYibbc1makD8dZGsmg82ZEBtTYTamwmxNZ/LiRlATt24E2bwZYnM6k/WZCBuzObxYLOLlQgUvFyrYmK9ha7WJF6vt7Nwb4uP6Ed4+HufD+kF+2jrOjzsn+O39Bf705gx//f4yP78+wY87J/jD1hG+W5/k+80DfLdxhI8bR/j4fIzvN8b4tD7Bz9uHef+on2/utrGxUM/WahOv1hrYXK5lc7meF8sNvLnbwpvb7by928Wbe128vd/H6wea2+vDk2G+35zgDxuTfHo+wffr47x/MsqH9f389s0FPjzdz/vHY+w+GOHDk3F27w2ysdTF08Vuli42sHyxgauHSzg7XsSR3lwm23MYbo0x1l1GLMuJ22FGlbQ2Yavlc3EqXXNemQyYLQbdmWXShC2TKcWLS3GzzCYspr0Yotli0LeRjtMtY5fMKKIZv0ckluUmNyxQW+ahqz7EZFcGJ0ajXDmYw/WDEaaOxblyuJhLk1GuHohycijAsT4f50d8XBj1ce1ghGO9bo71Ork85uHskJ9jvR7OjQQ4MxzgYLeX8Q4v+7v97O/yMdHp4VCfl5E2N8OtXkbbAoy2+RhqCdBR66ejNshwe5CJziBDbVkMNEdorw3R0xBmuD2btpoQdWWZFOZ6KIg6yfDZcSsGnIoRh2xCsqcj6Cwtq2DEajWkhCyjSXdlJdsOk/FMczqqKmsiokVriky2Gn7OlpRkO06XRGlJXHPnujXRwelQtLZjh4ioWJGUZGTcjiTbURSt7dCR5DG6RBTVqjGzvBqU3O0W8XpFAj6FgFckHJAJByUyQjKRTCc5EQ9Bn+bICusw+IBf0p1aMkG/BooPBBQCfq21MBhUCYdloplOcjOdJPIDFOZ6KYgqxLJk4lGJeFShKNdJaYGXknwPZXEvFQk/pQVOKgqdVCU8VCe81JT4aCjzUZ3w664sN2VFAYryXJQVBijK85Kb5aAo309uloNotoPMsEI0201mWCUz5CQny0tOxE1+tubcqizyUlHspbEyTF1ZgIq4m6piL01VmdRVBGmoDNNQHqayyEtHfYy6sjAtNTnUlfkZ66ugvS5Ca1WAwbYofY0Z9NZn0F0bprXCR0dtkLpSlfJ8kaJsgYJsO7EMmWhWAI/Xh+JQsUkiNkFbrIIdu6Ag2CWiOXnE43Gi0Wzi8QIcDheSKBD0OfE6BXwegURBkJKCANGQRGHUQ0GOl0jYRSTkJprh0yD3fgcBr0Q05KCxLp/BnhomB1s4caCf8f4Wjkz2MDrURFdLGX0dVfS2VzI60MTIQAtDPdV0t5VRWZ5LdrYft0PAIQk4FBGv20FOdiZul4JTFckKOzm6v4cjB3s5cbCHI+MtHD/QzrljfRzb386V82PcvLCfs0f6ODTaxsHRVvYPN9PbXkN/bwPjo50cOzLE+bOTHJjoZObGSa5dOMidlfNcPDPM2eNdzF8b487cIS6f7KIykUlWwEleJEQ44CES9hGLZFCQk0VhXpTCWISW2nL2D/V9Ebi+zJf5Ml/mH2HSjNbmvUiiFuP72mDmq3QTNklOtRh+rXNiNC6XkPqZFi3Zg8ubbELq+6Q4leRvabFGoy5i7Tm00kxWDGZ7itG1z2hhn8HKPpNFZ26ZSTNY2GcyYRYkHV5vwmDUGtuqq4soL81hoLeOxroiEuVFyKpLE7isIkaLFaPFisFoIt1oJt2kNyoa9cZGixWD2YpVVLDaJOyiTGZmFkO9bVw8NczB0Tb6OmrobK2ivbWS5voEXa1xaktDNFdH6WiI09ZQQG9HBRMjdRwcq+HkoSbOHWvj/NFOzh5p49yRFm6e62L2Ui8L1/pZmRri7sIEd2fHuTM1wv35ce7PjXB3ZpjbM4Pcnhnk/sIID+bHNIfY7YM8WR7n+fIQ3z4/wsu1Hh5O1/DoRgnPpsu5f62cBzcqeXwzwZObhWzOlbC1kGB7oZitmTjb84XsLMR5MZ3L/XNBNm5m82q+iO2FAl4vJXi1ENdFrixezmbxdq2YjekIG1N5rF/PYWNKE7he3Mzk6fUQdy5GuX05zp0b1azd6GD5Wi/zV/u5crqTK6c6OTFZT2dTLuWlIQJeGbdLwed14nLK5EazaW/r4LuPv/Gnn/8vvn3zI6+fPOTbR5f58OAUHx+c5OOD4/z46DQ/PDnDDw/P8v2ji/z4/CofHpznDxvT/Lizyh/fPeaHNw959XiezfszvHy6yP2165w9OUF5eYEWoVM01lLA7yYc8hHwu1iau4rXrRIMeQgEPTqXS2eNiJprSxA0V5ZdsiGIduypiKJFb0+0YbML2EWbHjO0YhcFJMWeAs5rDC8tEino7YKSuNfyaBctOox977Z2Fd2G16txsPw+rT3R6dTEKIfDhqJqMT5FtSPrsP2k6JOK4enCVcDvxB9QcblFnC4pBV7XHEx7cU5V1aKGsmL/zB1l+4yXZdXXF3G5ZXJyM3B5FGTVjtOtoCh2ZEX8nRCWiofq6yuKRXNqOWQcTikFtP/caeVwSql2xCQnK3l/Cjov23C7NaeAogj4/C79dUupfScFL1URkCQrkmxOOb3cLhmXKuB2yThUOz63iM8tkChwMdKdw9qVdp4vD/Mv76/z7l43Lxcq+OZOC9/c7+H2tUaqilwoohmD8Wtd7Pmvy770fZ8JPJrLy2Qx62LPV5p7KV1zcKWZkwD5zyKJOuvKZDFhMBowGo2kG7WoniHl4NrjcZlMWpzLbElDspvJzwvT2VZNfVUOA80B7lxI8GalmnerhbxbKmB3IYdvlmO8Wylmd6WcD3fbeLtWx/ZCAS/nctleLKKn0YvV+jWiKGA2m0g37D2vpFiVErTS96VELE200kD5X+u8MZPJ9Hetkl+Rlp6ucRx/5whLT4l/yffDaDbokHkzZsGMzW7B4VKxCSacLomaykK6O+oZHRtkdGyQ0uJsrh1vZmM2wfZUNtvTYd7MZ7E9G2ZrJoOdhajWljivObpezWaxNRPWvp/LZmM6yMZNL5s39XjizQibM/msT+WxPpPP85k463PFvFypZXOxka21Dr55MMw3Tyb4ceccP7+9wi9vL/OXT1P887cX+PXdOf5p9yg/vpjkh81Jvn8+yveb4/zpzVn+tHuJn3ev868fZ/jnd1f57vlhfnpxiD9tH+TN3W6219p5fauVVyv17N5p5e29Dt4/7GZrrYV3D3p496CXl6ttvLrdw9sHw3z7bILdB+Ns3Zlgc22I3Udj7Nwf4eWtPrZv9/NypYOttT6eL3Tw7bP9fFo/zMeNQ7x9MMa3D8fZWu3jwXQLj2Y7WbzYxLXj1Vw/0cilw82MthdRmKWS7ZVwiWbsKQC5maDXkxK4TCYDJqPhd1HEzyOJZrPWEGo2G7GYzVjMGhTeatG+amytNOyCEUWxEAyoxHL9xHMD5Ge5qC4K01mbxVh7lOG2DE4NZ3F6LMzF8RA3D4S5MOLjzFCAy+MhLk1kcKzXy5EeP5fHszjR6+HEgJOzIyEm21VODPkZbXEy3OxhvM3F4d4gwy1uxjv97O/0MtnpY7TNx1ibh4FmJ501HoZawgw2exlsCdLdlKXxs5ozGWoN016dSWtVJs2VmVQW+SnIlolmSPhcNhyyCUUyIokmRMGA3WbUQPG2NCzWNMzWNMzWdF3ISv6/NuqlEvtS4pbJpAm9NsGUirynClCS5SSy9vfB43XgUEXcLkVvlBWRRJtWaKJIqHqjrKxqi6JIqA4Jp1PC5RBxOkQ8HgmfT8btFfB47Hj9EgGvit+vEPSpBLwSGUGRvCwHOdkqkQwH1aVR2loqyAjIhPzakhlUCPklQrqwFfYrGuw95NAaB4MKGWGVrAyVaJZKfsRBedxLaYGH6oSfimIvFUUeSvNdlBZ4qUz4KYu7qch3U1nko7MxSnNlgNqEm9qEk6q4m5piF1XFWkQxP9dBLFslFlUpzHNTlOehKM9LIuYjEfNSkOMiN9tJLOohmu0iI6CSk+WlIDdAeYGPmpIQ1YVu6koDVCY81CV81Jd4qU24qS/xUFvsobbUQ09DlK7GTEY74xwYrODwSA2HhyoYaIrQVReitzHEeGceQy1RJrriHB2p4vLxDs4dqGO0I5u+xiCNZW6KcmRyAhLZITeZmdnYBAGLzYriciHYteNUq82OzWZHkhT83gCKohLOzMDj86IoEqGgl4DfTSw3A69bIuCRCXpVDejvdZCZ4SUvmknQ5yToU3V3pELAq1BdkUNLXSENFfnUV+bR3ljK+GALg72NHJzsoL2plN6uJqrKC8jPzSARz6ShMk4sx0cslonTIWkFQ4qklQM5FZyqhMcpUlWaw0hvFSeP9HDp9Bjnj/dz/XQ/l08NcOZID6cOdXPx1AQnDvZwYLiN0f5mRvsbaawtoq+rnhNHh5ibOsP1S0eYvn6SiyfHOHWogwcrpxntq+TCiT5KYh5aKqLkZDrIyfbjcyv4PSpBj5OMoIeAT6U4L0I8J4v8SIjCnAwKczO+CFxf5st8mS/zjzBGq9hssFj5ypiuNReaNL7WPoOBr43pnwlcGlw+BZHXHVWa8GVKua6+TsYSDSad62VLcb3SzZaUoJVmsqUiiklBK81kxWyxs89oTolgmkhmST2vdJOgfTWYMJk010skO4Tfr9DWWkJTY5zyqjJskgNJduH2BDDZRP15mHUWl410swmj/rwMFitmqxWX24vT5UG0y7hcDsb7mzl9qIfJoUa6Wyt0gauC+poE+bkh3KqESxFxO0S8Lhmvx0Eo5Caa5SM3EqA4nkFpUYSy4ihVpbnUlObRUptPT2sxg92l7B+qZv9AFSf3N3L+WAs3z/Vy81wv81cHWJ0aZ3VqhJXrQyxfG2TlRi+3bvayeqOT1ZtdrN7o5NZ0G/enOnm6OMj62n6erU7yaHGUB9M93L/Zwr3rNTybqWZ7sY7Xy9WsTxWwNVfIs+tRXszmpNxcrxcT7Cwm2F0tYWs2l82ZCO/vVrA1F2VrNpeNqSgvZnN5OaMJXC9no2xM5fJ8Jp+HNxPcv1HPk4VeHswNMn2ujdMHKzk6Wsr+wQTtjVlUl2aQGXTgcdpxuxT8XjeRSIRXr77l46e/srv1A2+ePuabu2d4uzLBt7cm+HBnkg93QLOVogAAIABJREFUjvNy9RzPl67xZHmKJ/MXeTZ/nI2V8+zcu8S7Jzf54cUC75/N8HFzkW+eL/D62SLrD2ZZW7rB8WNHKE4U4HQrRDKCeD0OLVoh2xFFTeBwOiWtRVFKClxaVFAQBARRg8qLsnagZrNZdDeXTReurNrvXtCDYLelAPaSZMfhULRojWDRmF/iHgMrKWwJog2LzZhqehTsVuySxsYKhX3a1Xavitsj4fYov2NtOVQ7Ho+qucZkKx6vTCDo1mOEVm1dt0x+fgZ5eSF8PjtenwO3S9FZW1rMRHUkofUCqnPPuSXJv48BaqKZHUmScDo1+LvLo+DxObVIix6RVBz2lKss5aZStWp4u6y3b+n3a44zjcflcsuaO0u1I0nac8jI9H/m7tLEMlEXsFSHHbdHQtGFPlG24XBpfA9ZsaWcWslFdmguOJdbxB9w4XHLOJ0CHo/mJsgIK5QVeRloy+Lp0iQvbw3x6cURvr3fxc5CFe/utbB9q4PWKg8etw2rxZhyXaUg6elaDO8rw9d7vCmTEYPJiNfvw6SD4NNN+3SelgaDTvG0dAeWwZS+d38KKm/QlzRMZiMGYzomXfhKNidarOlYbQY8TjuJRITa8hhNlWEu749z70KMpzfyebNYwNulXHYXsnm7VMC3KyV8s1LOu7Va3q7VsDWby6uFPHaW4hwbiVJZFkVV7JhMaVoc05hOmjFNc5ml70vB59P015wU6GRFwmg26ELfvr0Y5ueNiel7bZPabe19FEQbFsFGuv76TWaj1rRnNWOyGrFJFgIhL4JkxukUqa6Oc/Lkfk6ePEh9XSW1FTmsXWrk5VwBr+dz2JnN4vV8lNdzEV7NR9lZjLG7UsL2XJTN6TDbM5m8uBni5c0A27NhDUA/n8nWfJSt+TjPp0pYX6hlc7GejcU6Xq51sHN/hF8/TvHbdzP8afcKv767yp/eXuC3D5f566fr/PrtBX5+c47f3l/nL5+m+NP2UX56sZ/v18f54/Yhfnl9hL98muX//GWNf3p9np9fnefXb67z3fPDrM83sb3awsZ8Pd/c7eb94x4+Pu7lw+N+Pj4Z4uOTYXbvD/F0sY0XKz28fTDKs8Vens73s/voEO+enebp8kHuzw+wdWecF3fGeTjby+q1Nh7O9nJ/upvtO8O8vDPMk8VuNm8N8Hylj+dL/WysDjF/roaZ0w3cPN3OuUOtNJRHyPSJeGQzqt2CaDUiWIwIegxbayvUoORWy2dweEsSCG/Wf2bS3Fnmvfii5oo1IolWZLsFVbThctgJ+RVyo27am4porI5SU55FfVkm3fVZjLZFmGzL4vRwlJE2H+cnIpwe9nGy382lMR+Hu51cHMvg7JCfU8Mhjg+EGW3zMNHm5lh/gINdbsZaXQy1OJjs9jLa7qev0cPRgWzG2oL0N/oY6wgz3OJlpNVDd52HvkY/Ay0B2mqDtNVqPK22mgw66rIYaMuntTpMR22U9roYBVlOsgISDsmAUzEjiunIds2tKyQjhzYDVtve/12TWYsX20UrZrMBg/FrJNGK1WLAZtWih1qxiQWLRWM5pj6fJf0zU9Zj67LmUNUWO4rOVtQ+78U9J6tDwumSdfet9jfFqfOR3C4Jn1vCr7O0fD4JX0DjZIX8mgCiiVQSuVkucjMVcjIVsjNEsoMykZBETraDSEghK0MlIySTlaFqDK2QSiTDRTTsJJqpLZEMB5GwQk62Sl5EJR51UFrgpjzupiTmoqTASVmRl9J8N3VlYS2GWOynvNBJbbGX+vIwNcUuGipCVBR6qMh3UFvsp7bYS0Whi4pCzT1XURymOE+lokjjZVUU+qgqDlBe6KMwz0VeRKW0wE9+xEUkpJAZVsmPeCgv9FNe6KEq4aK+IkhrXZS+phhHhmsYaM1lvDPOZHcBh4dLOTJYwlh3PkeGq7k9e5Knty5z5UQPN870cuZwIxeOtXLjXC/njjRzsK+YweZs+hsz6awJ0Fbtp7JAoDqukMiTKchSKc6PIKuK/hlowRfwojpV7KKMaFfJzIogKw5ESUFSZLKjEYpLErhcDr3BWkaWtOMdj1vRLm7Jot58LaAqEg5VxqmKeJ0K0awg2RleOlur6O2spre9mq6WMsoTEapKc2itL6auOpeullJKS3KpLIvjdSk4FQG/R8XrUQj6nPrvn4jb5SBekIsiC7gcCi7VTkEsQEtdAX3dVfS0VTDUU8OJg52cP97PxRNDnD8xyLXz+zl9dIhLpya4ev4gZ09Ocu7kBDcuHWFu6gyLs+dYnj3D8uwpNh5OsTR1mImBWmJZHjL8TrKCXuK5mRTHc6ksKyLkc+F3O/C7nWSFfWSFfeRmhSgtyKE0P4+KwjyKY18Eri/zZb7Ml/mHmDSjtTnNZOZrkyElVH1ttLDPYORro1nnYWmxwmRccS+WqMcW9YiiJlaZU06sNJNFF7fM/yWOqLr9GCwCRqs9xd/6+ndxRJMuhO0B778yGrX1Ldp2DAYTZqsFl1Omoa6YA5OtnDjWR2d3G4KkIooqNkHBZldT/C1N5LKRbjJjMlkwCZIWT7TYsFhFbKKCJGtteMM9dRw/0MFAZxXdrVW0NpbRXJ+gvCSfgN+Nw6EiywqyLKOqKg6HA6fTiaqqKA4Ft8eF06HidrtxuV24XSpel4zPLeL3OcjMdBGL+qlMRGipLaS5JkZbQ5ye1mL6O0oZ669m/1AdR0cbOLa/ltOH6rl8qo3pS/0sXhtg9nIX85c6WbnWw9pUP2tTA6xN9bNyo5elq10sXWnn9s0Obl1t5cF0Fw+nOnky28rzuXqeTZezPlvM0+t5PLuWz8ZUEdsLZWzPx3m1XMyb1VJeLRexOZOjty7m8WouhxfT2bxdK+T97QRvlgrZnM5he76E9dkK1hfr2b7dwb3ZBh4s9DN7qY0Dw4X0tebSVJVNaTxEwOsgmh0mEPRx/cYMb9/9xvb2Tzx/uMGDxZs8X7nGxuoVNtcu8WRlntXFNVaXH7A4f4/ba495fO8JSzNL3Jqb5/b8NA+Wp3i8fIWN1bO8e3KN7zaX+HZjhc1Hizy6u8L01BTnL19haHCM4uJiotEMQkEvfr+bWF42Ho8Tu87NstutyJJdayqURSRJQlVlBFE7gRCEvQZFwW7D5VIoKcknL5aJ4rDj87vw+d1IiojqVLDZtDZBQbBis5v1ExEJRdEYUJIOpPd4nTpo3oasSDoMX0SStJhfEr4eCnpS4pPDIWrijkNjiTkcIk6XnGoslGQbXo+K02klEFBQVAuqQ+NbZWUGNQeVHgtMRhe1qnctnpJsOdyLQNp0mLCM262khLC/d1clH/97B5cNVd+fJFqRFDuSKmhcGEVA1AUrNRmRVOx4fc7U+orj76KPku0zgUzUWGKi7XfuLUk2fxa/1NZVHSKqHuV0qQIulx2/RyQYUIlmO+lqjXP6QBU794/y5s4Q369Psnu7hd21Gt7dbeT+VBOFOdrviV0QSEtB5Pex73MXkjmdfWlaRE9xiDo/xYbFZsVoNpBuStNbEDWBy2KxpJoSTcl4njEtxdYymdN0F0e6HlU0aA4PgyZ8mUzpmM3p+kmwgXDASXV1nMJYiOGOQq4civP0RiGvlyvZXSzizUKUN3MRdhdj7MzH2F1OsLtUwu5aJVuzuWzP5bA1F2P+fDUeeR+C1ag1KRrTdWbYHgQ+6eTS2iLTsNksn7mxNBeXwWT8OxZXEi5v+B103mBMJ92QbIEzae629H2YzAYsVhM2IQnDNmIVTAiSmYKCLJqaKmhqrqK+oRKfT6G+KpvbV2vZXSvhmxUtkvl6PsKbxXzerRXzZrmAt6slvJzJZGsmi1dz2byej/B2MYfdpQg7C9lszuWxOZ/g5UI122tdfFw/xk+vLvDDzln+/P08f3x3g//45R7//ddH/PWHVf7txyX+/P0s//pplr98v8i//XGZ//h5md8+XOX79aN8Wj/Iz9tH+XHrEP/05iTfrU/w7uEg7x8P8/2z/Xz3dJLXd7r59uEAHx4P8P3zYb5/PsJ3Twf59HyIT89H+enlAX55dZIPjyfZuTvK46U+niz0sr4yrC3L42yuTvJ4YYzb08PMnmvnztQAy1c6uDPVx9r1buYvtnFqrJQDvTkcHy7k+skGHi6Msnipg/szo5waq6A+4aMoohJwmXFI6SiiGUUSEMwmLVJoMaSiiGZLOhaLEYvFogtX5pQAo91n0m6bjZjNZixmjSVls5qxC2ZUScAhCzhEKx7FSpZfITuo0NNcyEBHnKH2PAZasulryaGvIcyh7ixOD2dyYTzM5clMDvd4OTsS4PyIj/PDAS6NhTjR7+NYr4dT/X5ODGUw3OTgQHeA8VYfY80ujvZnMNziYaIzyGSHl6GWAH2NHiY7fDog3k9vY5j+phBDrRl0N2TQVhOipSZEc0WYxrIgzVVZtFTnUleWSTQk4XOacatGnJIRVTIhi0Yk0YJgM2IXTFitGlPLattrgtQimEl3lraYLQZURcRiNaDIAjarBuZXZFFrPbRrLEjRbtkTq5ySfqFD+5siS3YUWSvwUBR7SthyumTt89ul4HRImoPVYcflknG5JdxuCY9bwutVCPhUAgEHgYADn1dOMbSCAYVwQBOpskIOsjNkohkOIiGJSIZMdoYmbuVlqBTmuonnuCjM1UDtsYiD3CyFWLabgqiXWLaTwlwvRXle8rJl4jkqZUU+yosCJGJeEjE3iZiL4lwHhTkqpXEnFYVuKgpdmqhV4qOy2EV1oZfyQg+l+U6qin3UlQWpKfJQHndTnfBTXaQ5wOK5Di3WWOCiNO6hosBLfVmIqmIPFYVeivNcxKNOSgs8GqA+100i30dTdZSOhlx62/I5fqCR1dljPLt/mSfLZ7g1dYCXDy7zaPkkS9fHWJs+wL3ZA6zcnODRyhnuzZ/k8cp55i6NcmS0hoMj1cxe3c/x8UYmess4MlzLoeEqDg7VMNFfRX9bnPryIJVFXhoqsuhoLKK6LE9vYrZgsVmx2MzIsoxdErFaRCTZSTgjgiSqqE4H4XCQ4pIEbrcTUbTidmlFPIpiR9VFLVlvPJZEAclu139nRPw+N26HSGbQSUVRhK6WMnraqjg40UN/dwNNdQlKizKprsqhojSH2toSMkMu/D4XAa8DVRbxuJ0EAz7twpJkR9aPeVTZjsepkJUZJDc3RFVlnJbmMprqiunuqOTgeDuXz4wyc/Uwc9ePMXf9OLM3jnLh5CCHx1s5eXiAmZunmLp2mBuX93P/1lVePF3h0Z0rLF6fZKA1QSQgkx3y4XEpZAQ9ZIa8hPwOMgMeQj438ViEjICXzJCXsM9BWVE++dEwNeUJ6isTNFYUfxG4vsyX+TJf5h9h0ozWZqPVrruozL9zZn2VbiDdZPsvwPnkojmy9gSodJ1ztc9o5KvPwPCawGVNxRL3GTXIe1LsSrq0fh9rNJNm2nN/7TNZtcZFq4TFLhLNjbHPaMJkEwgFvdRUFVBfm0NHWxmx/Cg2QUYQtMihza5gtsmk61B5g0Ug3WTFZLZisQqYbVZMFiuy043sUHG6XXg8Kv1dNRzb30V3azntzRW0NZXT2lRCoiiKz+9CdToQJQlRkpFlVVsUh7aoKm63F7fbi8fjw+P14Xa7cbvdOBwO3F4PLrcLr9OF163i87rIzPCRG82gID9CvCCbkqIcKhL5lCdyqKmIUVeRR2NNnJaGIvraSxnoKuL0gTouHmvhxtkOFq50s3Kjm8WrbUxfbGLhWgerN7tZvNLD0tVeZi93M3WhjZnzrUyfa2LufCNz55tYvtzK2pUWHkx18Ximk+cLzeze6+XFUhO7dzvYni9hazbG+o0MNmdyebNSyPZ8Hq+XS3l7q5KdhSI2p/N5uZBgZ6WG3fsdvHs6zu7jcV7eHeHikRLOHKiirNBHXsRPYX4WsbxsGuqb+ebdrzx7/gcW5h+ytHiPpYVbLMyuMje7wvTULaZm7jA795jF5aes3t7m9p1XLC2vs7TyjMXFh9xZe8jtlVtcPHWMK6f2c3fuIi/u3mTn8TRv1pd5cneJR48e8+z5W06fvUFraxdujwePx0VVZQkOh6Q7swREu4BDVRFFzeElSXZESfiMaSKgqjKSbEdVZURRwONWyM0NozoEsrPD5MWyycnNwuVWECUNtK4q+pVzWduWZtu3I0mac2vPMZVsHtQe93n0UHVobX9JWLsGmbfpV95FVF1wikTDGpT9s3if07UnWEmiFacjCXHXtu10S0h6vDB5kpTkbym6o0qSbTgcNmTJgtOxx9tKCmSKKuB2K6mmR0lJ8rusSIqArO5FH5PxxySgPunSUhQLqiIQCLpT7V2p+KIsICffD/2ETVVlnC45tX9V0R8j2zUBULX+ToBTHQIej1Zd73PLejRRa/aKZNgZ7inmyFAhH9ZPsXt/lPePh9m928Q3t2p4e6+FQ/1RFOkrLFYTRoPeLpjiT+37ndiTZFAZzek6YD4dh1PCZhf0RkWNw6U5wJKi1teaqKWfABtNhhRQ3qDHE1OAeWMaJt3xZTTtw2xJx2rV4PI5EQ8dndW0NpRwYrSC+dNFfHOnlXd3Gni3Vsq71ThvFrJ5PRfhxXSU1wvFvJovYmuuUGtTnc1meyGP+1P1BBxfYdbZX0aTHj007jmukq6tPch8siExjX1p6aSlGz67b69FcV+65uDaY3DpS/pXGs8s6fBKT8Y2dXHPYsAsmLSGU8lEbm6Inp4WqmrK8fldhEIe9o81c+9mK1uLxbyey+HtYi5vFnJ4sxjj9WI+r+Zz2FnIYWchyu5yHt8sx3i7lsvbtVzeLOezvVrBzt1ufto5zd9+WOTP3y/y68cF/vbzbX55P82//XGNf//lNv/55+f8P//+jv/5rzv83/+6wf/8l8f8x88r/OvHKf753UV+e3eFf3l/mX96c4HvNw7zx53j/GHzAD9sHuD98wO8ezTEd89G+cP6OD9uTvLd0xG+fdjPd0+H+fR8jO/WJ/hx6zA/bR3lw9MDbN8ZZefeJDv39rN+a5Tnq+Ns3NrPnek+7tzo59b1QZav9rJyrY/ZC12cmqzl+skWToyUMNGZx2BLFkNt2RzoL6e5IkR9eQb1ZVlUxD3Ul2YSy1DJ8Aj4VBtOyYYsWhBsJux2M4pix5oUuHROls1mwWoxYbWYsAtWLBYzNpsWmUsCz82WdEwWA1aLCcFqQbZbUSUrHocFn8tKhl8kL0uiJuGhodRLe02YI6NVHBur5uRkNWf2l3NkMMZwWzaHerM5Pxrl7EiIC2MBLk0EODca5tJEJpcnwpwfCXFuyM+xbg8HO90c6vYw2e5itM3PaHuIsbYQQ01+DvdnM9LqZ6glwHhHkMHmML0NAbpq3fTWB+iqDdFem0F7bQYd9SE667OoLw3SVpdLcY6bLJ9Apk/E57TgdpiQJAOKaEISNTFLEIwINpP++tMwW9K05kOrQWs8/UzcEuxmLFYDNpvWpptq5xWsWrRdsP6XCLskai5h7TNR1D8/raiKHadDQtWFjGSZht+nMSmdLs0J7HFr/CyfT8HnkQj4VXx+Ba9Pwh+Q8fokzaHl11xaAZ+MNwmR94iEgzLZQZmcDAexbAd5WQ7iUQfFMc0lFct2Eo86iee6KMn3UFkcIB5VKcxxUJjrIJHvoSjHSSLPQUm+i+I8p+bQKnDTWpdHIt9Hca6TkpiL0nw3bXU5lBd5KI07qCzSBK6KAs25VVnkprLQQ3N1NuVxJzUlARoqAjSV+alLeKgvD1Eed1JV7KE07qKiWBPFGisCNJR4aSj10dscZaAtRmN5kNbabEb7SpgYLOPGuUGWru9nbeoQs5dGuDd/lKUb+1m6cYDF62PMnOtn8fIwS1dGmD7Xy40z7Vw73cmVYy1cOd7K9Nlebpzp48aZXq6f7uHa6X5OHerg9JEuTh5q4+TBTg6PtnB8fwcnD3VzYKSJ3vYENeUZtNXHqSzOpKIwg3BAOyaxCQI2QUAQ7dgEEcFuR1GcKIoTh8uDy+3HLsr4gz6qaqrp7eskOyuEx+1AlrSCGEnUMQmiDbtgQVUkZLsdp6JFCbPDAWJZHk4dHuTQeCfDPdV0NJbQ017JxHAzfV011FTm0liXT2N9EY31Cepri4lkh3E5ZWTJjqqIKcabaLehSBKKLOHxqGRm+CkuyiWRyKO+oYLGxnJaGko5dniA0yeGOXN0gMMT7RwYa+bmpQPcX7vAo9XTrE4f5MLJQc6fHOPO8lX6OsqpTGRxaKKXrWeLHBtvJZEXoCw/k0jYT8jnxu9zEvQ58XlVDXbvdZEZ9OF3Owh4HeTnZpEV9pGTHSCeF6GypPBLi+KX+TJf5sv8o4zG4DLpIpUWEzRa7SlWVprJSrpRjy3qt9PMe2KVwSJ81rpo/LsIowaeT3K99vhaFr5Ot6SErj0YvSaWpRstpKVrj0uKYwaznXSzoO3TbMNk1uKNFpsdv99FeWmE3p4yOtpKCQT92EQnTmcAm6AiSCqy6kaQHVgECZNZwGCxYTRZNB6X2YLJrMUURUnBLopkZ4fobq/j5KEBeloqaW8sp7WxlLbmEooKIvj8PpwOD6JdQbSrmM02LBYrFqsVi82G1S5gEyXsdiXFS5BkzUJuF2VERUVSZFTZgdfjxev1Egj4CPi9+P1+fD4PgYCPkD9AyOcnMxwkkh0iI+wjkh0kN+KjIBagMpFJU3UObfX59LcXc3C4kjOHapk628q92QEezPVze7qP1Rs9LFxuZvl6JzNX2pi73M7s+RZunGvjxukWrp1o4uqpFq6caObm6WZmL3Rw83QTc5e6uHWti/s3W3g03cK9a9Xcv17G1korL5a72Frp5vXtPrZXu9le6+bV7T527w2wtdrOzp1Otm+38/bRMPMXm6gocpKX4aQknkFzQwXl5RU8eLjNoyffceL4DfYfvMD+A+cZnzzL6ORphsdOMThygsHhE4yMn+bSldvMLWxw58E71rd+YvvNP7N2+wX3729x7eoyBw+f5fTpi0xdv8H8zSvsPL/H1sNlHt+Z4/bqLe7efc7y2lMuXF6krKqFcEYWXo8HQRCw2WzYbFo00S5oB2aSJGkilyggyRKiZMfjdaKqmsNLsFtwuxWys0NabE8WkWUb4bCPjAw/LreausKuNRQKyJKotxT+vqFKlC2pZivxs6vxkmzVooOKBYdTixImgfJJYUdWNOC8rOwB41WHHUkS9BMjHWSvR1XCIa8eO9wDtidFtmTEMenGEpNti7INVbUjyxojzOnUoPeKqm9fsunPWzv5Sj4Pjd0l49JdX8n9JvedjCk6VBHVoTvIVO3kTVUEVH0dSdqD0e81Kf69A00X0SQhxaCxS7pzyyHg86kE/CI+j4LbZcfnEvG6RPweO/k5KtMXOli90cnT2U7e3h/mw+Mhvn3Qxjd36nl1u4uqIgWbbR9GkxGj0ayLPZ8ztz5vFExLiTkmixmDyYiiyHh9AV0gSiNNF7aMxnScbsdeHFEXuAwGwx6Hx6gxqVKilykNo0ETnqwWA6oqYReNeFxWqivzGR3tpK+ziomuCDcPZ7Oz3MiH+618uFPFt7cS7C7m8Go2m53ZHHbmCtieS7A9V8bmzRjbMxF2FmKsL9aRFzZhsxgwmjVBLy1da3vcZ0zXRDpDEiKfrgtYmhhlsZn/7n3QRa/P4PNf79O+T7q/ktvQxCwj6QaD/tg9AcxoTtNB80ZsdhMut4TX50iJucWJGEcO9nHhYBXrM8XszObwai7Km8UcvlnO4/VSDrsrebxdzmV3Ncq723G+vVPGm9u1fHjaw9++v8j//m+P+d//tsH/9z9e8//++2v++y/3+W8/rfGf//Kc//HrE/7XX1/wv/72gv/11w3+458f8ddPq/zl0yx/+W6Kv3y6xr//NM2vb8/w06uT/PL2HO+fH+XH7VP8snuWn7eP84fNw3zaPM6nzaP8uH2YHzcn+P/Ze8/uNs8DW/vLiUWiPb3iQSfA3nvvvYmU2ESRokgVqjerUt3qLnJsy7bcHWcSx3HiZJzJZJw4ieNJZjL1rPOHrvfD/ZB03p+QpXstLMggSFGwRBIX9r72jx7v4YOHc7z3YIanD3bz9MEcr93azSvXp/j4+wd4694e3rq7wJM7c7x+e5ZXrk3z0tUp7p7fxbWTk5xc6WN5Zz27hsrYPVjBeE8RA22FTA5UMNiWpbMhTWOFR3NVnMaKJMVpi0RUxTYkLDWEIQVRIyE0KYSuhNHlMIoUQpXDoiIXDhIJ+1XESEikuKQAEX/1UJbCGLqKrkt+aiuEJAdRVCGgt/UgBZ5OOipTlFTpqI2yf7aWmaEy+ptcju1t4sxKK5ePDnLjzBj3Ls1y7ewsF4+NsL6njr2TpSxPlLA6kWF9d5pTi0Wc3JPlxEKBgF17CjgynWR9OsmBqQyLw0mWxpLs6nOYHSxgdjDH3GCGnd0xFkYLmR8uYqI7yc7eNKPtKQbakwy1pxlqzzLSWcxwZwkddSlqy2yqS2xKMwYJN4JrhLC0AIYewtBDqGoAVQ2gqWE0TSxIykoQVdmsawa2/FkRWUC/SDgPSRYLiZoW8UGWGB8RgEt8r1A14XVUdcVProrbTUN8vbctDdPUtiCXaQmw79g6tq3jOv4lqgmo5YnUlucZxGIaiYRJ2r+k4ibxuEEiYZKIbYrgddIJ4dhKxFU8VyEZV8lmDEoLLMqyQvZeU+pQWWRQW+5SUWRQU+r+bQKr3KG2zKG6xKK2zKG9ISMqghVR6ssd6ssdmiptmipseppztFQnaW/I0Fjp0Vzt0lRt092SpKcpTm9Lio7GKF0NMbqbUvQ0puhpStDflqGt1qW3JcVge5qhlgRDbWkG21OMdGYYak8y3JlhqDPF1EARKzPN7Boq5+BiN2cOjXJ0Xy/HVwe4cHyCE6s9HNnbxtG9nRxf6mB9oY3TawOcOTDMybVB5saq2TVczsJIJcuTjUz3lzA7XMn0QAlL0/Us727i4J52nj84wcbpOa7dH3yEAAAgAElEQVSenefa2UWunF3mxKFdHFoZ5+iBKU4fmePI6hSH9k1waN8Yh/aNsTwvZO0DPXV0t1fT0VhMOmGKF8YsE8uyqKiqxPNilJQVYxgWlhUlmcpgWQ6KpmHZFulclsrqMlzXwLaMrVVjXZNQ1TCqKqGoYvlZVxR0RfzMUV6SZmKomaOrExxemeDYwWkunV5jbe8oC9Nd9HZW0NlWTn9XNbNT3YwONjA61ExbSwW5XEyoD0wNQ5dFElzXMA0d2zYpKy2kq7OF3t5WRkd76O5upKurnramcg7sm+LGlXUunFnmyoVVLp3dy7WLS7x05xgvXlvj+rm9TAw0kkkYlGRjNNeXUF6coSDlMtTdTHkuSTpmk/Zssqk4XtQi5tlkEh6pZJRUzCXmmCSitq8TsSgsSFBYkKS0JENpYYbetiYaq3PPANez8+w8O8/O38P5P8G8vudCoe2klC+b36wH5oUk8jZBV0gAJkUzSKSy31k8DCHpig+4gn4CbDP1FWaHX1XMC0VE/TEY5rnAdl3xuUCQ50KB7aRYIEJ+QGKHv6Io6TY7QmECYYVAWCUvLBP0a41hKUJlZZaJ0WYW9/QyNdlJTV0VquGgaQ5hyRB1RcMhougEQ5JYTgxFCIUVgmGFUFghLCsEI2EUVUc3bdKpOL1djayv7mJqpJWhngaGeuoY6m+gtqqYWCKOrluoikkkohEMbX7MCJKiEpEVIrJKKCz7F4lwRCYoRQhJMrKqEZElFFlBU1QMw8BxXDzPE5VG18WJukSd6FbyKxH38GI2yYRHIi5i4Zl0jGzaI5uJUZRNUJiJUpS1qSn16GkpYrCzhKGOYsZ7y1iarufQ3jZOHejjyskRbp4b5e7lKW4/P8bdCxNcPzvCxukhLp0Y4MrJYS4eG+Lc+gjPHx3j+SODnDk4wPH9PawtdrA818dQVzVLs+OcOLjK2WOHOHtsjZOHl7l4aoUbF5Z5+eZ+3ry3xtMHK7x6a4FdY1W01RUwMdREZ0stXZ1dXLn2kMnd65SVNVJYVE1JaR2VNW1U1bbT3NJHXV0n9fXdNDX3Mz65l5nF46wevsr5K4+5fe9d7j58nxfuv8/33/g5j9/4GRevvcHh4ze5cPkh9++/zsalK9y+eoE7G+fYuHiOWzfv8dIrb3PvpafsP/Q8xWV1mHYMRdaQJBlZVpFlBVmS0BQVVd2UxSuofqJLVRUiUpiQIubYRWXOB2OaSEE5julDHwXXtf3qiCLgi6ViGCpRz8K2TUxb204xGdoW+LJsGWfLk+IvFfq+rHjM3vKsiPv7UMj6rkdLRrfkrRSV7ejilVxDxnV1XM/C9aytJJVIAYiP6cWs7RSAK2T0uVyKWMzCdQ0huTdlTF/6vpnK0o1NZ9e2XN7Q/Qqi/3ENH0bZju4DKkW8uuzfV9N8QOUnuExzM+UV2YJ+uiH73i8ZzYhspRs2pfaGsb2iaNmqn97SSSYMEp5BImGQjBpk0za5nMX0aDVXTw/z9sO9vHt/F+8/2MlHD4b58F4v79/t4qWLfTRWuEhygEAgn4Avfc8PPseOLQ/VZropnx35AXbkBcgLirpdKBIiHAmj6pp4Px9gBYJiKS0cySeTSfkAK0AgkLdV7Qr5Sa9ASMinA5ti+aD4GJFICF2XcV2ZbMZiaKiN/t4mGitc9k9lubxWwgd3hvn4/gAf3m7ng5s1vHetjHevFPPuRgVPr1Tx2sVWXr3QxhsXq3l6STir3rrWwERnDCXyPQLBPALBPF80L6BWOBzcTmMF8r7j2RIi/O9WGP/Wv7W9svi9LVm9uG/AryiGpQj5gTwUTd5+XIMiEReJiIpiWAmhKJGtGmxHZyNzc2PMzYxweLGFVy/U89ZGOe9crebJlUreul7Dk6s1vHmjno8eDfHz95b55cfH+dMv7/Cfv3ud//7DU/7rm/f4jz98wF+/fp9//+1T/uPrD/j2y+/z1ac3+NOXj/jTly/yh1885Kuf3uY3P7nBP316ld9+eoWvfnyW3/zwNF9+eIx/+uEZvvz4NF/+4Ay//uQCP3n7BO+9tMoXH5zhs6dH+eS1/Xz0eIXP31nnZ+8d4sv3D/Pho0XeebDIkztzvHZnlndfXuH9l1d56/5e3ry3yKu35nhwaYJ7F8bZODHAyZUWDs3XszxVxYHZZvZONjLVX8NobyWj3VWM9lRSX56koSJJb3spVcVxbDWIY0SwDQlDDWHoEqoiCRAlbXq0gkhSkIhfeZUiolIY8ZNakhQSb/dl8KGIqI+Gw0F0TaWsJIciB9G1MPGoQjapUVagMdyaYLIzy2BTkn07y1keL+DO+X6O7a3hxL4WLqwPcPvsKHcvTnHv0jQPNhZ4eOMgL1xe5urpKU7v7+TgbD1H5qo5vlDO0dkcJ+aznFgo4thcAUdmMqzvKuDAzgxLY1lmBtPMDibZ1Z9gZqiI+dFiFsaKWRovY89YJXNjlcyOVjAzVMryznpGOrJ01iWoL4tSnrUoSqoUxCRidgjXDOKaYWwjiKmK1UhNDaOpIRQ1gKwIqGWYsnjcwn5lOBLYSlYqahhVFe9nmv7qq5/U1TQfZvkAS1O3K966/+LC5tdJ0/aBlqliWepWTdGNmrh+MkvUyEXV0IvqeJ74dTphkkkYZNMWJTmP4pxDNm2QThqkEjrJuE4qoYlFxIRBKqaSjuvk0hbZtEZpkU1psUNZsUVNaZTynEFlkUlVqU1dmYBYVcUWDZUePa1FNFR6wp9VbtNQ6dJSG6euzKGuwqGpOubXDx0aKl1qyy0aKmw6GpIM91QKoXt9go6GBD0taQa7CpgaLGG4K0NPa5yhtowAkR05hjuyjPUU0dcco78lzmRfITODJSxNN7B7qIwjS90c3dfDhePTXD+3wNn1MW6eX+SFjQPcvLCPyydnOLavX9x/uJyJ3iz9DQ6d1QY9jS79TXG66106ahx6m8RyYlOlw1BbIcNdpUwOVLE03cbCZC1re9pYmW1lYqiSXYN1HN03zKXj85w7Nsexgzs5uG+YI6uTnD02z9lj85xan+Hk+m6OHNjJ+upO9i+NsXuii/ldvUyMtNDTXkppkYdhKkiKjGZpKIaOaugYpiFcoapBOptDMy0M0yKZTFJcVkpVlRja0XXxQo+shjBNMahjWgayImOYBrZlEY/FsG0xGtBSV8Du8RaGe2qYHmvjxMEZ1vdPMj/dTV93FQO9dYwMNjHYW0NXWzm7d3axMNNLZ3sl2YwnvF4+iLVM8cJfJh2nvKyA3u4mOjrr6etrZmpnH8t7x5kcbWf/4hh75wY5sH+Cu7eO8fD2YZ68dIp7G0vMjDXRVJMjm7BJeo5wiPnJ9VTSoziXorggRTaVwHNNYp5NPGaTScaIOQJmZVNxPMci6TkUF6bJZVOkEy7VFcWUFRdQV1lKT2sDHfXlzwDXs/PsPDvPzt/D+T/BYN9zoRDPBSJbDi0BqTahlxDFCzG7AE75ftJrR0hUCfPDEQrLCglEInwv/7uAK0x+WPI/lu++8pcTRQVR2oJg279fhLygTF5A+o5oXmJHKMyOUHgrxRUMKQRCYWzXobW5nIkxAbhmd/dSV1+Fqll+RVHDME0M0yIUiZAXCJAfFOLnQCDkQymJYFgiEA4hyQqqbhLzXLra6zhzfIXd412M9DUw2F1Df3c9lRXFxJMxDMNCUy0iYZVgUCIsqURkDVUz0Q0HTbdQVBPJ/zwikkowEiYYChCOhFCUMLoioUghNFVCVSU0VRLyV1v8YGAaIkVkmQapZEy4NBwLxzaJuSae6xJ1XVzXJRp1cV0b17FIxD3inks8Kr6pp+M22ZRNYcahJGtTXxGnu62I8YFK9kw1c3Chi2P7Bjh9cJArp0a4dnqYjVPDXD01wsaZUa6cHufyqUkunpri5JEZ+vs6KC0p4aVX3uP+g4+4dvNNLl39PtduvsXlq485fnKD6al5VvftZ2VpmcOrB1hdWWNifIr29naaW9rp6Rvn4tVHzOw5heNkMOwkpuVhWnESmTJsN41meBhGFMtKEk8VkS6oJldYT6qggsrqNjq7J5hdOMbSygXOnH/E9RfeYePG29y69x7X7zzl7MUH7J5dZf++NfbtWeD0iaOcPHGCjet3uH3/CcfP3GRi9yqlFQ2YZhRdN5EkBUlSUCQZWVZQZQVNUVA18f9BkWUkxRfIawqq74TSVBlNVdA1FU0T9UNdF0klyxJwSd9cufJBlGXrW3U8kbbaFqm7rkrUM4nFDBxHPJmx/Sc01ncvtg+zdBldF7J4sSCpoJu+t2qz7qcrOK7hQzMd29FEbSVmoZsipSWm4TfTYiKlZVkqrqv5CQEV11FwHRXHUTBNP/FlSFtPzCwfsGmGjOH/Wb2Y9Z2VRwGfEgkLLyacMJ5nCtm8pW2BLV3fXG+UMUwJz7OIxUxsW9kCc5spLtvZfiwNU9l6P8sWknnP04h6Cqm4Riqhk0malBUnKSuO0d6YYs9EGW/cXeC9B7v55OXdfHivnw/vdPHx/R6uHW0jGxd1IuHGCviS+QB5wW1gs502ChAIhgmEIn9TywuEglsJpWAwRDAkFhAjUohwJLTl3QqG8rdE3FsLdIpwsASD+UTCQf9+ov6kqkEK0jad7dX09DRRXp6iq8Hj8K4kj87W8+njGd651cWnL43w4e0W3rvZyPtXq/jgejXvXq3j9Us9vHqhjTcv1/LOlWLeuZLj3eu1HJ4tQ1e+J/xfm4Br8zp/M70l0mh/C/n8xFa+WJrMDwaEfN7QBeDbhILBHeRvLSs+R34gn/xwkEBY+LcCvqR/2/+1A1kOYdoaES2MpIRRlDCarlDfWM3Bg3uZmhrk5P5+Xr7YwRtXqnj7Wh1vXG/h+1fbeeveJP/04w3+/NUT/vvbj/nfb3/C/377E/7rm3/gf775B/77mx/y19+9y7/95gl//eoJf/mnx3z7y4f84Wc3+O2PL/CbH57jX350gd/+5BL//KNL/O6n1/ndjy/x9afn+ePnF/n9Zxf56tPz/OZHF/nNj6/wq08u8oNXj/Dx4yP84yeX+cWHz/Pjt47xzoO9PLk7z5M7s3z0yj5+8OpB3rq3h+/fmuHhxhQvXZ/j0cYcGyeGOH+wl3OrPZxa6eLoUhen1oZYX+5m764WxntKmeivoKshR01JnLKsQy5pkonrOEaYorRHQdLC8hNFshzaWiuUZCF5j8g+2Nq8XQoRieQTjgRFSivi3y8cIhwO+cAruFVDlKQAqhTE1sIUJjXKCy3Kchr7dtewayDDgV3FvHhxkBN76tg/Vc7VI+3cPNXLwytT3Dgzxp0L0zzc2MOLV2e5v7HA3Uvz3L28yN0ry9y7usLdy6vcubjMtdMzPH+onxPLdZxYLGd9JseB3SWsTGXZP5Vj33iWpbEsC6PFzA4XsjhRwsxglt3DZcyOljE7UsnsYAVzw5VMD1SyOtdNf1OGloooZWmNAk8iboXwfJglgFY+hhZA10MYagBNDqKqARQ1jCQFcFwdy1S2a4hhkeLS1DCKEkLXJQw9gmkqJJKuqBFufX1U/LrhdgLVcUyRyvJr3YblV7VNAf0tS8UxdWxL33IQulEDL2bgxSw8TyfhWcQ9XUD8uEEqYZJJWxTnXMqLPMpyDuU5h4oih9KcRTatkyswKUjr5NI6JVmbsgKH8kKb8iKbskKLiiKLimKTymKL6lKbqkKTmlKbuvIoteWiXthQFaWhwqGm1Ka5Ok5zdUzUDCsdGittGqui1JeLWmJjlUdDpeuDrxht9TFaa6O0N8TobknT35qjqyFJb0uKyd4SRjoL2D1cxvRAAbMjJcyPVjM3UslkT4ah1hijnQmG2qLMjpZxcn8P9zdWeHjtEC/dWueV20e5fXGZRzcO8ujGYW5e3M+FYzOcO7yTk6ujrC/1MzfWwGBHEXVlBrWlOnWlJtVFGjUlBjXFJmVpmfKMQmNVnOoih7qyGK11GdobChnuqWZ6uJWVhR7OHpvk8uk59u/pZ23PEEeWh7hyco7jq6McXxvhzFGxFHji4E6OH5zk7LEZThye5uSR3RzaP8XSniEWZnpZWRxiee8go731ZJI6qhbBcV100yIkK0iygmnZmIaJ63rEE3EUzcCyXXRdJ5lOYTsOqipesNN1TdRdfc9nPJlA1VSRTNc0HMcmGnWpKM1SU5mip6OcpvpC+jpqGO6pY3lukMWZfnZP99HcUExPVw1dbVW0t1ZSV5Wjt7uWbNohk4ziOhaOrWMaGpau4dkmdXXlDPS30dleS3NLNV1dTfT1NtHX18D+5Z2cObbIof3TrC6PcPzQOJdOjPPw2hInD4zS0VSKZ2lELZ2Y54i/+7a2tQ4a9xxSnkvMsbAtP8Foqbi2jmupuI5BcTZNzHMpyaXJpuMkPYdkzKYgFaUwE6OrrYGe1noqc/FngOvZeXaenWfn7+HkBYN9eWFRT8z3xfD5QT9xFY4QlBR2hEICTIUj5IXDBCMKgZC85c4S4ClMXij0N8AqLKuEFY28sERE1bfSYcK3tb2UuH0JYzmu+L0CEvlBiZCsbVUnd4Qi5IclIacPKQTCEtFolJamEoYHa5mebGV0pJnGxlp000FRLQzdoDAXp6wkRdTTkOUQoZCQJktSiFAojCT7CStF1AptxyWbS9PcUMapI3uZnehhaqSV4d5a+rrrqaouJZ7wBODSbcIRjUBIQVYMZFn1vVwmmm5jmFF0w8UwHdxoAtO0MQwdy9RxLJXk5mRzXMfzVBIxjWRMJeEZuI5KKm5RUhCjrDDOxHA7wwONVJRnKMx6ZBKiYhW1TVzTFODLMXFsAy/qEHXFxbFtHNsk6rr+7SaxqEMi7pCMO2STUUqyccqLktRVZBnsLmdquIal2TbW9vaxvjLEiUPjnDo8wbmTuzlxdA/9/Z1UVFZy64XHvPr6Z7z59Etef/uXvPrmFzx69VPuPPyE67ff4fqdp9y48wEbN97jyo13OHfp+xw5dYfV9essrV1mft8FhibXqWsZpai8jVSuBsfL4cYLiSWyGFYUw3DRjSiOkyQaTaMbDopqoOk2muFiWUlsO00sXkgmV0VpRSuVtR10dk+we/4Q88snWVo9y8joPHuXDrJveT9HjhzjzLnLnD63wcatlzlx7jatHYMUFpbhRhPouokckTFNA1mSURUZyzTQ/VfcNX+5SlFlZFUSknNN8VNbwqWl+e4UIUIX0EvT5C3gpBnKVu1E0xVUXw6v+1VDyxIC+ahnEnV18WTJf7KzuXy4+cr+JiAzDCGet11fIm9tv134tGRSSY9YzN5OOJlC2G74IMuxNRxHVAMdR/MBl4Ib1bEshXjcxotqWJaEYUQwfMClm5uid2ULNOm2uuXg2kxibXu7hFje9N8mapERvza5LbH3Eva2k8vcrB/6oMy/TTxuMpaj+QmxbQBmR4VE2fNUvOg24ErENJIJi8ICm+baGEvTFTzaGOX9hzN8/GiKD+/28PG9Tj5+2M+pfQ2U5hyiUXMrRZUfzCMQCgiPVP73ttJKobAP0gMBAWtCAXYEd4jlwWA+eSEBawLBEIFQPmEp5KdgRLUr9B2RfEQKEwoHCYYCFBYXomgKwVAekuTLqsN5SJJ4Al5elqalsZzi4gSZuMz8aCHH55LcXC/hnRudfPKghx897Oedm128fbWJj27U8t61at6/0cRbG228dqGKty9X8u7VMt7dKOL9G9XcPNmOa3yPUDjgAy4BpZ4LfG9r9XBzGVK4sgLbAvn8oABdW0J5H4yFAn8j6P+b9Fd+vg/IfBfX1scT9wlFAkTkEBFZeLhkv97lxV1m53cxNzfF0GAXa/MdPLg0wHsPJ/n503388Yub/PZnL/Bff3yX//3LT/h/f/0F//Pnz/jfbz7l3776kP/4+iP+/av3+PbXr/PHXz7k65/e5PefX+f3P93g959d5qt/OMNvf3SGr350jt99domvP7vMbz+7xlc/3uBffniJf/mHC/zuJ1f4+qfX+f3Pb/OLD8/xwyfH+OefXOdHT07z+MYcTx/t4+nDZR7fnOHu+XHuXZrm1pkRXr4+w4OLu3lwaTfXTo1w+dgwzx8a5ORKD4fnW9m3s4HZwSoWRqvZM9lEc3WSuooYZRmLquI4pYVRckkXx1BwDAldCaMqIUxDRZaDQlQeEUk/Aa/E4xeJhFDkCBFJwCppSxQvwFbYB1nS1kJiGCksvFuyFMTUw2TTQhxeW2zRXh3l0Hwja7urODBfxYVD9Vw+3MiLl3p448YI10/0cOf8BI+u7OT+pXEeXZ3j7qU57lxa4JVb+3j5+hwvXtvL3cvL3L28xAuXl7i7scL9awe5e+Ugt86vcPP8EjfOTXFufxMnFopZmihgaTLH2q4i9u8sZWmilF0DOcZ7suweKmK8u4jRrhIG2gsZ7iphoKWIjroMDeUJasviZD2FmBUhaoSw9RCWHsLSwxi6cGppWkBcqwE0VTi2VEXUL2U5+J1lxDxkOYCmhETt01L9lKtC1DUpLckRT7iYhoJjCh+j7qdNNyuHuiEW7UxTxfTTs6atYTvi+4Drioqha4s1vFjMxIuZpNIuiYRBKmWRTBqkEjbZlPi6Vph1yGYMynIOZUUmlcU2lcUWNSUOjVVxasocqkocqkqjVBQ51JbHqCn1qC6JUlVsUVfuUlcRpb7SpbrEprEySm2pTUOFS32ZcGzVltrUl5s0VbnCj1UjklpNVZsVRZOGCovm6ihNVQ4tNR7ttXG66hN01McY7CpkqCtHd6NHX2uCroYYg60Z+luTDLUnGe8qYKwzycxQMWtzTSxP17FvupH9uxpYm23g3KFhrp/dzcONvbx4c41Xbh/i4bUDvHBhLxsnZ7h4bIazhyc5c3CC42vjrC0OsTLbxfxYPbOjdeydamVqsJq2+iTlOZuilE5J1iEb08glDArTDmlPJ5u0KSmIkU3qJD2NdMwgERXXFcVJulpLObA0wvJcL7sm29k53MLankH27mrn7JFdXDixiytnFzh7ZDcHl4c4vH+UYwd2cuzAJEcPTHJodZLVfWOsr04z2FfLYF8tzdU5CpIWui7heR6qpqGbJrKiEVFUpEgETdXRVEOoMHSTiCRjO8IRq6oqpmmhqiqSJPmpLRPD2Bwm0NFUFdPQyWXTFOUSDPQ2MD7axsR4FwuzQ+yZG2J1eZyZqR4W50fYtbOHuV0DjI+0Mj3ZRV93HamEjW1qomUQdTANDdvScUydRNShuaGS+dkxZnYNM71rkPGJAUbHuunqrKWproSetlqG+5o5d3KBB7cPc/PiPMdXBymIScRtDc/SScUcCjIJHNvAscVYQq4gRSLm4lkmMcfCdQxcx8I1hec06hok4w6JqE08JgBXWVEBmaRDwjMoSMXIFsSoKCmgvamGyqL0M8D17Dw7z86z8/dw8oLBvryQSFgphu0ntARwyo9IBCOqD5YiBGWFQEQhJCsEQ8K/Jes2+REBokTSa1skH1F1wrLup7YiBCLy1pJivv/+gYi0Bbd2BEMEIxEhp9/0fYUkIZsPSuzwfy3eXyS5NF2mrbWYPXO97JxoZnSkmWxhGs10MN0YiWSc6oo0jbVJaipjlBXZJGMqqYRJYcYhk7QIh0OEwmEMy8FyHUzLJlOQoK2pnPOnVpmf6mN6pI3RvgZ6umqpqiwhGnXQdQtNswlHDMKyiaZpJBIO0aiNYVqomoBcmmajahaabmGYDqbl4Ngutm0RcwziUZ1UwvCdFxrphE7C00gkDArSJrmUSUXOZai7ht62Ikb6KpkYqmJ6pJr+rkomBxsZ7K6lrrKAppoC2huzNNcVU1GaJptx8VxLQDDH8EGXSHlFXdtPfIlrL2oT86Kkk1EKC+I0NFTQ29XBQF8X/b2djA73MzjQw8DAIMWl5SRTBZSW1jA2vsChwxc4evwqawfPMzWzn0NHLnH5yos8fOk9XnvjU15+/EPefu9LXnvzcx6/8RlXbj7l1IVXOXbmJdZPPWT54E0WVi4ytusIQxMHqW4aIlfSRCJbhWGlsJwMshpFUU0UzUJWDZHSU00U1UJRBWw0DBdNd7Yeb910cb0CckW1NLX0M7V7lZ27lhgamWbf/qPs23eIs+evc/nqy5y7eJ/5xcOitmg4GLqBpqpbMmXbMtFkGUNV0X3xvKYJyKWoCpqqfsedIqOoErIS+pulv62Elr4NpfTNqoovEtZ9j5WmKVtJJMv3S+m65Ce2JAxDwjD9J0mmIlJNpoLlC9U1PYKqS2iGX2H0oY9l+q4W31tk2n7N0ZJxHA1Dl7bcV66r4nkaiaSNFzNwHA0vZuG6OpYlYztCYr8JoFQ1vPVn27yoWgTDULAt8eRN0/3P1//9t51avgNsq74oEguWq2FZYlXS+E7aQcAu371lSBiWD9L8VNuW38tViUY1PFclHlNJxTTScZ24pxH3DIqzFsPdWS4c6ebpgxnevb+bH728mw/udPPxg24+eXGEI4v1RE1RzwqGA+QFAiJ9FNys3D3Hc/kiqRSLJ5EURVTwNtNJ/rpiIJTPjlAe+fk7RE0xFCTgC9wDgbyt+mEwFCTov01WIlvurVBIyKlDoXxCweAW4DINhbKyLJ0ddRQWRKkrdzgym+P+qRq+f7GBtzea+cG9Tj6+08JHd3r44GYrH1yt4oPrNXx4q5GnV1t4+3Il71yu5P1r1bx/rYz3rlXw6pUOKnIi/RP0a5J5m7AukEfQrynmbz0W30l1bbq3vuvpCuaRF8zfTrr5Yvrt5cXN9Nf3/P8ObH28QCiIpESQ1QiyJmGYGpIUQtUitLS1MDI+Tt/gEI2NtZxcG+Tz947z7799nX//6m3++0+f8n//8nP++9uf8p/f/Jj//OZH/Pm37/DnX7/Jn3/9Bt/+6jF//vIl/vUf7/GnX9zkD59f4fefXeGPP7vGN59v8MfPr/D1Z5f5+qfX+PrzG3z9s9v85tNbfP3zO/zpi/t89dlNfvezF3jv5QP84ydX+PIHl/jpO2f55Yfn+ejxEX/KZH0AACAASURBVH781gmePlrmvZcP8NaDZV65McdL1xa4e36Kh5dmeH6tj2snxjmz2s3a7kYWRmuYH6lmbqSWztokfY1FtFR4tFWnKE5b1FQUkHANijIJoraGZWgocgTTNJAiYX/FMEg4ItLCkbBYPtwEVeFwEFmJiGSWJOBXJCxSWrIcFlXESMiHWxFkRUJRJCxDw9AkTC3I2mI/MyM1LE7Vc261i2OLdVw73smDi4O8cK6Ll6+OcO/8IA8vDfH42hgPr4zxYGOaxzcX+P7tGV6/s8jDq4u8eOsAL91Y5rUX9vH49n5euX2YRzcO8cKV/dy9dpDbl9a4fekgt86vcffqOvevrXHn4iznVuq5cKiFQ3OVrO0qYXVXBYfnG5kZFE6k8a5COutTdDUW01CRpLTAojBpErclomYE14pgGRFMLYSpBTHUALoaQpXFtaaGMDRRRVTVIKoaQpYCRKR8XyQf9KFWENtSiEY1HFMml/FIxG1innjCHY+7OI74Gr5VNdwC/urW10XL1LBMbWs0xHGNrVRr1DPxPJN43CIRs0jFHZIxg0TcIJVyKC6OUZhzSad1sW6YNigrtKgqdaktj9JY5dHZlKG9PkFztUdTlVgWbKqK0VDp0VSbpLbcpdaHVvXlUerKHBorXerLHdoaElSXGtRXuFvVw7oyl/pyl8aqKA2VNi01Lu31Md+dFae1JkZDmU1ThfBoddTH6GqK0dOSoLfRo685zlC7kPjvHq1ieqCM+YlaVua6OHVoJ9efF3L38+tjbJyc5P7lRZ48PM173z/Pk/sneeXmQR7fOcyDq2vcPr/IxolpLh6Z5Oqp3Tx/aJyzB0Y5ujzAgcUBVhcH2b84xL6FQfYtDLI828vseAvzEy2s7hlgZryZzqYslcUx4q5G1NFwDAVDCWPp4vuaqkQwNAVbl4m6OvGYg22qJOMOxbkkFSUpmuuKaK4rprIsRUdjBW31xXS1lNHdUk5ncyGzEy0cWBpi38IAe2f7mdvZxdJsL4dXxjm4PMbJ9RlWl0bYNdlBf3ctdZVZCtMOqaSHoRvIfnpLVhQikiSglSyjqBqSrAroJau+lyuNbpioqlhvFi+6mmiG4TtFFfGCnaqiqjJR1yRbEKesJElPVy2D/Y0s7Rli//Ikq0vjLC+Ocnj/FHsXhtg91c3CTB+rS8MszfZRVBDz3Zea+P6vq5iGQtJzKC8qoK66hPa2ekYGOxge6mBoqJPq6mIKs3GirkE65lKQjtFYW8jcVCdnjs7QXJsl6qpELR3XNHBtHcfUxAu4jkhuZVIxknEXz7XxHMv/Wdcgaumkkh7xqFguj7kO8ahFJhklk4xSWZahOBujKJukpDBJdVkhVaU5ynPPANez8+w8O8/O38WRNKtPpLQiWyuDeUGxfCjrFsGI4nu0/EVE/zovKOBTRDUJSooPryQfVIl0loBh+rac3q8khhSFvKDs3y7eFpJV8sLCjyU+j224lR9SyA8pW0uKmz6wQEgmnYlRX5dleryVkaF6JiY6KCnNkc4W4UQTOI5NabFHU02C5to4DVUuNaU2jbUp6itiVBTZ/g+vMpZlY7sOiWSSRMKlrrKAI2uzLM2PMjHYzPhgMz1dtdTXlJHNZtA1G01zkBUbRXNIxmN0tVfR2lRCMumiGyaabgnYopk+8LKQNQPdcDBMl1g0jufYRKMGMc8kHtOJxzQySZNMxiERU8kmDErSJsUZg+K0RllOY3q4gpXZRlbme1je1cmlkzOcOrKbU4enObE2wOnD4+yd7WJptouR7ho6m0tpacjS0VxJQ3WWmvIk5YUuVaUOZQUmBUmLuGeS8FxinkM6laCmtp6Wli5aW3to7Rigs3OI5uZumtt6SRWUkExlicUzJBJZkqlCMplSUqki4vEMiWSWTKaYXK6MivImGhu66egcpX9gitGxBXbu3s+Bwxc5fuoWV2++wdUbb3D1haccPnmfA8fvsbB2lYWVDUZnTzIytU5H317KagfxUuUkM5UYdhLbTaBbURTNRlZMIpKOJIv1TFkxth5707JxnTimYZNIFZItrKSotJbewUlGx2dZPXCS4yc3OPv8HZ6//DKr65dobO6mIFuIbTsYukokEkKWImiygiYrKLLsi+gVfw1RpLyEU0XAKUUVwGpTJK9qEooaRtNlH+6IhJHlGFsLhpoPpAQkUrYgj2mJ32ezlmjbKqYhbQEqy5JxnG0xezxuYVkqqiahG34ayvFTAcZmkspPWplCPq9bEl7MRtcjRD0xLe44Yj3RtIRvy7a364NCKB8RC5DGdnJNQDplS3Kvm9vVTEPfXEXchlRbcntLIZ5wME0Ny3eCbSa7dF0Rjhp//XHT12UYMpalYJjSViLN8BNkm44vN6rjuipxzyQZV0nFVR9w6STjBhUlLvvm6rl9tpcPX9nD+w9289H9UT54oZuPHvTy/v1R9u+uxbMlIVsPBcgP5BGWwgTDoa100nN+pc52XQKhIHmBfFRdIuo54j7+QmIwnE8wGEA3NHTTIBQKYNsmwXC+ny7NJxQKEQyKemI4LNJcm3VGSQoRDucRDgUJhfPRdYlMKkZzQxVVlVkKMxajnTFurFfx1kYz799s470bLXx4q5kPbzfwwY0GPrpZzwcbFXywUcn712p5utHAO5ereXKhnHevVvDu1RLeuVLE05sdjHUXoClBsaQYzic/lEdeSHyueYEdolboJ9bECqLv4QoGhJQ+sLkwmc+OwA4Coe+AsPxNsLVja4FSQLPvrlOKdFhYCiOpETKFaWzHRNVkZDlCPOHSN9BPz+Ak5TUd1NXVcPrgCD988xD/+YcP+b9//oL/+fZz/vfbn/Jff/gRf/36A/78L2/zp1+9yL/+6kX++s+v8Nd/fol//ce7/PnLu3zzi1v86Ytb/OFnt/j957f40xd3+cuvX+Qvv36Rf/vnV/nXX7/Kn3/9Gl//7BG//vF1fvvTF/jNp9f52YcXeHxjD0/u7uWn757iyQt7eXJniQ9fWee1mwvcv7iTG6dGubTez6mVVm6dmeLM/i5OLLaxf2cde0Yq2dmdZbg5RXt1gsbyOHVlcQqTBgUxg4yrURAziVoKUUvDNGQ0v064KXuPRASQEoBLrBeGpaAPsMS1HAlv3S7JIcKSSHYpclgktvyaouxL5k1dDE9YuoxnyzRWF9BeX8DCaBHPH+zh9Go751YaePB8L69eHeHx9Ulevj7JS9fGefnaFC9f28nb9+d4cmeGJ/dmeeP+Iq+/MM/bL67wyq0DvPzCId568RRvPjzJq3eP8NZLZ3l4/TD3rh3m3rVDPLh5lIc3j3Pn4kHuXDrE1dML3Do3x5Wjw1w83MXhuTp29WeY7ssx1pmlrzlFS4VHZYFJUVIn4+l4VhjbCGPrYRwzgmNGREpLD2FoIQwtiKEGMdUQhhrC0gMkvTCJaB6ZhIyp56NpYUxdQldDGHoEQ48Qc3VcS8ZzNKKugW1r/tcZm0w6TioZIxZ3cR3fW2hpmJaOZQuo5bjCcei6hp/QEimtaFTArZgPtmIxi0TCIR43ScRMkgmTTNKkIGWRSYt6YWGBRUnOpKLIpbrEpa7Co7e9kKbqmFgQrInRXO3SUhmlsyEtbq8UMKulNkl9hUdDZZTGqujWimFtmU1LbZKWujgtdfEtINZclaCuzKG5OkZrXZzW+ihtNTZdjTE665K0VEfprIvRXu3SWmXT3xJn10AJu4aL2buzlj3jFazNNXJifw/Hl3u4fGIn549O8uLNQ7z+6AxPH1/hrRfP8cb9k7x27zivvnCUl28e4JWb6zy+s879S8tcOrqTMweHOXd4J+cPT3Jsfz8nVoY4vNTHgYV+9u3uZnVxkLW9IxxYHufgvjEOLI1xYN8Yh1cmWN0zxPJsLwf2DrFvtpeRniq6WspIega2paGpErIcRtMUZCWCrmviRS1V1Eo1TVT+LVOMpOiahKaH0VUJRQkRtXVKC9OkEg4FSZfCApeJkWZWFgZYWxphbWmc5flhDu4b49jBKc4cmeXC6UUOH5jg8OoEg321lBYlKCwQLzoauo7sAyxJlgn7iSxJklBUAb4kWUVRNXTdRjcsdN1EUVRUTfeXF3VUTRMvyPkpdPHCnEY2m6SxroyqigzV1QXsmuxhYXc3S3uGOLwyyeryKMsLw8xM9zA4WM/UeAf9PVXUlaWI2jrxmEs8HsM0VVzXIupZpOJRqsqLaaivoqG+itamKjrbamlqrKCpsYZo1PShroFj6b4IXqcw5eBZAvaahoYXdXAsE9swiDoWtmVgWzqea/rgy8AxRWIsahkkPAcvahF3BfSKORZx1yQeNUlELXIpj4qSFDUVxeTSHoXpGE015fS01T8DXM/Os/PsPDt/DycvKPUFJYXnghECYYn8iEQ4opIXChOISOTlh/xVxKCoHgaD5AclgmFVgCbfzZUflggrhg+mttcP88OKn7za9nbt8AHZdyX1m2AsPyyh6DbBiKgmimtZALHN1JekkheU0VSL+rpKGuuLaWoopKe7ir6+RnKFBThuXKR7FI1sgUdbQwENVVGqy21a6hM01yWoq/AoLzTxXBXLUHAdAbg8L0Y66VFZkmT3ZA/Pnz7IzGQP44MtdHfW0lBbTiodwzAcDCOGpFhohks2m6G5oZjdk410thSSSUdxXBdNN8Uin2ERT6RFkstyReJId7FMF8eN4kYdYjHhz0jFddIJk3hUJeFqFCZ1ClMGuZRBSdaiqTpFb3sB8zvbWNrVzakD45w9Ms2Z9WnOHB7l+OoAx9aGOXdEzFSvr/RzdG2U4wenWN83wJH9g+yfbeHCkT4uHe5ldbaNvtYihtuz9HeW0liVprmhgsb6aupqa2mor6ehtp76ugZq65pIZXJ4sSRONEk0libqbV6SuG6CWDyNG03ieSkcN0HUS5FM5fC8FFH/4sXSxFPF5HI11NZ20D88w/ziMZZWz3D24iOu3n6PkxdfZf+RBywdusv04iUm50/TO7xCTfMoubImkrlyovEshuGhaTaKaiHJOpKkIcs6smIQTyaIRpPouviBT9dNLMshFk9QVFxBe+cAfX0jLC4e4MixKxw9eYtDRy/S1N5HPJElFouLiH9EQpFkpIiEHJFQ5IjvvZIw/B8UVdWXBquyLw8W6SXdVPwKoxCqZwsS4u+Q+Z3UkWVsObYMU8FxDD/9JTxSti2SUqapCPhkayKl5Ihrw5AEvDIF7IrHLB8+SdiOhhP1oZohbTmybEf3nV06lq34f55th5Vly1iWvO272gRTvkNG1WUBnvw0gq5viubV7ySzIuhGZGvtcDOBZdnbQn3dkIRU3zX89aWIeFx9ib35nfSDSLiJOqbup9gMU8KNmr5Q3veUOeJzjicsHFc4uFIJjUxCJx5ViXk6SU+lsTrG0ZU2Xrk6zjv3pnjnhWE+eTDER3d7+eTRIE/vTLC+2IXnKgJOfSdtFYqECPperR0BUdHbXAAMhAIUFxfQ2FhPMBIiGAkRCovUVSgcwos6DA0PoSgSoXCIUCSIFJF871bIh1tBQmEfcvkpnEgkRDAkJO/hcBDPs2htrqWtuYrCAvHk9Oy+Gl55vpmP73Twyd1ufnCngw9uNvLxnVY+vN3MO1cqefdKGR9er+X96/W8e72Rd6838+bFWp5eqebNS0W8fbmYd242c3atHVvfQSiURzAoUlz5fsosPyCSXIFgwBfQf88HVXk+8Pr/C+Z3+KuJIvG1w0+9bd8nz3dtbUOwzXpiMBwgLIeQDQnFkHE9i+LiHMWlOQqKCmnsGKKoooXm5gYunZzloydn+OMvX+Mvv3mPb3/9Fn/85Wv84Rev8M0vXuQPX7zIN1/c5c9fPuLbX77IN1/c449f3OVPv3zIt796iT/940P+9Z8e8Zdfv8iff/UK3/7qFb75x5f47c/u8fUXD/n68/v8y49v8umbJ/nkjZO882CFV2/t5c6FGW6f28ndC1PcOD3OxvER7l+a5+rxCU6tdHN8qYOje9pYHCtj72glC2NV7OorZaC5gOaKGPWlHrXFUTIxhYSrkvB0HFPGNhRUKYgSEZL9SESI4CW/ehgOB7cA1uZ/h8MB5E3YFQ4QCW9WDUNIUoCIJJxcmzJ5VQqhKWE0RSSXYq5GYdqkoSJJbYlLbYlDf3OK+ZEyBloy3LswxMX1du6dH+bRpXEeXx3nye0JXrs1zfdfmOX1e3O8fneB1+7O88adBd6+v5cPHu/n6UtrvPlwlfffOMUbD0/x6v0TvP7gHE8enePlF07w8gsneOnmUR7eWOfBjXXuXTvIo5uHuXxsjgcb69w4M8fSRDUr040sDJcz1pGiqzZKTaFJRc6kNGOQdCUSrkLUknyxfgjLB1yWLv58uhZC04OYegjTEPJ4SwtjaiE8N8xoXwWzO6vZOVJNQUoj6sh4joptSti2TMIzSMat7eSsKUY+DP/adQ2iroXnOb5XU8M0dRzb8l2auu/PMonFbfG9P26TjNskkzaJhEUyKX6dTlqkkzaptCWGMTIWpTlHXAptKkpcaso9asoc6sqjNNckfPiUpLkmQXtjmvpKj7oKh+bqOPUVLnXlDg1VMWrLHOorXeorXFrrkrTXp2isjNFQ4dFcm6S9MUN7Y5Lm2hhtdSmaa0X6q602Snu9R09LitHuHKPdGSZ6ChjtKmCss4A9E3WMdxUwM1DCeGeC3f1FTPUVsG9XLUf2tnFgto6T+9o5tdLB6dVurpzcyY1zM5xY6+HIYgfre1o4d2CQB1dWePHmIe5t7OPqqV1cWB/j+FIXqzMtLO9qYd9MF4cWh1hdHGBtcYT5qTaWZrpZnuvz1wlHWV8Z48ShncJ3tT7NsQNTHNw7yNpCHwcXB1iZ7WV8oJ6u1nJyKVv8u/CTkIoiI8lhdF1DksIosuSDZAlNlf3lS1n825LDyLKErIjbdEVBUyMkE1FcS6OqPMNgTw27xltZ2TPM6t5RDu0b49iBnZw6vJuTh6c5sT7N4bVJxkeaqK0spLqykFw2STqdRNEE4IrICuGIhKQIT6iiqGK9e8sPKu4nyyLZJasKEUlG03RkVUGWRSrTMDQ0VcEwdJIJl8b6Ero6qmlpKqWrrYrujgp27ezgwPIo89PdzEz3MDzYxPhoK8MDLVRVFZBJeNimLtxbjoVlaWQLUlRVl1FeXkJRYQG5gpSfuBKDSPG4RSoZ9cGvSGUJSCXAVdQycM1N15aoHcaiLo5l4Vh+RdE2sS0dy9KIWiaWoePZJlHLIJOOE3VNykpypJIxopZO1NZFY8IxKUzHqSwrIJvyKM2lqa8oorG6lIGu5meA69l5dp6dZ+fv4YiKYpgdwSD5YRlJ0wmEZXb4Yvi8gA+4Avk858OoQEhC0VyCkkpQUggrOiFFR9Is7GiCkKL7t2v+EqLMji3otZ0A2xEME5IVFEP/DujahF6Sn+hSCERUAmF1K8GVH5EJRnQU2aCwKEdPdwMTY21MjDfR399IYXGWZDqLqlnIqkky4VFTHqe+OkZtpUdzXZzGWpf6So/KEpts2sG1xTfZdDpNKpXGdUwqywro72rg7MmDzE8PsLCrn6nxLro7m8nm0miaTTRaQEjSUA2HopJCOjprmZtq5cBiF60NaQpzMTIpj0TCxjRVdMPCMF0yuWL+P/bes7mtNDG3/dYiAeyAjZ0DciKYwRxFiqRIiZIoiRSVc86ppVbOObRaUge1coexZ2yfGU97rsPx2B7P+Pj6nKr7m9b98G5CPecnuLSrUGIA2AwNElj7edZjmC667qAnbAzTxbI8bNsmm0nheyaOkyBwdQJXVBbTvkYuEBWEdKCTS6r0tmeYn+7i+J5Jzh+f5fKnm/js+CxnD6/lxP7VHNyxnE8PzPDpoRkO7VrFiQOznD60mkO7VnJ87xSfHZ7i6rHlnD+8iqvHV3P31BTnDk1xZNsS9m4ZZe/GEVaNtbJ1bS9bZ/sZ6asw1NdBta2JUilFPpchlUqRTCZJp3MEyTR+kMb3U/hBGjdI47hJfO//AlxeGs/P4Pg5XCeD52XJ5iqUSi00t/YwOr6S9Zv2c/jYFc5efML5q99w+vyXnLn0DUdOf86OgzdZs+k0vaOzlJoHyWRbSKVKWHZS/NzjOnFNJ64ZxOMaiioqjQtnNRO6iW6Y2LZDJpOjsdJMc3MbPd2DTK9cz/yG3WzfdZzRpWvIFpsxLZd4PEFcjYfrdjKKLKOqCpq2cHZXE5J5PSHgli6WscwwQWXoCSGdX5h4DyFTDXKZoopnO4kwZaXVYJDrWeGTpw+uqwVh+4Kva0HebllxbDtMdNkarq8R+CaumwiXG+M1j5eo8ok6n4BFwv/iemYI3kT1UdQQhYDetrVQ4B6vVQn1haSZoWLaHyqLCUMAMMuOYztazbP1YfFQRTcXQJSDFX7Mnye1LEtDDxNeC/VDPbytEa4qLkjmDTOO45m4jo5hxYVE30vgejqppEHK10gFGklfx3XipIM4fVWHbbOtvLy3gTf3Znh5Y5y3N0b57u4Er24s4eKBPiaHG3BsjfpYPTFJQK0PACZ0askS9bEoUUWmPiLWEyUpSjyhIsWVML0VRVKiSFKMeFyhWMjiug6SIoTzUkwkahbE8gsQq1Y5k0LJfaxeAAw1SjKw6OlsprmSoZizWD5c4NqRAb4428O7G/28u97Lj3dGeHt9gHc3BnlzvZ93N4Z4d6WHVxeqvA4B19eXB3n46QBfXRjm1aVOXl5o4u31Hj6/NEVTXiWuis8lGhPusUiknkikLoRc9T9LYdVRV/8J9dFoDWhF/gxi1f9fQOuDZ6su8kmtplgfrUdWlPD7W4esSjhJm5bOZnoGqoxNDLFxwxq6e9oYn5pg6fLVtHYvZmh4gOuf7eIv3lzhX379iH//7Rf8x98/4z//4Sv+9Lun/OmnJ/zx757zx5+e8p9//4L/+sdv+a9/+ob/+qfn/K+/f8Kf/u5z/uN3j/njT/f409894A9/+5B//fV9/vU39/ndL67yT399h7//yxv88sVpHl1ez9d39/Hw4kbund/IxaMzXDy6mmPbhzmwqZd963vYN9/Hse0T7Fjbw+zSJqYGcox1pxhqd+lvS9NcMGhIm+STBtnAIJe0xdKhLqPFY6hqFFmOoCpRVDlac2PJUgRZjoikiSISWqoa1g5DqLWQ5orJ4v85VZVFUiuUw6vxGHpCwjEVsoFOS4MAJMNdSeamq6xaUmDrmna2ramyc203x7YOcGJ7L3s3LOaLqyv46vYsbx+u5/WDzXxzeyPvP9/Km0dbeftoG28/38arhzt4/3wfLx7s46u7+3j95Dg/fnuRrx8d51fvbvLi8Wd8+eAMX94/x5Nbx/n81nEeXD3IvYu7ufPZdi4em+fm2W0c2TbO4S0T3D6/m6M7ljPcHtBWNGgp6DQXDIpJlZQlkbRkkq6Ca8awjRiOKb4224hh6jHshABZRiKGocewTQnHFOku11TwbZXAjeOaUQoplaHuDNVGk6YGj3zGprGYxvdM8XvKDP1/IdASC7cappHA9Uwc1wgXDcXLftLCcw18zxbjIb5FMmmRTpukUzaptE0qaZFO2WTSFvmsTT7nkM1aFPLCqdXY4NHWENRSWl0tSdoaHDqaXfqqaXraAnraAgY60vS1J+mvpuirpkKPlnBidbcFDHRm6Grz6G7zGehKM9idYqQvy0hvjuHuDANVcfvFvQV62wP6OwPGBnNMDheZGimyYqTA+uVN7Frfw5rxHPs3D7Bjtp25yRxbZ9pYNuCzbXU7S3stFrcqDLXEGOvUWTmSYfNMOxumG1mzJM380jzzU2Xml1XYtrqDjSvb2DbbwYbpNtYva2TjdKv42W8bZ9f6QXatG2BueRtTgwUmhxpYu6KHjbMjbN8wxY6Nk+zeuoJtG8bYsXGcHRuXcmDHSo7sneH4gTWcODDL8YNzHDswy/EDcxzcvoK9myY4vHOacye2MbtqlGprjsDTSSTUGiiOx+N/low0jASyLO5nqiKjKDK2baKqAmppmoaqKaiqgq4l0OJKqBxQcN0EDUWf4b5Gtm1YxobZcbZtEJXFnZsm2b1lGds3LmX92hGmxnvo6WiilE/huRa6riOrCqoaQi5FQdMSKEpcrHbLCrIiC8ClqgJ6KRqyrCKrMpIUQ9PiNbH8wsk42zIFiGrIkcv7FAoBDaWAwYF2ujrLDA00s3rFANMTvczOjDGzYpi51SOMLK7S0lwgkw6wTRPL1MOBmATlco7mljINDUUK+QypwMOxLQGmHAGoCvkMtm1gGQJi2aYZJrkMbFPHMUR917YMfNfGcz8ktxxTx9bFfc00NZyw3uvZwsWVCVyyaZ+ka5H0xfqib+ukfYdM4FDIBFRbyjSW86R9m6ZClqZihmLW/wi4Ph4fj4/Hx+O/wyEAV5RILEZEjouKYkwiUqsaxqiLRYkpSs2ZJWsGjp+hXlKJyAoRWQCsuphCVNGoi8WJKvGaUL5eUmqC+bqYqEDWRz/UDcX1YnwSiYaye+XPao31kkpU0ahXwvqiLAmpu6rT3dPL2Nggo4vbWD7ZxaqVI7R1tmBYLppmISs6lm2Ty7n0duXobE/S35Wiq92mp92jvWLT2uCTTVqkUy6OY2MaBoahUy5laWsqsH3zGo7s28jG2THm146yetU4lUoJXRcie0nR0UyHYqnI4FAXM9OD7No0wrqZKuPDDYyPNLN0tIW2piS2bWJaLqbhYpiegFwJB91w0RMiVm7ZLq7r4Xk+lqWHDwp0PEdI5YcHOkgHIt2VCzRaiwnWLW/m1L5Jrnw6z+XT67l0cp7Pjs9z5tgmrny6jc+OzXP+5DbOn9rBZye2cuLwBs4cnefSyY1cPLmFM0c2cvn4LDdOrObcsXlundvG9U/X8fnlzdz6dI5n17dw99wcF47PcnjvPPt2zLF36zRrp3pYMz3IxGgPyydHmRgbpKerlWq1hWw2STLwal9LKsgSJDP4QQbfS+EHGVw/i+9n8dwUuVwDwaeA6QAAIABJREFUqXSBbK5CodJGU1OV5vZemtt6qXaOsmRinu27P2XTthPs2HeePYeusePgFVbMHaDU2EeQruD6OWwnwHJ8dNPGsl0cx8XzAlw3hWW7GIZJImFgmrb4ORgutuXj2B6VhiZKpQaam9sZG1vB9l3HGVu2gWyxBdsWK4uqGhfeCzVMc6kqqqIQV4WnJhF6uOIJuZbgssIzkZYllv4sK1FLMOmGFgrn1drbrdBDVZuLD51conK4IK/XMQytBpYM42d+F0ut+bhSKVtAqoU0mKnVrieSYQJ06WFCyjK12kKXGcqSfd8IJfMa6YwnVhhtDc8zsG29Vrl0XB3HM0NBsgB0mq5gOzpe0sKqCfHlsNYovh4/sBgc6kY3xFKi4+oh0Ir/XyAwXktxGeElETrDzBpki+O5Rs3D5XkJkoFFPmuSTevkMha+m8BxVPLZBAd3jvHpviFe3Z/n7f0ZfvFoDW9vjPH9vSnunxri7L4lTI60IcsLy3/11NfXUx9ZVEsgRWL1RGWJumg9UVnUFqOxGJIkkTA0FC1OLBYhrinIqlQDWKoqY1kmMTkq4JcUIyaJJ03RaESs1qnyzwBXCLnkemS5HlWJkst49HS2MNDbypLFLWxb1cyrW6t4fW2Q99f7eXOtkx/vDPOLe6O8vd7Py8vdvLrcw9uLHby50MKLi128u97Pt1f6+OriYr78rJ+XF1p5c6HCy0tVvrwyxta1HaSCBIocQY1LoqpZA1wfUlb19YvChcV66upFgqs+Wo8kSdRHhVtrodIp3FtCsh+JRcMao3j/B2AmIGJUiuAlPTq62xlfOszsuml27Jxn17ZZdmyfZ9OWdezZu5vlM7MsGR/l9OF1/Or9Bf7w2yf8x99/w3/+4xv+4x++5b/++Q3/5/fv+N+/f8P/+f1b/vDT1/y///gt//kP3/Cnv3vCH377gD/89iH//tNj/vVvH/DvPz3i337ziN//j/v89ON1fvHiHL/49jxvnp3m20dHeHxlK9dOznHu8DQXDq/i8JYh9m8cZPdcN9tXd7J6rMjSnjQj1YDeJof2kkVT3qQxa1JMGaR9jZSTwLd1jISMockk4qEXK7yIWrOCFKa15NCttZDWisdjqCHUEv4sSUAwNfqz6wunViIuoakiweTZKrm0QVvFp6ctYGaimQvHVnJ4azcndvZy9fgYd86O8/nV1dw+t44rx9fy4MJ6jm3v5tLRZXx1a46X99fz3ZN5Xj9Yz6sHG/nhiy28e7KL90/28MPzA/zq5Ul+fHGc7748zfdfneebx6f51fs7vH52nqd3T/Ls7mk+v3mMu5f28vjaQe5d3MWFI2vZv2ExW1Z0sGq4xOxEGyPVFKPVPO0lg1IyTtKO4ur1uGaUpCXh2xKBKeMaCq4l4RgSlh7F1iPYhoypSxgJGUtXasDLtSTSfgLPkQm8OK4VI7Bl8kmDSjFJytMo5Sz6exspFV18P0HgiFTJQi1t4feTSJpomKaOa+nk8kkyWZ+B/g6KDVly+RR+YBH4lhh3ybhk0i7ptEkmY5JNW+QyFvmfJbTKBYfGsk9Tg0dHW4reaoaO5iTtDT7VRo+OJpfOZo+e1hTdrT6DXVmGe/L0V1P0tAZ0Nnt0tXjhYqHPQIcAYF0tPn3VFN2tAnT1VQP6qj5DnQEjvRlGerKMdmfpb/eZGCwxPlRk+WiZ+RXtbF5dZf2yFvat72XPXAc7Z1tYPeqzejTJqtEUkwM2Ix0JlnSaTPaaTPToLOnSGKlKjHVpjHXpTA9mGO92GWrTGelwGe3O0FbU6G9xGKwG9LU6dFZMuisW3U0OY30FJgfLTA1XWDbaxEBXjrZKkuayz0h/E5vmxtk8P8bOzQIQ7du5gkM7Z9i7bZr9O1ZycNdKjuxdy6nDmzm6f579O1eyb/s0B3fOcHDnKvZvX87RfXPMzozR2lzAthMYRgJFEclaSZGRFVn8Ky8MDCgiBaUoKKqCaeqo4d9/XU+gqFESmoZhiBNflmWK1Wwjjm0naGpIsmndUtavGWPTuqXMrx1h5fIeNs6OsnX9JBtmlzCzcoiRoS4CXyxrxuNxFFURHq64SkyRiWtxJFlCkiVkWQqriiEAk2UkWSUmSSLBJUVJJOJYtvDFJnSRGi8UsjRU8jQ3l6k0FimW0jQ25qhWK7S1FVg5Ncz6uQmmJweYWtrHssl+xkbbqFbL+L6AUraeCFe/BWhKpQJ8zyKVdMmkAxzbwDYXIJYYWcrlMmQyKXEbI4FlaOF1EpjGgpsu9G/peng74aoLPAfXMrAM4f1yDD0U24vkVzJ0cSVdi5RvkfY9PEvANbGeGFDMBCRdi1zap1LM0t5YorWc/wi4Ph4fj4/Hx+O/wxFVEuNSPIHrBcQNE1U3hDw+btTk7xFZRk3oKAlTAKuoXHNw1YUCeiGqF1AqIseJKhoROR4uJgp4tSgaqwnm66Iqkmr8GeSqiyl8EpWpkxQ+iUjURVXxekyArQX/V70kUx9VME2TcilHf38Hw0PtdLTnWDbZT6mcq1UAFVUkeQxTp6EhRVuzS09bQG/Vpbca0Nnq0d7o01D0KRZ8PNfEsgxMyyTwLBqKKXo6G9i6YZp9u9cxPzvBYH+VYjlHQheC85iik9AdHMclnfJoac6xdmU/WzcMMj1RYWZZKyvGS0wtKVEqGNiOJiaeLQ/D9EjojnhZd9ANC9v2sGwf1wlwvADXcbHCOLZtJ/AcTcwfu3GSrkbKUcgnZUa6PQ5uG+D62TXcu7yJRzf38vmdo3xx5ygPru7m9oVdfH77ODcvHeTGxf3cvbqfB1cPcufKYeE5ubyXx1f2cProds6d2MqVT7dy78J2bp7eyNVPN3PxxFZunNvNZyd3cOHUPs4e2cj5w2s5f2SO4wc3cHj/Zo7u38zRg9s4fmQP+/fvYNfODYyN9DG9fILlS0cZGOilpaWJQiFPQ0MFx02i6Q6aZqMlhJBftwLcII+XLOAl86SyFVLZCsWGNhqbOqk0dZEvVylXuig2dFFq6qfc1IeXasALcnhBmiCZJkimSKczZDIZGkplSsUymWyWVCpFNpclk8vi+4EAXZaLoTtYpo/reKRSKUqFEqtmZtl76DMmpjeTzjdhGDaGYQn3hRxDDlNcqiKjJzTi8Q/pJHFRSRhCGGyFMuGGhhzplIvvW1j2wvsS4nq2KaqHdgLbNcT7bAGiTFM88HYcI6wDxkPQJWp5WkKuiektOyHqfpZIZFl2QqSaDC1c6RKOKssWgnY99HkldBVjYcHLEoDItsWyouslamkvz7dwXDFRL0CdGr5uksslseyFSqFImfmBRZA0w/piCLbMeC29ZplxyuU0tqWF1Uyt5uFaEN7rhhTWE8NLTWSvhEk38bGtMIVmWgl8z8BxEwRBgmxaJ5tO0NSQxrXjpJM65ZzG7o093Dw1zvefb+Hl7Wne3V3O29tLeXJ+CfvXtTO3vIuUr6MoEpHa2t8nYdpoQaC+kEj6RLii4iqRaAxZVQT8kkS9LybVYxiJEHAJp5Ysx0S6KyZE7tFYVCwnRuvFkyhVEfVEuV5cwsqiIkUwEhKVUpoVy8Zoby0wu6KLg/ONfH6mh+9uDvD+Rh9vr/Xw7nKVd1c7eXW5ysvLHby82MLrc428Od/Iu6sDoZ+rS6S2rnTw+nIzry+UeXmxlRdXBrh8ZIiGnIoUqycSWyTE+FFRUYyEq5D10Trq6j6hfkGiH/0Av8T3bFF4vUjo1vpEwKyaqP+Du2tR/QI0E2+PxOpR4gpSWKlL6AqFQpLhwW7GRgeYGF/MxNIlDI2OMTg0zOa5JfzwzUn+9A/f8r/+6Tv+v3//K/7rn7/jf//zO/7zH1/yp//nKf/5j1/xH797yh9/uscf//Yhf/jNA/74uy/4t5+e8c+/ecr//M1T/vDTc75/fppv7h/izdNTfHFrLzfPznPl1Cx3zm3kxK4Jjm1fwt75PrasbGN+spnlwwXGezL0t/q0lHQa0jqFIEEu0MglDbJJi6SXwDFEokNXJeJqLKwexsJaan2Y1IohyfXIShQ59iFFIlJaEpIcIybX/0wIL9XE8ZISEcBLjRJXwtqhrdDVkqGzOUlPs8uu+UH2bRrgxO4Rtq0q8/zKam6fWsKD8yt4cm0lX92e5stbszy+to0Hl7fwzd2dvH28nR+e7eXd59v55v4Wvn++g+++2MO7L/bxq1cnef/sBK+fHOXFwyN88/Agb56d5vtvLvL1o5N88+g077++yLN7x3l84zAPr+3n00MznNq7nIMbR1k/1cb0cIHFVZ9lwxU6yjblTIJCkCDtxAnsGJ4VwzUlXDOKb8bwzBiOFcMxYtgJ8a+lS5hGDFOP4lhSCL1UPDuBa0oEjkzSU2iupMkkE+SyJpWST1slTWM5SSEX4FhxMkmdzmqRVMrA83QcW9QK3RBoLaRnbTsepltFFbFSyZPL+iR9g4GBDhqbimTSNtmMqGnlsg6FrEMuZ5PP25QKNpWiQ2PRpbns0VYJaG9M01Mt0l1NM7O8m9H+kqgZNvkCTnVl6Kum6A/B1VB3TqSuegr0t6fpD1NcPe0efdUkA51pulq9UACfYrg7x8RwhSV9eWYmWxgbyDA2mGHFWIXZyVbWTjSxakkDc8tbWTfdzuHtSzm2e4oNK6tsnG5j/4Z+ZpcWmR4pMD1aYtlokemxEpMjBaaG8kwMBIz1ugx36Ay3JxhsjdPXFKevUae9oNKSk6mkFTqbk5SzOllPJeWqBI5KytZwdQU7IeMaKpYeIZc2aSz5dLfn6e+s0N/dSFdbifHFVWZWDLJu7WLmVw8xNzPIjg1L2b1lGYd2r+bAzlUc3jfLgZ0zHNozy8HdM+zbvoKNa5cwPd7FxOI2+rvKZFJG+DdEQ40ryKpKVIoRkyVUTUVeqCaqIgmpxGUUWRFJLlUlnhAuK1VVkNWoOMkVFyfAEgmtpi1IaAqunWBitIvN66bYsWWGdbPjLJ/qY+XyQebXjrNl4zI2b5hk7cwYjZUC6XSAYSRQNVWcUNPi4vNRZCRFIa5pqGE9UVIVNE0XUFtRkKQYnmejaSqpjC/k8oaOltCwTJ1SIUO5mKKlpUi5nKVSSdPdXWFwsIWppT2sW7mYmRVDjC7uYGCgnf7eFlqas2TStnisYegYevjYxRLw17EszHAR1LFNUskA2zJxLEskvUyRzHJtkfxyTSGQt01djC0YGq5jYlk6vufgmya2KZJflqmRSrrYpoBetqnhmgaWIW7rGEJM79gmSc8SfjDbJu27Qj4fOGRTLtmUS8q1SPsODYUMlUKGrtbGj4Dr4/Hx+Hh8PP47HHVRZTwix1FUPUxwCXAlqQmR5JIUJFUlKinUxaQwoaWE6S1RT5TiGlJcC+uH8p+lr+piCp9EYrWE1gK4WhRRajBsweMVkbUaVBPXEzJ58TGi4cdXak4vTdMplwp0dbWwZEkP3T0NDA22MrpkgGy+iGUHKGoCWRECTsPQaGvJ0tmepK8zRW97ksHuNL3VFK2NSRorKQp5n1TKxXYNLMsgk/TJZ3yaG3MMD/fQUCmSzaZxPY+EbtaW/PxUFscLiMdFbHqwr4V1q/vYuLaHdas6mFvZzvo1nSxdUqKvK0M2kxCVBc/CcRwsK5xuTmjh2qKLrpsYpkgXuV4Kz0vheh6OY4kqmaUROAmSjqgvZnyZ9gaNXeuqXP90OV892MfXD4/x+Mo27p6f5+75DTy6vpcn947w6PYhnt49wuOb+3h0bS9Pbu7ny/tH+eruAR7fOsnTO4d5cucoN89s4Pa5TTy6doA7Fw9w+fQurp7ZzZ3Lh7h8ZidXT+/g8umdnD2+g3Mn93H21AHOnjrAqWN7OXZoF6eO7OT4gY2cOLKLdWsmyCQtkoFJIZ8mn0vR0tIUergaSaXy5AtlUukC+WIj6TDRFaRL+EGOIF0iSJcJUiWCdAPpXAU/XcQPCjhuDsfL4SfzFEtNJFMZMpkc6UyOfDZHudxAPpcjlcqQzRXI5orkcjnK5SINDWWSqTS25WKaC+k6E99P0lhpoLtngJ27T7FkcgNBqoBp2qhxJXySGT7olYWbQywlCvG6kKKL9JVlizSWGaa5RLpIJ5X2SGc8XE/HtBLYti5qLa6B6xk4jo7jCkeW4+gkU24IvRK1j+O4Bsm0K6CUqWHZBn5gfZC861ot9bTg9zJrlcZ4zdFlOwksyxCSe0OI5zMZF9fVcF0d102EVUMBulxPw3VEZdGy4jihxF64ZtTa2qNla7ieWGK0LL32OWgJGS2hhLVFpZYaE4k3Ab2M8OMsOMhMQ8WxxffCdhK1ryux4AazBdxa+Bp9X8dxVFJBnExKAK6kb4r58EBnsDvDoW19PDw3ydOLUzw8M8CrG0v49voyds5UaC0Z2JZCNLZQoQuhS/2i0C/1CfXRDwuAi6ILlbwokYjwccmqRH2srgauZDlaqx9GYqHTK1YnXo7WU1dX97N6YqRWC4zJkXAVT4AuIy6R9HSaKhn6e1roastxYHMfb+/P8uJSN2+u9fDmcievL3fy/moH76528O5GN6+vtPH2SjPvL7Xw5lyJ1+cbeXu5jVeXmnl5scL7a228vlTim8/yvDxf5qtzzTy/tIShTodI9JPwUkc0GiESDeuKsSgJQw8riQvfk/pa3XBRdBGL6utYFFYRP4kuEumvsJ4YCd9eH61DViQWRcOkXFQsT0ai9ahxhU8ii1gUWYBedSjhkphhJDAsCz9IUa22s3PLSt58cYR/+fVz/uufvuM//v4V//bb5/zrb57wP//6Lv/yPx7wL7++ze//+ia//9VV/urFKd49PckvX1/h7fOzfPXgKE9u7efx9b3cPb+FqyfmeHB5B+eOznBs91J2zw+yaUWVNeMVpgcKDLZ59DSa9Da7tJRsiukEGS+OY8k4uoIRl0io9WhqjHh4UZQIihpBlqKYRgJZEfVDNa6gqAJeLXiAlLAipSgSkiTVIJekxAT8UoRQXlUl4qpEXI0Kl5Yu45gKHQ1plo20Mbe8jYsnVnN05xif7V/Ci3sb+fLWPLfPznDz9DJe3F3HN3fW8ezmHE9vrOH14428erSFL+/s4umtXbx9sp/XD3fw6tEOvnu6h1+8OM6vvzvPL789w3dfnuRv3l/k1efHePv8JK++OMWX9w/y6skJnt3az1f3DvP1w+N8fe8oNz/bwpEdU+zbNMrsZAtD7T69jR4dZZeuJp+Wok1gxfAtSQAtS8I1JWwjgm1GscwYZiJCYCo4RgzXkvFsBTMRqVUOHVPCtWU8W8Y1o3iWgmsqBI6Mb0uUczYtjXk6qyU62ookvQSFjIPnhglWK47va3R1NBC4WqgNEL+XPUfH90wxYOGb+IFYOxRDMSaZtCn8WSmLYs4Rl7xFueBTyDqU8i7lgkcxZ1MpubQ0erQ3ebQ3ulQbPdorHt1tGaqNHtUmm+GeDL3tSXqrSbpbRNWwt+qzuLdAf1eG3rYkI31FFvfkGegStcTBriwDnRkGu9MMdaUZ6k4x0JViOHx9uDvFmskqG1Z2s2N+gDVLG5mZKLNhRRtbZrrZsbaX+el2ZiaaWD7ayMqxZuZW9LJ6qpOVE1VmJjvYuGaY9WuGWb18gM3zS9myfinr14yyfs0osyv6WT7eysRwA90tLi1Fk0IyRimlUEyqpF0Z15Toai9TKaewjDiJhCJk7ZqKpsoYugBD8biCH1ikUybZlEk5H5AJLHJph7amDOOjnayfW8L+XTPs3bWGowfWcWTvbHhZy+F9sxw/sI6ThzZwZP8cB3evYc2KxVRb8+TSNqlAJJJlJYqiRMORGJ2YLBELQbP4ey8jK4oAz0oMVfng41p4TKCE99+EtlBtFMkqVVMxzAR6Io5t67Q25xkb6WDxUBv9PY2Mj/XQ39/O8HAna9aOMz83wcplw3R2tGDqOvG4gqRIxGRJeEUDX9QWlQSapqOqKlKYNFMUhVgsQn9/D55rChdnOHSjG5poKpgmmiZE+amkS7WjkaGhLpZODrB2zQTr102yc9sKdm1dyfzaMZZPDTA83EG12kClIU8ysDFMAcnMhEhv2WYCQ1exLAPXszF0HdMQQMuxTYywVujYQuQfODaObeJaJo4dVhQdA982yaZ80kmXbCZFynUJHEt4viwdz9JJBR6eK2qPjqHjWgauY5JNegSOiR8uKKY8UVH0LIPAMUm7NvmMSy7tUsyIJcXGfIa2SpH25uJHwPXx+Hh8PD4e/x2Oumh0vF6SUXWLmKqLKmDox1qoKkpKnPqYRFRRqZNlorJGVE6gmU4Is8KFxbCGWC+pxJTEz8Tycvg+JUyASSyKCPAVUxPUxxJEJE2sJUpqCMNiYb1RpT6miNRYTKZOUolIwskVk+N4nkdDOcfoaA+9vS00t+Tp6m6nvdpJqdyMpGhIihJOK2t4vkW1LUtXRyqUr2YY6M7RVHKplH3K5YB8LkmQdPA8F0NPiGRWOksySFIsl7AdD8cOMC0H3XCIayZBMotpuUhxjbimYTsGvV0ltq8fZcNMBxvWdLJ+dSerlzWxfDTLkoEUQ705ulqTNDZ4NFfSFLICSpi2jWk5GIaJYbjohotlB1i2j+dnsDwf0xZnyBxTnEn2HJVM0qCQNqlkZXat6+Tx9S18ee8AX9/dy8PLG/ji5g6e3zvAkzsH+eLuEZ7eP8bTe0d4cmMvn1/bztePT/D0ziG+vLufZ9c38OrxQb6+s4tnt3by5MYuXj4+wxc3dvPFjT08urKLR1d28vn1A9w8f4Br5w9w/cJBbl46zPXw9atn93D9zDZunNnMhZPbObR/PemUSzJwSKVcWppyLBnpZ2RsDa6bJUjliGsmyVSeYrmZQrmVcmMbmbyAWclMSUCtlEh22W4aN8iSSpewnAyun6ehoY1iqUkI7JMZPD9NEKTI5QqhXy1DkMySzhRIp7PkcwWKxTylQolsNk8+XyCTLeJ64ufr+0lSqSxdnYNs2HyYzt5xEobwcQn/hYoSnklVZQk9oWIYIVDS4+JMpS2i9oYuqnkLqaeaY8tICEm7qaPrcRwnTHE5OqYVF0+cknYtkeUHdq0CaNhxLDeB55sh+NJry4u6oYbAaMHRpZFKOriuqBTadrhQaCihUF6Ijxf8XraTIJWycV2NVMoSovoQhDluHNdV8TyRJLQsGduO47omQdLB9RIhmFKxbBXX0fE8sYpkhwtwC+4uOwReQmSv1fxjZujQsizx9RhmXDi+dEUskpniiYKAWSE4dPRwQTGBYydwnDiuo+L7KumkRjKlkU1Z+L5OJqmxuCfJ4W3d3D8zyuvbM3x7c5J39yb5dHsXzVkV11KJReuIhPClLlrHh4U/keKKRD8sBS6q/4RItJ6oJFNXJ64Tk6M1eCNWECXk0O0Sk4VE/oNQvo46qQ5ZEQkvSar/s/RWTKoP3UoxXCvOYH8bY0u66etqYrQ3y8ktTTy7MMirq9384t4S3lzs5NXFdt5f6+D76128vNzOq4utvL/WxpsLDbz8rMDr8xXeXWnn7ZVOfnF3mL95NM6bCw28udDAqwuNfHuxgy+vjrBqPE8k+gnR2CKiUQHj6hfE+mEyS6wqLkCuCJFIJExpLaTcBMhaFP2EmCyFSa9ILem1KPrh30XhyuLCbevr62r/jUVR8X2WZZWW5iZs2yaRMEhnclQqZdavneDHb87y0w+3+Ydf3uXf/vYL/vi7b/jX3z7nr15f4h9/dY/f/nCVv3p1nr95fZHnt3Zz4/Qc10/NcvXEGi4eXc35o6u5dmoDJ3dNsWd+gM0rO1g5WmasJ81IV5qeJoeOskVb3qKSMcj7Gmknjmep2IZCXBUVQ0mK1tJYihImsqQIihpD1zUhgpc+JLA0TfnwhFqJISsCoC+8vOBkUxSJeJgajStR4moMKyFqesWUTmdzivGhRqZHG1k/1cZnB5bx+vFeHlxYw4NLG3j5cBev7m/g63ubeXB5I89v7+TZre08v7OVbx/u5O2TfXz3bB9vPt/HN/f38erxYX78+gw/fHWaH775jN/98g5/+foCf/3+Gt9/+Rnff32RH19e4C9eXeLVFyd4+eQkX9zax+Oru7h8fC2Xj61h34ZBzhxcy/rpbqaGKnQ3ujQXDJryDuWMTdaNk/MUAiuKY8TwLAnXFKksx4gIwGVEROVQq8fSo1h6FM+URO3QVAhcjcBRCRwZz5HwbRnfihE4EilPpbHk0dmSp5T3KOWTpAKTwNdxHXGxwsqh5+hkMuL3ZTLphNVsHd838T2TIDAIAoNU2iadcsikxKphMWtRyDqU8x7loktTJaCxwae9NUtzQ0BTOaC9OUNLJUlLJUl7k0+1OaC3I0dfR4a+aprO1oDe9hT9HSkGOpMMdiYZ6skw3JNhuDvHUHeBwa4sPW0pettTDHfl2bB6gNmpLpYMFlncmWVxT4bxgSJjAwUmBktMDBVYs6yV2alWVk+2MTfdyfzyTuamWpmdbGRuaQOrRtJM9XtMD6ZZNVZmbnmV+Zl+1s30sW7VIOtXD7FpdoStc2NsWTfB3q3T7N66nM3rJtm4binr55Yys2KIqSWdrFzazYql3fS058hnLSxdRVOi6PEYCTWGFpfQNQ3bMslmkxh6nISmoaqySCf+bDghYWg0VPIUiwHJwMDUVTRVwtAV2lvybJyfZPvGZWzbOMmWjcvZu20Fh/bMcXjveo7tX8eBnavCuuIM2zdNMtTbQGM5SS7j4jo6phlH08SKqKxItfRTLExIyrIc1n0X/g3h88+AkqrFxdtV8bmrYcpSUSU0TQ3TlFLovTLI5zzaWvMsHq6yZKSTwcEqg4NVBgY7GBnpZG7tBKtXjtPT04aua8iqkMpLikQ8Hi4nxlVkRa15wiRFFp9zLIKkyAS+jVNbeFSwbAPTMkimA2zHQtdFUqq7u5329gqNjTk6OkpMLxtky6YVbFq/lKmJblYuG2LVisVMjInH2emUEyalQ1+oIcCWqCnGaydhDSOBoSdqLq2FCqOhCw87BEYcAAAgAElEQVSpYwvw5bk2rmNh2yappE/adwSYCmyK2QxtlQqZpEM2E4jvXSaF79i4jkEq6ZFNJ3FNkR7zbUM0HCyNlGfjOzq+ZRA4NknHxrdMAlenlPXJpT1yaY9S2qeST5JPWh8B18fj4/Hx+Hj8dzjqosq4SGrJKLpVS2hFZVExrItJRMP5YQGyBKiS5ARRRas5thbSWwuA689WEmMSi2Ix6iSVOkkKK43CyyX+G0pNMC9qjT+7TkyiLiqLWmNMoU5SUW2vBsMsx6ahIUNXVwNTU4N09TRRKBcIUmlMO0BWDXTDCYX4Kpounvy2tyXDB4gBfZ1pmhp8WlrSNDQEFIseuZxPJhPgui6mJSqDpuPi+h6242H7KWzHw7Ic9ISFabkoCZOoImLtUSmGFo8y1FthblU3S0dKzK3sYvWyJuZWtjE1mmfFRIGp4RxjQ1kW9xfo70qSzRikkg6ppI3jmBiGhWHaGLpDQg/Bl+li2B6m5WDZdgi6NHxHw3PjJD2VckZlYiDN7c/W8ezWdp7c2MwXN3fw5f2DfH73ME8fnODlswt8+/QCj2/s56v7B3n1/Bxvv7nOkxs7eHR1Hc9vb+PZrR3c+XQF39zbxftnZ3hwfiWvH+/h1ePDvH1yhDcP9/L81h6e3jrI87vHeBomw764fZTH1w/z7M4Rnt06wOPrh7lwaivZjENLS5FCIaClkmXZ1DiTKzZT7einua0L0/KxvTSFYiPZXIn2zj4CP0suX8Z2Ahqa2kllS/jBh3VG203jJUv4qRLZQgPlxia6e/pIZwoEyRzJTJ5MOkxvZbNkcyVS6SyZdIF0OkcqlSWbyZLJ5CgUSuTyRQG7CkXyuTLpTJ50Kkdv3wRzmw+RL1fR4uEypp4gkdBRFAVNlbH0BJYlnBk1h5VlhA/0wmSAqYUujEQNcIk0UxwtIWp3liXqfrYTPqEKbOG6svVa0skKIZhti8WuTNYnl0sSJG28cGVxob7ohXVIy0oQ+BZB0sb3TCG0tzR0Q6SvbEvDcw0MUw0riQk8VzyJc13xRMCyVWxbFckuT0AsxxESeXsBLjlxXC9BpSlDJiOAkuslSHo6vq9j2xqG9QGkCdiVCKuURriCmAhrjgqmqYYPpBfE8j/3jWlhRfJDrdIKn6D6vk7SS5AK4qRSCVJpjUzSJOUnaCjoLOlL8tmBQV7cWMm3N5fz6Gw/T86NsWm6heZyRszEGxp1UghmIotYVF9Pff0iFi1I1WsOqk+IhOuGAux8ADQC+NQRk0TVTgnXF6UwzVUDXHKUeqlOLC1GRYUxJouKo6gnCg+XokRIejod7QXWr1vO0iVdHNw6yL0THby41MF3twd5fXWIVxeqYinxagdvrnXw5nIbb69VeXelhXeXKrz+rMS3nzXw9koHb6908OOdId5f7eXdpUbeXijz7mIT315s4cW1IXbOtSBLdcL/pEhEwmrmAoD6AKwWaon1RKNRolLkA5iK/PmqYn39IurrF1FXXxe+v46YLBGJRX/m4ArriyH4+iQaAq5IHbFoFCkWI55QMQyLQr5EoZBn1dQIt89t5btnp/mr15f53V/e5fe/+YLf/eVtbp1Zz5UTs1w9OceVE/NcPLqWS8fWcOnYGs7sX8GBraPs37SYHXN9zE22sHyozOLONAPtKToaHapll7a8SSWnkws0sl4CR5dDMbyoz/7coSVqh1ItjSUv+LMWKoWhx88MRc2KGq2J4hUlhqJEa+ttqioTj0vivmoIAJvydLJegtaGgJayzeRwI+uWVbl1fgtfPzzE5ROruHx8hi/vbOe7p7t4/XA7rx9u58X9HXx7bzOvPt/FN/f38OrRAf7ixXG++/IQLx/v5e0X+/nx60P8+PUx3j8/xZsnp/jV21t8/+Iy7766wN+8u8av3l7lp1/d44cXl3j95FNePznF+6/O8vLxEe5f2sjFYys4vG0x6ydbWNqbor/Vo7Vk09GYpKMxSXPBppyzyPoqKVskqxwjgmeLBJalR3EtOXxZwg4XER1zQSAvkfbjJG2ZwBSXQsYk7Sm0lIV+YHJxOwPVDMNdefo6Sgz0NNLTUSGb8SjkUwSBFS4YOnieIX4/+haBb5LPe+SyHknPJJWyyKRskkmTdNokm7LJZCyyWZdC1qKQM2mqJCnnHUoFh0rZp6ni0dokAFdLJUVjyaOjOUNnS5ZqY5JqU5Ku1iTdbSm629IMducZ6Eoz0JlhtKfIQFuS3naf4d4sw71ZhrrS9LQlGerMMdiRZXFPniUDBVYubWPleDPrV3Szde0wW9YIGfvW2V72b13ClrXdrJ1sZN1khZWLs2xY3srMWANrxsusWJxieiTDyiV5li/OML04z/LFRabHmphb2c/8miE2rl3MlvXjbN80ya7Ny9m1aZLdm6fYtXmKnZum2LlxivWzo6yaHmRyrJOR/iamx6uMDzXR0VbAdYwQXEXFOIsio8giueg4Fn19Pei6WCGWFYlYTACkhQq3qol0VEJXkJVI+LFkdD1Of08bG9dNsXXjFAd3r2XfzlXs276SfTtWc2jPHId2r+HgrhmOHljLoX1rWLF8gGzawTISJBIKWiiUF/c3WSwVKgqSJIXDIAIWLYyGiPpveF9WZJHwUhaSXSJlGavVi2Oisq5K4X1XyOcTCSF4d12DfN5nZKSH4eFuqtUyHdUKQ/3t9HQ20tpaoqGcRzfClca4jBqXP6TGVFGddH0PRZFRNVFnl2UZSYnR2tKI64iToZYtWgmeJ5JXuXxWVBSLGfp7mqm2F2muZGhqSjM82MzEkiqDfQ0M9TUxuriDof528jkXxxb+OUMXf3s/gCtxcsowNAr5LJ5rYuq6OEkcVhGFJytRqxo6to7nirSV71q4jo7vWbW3F/Jpkq5DU7lAsZAhlXQJHKOW0LKtBJ5jikqiodVE9MnAJpMKk1uuSdK18G2xoChua5JPB+QzPk0NeTpbK7QUcxTTyY+A6+Px8fh4fDz+Oxx1ijIeVYQsPqYmiCoi5vxJJFw7lIU4XlYSIm1Vk83HicZUkbiKLPixFvxaiqggRtWfVRXlWv0xIodriJJKNCaglgBiMeoicujqCm8nydTHJGJynDpJpV4SYKsuIj6G4/n09nSwfNkgS0Zb2LVjho6ORmzbQ4tbKKqOFNdrwC6mxkkYCUoNSaotWXo7UvR0pWlp9GgseVQqPqWCQ7Hgks8lyWXT+H6A6wV4fhrdtrFsHz9I4Tgege9h2xZqPC6SZpKEEteISDEichQtLtHSmKKlKWBqrJU1y9qZHi+xelkTKyeKzE41sWZ5haklZcYGs3Q2u3S2ZujvKVAuOORSAZZpYZqmqCzqDrrtYVheuLzo47kBlqmjJxQsQ8V34mJlMdDobjI4uWuUr+7u4e6F9bx9epyn9w7z9MFRXnx+mq8fn+Lrh6f56sExXj89w7dPPuPJrT08urqFe1c28fzWTp5cmeXpzS28fHKSr+/t5unt7bx8coK3Xxzn9f3NvLm/je+/OMgPzw7z6uEe3j85yIuHB3n39AzfPP6UL++f4asHp7lxYTctlTStlTzlvEcp69PX20v/4lXE4xZxzUCSNeojYthAklQkWUOS4sSkOLKkoSg6puFi2S6m5eC4AZ6fwfUymJZHtbOLpuZW0ukMze3t5PINuH4G38tgmG4omhc/P8tL4nopfD9LMsgR+Fky6TzpdJZcNktPTw/pVJ4gmaaYL5HL5hkemabatQQt7pBI6GiahqZpKIqKpi44tIQ7wjRERdC0wqXBRFyslukaliHi+HFNRk/Ew/pAHEMPz3qacVzHwHYS5DMuhUKAoavYtvmz9cQPQMdxdFxXVBo9Xw+XA41Qti6gk2GptXSUESagLCtOwlTCBUL1z6qMVrjQ6LoajqfiOSItaDtCau/aGoGXwLZVTEutpbYcV8dzdQqFANdNUMg6OE6cdMbBs+MEvkY2JSo8rqOH6TO9luByPaMG3qwFoBb6bpxQwG+YoUQ/lOIbphrKn+O4lvg8XUvD88QCaSaVIJ+16Okq09yQJJdKUCklWDFW4N7ZMb69tYIXV5fx46MZLh4aYnJxlYQmE5PrCVJJ6qVQfF6/KPRH1YVVuRBiRRYRiS0iJkdQNSmstoiUU1SKhP6tsG4oRdA0DUmSPywkhnBLAC0BbeSFM/FSFEWOIckRYlJ96KCSaSilKZd8lk0MMD5Q5NL+AZ582s6ry128v9HPq8s9vLrYxptLbby90s6bq528virSXK8vNvHyfJnX5xt4e7mLVxfbeHe5g1/eW8ybix28vVjhzfky7y5WeHmpkZeXu7hyuJ90oAn4JtUTi0Zrybb6SF1NJP9BOF9PVIqFsCr83kUW/fl1wktUioROrroa7Pp5Wk74zsTb6qUIkhJjUVhzjEoRVG2hhi5SAB2tRXatH+bcwZVcPDLD9VPruXV2I3fPbebcoVWc3beC03smOb5zKcd3LuXg5hH2rh9iy6pOZidbmB6pMD6YY6CapLPs0V7yaM7ZVDI2hSBBMeuQ8nQcU3idAsdEi0uoikidRKX6UPIsqoOSFEWJiye4ot4URdMTYfojdPjEFQrFnHjyrsbCxFYUJUy7WGYcIyGTchKUMiZNRZuBao5dmybYOb+ES2c28fbLT3l8bQcnd0/y+a09/NWbs7x/tpfnN7by/Rc7ef/5Nl4/3M7bx9v59tEOfvj6CL96eZzvnh3gu6dHef/0MD98c4L3z0/x3ddn+fUP1/j191f55btr/PrH+/yP7+/x7qvL/PDiGj/98jbfPT/L8zv7uH1uEzfObuLErglO7Zni8JZh1k83s2KkyPSSCqP9DTTnTSp5m6wXJ+/HKaQS+LZIWLlmFFuPYusxbD2Ga8gfqoa6hGvK+KaKa0p4jnBoBbaE78ok7RhJO0ZT3qG7Jc3oQIXNs6OcObSBm+f28Pb5Vd49P8+u+cWM9BYY7a8w1NNIMWtTyFmU8h7Fgkc2bZNNe6RTLqmkTRAYlMtpyqU0pXxALmOTy7q0txTIZ2yRAMvZFPMWjQWHxrJDU8kLQWNAW1OaxpJHW0uGaluOaluOjtYcfdUyg90Vhnub6GrNMNidp787y+L+EsPdOVFFbEuyuDtPX5tIcfV1BCwZKDGxuIEV4+3MTFbZNjvArg2L2btlgm1zA2xd08eRXcvYv3mCE3tXsWFFlR1zg2xd08PWuS5mlzezblkr88vbWTHazORgkVUTLSwbrTA91sSqyVZmllVZu6KXdasGWbO8j7lVw2yeG2fb+gm2b5pk+6Zl7No8zd5tK9i3dQV7t02zb9s0e7cuZ8PaxcytGmb5eA9DfS1MT/TQWy2RDBwShkg6fwBFUu0SV2W0uIyihvcTRUXTEkhh2lUJE4zR2CJxW0UO4ZMAwKnAYmSwjbk1o+zZtpJTRzdyaPcaThyc5+SRjRzeN8uhXevYMD/Bzu2zrFy1lFwuzf/P3ns2x3ElWJuxH0YEqtJ7U1m+CoWC9x6EIwnQG9B7I4oSKRrQiaRoJYpOdHL0oky31FKbmTbTMxvv7LsR+8ee/XCzCtT7Ezp4IzJQJssgwUzePHnOc/S4WVBRFCRFRlYFjF3VNQFtl2TRUKgo2LaLosURRUV8viwlUFQRVay5uBQtXmKhS1VVdFO40jRFwbAMDFPs67qmYJka3d0tzMwMMzLSxdhYD4MDbfR3N9Pf08LwQCdBaGM7OrqhY1kWxXJRgOR1PZ4fKUiyWt+eyWQjUi0aqUu4rksqFZDLZbBtC993yWRCkRZwLKrNJTrbygz1tzIx1sXSsU6mJ7vZvmUZG9eN0dmao72lSDYT0FLJkc0EhKlAsLIcE8918Dw3LloQF6cEq87BtR0cSzQdhqFP4HlEqYBU6ON7cUOi7xP5HpHvUMikSIc+fmATBg5RyiMTBrRVSuQin5Rnkw1tolBcwPNsi8B3iXxX8LWyKQLfJRN6lEoRqVCIWdnIo5AOaSpmyAQOrc1FmgpZMimXqYkR+rtb6Wwu01V5G1F8O96Ot+Pt+JcYDao6Yzg+qiniiZJuIckGDbIaC0KGEIXcAEkzaVAUGhOSAL3LWt2xJZxYSj2GuPhzkalVa2hskNS6w0tA47U6Z+vNKGMt9rgkKdOYlHgnmRCPJRb5XoVimUw2pLk5y/hYK/3dReZmp0il02i6jaSYNCo6CdUQ378uQsmUCwGtlRTVckBve4b2akRzU0hrNU25KaBcjmguRzSVUhSLGaIoxAl8wtAnnQkIUx6ZbEiUCjBNm0ZJEcKMpsaNakkkRUGWEmhaklRg0dudZ/lkK2uXdzA7XWbDiiorJgosX1pixUSZpUMZRvoiJkcKDPSkKOZMejqb6OoskUl5WLaNafsEfjqG1Ac4jkcQRrieh23p2JZK6OmkQ4tspNNZCdgy18En5zZx9/IOvr53nC/uneDJ/QW+vPshX945zv0bh3l08whP7p/mq7sn+PrzUzx5eJZHN/bz4NpOPr+yna9vH+bmR5u5c3Unj29/wFefHeThpVW8vLWVV7e38vreVp5/tpnvHh/id09P8/qL4/z49Bx/eHmDX7+7yd1r7zI+2EqlFJFLe4wOtjGxdCmTM1uI0gWqLR1CyIzZRcmkjCTLJJIKSSluBJI0FNVAVjQURUNW4kmeYqJqFqbtIGuCd9HV3U5nVw+OH6KpNpJqolu+WF+3kGRRpmC7AdlsEU238dyUiCgGKaIoIpPJE6RzpKM8hUKJXK7M3OptdPVMYJpufEVWtCkZhl5vSLStmE1hG1i/gc6r2HE7UBR5AhxvGZi2JpoSLcHsyhdzFIspiqWIQsZi+fLRuCnQqUfyauwqEe+z8DxH1G57Zvy8WMePHVy2a5BKiauerqeLOI5nYMUwd8vRYqErfn9LxfdM0pEnHFi+he/q9ZhiEFpEkUGh4OP5Oq6riau7nnBlpdMO2ZxPFOlEkUk6bREEFpmURaWSolRKEYai5TAV2fiBQSoSV3F9TydwNXEV2F1kcjm2JvhkMeurJnh5no4fxI2Qjk4QCCdaOu1QLAZkMhbZyKJSDhjoKlFtCmlt9vhw3zgPLi7n+ge9fHq0ly8vr+bQ5iFmp8fqkUHhQFoEydeiiHUXUh2QLsSbhLREnDTFYlUyKZxXkpSIHQEiqpiQEiKeqAjRq7a+iC0mxcmUJNdjjUm5kaTUiKolcFyd3p42hoe7mZ7oYe/6Lq4faefp5X6eXe7l9Y1RfrozzcsrA3x/rZcfbvTx+lovL6/28t2NIV5f7ea7a718e7mTZxfaeXq+ystLHby41M1PNyd4eamVlx9VeflRCy8vt/L8SjcPzo/S1+HhuLpggckCMt+YEG6qhLQYxVwixfcbG/8PJ9bi9mpMJqi2NuOHQX37vpMQbq4lyQYBmk8kBfcssSR2zb3DkuQ7NCTFuo2Njci6hmbZ5MvNFJqqhKmA7o4Sh3ZMcurALOfeW8XCwVkWDs1x5vBqFg7NcXTXMg5vX8qejaNsW93PhplWZkdLTPZlGOkI6W0J6GjyaCsFNOd8mrIO2cAkcA08S8O3DRGPyYaEgVcXsWpLTZhU3nhcURRUXcMwtPp9RZNRFQlD02OhS5zoCxeXhGHI2KZE2tdor6ToqvgMd0SsmmzhzLFNfH7tMD+/vMKNM9t4eu84rx4e5cevF/jui5N8/+X7/PjFPl4/2MW39/fzy5N3+fXZe/zx+TF+eX6cP7w4xY9fHeX7r47wu6+P8+OXZ/jjt1f49durfPf1Bb796iN+fnWdX767wa/f3uCn59d4/vA0X90+zo2zOzh9eDkXjq7lwNYhDm4eYu1UM+N9OWZGK/S3pRjtydJesimmVQqRTi5UyaY0MqHgL6U8Gd+RRNuhLcXNhkoMkJfx3SSekyT0VFK+RhQLW/mMRtpPUslbFHMapYxEf6vLrvUDnDy4ki/vnuBvf3jEf/3pS356+hFPbr/L9bNb2LdhmHXTbayebGF2oo2ZsTYGu/MM9TbR2ZaLmVgp8rmAXNqjXAgoF3z6eyqMj3RQLng0lzJ0VNK0t6ToaI1or6Zpaw7paknTVg3paMnQ1RLR1ZKhtZKip6PAYF+Zob5m+nuFe2y8r5WxgVaWL+1gvL/E9FgLKyY6WDHVzqY1I6ya6WXFeDtb1oyye36ad/fOceTAak5+MM+xw+vZs3GM3ZuG2bF+gD0bh9m3ZZx9W0bZtWGQk0c28P6eFezfPMae+RE2znawaa6b+bWDrFnew4bVQ6yfG2F+9SRb1k2xfdMM61cOs2nNKPPrRtm6YZzNa4bZtm6cbRvG2b1lml1bpnlv3xoO7Jzl0O5VwrG1bQV7tixn9+Zp3t2zls3rJlk20UtzKaTalKNaLtDZ0UwqdIWYr9ZEe9H4J4QsBU3TkKRFYT8pJ4TrSZbrriotbpFVVKke95Vlpe58VZQk2bTLQF8Ta1aNs2V+OTu2rGD31jkO7lvHru0r2bxhOevXTnFg3ya2bZljfKyXMPRitp2YZ8ixAFfjXOmmHjM2FRzPjQVpqS501UQxVddQVRXPEyKYbsYgeE2p/55hGGLaFrop9n9VV9A0BdPQiEKXciFFpSlPe1sTvT3NzC4fpquzwvTEEG1tJWxLzDMMQ7QjqpqBYZliDiTL9Z+SLNEoS2iGjmlbcYujEMZsxyaTy+K4JlYcJzRNHde1aG0p09nRxEBvC9MT/czOjjI+0k1vb4WJsUFaKgWaK0V8rwaIt0hHIZl0qj7PqcUNHUegGVKhj2NZuJZFOZ+tc7aC0BEO68AlmwmFyOU5QtDyHdKRTyryCFMOYUqIXLmUUwfDVwo+nS05MlFAlPIJfYfAsQldh9C1SXkCHB+l7Fis9gWLK3DIhjaDfZ2U8hG5bEgu7dPaXKCtuUhrJU9Hy9sWxbfj7Xg73o5/iREE6Rnb8ZA0HUkzMb0USUk4qpKqRlJVkTSdRlkhEYtKiaRwTyXf4GbVwPMN0puuLdF+2CiL92uQ33hOFk2KS2KBqzGxCKd/JynRkJBYkkjU+V4CMq+wRBbr67aDqlt4fkiUDmgqB6xeOcT8xmlGx/sIwkA04/kRuu3WXWfie4srXqqqkM/5VMoB3R15KkWPpnJAR1uWclNApSlNezVHV0eectGnXM6QyaUoFlNUyiFNpRTlUkQmE2A7NpIiIpyNkkSjlIxP+JIkJVk0pCUFWyeVMslEGgO9WUZ6s8xNtzIx0sTsVIV1c62MD6aZGS8yNVqktclmpL9IZ1tEpeSSjRz8wMFzPVzHxXVC4WhyQyzTw3F8PM+PQZ4WoW+RjWwGOrKM9/gc3j7Iw0/289W9Y3x55zhff36Cb+6e5Pmj83zz+Wmefn6aV19f5cWXH4vH7hzn8aeH+frzEzx/dI4Xj8/y9OEJAQu+c4T7lzfy6OIcjy/N8c2Vlby+t4vfP1nguy9P8vrLU/zh1VV+efUJP3x1gRcPz7Nh1Qi9Xc3kMx5N+YhVazZSbRslmyvS09OHqhk0JhMkJQUv8BkY6CNfLKNoFrKikYhdfw1JmaQkhK9EUiUpaSSSMo2S+NsapoWqCUbb2PgE6UwBRdVJJGUkWaxfF81ih5gk68iKhqrZGLpNEGYwTBvNdHCdgFQqSyaTx7Jd/CCNZZkYhgDimqaGYahYlo5t63FTkRCtbDuOIjpWLDrp9Yml5eh4vlUXuCxncV1Ria2T8jWCQMf3rLq76/+M54kWRNEcaNlanaklonu2cH65te8iBKMosglDpy6GCfeUiEXWmxJ9g8AXkcIgFJNN3xfuMD8wSacNmpszpNMuvq+TTtmkUuJ9s7mQMDTxfa0uZIWB4NYEgSH4NqFJlLFIZ03CUCeKhCgVhiZBYJFKubEQVxOyYj5OaOP7i46uKBIxSMfRsS0tdpHZRIFOPmORTltUmzOUih6FrEWl6DLQlWbhwCiX3+vjwv427i4Mc//SWnbPL2P1ytn61XDREvhOXahpTDayJNHIO41ChGlINNZ/NiYbUHUldiokBENLSgjXUwyRr7UnJuUEUiyGCNj8EhFRVESjoqIIx09NKBHrN+C4Bh3tzaxdNUNfdxsjvVkW9nVxb6Gbp5cHeX51kJdXBnn+cR+vri6C5l9e7efV9SFe3xjhxaXOOIrYxfOLrby60MKLi228vNjJ66v9vLjYzqsLbXx7qY3nFyo8+7iTxxeXsm6mDV0VMcVkIrnI4YqjiaquxdurgaQs1UW/WkSzHk+UGmloFBG+pJyoC4e1dZYkG5BkiWRSih1d78QRUfF3SCQTNCQTSLKEH3pMzEzTMzBMkM7hODbtLVm2rBniyI4pju1bwdE9yziyY4KDW0bZu2mYrav6WDPVytx4MxN9eYY603Q3B/S2pulvK9BaCmjKu/R0NpPybHxbZ+nYILaloSqiKEDTxQl4IZ+tx0cVRUKWEsLdEbvtDHPR0SGcXHIcsxKuFl1T0DUF01IwDBlLV7BNEcGrFh3e27eOSwt7OLp7ivNHV/Ph3mluXtzF66/O8vvnH/P8/lF+enKeH785yw9fHuWHr07w7P57/PzkGH969h6//+YDXj/8gD+9OM6vzz7kl+cn+OnJcX5+cZp//P4Kf//5Gv/4/af88dVVfvfkEj+/vM73Ty7z8vFFvv3yIneu7OWb20e4fXEnl4+v5eyRWY7tHWftdBNzS4sMd4d0Nfn0tmTpasnQnHMoZUzKWYN8SiMdKISuRMqTycQiVdqTiHwhZoVe7MiKl3LepZC1Cd0kUSCTDhRykUrWT1DJKgx2BqyfrnBk9wRn35/jwvujXDs2xN3TS/n83DK+vrGJb26s5+kna/jq8hiPLwzz6OpGNq9oYePyVrat7mbvpiGO7F3JxtV9vLdvDSsmexjoqdDdXqSlKaK1kqa1ElGtpGhpFm6s9mpG8LNaMoz0NdHfmaezJUN3e57O1hwjAy30dzcx0FNhZryb8eF2pkY7mRxtZ2K0i43rJjjx/k7OnzzIwd3rOLx3LRcW9nH2xHZfXccAACAASURBVB5ufPw+l84c5O4nCyy8v4VLp/Zy+/pxPj67n8vn9nH+xA6uXzjAh4fXsG9+mHUzVXZvGmTDijaO7FvJuztm2Ld5gr3zS9m8spf1M62smqiyarqducl2lk93s371BKtnx9iwepI1c+OsWz3B5g3LmN8wxdZNk+zaMs3ercvZu3WGvVum2TM/yc4t0+zcNMXebcvZtnGKXVtm2b93A7u2rGJqrJdN62bYPr+acjFNGNiEKQ9dV7FM8w1AvB4zopS6O1VKinIFWZaEWypeZDmJoilIck0YFmJToZDDtA0SUnz8VBSkpNj/TEsjX4gYGeli9cpx5lYMsWPrctbNjbJu9Qhb56fZuW2OvbvXcmDvOg7sXcuGNUtpbSmjqqK9VFYkbNepf15SFrFI4cJ8U9Cq8beUururFm1UdREX1PXaosclGDK6rmNYJqbr4AY+mqHGApeOaYp25Fw+JThY1RLFUpYw5ZAJPcLAwTSFYGaaOpqhYppm7BTTUOuusiSyKpFUFQzLpLOzkyAIsEwLyxBOK1E4Y2BbWh343tFeZWpikLHRHqYnBpie6mdmsp+RwS5mZgbp7WoV0cCUF4tZwjWdTQU0V4riYqonkw1kMr6CHwtcYeCRjsLFCKNrxxFCM44lOmTSAZkwEO6tfJpSMUc6CuqfV8imyEYuo73NZEOLTGgy0lukqzVDtalAPhuSz0VkohSR7wjOVuCSz3iCxRdYZFIumcgjn3LpqHhsWj1NpZQhnw5pLufobm+mtalAW6XI+EDfW4Hr7Xg73o63419hBEF6plAqsUSSSCgqtp9CNxwcN0TWTWTdiN1ai26rpKTXAfBvilkNkhqzroz6cwlFR7NckqpJUjHrIlajpNcbEhch9TWHV5IlyVpMssbnkngnKQSuBklFUU0s0yNXKNDZXmTr/DQbVg+xZuUQ23esZmCwi0KhSDqTR1Z1VMNFUk00w0JSjVgcUWNAuEQY2mTSDs1NIdVKWrC4CilaKmlaq2mqlRRNTSGlQorm5gyVppBqU5pSUbC6HNdDUhSWJBtJKAoJSSGRlElKshBsZEnAp1WZBkk0jxmGhGXKNBUD+rqa6GpLM9CbZWKkiemxErNTVYZ7Rb13b0dEX0eW5rJHpeTSXs3gezqO7QhhyxYNgKblYdsuruvhui6eIxqfCmmHpqxNZ5PNoS2DPL75Lo9uvs/nn7zL13dO8M3np3j9zcc8fXCaF19+zKsvP+bJo9M8f3CGp/dP8fzReZ7cX+DJ/QVePD7H0wdneHr/JF/ePMDj6zt5dmsv9z9ayRdXNvDzs3O8fHycFw+O8vLRSV48PMt3X17gyefn2Lt9jmIupJD2KReyrNu0l3SujSjK0NbWgaxoJFWNRllBUsQkUZIUpFjMSsbbtTGRFOvKMglJRpI0ZNkgKanIqibYcZKCrhn09HTh+yGFQklEbWWt/m9AklVU3UZRdUzLQ9MMVE00EymqcHjVRC/LFtB5wzCwbQvPs4UoZRsxyF1EEwvF9BtRPyEo1eDpYn2tvtSEJQGGt4UIVhPEXAPH06mUUowvHarzrWouJwGLX4TVvxkvFNHFGjhesDesOJYo2FsGxWJAoRDgB2Y9GpiKPIJQRAYFpN2M+VkWdszM8DyDMHQIfJMoZZLNukSRHcPkbXzXwI+jir6nLYpavonnmWTTbl3sCkOTTMYmm3UIQyG6ZbPiedHOaMTxRLMeU3TfiE/6vhCyfF/EI+1YrPNcsa2iyCKftchlbKamBqlU0hTzLpWiw/yaXu5emOfxx6v57NQoX19byeMbO5idHKBYKJCUkzEP6rcOrsXY3KKo1ZgUPxNJ4baSJBHNS0iNdY5LLa5YF7ekBGHoCgdDndmSFLwtScbQNRQ5FkxiyLxlq7S3V5iZHmZ22VKq5YhNK5q4frSbby6P8erTSZ5fHeTV9QG+uzrMD9dHeHVZuLa+vT7M60/HeX1zhJeXe/n2Sg8vP2rnxYV2nl9o58XFLl593M2zi928vjrAi4vtvLjYwouLLTy50MKjC0O8v3sE302IdsekhCRJdYh8IvmOEOsSDTQk/k0c92rbpc4pEzD6hJRkSWOtZbHG4XrnjW38Dg2Jf6sLW43JJSSkRpbE93O5LIZlEgQhYcqjWCyg6iaqaaGbBpViimVjrWyZG+TdHSvZvXGcjcs7WDVRZXqwzFhXlv6OFL0tGQY7CnRVI6p5n0rRJ5uyCBwDXZcwTRVFFifBrmOgKsnfOLVUVaaQzdSFyDcdXJqmoCoSpqmj1sHUwp2lqAl0XUfTJExDJeWZFHNxu17OpqfZZ2lvhi0ru7lyZhe/vLzKrY/m+frWQR7f2MeNs5v54esFfv/NWf7+803+/O0Ffn1xkl+eHuXX58f5w7MFfn15hr9+d4o/vzzB778+yZ9fnOQvr87y999d5s/fXeZvf7jJn15f4eWjBX59/Qk/Pb/G999c5NnnJ3h44zB3rhzg3tUDXFtYx8n9Szmxbynv7xhi57ouNs61MTNaZKg7TWvZppJxyAUqxbRBIVLJhSqZUCUTCrZWxtNIB6pYXJnISZIJNSF6hSqRp5DxFcpZi0LaIJ9SKGc1Oltc1izvYuPKTvZt6OSj95by9NZOHn60lCefrOHzs6M8ONvNFxc6eXC6nXsn23lwtof7C13cX2jlwelWHp3t4Ksr41w/PsXe9a28u2WAfZt6uXpqK+/tGOXzT47y2bUPWTfbz8RgmZHeAsO9JUb6ygz3lxnoLdLfU6S3u8BAb5nOapr+7gLdHQXaqxm62wsMdjcx0NPEcE8z61cuZc3cCAd3r2HP5hk+OLiB08e28fD2WR7fPc/jO+e48+lJFj7Ywo0L73Ltwnt8cvEwZ45t5da1D/nw0Ho+2LeKc8d3cPzwBhY+mOfYoXUc2T3Nrg19bJ3rYuNMC/OzbWxc0cqm2TY2zbWzeqqZ2bEcywYiRjs9xrpTDHdnmBptZ+XsCOvXTrFyboKNa5Yzv34FG9ZOs23zCnZvnWX/zjkO7pzj3V0rObRrjkM759i3bTl7t8+yfdMydm+dZdf2lezatprNG5exa/MqZiYHmZkcZOlwD4ahous1EVdBltX4dkJA1zU1dqY2xu4rOXZuCbeqVN+vhJiUTCbj42UsOCUbScZNswI+L8Qw09To621jftNy9uxaxcG969m+ZRm7d8yxdX6aPTtn2bdjFe8d2syhA5t479BmDuzbwMzkIGHoLYpqioyiyiSlhOBvqTKGZdbB8bIcA9zVxfIHVVZ+A59fFL8kdF3Gsu04tijHTioNzVAxDA3DMtB1AdXXdRXbNujqamHZshGq1SwdHRU6u6q0tTaRCl1s26xHmQXIXohrmm7GrjgljrnH/C9NrGvGQqNtGUJwSqcE1D30cRyLbDako7XEhnXTrFg2xNTUIJOTfYyNddFczlAup4lCrw6Et20hxrmuge+ahIHJUKvFe/NVdq3OcGRLO5WimCe4roDL12D0niMaor0YNZAJPfKZgEJaxBMzoUcu7ZOOPKLIIxO6FLIB+ciluzlDUz6gWnIYHyhTyNgUcikyoYgjFrNpIt8jmwlJBw7lnMlov2ASZlIWTYU0LQWLddMFhrrzNBfTdHdUaWsuUS0XqJbzVAoZWspvHVxvx9vxdrwd/xKjq6trpq2zI+ZiKRimi244aKZXdzwtOrEWo4eJpBo7sGoweSUWvQQQPqEYJFUdN0yTkGsg+TfEsKRKY8zwkmQ9jiYK8aoxsfg5taX2uoSikVANEkkVWdLIFzL0dZWZWz7Aipku9u+aZevmGbp7WpiYmKRQLJErFlEMW/DFdINGRSGhxKyvhISiG0iKhGHpZLMB+bxPsRhQLKSolCKKOZ+W5gxNpZBCwadazdDRWaZSylAspEmnI2zHJSFJ9RM4cRInIckyDYkEDUnBoUnK4oRwSdwIlpTjq5CmQegLkG21OctgX5npyTYmhkuM9OcYHyoxNValrzOipy2iuy2kqWiRi2wCz8H3fAGktz2sGExv2R6OI6qaPccm8ExykU1PS8DhnRMsvLeKq2e28ODm+3x55wQPbx7lm3vHeXzrQ57cW+CL2x/y6NNj3L12iE8u7OXOlfe4e+0wj299yO3L73Lx5BYufjjPtdM7uX5uF5dPbODCByv49PxW7lzdx8NPDnHr0j4uHt/GxRNbuHf1XfZsWUY269HbVaWluYX1W98njMpUq824XoCimshaLSKr0hi3eSbrApdwXkmKjCQrJCQpFqo0JFmLn1dJyjoJRSMVZVBUDVUz0HRbxFblWqxRix1cKoqqo6g6sqKjqCaa7qCaYn1F1VE1C123ME0b0zRFnNAUgpXjmpiWhh3XYRcLacLQIUzZ5HIefmhjWppgRcUOrFptt22LtkAndm6J52simIrt6lQrabq7mutcrkIhRSrl1IWxmlur9nrHMeuQe9cTwpof2NiuQTbrEaVcgtDGcTXK5TSVSpZ8PsTzTbw4glB7b9NSYkeZTjbj48fg/JqoVvsM1zNw4jik7ehxhNEmTInt4QUWnq/j+wZREMcSY/B8Km3GbjLh2opCG88Vk2AxsRaf4cUiVi2S6PkGQWDhvxFf9OLXuI5OOu2Sy/mk0xbt7UXa2nI0FUNykUl/Z5o7V/dy/8Jabi2M8fnZSR5dmuHkgQkiX8cwDBKJhnpcZdFd1MCSRiHC1JxKDYklJOUEifgEzHLM+gmPJCV+E1GU5fgxOUkyBtJLkgARy/UITiOK3CgYNIoknA5KAs+3aK6WGBzqYsXypcwtn2RiuIUTe/t5cG6IR+f7eHJlhJfXx3h5bZhXV4Z5fbmfb6/28+31UV7dGOX7zyb59sYozy728PyjNp6caeWbM228uNjLs0sDfHOhhycXenl6sZvnF1p5/lGVb85WeXAqz+MLHVw6NkY+I+JBspRAU+V6o2IisYSGxL8JFpksAPNC2BIurncS77DkjTZFsS3j+w0Nv3GCNSYXxcTGWkQx0UBDcgkNyXewHT12v4lYpKYpKLqGpusYlk4u47F0sMKKkRaWDTUzNdTMeE+RvpaQjiaf1qJHOWdTTrukPR3fUXAsDU2rOTqSQsSruUz+z9ihkkDXFFEYoSu/aUqsnazrhjhp1uKTYk0TvD3DkPFdg8A1SadsquU0E31NbF83yv6t0xzYPMyx3ROcOrScu1cPcvfqIb57vMCvL8/zj5+u89+/3uI/fvyUv/54lb98e4Y/Pj/KT18e5M8vj/Pr0yP89fUJfn36Ib88O8ZfX3/IL8/e54/PTvG31+f5w5NTvHzwAX/89hr/+ad7/PDkAj+/uMjLB8d5eH0/X3x6gEfX9vDJ2U0svLuMQ9tH2LyqnenBPL1Vn00ruhjsCKkWdZoLFvlIIx1K5EKFYkqlteRSiFSygUwuVEgHCmlXJu2qlNI2ucgg7UlkPIV0oJJN6SK26CnkfIm2kklv1WbZaI6Ny4p8uKePT04v5/7FFTw8P8zDjwZ5eH6A+wtVHp3r5N6pNu6eqHDreJU7J9v47MNWbp/s4u5CN5+f6eHWiVbunurg/rkeHp4f4vapfi4d7mVhfx/3Lm3m5P5RPjm/k++eXOXQ1qXsWN3DqXdXce3sTt7dOcmu+VE2rRlk5XQ30+PtTI22MzZQZXqsg+H+RcfWSF+F2elePnxvO+dPHeTjs4e4ff04Rw+u49NL73Ns/yoe3DnHo3sXeXDrAo/vXeLOjVNcv3SMz64tcOX8uywc3crlc4d4b88qdqwfZeHoFvZtHWPzyjY2r2xj44oq6yaLrB7LsnIky8xAwERfwNSAy0S/z0i3x1CnRX/VobNk0VKwKWYt2tuKLB3tZdXcGGtWTrJ6xSRbN82xam6Mdasn2LppBetXjzO/foIdm5exZ9ss+3etYc+ONezevpYdW1ayY9scW+aXsWV+GdvmV7BjfpbZZUO0Vgu4to6sSjieQ76YEyU7ySRJqZGkLET+RCy8iBIOEQkU+4mEpMoklcXjoKLVHLBxdFtZhL2LY6d4f1mWiVI261YtZdf2OXZunWH/njXs2THHvt2r2bNtlt3bZtmzbSW7tq9g7+6VHNq7ho3rltLTWcU29dj1VGMmivmapCokY+HLdW1UXXwXRVN/I2IJ0Wvxds1FpcQxRsMwME0TTVPwfYEzEJB4Cd1U0TUNQ9cxdA3fs2lvLdPbXaGjvcjwcCdDQx3097Tj2CLWWH9/TUZRBHPLMKz6ZwvgvYiAqrFbLghS2LYtGK2WSb5YIAi8On8rnU6Ry6ZoaSkyPNxNR3sz3d1VcjmPVGiTzgT4noNnWziWjW3bWFYccXQNokBj25TPx7si9i43OLI+w2ifR6mYiaHzdhxpNLFtPf6/WRz7cimbzpYs+dAmChyyKY906JLPpcmmU+RSPtVyimohYLCrxEhfiYmhCsWsTTZyKOd9ilmfXNqjmIsIXZts5NGUs1m1NMuBza00Fwwi36CSc1m7NMPWuSLNOYvmYpqWSoG2apG2aolqKUtbOU9fW8tbgevteDvejrfjX2GUm9tm3DCNouo0yjJOzNpKxqJUIoa7y7q1KHIlNd5JyIuilqqyJCl4We9IkhCTFANFs1ANWwDpVYPGhHB9LUkqNMburHdqscREMo4hqjFnS4k5XaKd8R1JYokso9sWqVwWRbVIJFV832N8tJPZFX1MLW1n1dwAE+Md9A+00d7RjmE66KZJIm6ArMHrlySSNCYWAcgJKUmD3IjtmBTyEeViinI5TSbtk816ZHMB2VxAlHYplQLKlYhyKUM+HxGEAaZl0yhJNCQTNEoySVWhIZmon8g1JBIkJUlM1iS5zqNJJBI0JETrmizLsRgjY9sqhUKKajmiozVHf3eOZVNdTIxWGOzJMNSbpbfDo7stpKUckk/buLaGZYqJi+PYWJYtwPS2i+N4OK6H65ikI4O1K/pYMV5l+7ph5lcOsX/7co7sXckH+1ezY8ME29aNsn55L8uXdjDcXaKtyaezEtLdEtHbmqW7JU1P3AQ13t9MV0tET1uGoa4sgz05lg40sXKijc2rBlk50cnype3s2jDGxHAL1WqWwb42ZlasYnJuN4blE0UZlLjMIKHo9RhpLRpb+1slklLsjFNIyjJJ+Q1nl6SQkBV0w8F2QhTVRDeEG0vTDErlCq6Xqotbti1KCDTdjJ1aBobuoOk2phOiaILrZViWcHapGoZh1MUo0zbq3CzT1oSoFMPlw9AlHbl0tucZHe3CcvTFq5+egLRblo5pqnURqQ53r4lVji6g7p5WF3h83yKTcfF9E9sVvCknZmbVRTFHw/MFi0sIWYJt5fmGEJbi9kQ3FolSoR3HFBcFuBq8vga0d1yNMLTwHMHuCkMb29UIUyalkk8u7y7C4J2au0onDDV6OptJZ3xSkU0+45DPOKTTFpmMTTptkkoZRBlTtDIGJunQIQhM/GDRseV7puBu+YZwa7k6rie+lxtztzxXjz/fIJWySKUMMhmbTMamr6+NcjmiXI4oZEx2rh/gx68+5OapSa68182N97t5fGmG3Rt66Gqr1F1bQpx5hyXJJTQma/vyEhoT4uSt5ixKqlLM36oJXBK6UbuqLqrmf8PhiqOPbzq6ZDVZd/cocmMcfRFCi6rJhJFHb18HsyunWLlyGTMTw2xa2ctnZ2b58uoc31yd4Nm1pTy5OsGrT2d5dX2KF5eH+O6Tpby+OcPr2zO8/myGbz+Z5sWVMZ5/1MfTc328ujrCy2tTfH1pmGdXpnlxZZIvznXz9ON+nn3UyVfnurh/uspXl7q5fnKcakFFkoU4l0wmf+PQEttmSfw7JkkkGusurga5Id6GS+qtim+C5sX9xvpS29/rLq/EO4LBlVhCQmqgqVLAMBUSUsy4UoUbV1EkwsBmqKfMWE+F3uYUHaWAatahkrHJBDqho+KYMoYmoSlSHDdcZKEJoH98TJZjqLQsokw1AUtRk78pAhAukGS9IVHTFBQ1gaoIULypK4SeSVPeoa89S7XkMzXWwZqZfubn+vjwwCwXT8zz4v4xvrl9kO++PMW///gp//nzp/zzp4/5+48X+V9/vsX//Pkzfn1xhp+/PhILWif5++sT/Me3J/nHD6f4zx9O8PcfTvDP3y3wn79b4O8/nObX52f491fn+cdP13j9+Dhf3z7Mj1+d4cG13fzw5TFunt3Ap2c2cPbwDLtWd7JqssJwT4a+9oixgQLtTTZNGYOmjEEx0smlVJpyJrlIJxMpZEOVbKBQiHTSgSpiiIFKS1OKlCeR8lQynkLky8LB5SbJ+kkqOYvmnEp/m83Odd2c3D/GlaPjXDvay+2TXXy+0MmDM508WGjj4ZkWHp9v5/6ZLu4ttHLnZJWbx6vcOlHl7kInt463c+tEN/fODHHvdD+3Tnbx6YkObp3s5e7pfm5+2M6dE13cPtXLJ8c6uXNmlAeXVvLT0494/WiBTxZWc+PUKr745CDP7h7j5vnNfHZpH9c/2s+FU9v54NBqds1PsG52mBWTPayeHWF8uJ1lk330dZZYtayPy+cOc/PKca5+dJjPrp3k2KENfPLxMc58uJ3b1xe4deMkH589yPkTeziwYznvH1jPh4fnOXpwDTvnh9i+fpCNyzuZHS2werLMmskCywZ9pgcCpgcCxjodhto9Bts92soa7WWDrmaT5rxOMdLIpRQCS8LSk+iacBJlsgGVphwDA61MTw8xMznM7MwY4yMitji/fobNG2fYtnmWHdtXs33bKjaum2bb/CybN4p437bNy1i/doLJ8S7amrPkUg6mISDvSUns67XmT8HjqzlbE/Von2iXbiQpJZGk2n6loOgqUtwqW9u3JEWqA+WTcoKEEpdvxPuhJEsosoTvGfR0Flg1O8C+XSvZs305h/av572Dm9i/Y46De9by3v4NvHdgHUcOruPwoQ10dhaxLANNjeOFMXtLUmqOLHFbUoTYpuo14UoWIpeixKD7ZPy7KSiqXheXZFVB0UTDoaaoaKoQtlVNRdVF1FA3RIzRNHR0XcM0NGxLxzI1XNegtbVIX18LrS1lwsDBts2YvRVzyQw9BtvrsSio1h1msqqga7rgisXil+PY2LYVYxLEPMTzxPumQpeO1iaqTXnCULQ125Yez2d+G2e0bauOXXAcnayvs25A4/TmNL35/4sV/TrD3TaFjEEqMPBsg8DWKGUMihmLwNWJAp1soNHZ7NFecUm5JunAplJMk0l5pDyLdOjQXPBZO9PDSFeW2dEKc6MFJgfKtFcyNOVMhnpF62hTwaOYCUh5NsWcT3fVY24kQ2/VJZuyyaYceiou+9ZWWD4Y0lv16GrJU8pHtLeU6Wwp0d3SRFtTgY7KWwfX2/F2vB1vx7/EMN1ACFy6jeWGwrklGzRICpJuoZoOkiYaFJNKLXqo1GOFtVbEBimOESYSwmVVa1pUdZKqimpasUhWe73CYjxRjRlccuzkkt6IPQo4fc3hpVsGputgOz6ZbJGBAQHE3LljlmXT3Syf6WdwsI1yKUM2K4Q7w7RJSHIsli2ywRoakyyRFCF8JRM0SGJi5biCP5TNhmTSPsWC4G7l8ylSkUexmCZfEOD5dDpFkApEc2IydnAlkiQkiYaY1VM76WtMJgQ7JiH4MwK4LIQ24VJICGZX7BhQNQ3HtvBdi2IuoL29SFdnmaG+IuNDRcaGMiwdyjHSm6O/M0NT0SHwNDKRQxTGDCfXwbZcHMfHcX0cx8f1RBV6Ie3TUs4w2NPCUG8r7dUcHdUchaxNMWNTyjoU0g6FjEMh45IODFKeReQbFLKihjmXdshFNunQJpOyyWdcSvmAUt6juRQwNdbD8skB+trzzIx30tZSJJvx6e7uYPuudym2DhCGWTTdJpWK0E0LWTfidiAVSdaQpTimKKsk3nB01aKzjbJCY1IhIQlGlyQLF5ZpeyRkFVkx0FQLXROOLFUxhVMsdnCJ22bs3LKQFR3L9lE1A920SKUjLNvBdWwx0XOECGW7AuBqmBqGqWGbFo5jEoQCBG9ZOp6nk815gpNlmTEDY9HBJSDxGqat1oUzwZuyhLDjC1i664rGQ9s2MC01Zm7VYPM6thu7pnxbuJ4CmzBuI/RijpZY34gh9IaA4btmXUiriWRh4BEGNqmUhe2oAkgfmmTSNqViCs/TYyEthtj7GrmcQxDEQPtQuK4KhZAoqrm1bFKRTZSyyKadugAVhjqplEE6bREFwtVVyPpkMjapQCxB3LDoxdywTFp8vzCw6o2KIuIp4ozZTEA6tEiHBrm0SXNTSE9XiVIxIJ22KWYNzh2d5fG1eR5enOXy4V5uvN/D/fPLGevN0lwtIckiUpNIiNjhkmQDDXWBS9xOqjWoemOdG5WQGusnd4m4HbAmgEgxXD5ZczdJ4mSvLnS9AVWutfGJmI9EEHjk81mqLU2MjPUzMtJPf1eFrauq3D4zxZMb6/jqyjKeXl/OsxsreXVrEy+uruDV9Qm+/WSK726t5uVnq/j25hzPr6/gxfUpnl8a5cWFQb65MMDnpwd5fGGSRxdn+ObKCh5fGObry0t5dnmcbz4e45tLwzy9OszNM+MMdbtIkogjCpdGQ13EakwmYo5NcvF3lBO/cbaK6GJ8/EsuPrcocDXUj6ONCXHMfFMEE+45sR3r21pqjB0TBpqhkkq5tJZTtOR9qnmPUtol5Wh4poKlS2hKss7K+i0YXhx7Lct4o8FSecOhUXNsJGMBctG5UePtKHIC21JxTAXHlMgFJtnQohA59LXnmBmtsm5ZF+tW9HDs8GruXTvEt198xJ9+d4f//Y+n/O+/fsF//Xqb//nLXf7n3+/xf//pFv/9hyv81+8v8I/vT/KP70/zz5+v8cuzk/zy9EP+9v1Z/vHdSf75wyn+8d0x/vbt+/ztu+P85dsT/PnVab7/8gjfPTrGL89O8+NXx/ji+i6+urmHL2/u4cbCOk4cWMrejYNM9OUY6szQkrfoa41ob/IpnylwvwAAIABJREFURDqlrEkhbZIPNQopg1LWIp/SaCq45NMGmZRG1lfJhyaZUCMdaDFPS6WSd2MHl0Iu1MinZAqhRH+rQ1dZYvOKEgsHhrj8wTD3zk3w8NwAj8528ehMO4/OtvDwdJXH59q4f6qZu8eb+XyhjXsLndw51cq9hQ7unGrnwfk+Hl5Yyv0zfdw/08PDc/18fqaPz8+NcHthgAcXJrh9epi7p4e4fWqQOwsD3DrZx62TPdw9M8Tjq+v54tp2rn64gstHZ3hwZTe3P9rGwfk+ThxazYEtk8xNtNPbnqO3LUd7OWJ8oJ3p0R4Ge8oM9lZYv3aKFVO9XDp9mI/PHubEkc2cfH8rRw+u5cSRDZw8vI6PT+/i9Aeb2LKyi+nBNJtXdbFptpt1y9qYGSkwPVJgYiDHQFtAd7NNV7NFV7NFc06nkFLJBCq+JWFoEroq1Zv4NDWJaSroasyxkqQ4JigjK0nBTowCyqUMQ8M9jI30Mr9hlu1bVrF7+1p271jLti1zbN08x+ZNy5nfuIz5jcvYsHqCFZN99Pc0k8+56EYs6qrCOZlMJkScUErW3eiNcXmGcHAtPl4TuCzXid1Gal2USUoSyXg94cwWbi5JEU4lSRYXDDVDR9HUN9YTYpemJYlCk862PBvXLGXb5uXs2TbLwV2r2b9nFQf2rOHIgfXs2THL1GQ/2awftxcbpMIQtQ6xF0KRF3goqoQUc1QlJVkXkRRdQze13zQlKqoq9n1NiS9SSII9pgoxSxzPheAtYskqlm2hagqWZaLrGpZtYpgirui4Br29rYwOd5AKbHzPrrdJ1mD7qqrGQpwal1WoKKpWh97Xvp+uanELpInjCAi87RiYpkbgu2I+Yok2RN+zY16WXscp1Fznlqnj2CaObYgiI0cncA2aowRnt5U4MZ/i2NY822cz9LcYLO1xaC9bRK5OJZ1kx6oK3eVGmjMJlo9kqeZlhrtSZCMxp8wGFk35FNnIIx06ZEKNid6I6aESI20ua8aybJltoaPs0dOSY8VYiZUTTTRlFPraM5QzHuVcREdziWrRZm4ky/KRLKW0SzljsHZpjqkej+6ywsrxHNWiRzET0tPewnB/N4O9HQx2tdPXVnkrcL0db8fb8Xb8K4xyc9uM6aUIoixumMbzIxTFICmruGGEF2aQDQfd8pE0M25LXIwrNsoKjYoigPSyiqwJ941i2DTGEbOEFMcBZYWGmiARu5iSklwXw2riRY25VbtfWyRNR9ZtFN0iKauomkW5qcC6NZPs3D7Hzu2rWD4zwPRkD+NjPfT0dBClMxi2h6wKllhC0ZE1G9MNSMZg/EZZIRl/L1nRkDQdx3NJRSkymTSFQoZqS4l0JiBK+2RzIZlcSK6QJp1OkclGKHoM4pel2Mklx4JXgoZYuGpMJuuOscaExJJkgkY5dnTFJ4cJKa6Pl5P1iaKma1iWhec7NFfLtLWVGOgrMj5SYf3KDlZONzE72cRoX4aWkklbs0d7S4pC1iIdWHiOiWM7hKkMnhdiOx6+lyKTzpJJR6RDh1IuopBPk418MimHbOSQjWzKeZ9sZFPMBVSbMjQ3ZamUIga6muntbKK7rUBve5HmUpq25hwdzVm6WvMM9jQxMdLBiplROtvKtFYiejuLlPI+Lc05unsH2LTtMEFUxPcidMOhtbUVxw1Iqjqq7qAohgDCyyq2bZOKMiRkMVGWZFUA52WNhCQ4XDWmVlISkUPLcoSIJWsoshFHEGsCmHCLyaqJpJpiHcVA1c1YCPQwTQvD0LBsnVTKJQrdOs/C9UxMS8UwBRzaNAUs1jDEY4apoekKYWBRLqSEE8rWYy6WEGLMuki0uFi2Ecf+hNjl+QZhysLzBVOrBqp3PUNEH20Fx9XxA5MgNOvcrTf5VDV2lx8Y+IEQssIwjjU6Oo4reFuuvwiuD0LRQBQEpnBmeRquqwpnlS9g7l4cTfRc0VroBzquLVxcgW9Rac4TRsKZ5XoqQSCcVVFk1WOJUWSSjSwKWYd0DL2PQkc0MGYFOD4dC2JBDKpPR169SdF1RQW52CY6qdAmk3GJIotCziGXc2gqB2TSFqmUSRga5DI665ZVuHRkKRf393DhQCefHh3k4uFBBvtKFAtZUqkUYZSq86WEgNXIkjpoPlGPGy+6khrqgk4ibgKV5Ia4KbExbvySkeSYyRfD5huTi5wuVZXECZKuLraIqTJhKsA0dcpNeZoqBTJpn86qz/vbO3nw0ShfXVnG19dX8eT6Bp7enOeb62v45tIMr67P8e1na/juzlpe3VrDy1trefbJSp5cm+H59eU8/Xia+2dHuXFsnPsX5rh9dpoHFyZ59NEYT6/N8fWlZXxxfpwnl4b5+mI/n50eZ+mAiyS/QzIhnGiSLAD5jcl3SCTeiUHqCqqm1I9pCSlJgyRuq6qMZuhi28VR7cZkgka5Fu0WAPnGZILGOuOsQThFZNHQKJ6riWkSSbkhbkNrRNWSRCmXTMomcjQCW8PSJHRditsfE/UGtpqIJceurTcFyZropcROCElJoBlyzLdRUFXpDXaajGXppAKXUs5l6VALG1YOsWJpM+tnulg92c6K8RZ2z09w+cxu7n1yjF9+uMv/+ttz/r9/PuH//esD/v7zJ/zPX+7w//z7Z/zz58v8+3fn+Mv3H/G3H87zX7+/wH9+d4p/fnec//7pAv/x/UX+/sM5fn12nL++Psm/v3yfv70+zt++P8Vfvz/LLy9O8urBe3z78AMeXJvn84838uPjw3xzcyfXFlZz5r0Zju6dYMOyVka707Q1eXXhKh/qZEPBy8qlTapNIbmUTiGy6GzN09IckUtpZAONXGRQyFjk0iaZUI8FLiHGZGM4fDElM9CWYqo/y6rxFDtWZjl7oIOrR9q4f26Qh+e6eXC6g0dnu3gQc7Punapy+0QT90618vBcJ5+f7uDe6U4enOvh0YUR7pwZ4P65YR6cH+TBuUHufzTFvYUB7p3q5+7JXu4uDHJrYYjPTvbz2clhrh8d5MzeHj7c0cW+tRWObO7k0IYyJ3Z2cGBTJx+f2MjcWInhjpC+asBQV5a0n8R3kpSzDoEj41gqpi5jGyqWoWCbKumUTSkfsXS0h7mZQbaunWLD7DATgxVmJ1pYO9PCtvUjrJxoZX5VL2smWxho8+ltC+hvz9HdEtHVEtJSdMhHRuwu1IU4ainYpoxpKBiaLODtlo4iyyiSjKqq5PN5DMtA1VQ0Q68LH4qqxgKRjKIlRTzMN5mZHmN+w2p2bF3H9i2r2bF1FVvnZ9mwZor1a6dZtWopo8NdtFRyOJaKpsiiKENpFPHCWERbFH+U2GkZH790LeZr1UQoEd8T8UPhfNLU2v4k151Scixaqbomvnu8z8lqzVEVA+d1maQqCXGsHnNMYpoqQ30tzG+YYsfWWfbsXM3+3WvZvWMlW+eXsWXDUqbGu8hmfExLjQUjUeIh4sOLi2mpKKoQvyUpIS5gGaIExnEsAXrX5LropKoypmmixq93PRPPs4UAqWrimK7KmLGAZRgGlmPFrYgamq6iGwq6qaEb4u+dTXv09bbgOgaKotbXrYnrqirepwbvrwvtiiLEttiJZpvW/9/enX7HVV7pAu9PF0lVdebhPfNbc0myrJLkQZ6FMUYGDAIbW8wCEpAB27KNsYyNLRvb8gTCEwICcUhCSNJDOt1J6L59h/5y/67nfnhPlWTSybe77lpZz2+ts6pUw6lSnVNn2LX3fpGlWbe/ZxB43V6drquawfu++uHOsdUALb5nw+8cZ3QGu3HVj26d4xjPt5CGOh7baOHdfXVsH9KxtmKgkRnYtKaE157pR0sWIYWGvVtCPLHZwY52Ca9N1TAx5mDrujJGmzYqiY0stFCOPbSqKcoyQq0SYHM7wOtP92PLcIiHR2y8PtWPbSMhxgYz7Nnexs7xOsYGfezeWsXeiTrG2xn66zFqqY+mtPDYthSPbY7Rki62jSSYGMtQjwzsGBM4+HgTaxoe+muq0fy69hAe2b4ZW8aGMcJRFImI/jaEYWWXF2bwoxS67UFEKWzLR0EzYbo+irqDPs1CyVQZWH2agYJmoWQ43R5dvSUTpuOg2d8PzTDRV9DxUF+efVUsoa+osrZ6S3oezDLQ21fCQ4WVYI8amVHvjpj4UF9BBbk01bi+p6ijR1MBqr78b023IWWCxx/fgf3PPIoXDj6JPY9txr6pR7B712aMDA8gzWIEUQrL8VEybRR0GyXDVaNGllTfpUJRBd4KeZp60TBRMnS4noAfBAgigSQLIUIXceIjkxGCUDXkluUYlWoK27Xz0rli3lC+qDK5CoU886jYPdnr7etkL/SgWDLRV+j80ql+DewrFvIT3iIKhZI6kCwWoeuqaagsq0DTlk1rsPvhNXh2zzCmJofw6PYqtqyLsH08w+b1CYZaLiqpiSw0kcUu0iRAEgYIghBBECIKIoShiyTwUE5CVMopatUMVeljdKiG8Q1NPLxtGDs2tfDsE9vx2ouP49Abz2DmxUdx5sRrOPHui5h97Wn8+JUn8Hw+0tIbL01i5vnH8NbMXrz56hN4+eAj2L93E57cvR5P79mAZ5/YhGf2PoxnD7yMwfZWWF4I0/RUjyvLgaE70A0LJc2EaXl5OaEFy3JhOh768iCWCnypgGehMwqiZqKg5X24SoZannkvr1LRVM/p01EoarDyXlx9+aAIhWKnT5cNy3bgOj7CMFCN5F0DwnfUL5i+atrqexaEcNUvtZaWHwDbcBwTlq3DzBvKuq5qsq4OKk0EgY8wUMGZIB/l0M97bnmuCnCtBLtMpFmALPMRx6rXluc7CEJHlcsmIh8pUY1wGCZenrFld3tRicDJg1gmotBBHDkIQ5UVFuTvy8vLCl1PV8/1VRljGqsRDePIRRQ5yNK8sXwq1PM6841cFfTyTUSBgzBQzel9TwXyPE9DEJiqYX3kIIm9PNBlI40dJJGJJHZUD648KBfnfzeqMdLEyxvJqyyuOHQQ5gE837dVM9vARhg5ar6xhzi2MNifopx6qFcE0lTNL0lsrGkKzOxbh4V3Hsbp10dw4e1N+OjwRhx9ZQMqmYM4jvMRFFeCW31FVa6oenH14qG+nm5AprewEpBRwZmevASxoHq36H2qlK3UmzcsL3ZHaFRBFrXNMEwDhl6CbhTgOib00qqR9zQNhlnqDsFeSX08MTGAS+/twe1ze/DZhafw+UfP4esbM/jq6kv4/MKT+Ozsbvzk0tP4avEAvr72HL688gy+uvoMvry8D/cWnsDtD5/CvQv7cOvDKdxZOIil88/hwrHd+PTDp7B0dg++uvIilheew92zT+CL84/g7pn1+Ojoekxs8KEbvSgWCnBdp9tnrJPFVSz2qRM33czLlQormRolla3aV1Tl2b15qeZKNlenrKmIvkIf+nr7oOl6/rxVmVyFPvUDQW8vent7u5lzhUIvNKMA09TguCa0Up8KeuklaHnPrk5JYyEPbBXzXomdE/Hi6ibyhpHfXuhm16ksioI6cTVLsEwNrm1gbKiBretbeO+d/Tj97jO48N405t/di8vvv4xblw/hH7+5hH/99TX85x/u4T+/v4v/8+/L+M8/3sb//IdF/NuvF/D9r8/hD788jT99+wH+9N1ZfP+bC/i33yzgf/zDBfzhmxP43U8O4fdfv4Pff3UE//jlHH5x6zX86u6P8Ms7r+F3Pz2Gf/3FB/iXn8/ji2s/whdX38DNM8/g6vxTuHl2P9778Q4cn9mBl54awa7xKsbXRhisWhiseRiseajGJtJAz0sJDaS+avyeBhqqiYVqYqKSWKhIBzI2kYU64qCENDTRqHioSxcy0NEsu2iVXQy3BDaNptg6GmHvjgyHDgzjgzc348rcOtw4thafnBjEzWODuD7Xwscn+vHJexvx6clx3Dw2jJsnRnHz+Ag+PjmGpfmN+OTkJtw8MY6P39uGq8e24vp723Hl6CZcP7ENi8d34Prxzbj+3hbcOLoeN45twvVjm3D5yDguHd2Od19oY8+mFGMtG4n7EITdA9/qQeLr8I3/hkrYh7q0VUAudpBGLoxSDzStF6VSLwyjgMA34VgaLEuVnTmOkwcdVMm6bmiwLR1R4EK4BkLPQuSZyAIT9dSDTGz0VwRaFR/11EMtdlCJHdQSHzUZoZwFiANXlXZ7Fvw82GBZRt7DaWUkQtuyoGmlPFtQh+XYcFwfmqHDdlw1aE6e1WPlZWympWPrtvV46sndeOn5vXhpei9ePPAkDjy7G/umdmL3znGsazexZqAK19VhWTp0rdTtlVXIf1TqKfXC8VxVClfU8kzzYreRerFUQtHQ84CVyiTrjD5omiZM21YlfJqWf8+0/P12gljqu6dGVDRU2aNp5AEcNYiDYRoodntNdTInS/A9C6MjTRx4djcOPvcoXjiwG9PP7cILBx/D8/t24fFdG9FqJkgjH9Vqlmcl2eqHKctU2dme6qVpWhp0owDbMGAYOux8WbiuDctRGdumqcPLg1Qq2K3BMlWGtS9sNAdqqGYpTEPNSz3OUO0MbDUP2zFgmmoEVaNT0mio7bxtW+qHM0uN9t3Z7qgG+CoY6LoOoiRRjecNtU4YhgbTtqDrupqHZUH4LuI4hO85kFkK29bh+zaiUCCJgrw/l7UqS0v1y3JdFehyXHWMkqUBfM+G55jwPAONVMPs/ga2DVtIvBKEq6OWmjjwqMBrUzUM1Q3UoiKmdlQwudHGS3tS/Giqimb6EEYHQ2wYMDGxIcT2sQyNTPXgKichWtUUW0cz7FyXYrxdxs7RCE9ua2JsIMXGtXU8trWNnZv7MbYmwpaxGkYHYqypxahGDoabMba0M6zrD7CxLTFQDrBhKMHaeopa6mPdQIixAR8b201sGR9DvZxhZE0Lu7ZtxCNbNmD7+mEGuIiI/haMjKzfNTA4hCStIIwlgiRGpVJGtdFEWm4gSiqQ1X4MtTegf+0Yas0hDK4Zxej6rQjiMrwoQ5jUIJIKgrgKV6RwRAbN9OGICKYrYIsYQVqB6QhVBukEqoeWZud9vQz0FjsljQY0w0KfpgIWbhDDFQkcEcELVRBOtx04fgjL9lEuS2zeshHDw4MYGlJDLA8MVLB2qIXBgRZsy0G90YLlBSiZDgqdeRt2PiKfhkLeYL8zKl/RMNFTLKj+S7YDEQqI0Icf+AgiH+VyBl84iJIQvu8iSSIYloG+PtWjRTOMPMOtiKJhQjNV9lDnRLZzEterFVAsaejp61WjtRVK6Ovr6zZiVifXvd0T56JmoKip7AfHsZGlIdYOVPDU5AZMTa7FE4+0MPlwHZM7G9i5rYwNIz7aAy76qw7KkWroW05cRIGNKHCQJiGi0EHku0gCH616gqkntmB6agtmZ/bg/bl9eP/wQZw+chDHDz2D+SP7sLT4Lq5/9CY+ufw2Lp39Ee5dP457147j7o0TuHfzGL66NY+714/j44tv4vbi2/j08tu4tXgYNxbexNLlQ7h8dgZvzjyNV2feQJRUYTheXjpoIwgiWKYHTbdR0C3ohtsd9dC0PJRMB8WSCV1zYJgOTMuFZljQDFvdbqhSw5Jmww0i9GkllfGlldDXp4KFhaKBvkIpL0HTYDouirrK+PJ9H4HwUK/GGGqleHjbILZsXANfGEiTEEkUIBCqFM5zVxqtW7YG21YBrs4BsmUZamQpq6ROVhxd9dlwTXiehXImEEU2PFdXIw4FqudVFLrdpuquZ6JWC9BoqBE8k8RXfbUCB1Hsd7PBPH+l8bvnqcBPmgUolwMI3+yOiOgLC6HXyeZyu6WJ/qoMsjjxu6Mo+kJlYqWRQBDYEL460A2EgzDwVMNYXx3s+p6R/7pr5RmDdt5k1oAr9O5oj0KocsUoD7R1pjhvSB9HKgCoXsPJM7VsRJGjGtGHDpJYBcCCwO5ms/nC7PbpSkIXrXqCLHZRTl1kicoaU6WSJsaGAhx5ZRznD23BB2+M4sJbY1g8sQNTuxqoZOpkoFgsPjDyX1+xV2UT9fWgN++rp8rpiisZSp1so1KxG5QuagU1EqLWt5LN1cnwykcK07QiPN9DGEd5k/Je6JpqMK/6OBVhGDos20QYeiiXE/TXIrw78yhuf/QC7l48iDsX9uPzxefxxdWX8dW1GSxf3oel04/j8yvP4yfXX8GX117CT2++jJ998jJ+cuUF3Dr3LK6fmsKt8wdx79Lz+OLqa/j0wgtYnH8Gi/PP4PbFg7h38UV8sTiDWwv7sXzpWdw+O4HLJzbj0W0ZLLOAYrEHuq51A1wqmPWQapavFxGKAIWC6lMjwqDbzLmvWFClTH0rpZoPBgrzYFWxD8WiBt00VH+ekoZiSVuVObcydZZBX7E3LxXKe2MVC3kWSaHbN6wTVNS0InSt2M02KeUjohU7Da87DaO1AjzXhmWVUNJV0MN3DcShjUgYkJGLWuZjcscYjr21D1dOPY87l1/DnUsv48a5F3Hz3Ax+8snb+Psvj+L390/g99+cxB9+9QH+7Tfn8L9/fw3ff3se//GbC/jvvzmHf/rqBP7lm3l8/90Z/Mdvz+F//eM5fP/tCfzHr47h+58fxj9/NYt//uoIfv3ZMfxs6Uf4p6/n8Is7s/j23jH84/0z+IevT+Hza2/h/bcew+FXtuCVp4fx1M4Gdq7PsG1MoiVNlAMdmSghC3SUEwtxUEQiSshEHtQSOmRgIA10pIGGcmwgi3SkoYZ62c1HP9SQhCYqiYPN62qY2NjAtnVNvPjsNpyYfQYfL7yOu5dexqXDm/DRkXW4NjeCG+9tws0TbXxyfA1uHu/H9aP9uHpkAFeO9GPxSBtXj67HzRPjuH16ArdP78Anp7bh2ntbsHhsHLc/fAyLc1tx48Q2LBwaxY3jm3Dx7VFcPrIRSye34/qxcVw9uh6LRzbhzI/W44XdNWxv+2hkGhK/gErmwDL6VMN/owBdK8A0SpCJB9tSWUXNmoTnmHmWZd4vr6CyLlWGlIFSUQUZHE/ts9Roqar3kpZPhqZ1+ynZlg7HNiA8G4FnoC4TlEMf5TSE8GyEwkccBSqLxrXQbNSRJRlsy4ZpWrAsNbCJZVkwDAO6YUDTdCRxqILhnUwey4Jl2TBME4ZudsvmTNNArSLx9JOP4MC+PZjetxv7n5rAnl2bMDrcRBR68F3VCN1xzDxIooItKkNKy0c9LKLQLcPVUSrqKGklmKYF07Lz73w+0INuwjDUMUrns9NNFYwrmiUYpg7LtPIMqpWsM8NQIwyK0Ifr+dDzIJ1hWLAsNRKpKvHr3K72u5apw7F1bN6wFi8e3IMXn5/E8wcfx/TBSbzy4uN47JFNqGc+htfUUE5CZKlArRyjkoaqpD5wEQoXzWYFZRmiUo4hPAtp4KGSRQgDH5Zl5H0pfaRJgCjyUMnifDnrsKwSLLOEWjXF+KZ1qoWAZcIyNZimpnptWgaEcBCGPhxXtTCwTE0dL+TZXZ3/zbJUiaBlql5dmqa2qWY34LdqZEZDz0duzEtWDQOmqfps1SoVRKFAHIlulpbnWvAcE0kSIApc+PnANIFQJYxB4CBJ1MiJqim8A9+zUSnHCISrmsQHFnaOV/HMIzXUUxORZyP0XdRSB9tGPIy2XMjIROwbqCUWqpGG4aqB8UGB2C8h9IqoJwaGGi4a0kclCVAvxygnIaoyRqMi0F+NMTJYw0hLYrAcYrCWoCEDDFRijAxW0KqGaNVTNGsZssCHDB20KgkyYSCLbMSBAZm4KKcealmMRHhoZAJZYCMLXezasRmVJESzEmNdu4Xt4+uwfdN6BriIiP4W9A+N7KpUm0izMirVBprNJkbaa7Fh4ziarUHUW0NotIZQrg0iKQ8gTBqIswZag2NI0gr8MIOIKgizeh7oqiJI6sjKTYxv2o4Nm3cgLtfhBik8P4YIUohAwnUjGJYPzfRgOwFMJ4QIM5iOgGV70EwPrhdC1prwgxSeH8F2BCw3hO0HCMMUcVJGmtUQJxJZWoEvItSaLZQrGSqVDEmSwrZdlHQTJd2E4brQXRteGKGnUFI9uHrzRqGa0Q1y9eQN7XuL6oRKN1XgzXYdCCHgeR4cz4UnXPi+BxEEKGidvmQFFEulvFSxD4ZpqpI3P0BfobTSg6ZURKGkTvYe6lWjK5Y0feVEr68HDxVUX65Oer8qgSqgUFTv0zRN+L6HkeEB7Noxgr2PjWDPzhYmd9bx2MNV7NousWNTjC2jIcbW+Bio2ZBxEU3poJbZaNUE1jRjZIGNcuxj3doMz+0dw/tv78Unl2dx4+KbuHruTdxYOIRPLh3CjUuHcPfGHG5dP4Kblw/h5uVD+PzGUfzs7ml8+en7+Or2KXx9+zQ++/gElj8+jq9vncRnN+fw2fXjuHrudVw6/SKufPgq9j+1FVEcw3EDOK6PkbExREkZlu3BMFVj95LpQLM86IYNMw906bYHXTcRRxKaZuYjH1rQdQe6bqNY0lHSDBimi0ZzEJpu5E1hjfyXbBU80w110qAZqvGr65moVyOsacUYHoixZ2IAB54YwZOPNPDkrjVYOxCiXglRzRKEQgWLHFtXfXY8C65nIY19RIE6SXFsA7atd8sVbVtlSUV5KaDnmWjWE6SJQBx7kGmgAjmRl2do2chkgGpVYGSkgf7+DEnidftoqYbzDoLAgZQhwjwbK459hEKVHgahKunzfD1v+m7C8UwIVwWdRODAD1Q2mMomWxk5UQWxVLAoDNVjgsBEvR6hUo7g+2r0Qj9/L76vRjB0XK0bABO+6gcWRioIJoSDIHa7QblOw/hylvfuCmyIQGWAJYGTZ425yDIPUWwjSRwksXo/kXAQhTZEHtQKhAqQxZELKQPEgYNK4qOc+qiVBer1CGnmQwQ20tjC1nUJTr62AefeWo8PXhvCB2+0ceTVTXh4+zD8wM+HpVc9pIqlkgpkFXvRm5cTarYJ27VhOhb68gyFolaE6aph5f1A5KWxpW45iWkaKOmqOXBBK6DQ15MHuXqwduvnAAAWFUlEQVRXRubLMxQ0o5T31tHzpuWF/GRWNUO3rCIem2jjxtlXcPfKq7jz0Qv47NILuH3hAD45vx+fX5vBF9dn8OnZaXxy/iDuXXwedy8ewPLlg7j70QHcu3AAn57bh1sLB3Dz9H58cnYf7lw8iM8uvYQbZ/fh0/PT+Pjcc/jk7AHcu/QK7lx6GbfOP4drpyZx/tguPDbRhGWqIEA3G6rYpzKxir15eXUBlmV1ewGZppVvx1SGaidbq6+gmkv3dbeJxW65ZqFYUs/XVMBQ0030FgrdbLlCsYBSUZVwOo7dfa5mFGCYmgpsFYp5meHKKIjFUi9KpSKE3yk30mBaZvcEs6j1oqSp3jumoaGchdi+eQzbN42gVQ0wvCbFhtEynn18E57esxGbRlJM7V6PV/bvwIfHX8bFk8/jw2PP4valGXx27Uf4/Oo7+OrjI/jFnaP43U9P4vffvI8/fncG//zNafz7by/gT784gz99+wH++Mt5/OmX7+PffzWPP/7iGP748yP4wzdH8Kefv4s//PQt/O7z1/Gbe6/gu3s/ws/vvIPPFl/G73/xIb5dPoal86/gm1vHsLTwKk4degr796zH5naE8eEIwy0PlUhHNdJRTUyUE0tlYUVGfqlDxoYa3TAooRwayEJVapiGqpeWahyvIw3N/HYTa+oRDjz9CI4feg4XTryMmwuv486Fvfjy0h7c+3Ab7p5dr/pnnRzCpyfHcPfcTtw4PoLFowO4cngAl98dxOV3h7B4bB1unNiCa3PbcPnIJlw6vBGX3hnD4tFRXD02hsWj63Dj+GZcemcDFt4aw6mZQSwe2Yjzb43i0rsbcO3oBiweHsOltzfg7f1rMVwpIXJ6EHl9cMwChGMgEjYsowThWvBdE0nkw7ZUQEAFbTRUsgjlNMzXkUI+el8RfiBQ0FQfKNUgXctLjFUgtDOqb6mkQ9dNmLrqb+Q5bjcjxnNchJ6N0LURuBai0MtHNvaRpjGqVYk0iVCvVfHort0IghCe48JxHERRBMdx4Xp+3mfOQRJFeZaXiSAQ8FwHrq1GqbNNHZZpwHJU0CsQLtJEoJz6GGxVEPsWsihE4HtwHAeObSCJPQz0VyB8G6ZpwjLMbhZYJ5hkWSZc24bv+7BNVR5n5dlPjq0yk1TQxYZtGSrwY3YyoFSgxjR1OJaR32/Cd23V0NxVmdGqD5SFJAqQhCHC0EcSCQSuBcfSEIceAmFBpqplgkwFAtdEGrnor8fYsWUt9k09jAPP7MajE+OY2DqG0cEKdm4dxuiAxJb1a9FfV6NjJ6GLWiYwtraORjlCe6iBZi1BGrmoZQES4SDy1Q+BwnMQCT//4cVFHHnIIoE48hEFjjoWcFcGOfEcHb5tIHAtBL6NchoiEh6EcPIenh7CUMC3TVQrKYLAVSWMlipXtC0DlpnvB4wCdKOUZ/SpEX5VgGultHDlPpUFbNsmTEuVVnruyqjPtq2OV2zHRLUikcYRPNuGY+kIXBNJ4GBooI7B/jqC0EW9UUbo+fBcB1kaoNkoI448JLGPVlUNbiQjF1koEAkXsXAQ+zrKkYs0sJH4Nqqhh3LoIBMmyoGtmspHHgJfR+QZSHw1j+GBKlrVFDUZopL4kJGPchqgJRNUY4FmJUE1DVFJA1RSgSzykcUC5TRE7LsIPRNx4CAOHAjXQCUTqMoIVRkhCTzIMEA1CpAIF4lwVXCskmK4VUWjHGGoWcb2jSMMcBER/S0YWT++q3+ojSjJkKQSSZah1Wiif2AIA4Nr0egfRphUkMo6EllHHFcRJhXEsolGcw2EHyOMayhXmkjSKtwgg+MniOMqUtmE7UWwvBBBXIbjx7DdEI4bwjJ9hEEK2w/heiGiKEKSZvBFDN/34PshbEfAdjy4roDvhxBhChHE8IWPKEoQhjGStII4TiFlBWlWQaXWwPDIEIbba5HE5bxZuIOiZqJP06FZNvxI9dZ5qFDsNivv0/Q8c6uEvrwfV19eHqgyu4oo6Dosy4TtOnAdC6apfikzTRslzURfSUdPnp3QW+hFX0llaZR0XZXDFUt5w1UdWsnKe1fkGQ2lYj6kdqFbjvNQsQd9fQUUiqpEplgsQjfNbkBONywYhgXfD1GvVvDI9jHs3zuOqT1DeGpyEFN7BjH1WBNP7KxickcFT+zux9jaELXUQD0zMdTwsKbuYKjqoL9iYbTpYN/uFs6dOIDPb72P5aX38fmnZ3Dn6mHc/+w0Pr91Crevn8Ddj0/gzvWjuHX1EO5eO4xffnEe3351AT//yQJ+unweP7l7Gl9++h6+uHUCX945ha9vncatq+/i/MlncfHUAcy+9iRqdQnPF7C8AEKEECKCZbuo1KooV6owHB+W7cNwfAihsvVsx4PjeOoXbduBnT/GsUW3gbxhuqrU0XKh6SZ0w0JRM2DbrgqQ2uqkoVIJsWG0ji3ra9j98Bq8+MxmvLp/C156dj3eODiO1/avwyv712Hf40PYubmKdWsraFQj1Csx0tBXPSgSgTD0EcUCYejB9508SGXBcfJREIWhsopiH0kskKUBypkKvMjEg8wcjA5XkMUOquUAaeIjTT1kqUCzFqG/P0MQqsyuOBF5dpWLIHQQxy6aLYlmPUWjFmF0pB9pnD+/7KFcVlliKkvKRBg5SNMAgXAQxypLy/UMBKGLMHLhB3kPL8/KyyEttFopMukjjFzUawH6GxmSyIHMPGSZDykFkkQFssLQRhSp8sNKJUStmiDLXASBAVkOVbljYCFLHDSrASrlAGnqQiYOZOIhCkzUM4HBZoxy2UeWOmhUBRr1AFlsoyw9lXEoHMSRp8oeRT7SpG8hTX30tzLV2ytQmWJZ7KJcDpAmAmkaoCZN7H2kjjNvjuPsj0dx9vUhnHtrBG9Mj2Pnw+vhhp76HvaojCTHtvPAsgo0O66FVMbwAw+ykiGIQpi2pUbU9Cw4ngvbzbcNtgXHVScWltMJpOgoGZ3RrYoIQx+2bULTiurE0Tbz0bUM1RvG1OE4FnSjBE3rg6YVYJt9eP6pjbh2ej+unt6PTxaex62F57H43uO4cnISF0/swZX5/bj83hSuvT+FC0cfw+LJp3Hu3V344NAunHn7UXz49g58+PbDOHPoEXwwO4HL7+/FtdMH8NGJp3Hl/X24fOoZXDy+F1fnD+DWwku4efo5XHpvCh+8+wQOPL0FllnKs7byPlzFlRHPOllSuq7KPAuFAjRD75ZvdjKtSloBekmD55ow9by5u+epESnzUdSKxYLKeCuqnoQqwF/oNqLWikXoWgFp6OflO1q3X01n/qVSAZahd5s063oJpl5EOQ3QkDGGm2UMNivw8kwW3ShA1wswjBI8x8Dju7bg+Duv4uzJt3DqyMu4dfU4fvHlAn791QX89qcf4dNLR3Dx1Bs4c2waH188jMtn3sC1c4dw//Zp/OzOcXx77xQ+u/oObl/+MZavzuLe4pv48uYhfPPpYfzDT8/gt1+ews/vHMY/f3Mav7o3i1/f/TH+fvlN/Prua/j205fwq1vP45dLB/H5xcfx1ZUn8NXifvzy3rv46afv4A+/+gjXzryC/buHMfVIG5vWJhhtuNg8KnHgiQ3Y9/g67NjYQKtso5HaaFUc1DMb5cRQJYeRjUpsQEYmkkDLs3wtyLyPVpKXLUaejsgz0ShHqGYe6mWB+WNv4Vf3P8XdKz/GFx/tx50zO3Hr9CjunFqDpRMt3Do5iJvHW7h8uIErh9fg0uER3D49gcuH21g4NIjrJ7fi1pnduH5yF87+eB0uvrMJC4fGcP7QCM7NDuPcoVEsvL0Rx1/sx/zrw3jvpWEcPrAGRw42ceGtdTh2sI6FQxtw9chGnH9rA57dlqIRlSCsEoSjo1kJkQQuwsBFs5pisFmD61ho1jJUEh+OrcoNfeHDtEzEoYvIV6PrlTTVoymJQ/ieqzKndC0PeuvqMi/B65QQ6roOU7fgWCqzRvU/iuB5DpJAIPIdlKMI5TjAYF2iVSujnMTIIoEkDiGzGNUsRhZHyNIEcRggTSIEwoPwXUSRUJm7vossClCWKaLQx6MPb8FAU2Lb+Fo8sm0NRgZSNKud7CQfwnNRTkIIXwVnsihEJY3zYI2PLPKxYbSB9cN1JKHfDTapnkwqIOg6Buw8iON5NhzDhG0acGwNwskDX7YF4djwbROumZfe2yaCPBNoZXIhPB+RcJHFPpLAQ+Q7iHxb/TiRBqimEWQSoFaOIGMfMgkQCxfVVKCWBaimAforIWrSRyMTGGok2Lyugc0bBjCxbS3G201sbNexdiDDQDXA2GCKPRMj2LquhW0bBtDuTzFQjbGmHmHdUAWDjQj99Qj9tQD9tRBxYCNwTKShj2olQeiroKTvOWhWpRrkRHgoyxQyFgjypuuqQbuBJPYRBzZCVzVRH6iXkcU+IqF+xAmEg0ZNIo18bN44goqM4LkWLFuDaZVg5KNg2rqmLi0NlllCnAiIwIfr2ggCgTTNIDy1fqwZbCFNgm4ze9vR4domHNtEFIaIowDCd9Bs1CB8BzKLUJExhGcjCVy0aiE2jzZRTX20h5po1iWa9QpiESAJBCrlGA9v34hGI0V/o4yKjFErR2hUU1Ty5ZVFAjINUI4FauUQSeggCVxU0gB1GaMcC8SBjSz2UU0FqmUVcKrGPsbWVNBfiVCXoXqcrx7XzGLI0EE1i5CGPrJIoF5JUclC1CuJCnaFnppiH3HgIPAMVBIf/TWp1jHhohwLVJIAWeijkUZY06qgWcsgYx9jawcwtqaJjcMNBriIiP4WSDnRI1stKYSUQqqp1Wp1JynVfa3OY4SUhiHUY4WUwhArz119/6rrhiGkIfKp87dhSClb3fuEEFJIdWkYRn6prqupM8+V+ztTh7raku3xtpyYmJBSyu48egxD9vT0yJ6e1ddXTcZfuL3znAce2yONfFqZ31967l+Yx197vPGX52Os+j86n41aBkK22y05PTUupybbcmqqLaen2nJ6qiWnJtU0PdWWE+MtKYUhpTBkS+aT6JEtaci2NOS7rz68ZX5uSi4vzefTgry/PC+Xl+a6ty0tzsmlxdnudH95QX53f0HeX+5M6vFLi7NyeXle3l9ekMtLc3JxflouzE3J+blp2Wq3uutDZzkahqHWu3Zr1bIXq9aF1euDseq2H95udJf5yqVYtW4KOTHeltNTE3JmujONy5mpcTkzPS5np8flzFRbzky15dRkS05OtOR4uyVbLfUNEcKQQhj59QffvxCGNITRvS6Eka+Yfz6peRhyvC3z5SH+7DVWJvFnr9d5D7JzKcWq1zL+y/m0WrI7v9W3rzx25f/QtL71w8OVxur32nmdllz1+n9t+rPXNWSrJR74X+Wq13/gdqke22631Gu2xAOfxwP/m/Ff/b+rPg/Red+GnJ5syfnZcTk/25YLMy25MNuWs9PjcnJyQgoh/ur3uLMcVpbv6nWv5y9cN7rfW7U+rp5fvs4Y/9W8erq3d57TuX1qoiUX56bk4ryaluan5cLchFycm5ALcxNyfm5Szs9OyoW5lWl+dmJlmhnPP4MJOTczLhfnp+Ty4oxcyOe5MDclF+Ym1bwXpuWN9/atvXjs6aH52Uk5PTWxajv017ZVf37b3/3gfpF/59X/3vNXtsF/bVuo5rOybf7B593T818un1ZLynZLyol2W7Za8gefe/7ZG4YcH2/L2ZlpOT83IxfmZuR3ywvy+++W5O/uL8rvlhfkd8sLcnlpXi4uqG2h2j7Oy++WF+T95Tn53fK82lYuzMjlVZf3l+bkd8tqur80J7//bkF+tzwr7y9Oy++WZuT9xWl5f3FKfrc0Je8vTcnlxUl5f3FS3l+clsuLM3JpYVouL83KhbkpOTku5XhLyLYUcrwl5MS42hdMT43Ldkvk2/n8OywMKUVPdz/QmUTnuuz83bMy5ctKCEM6Tqm5YU1z3fLSory/vCiXFqbl0vyEXJpry+X5tlyaa8mlOSmX5lpyca4lF2elXJxtyYXZllyca3enpfkJubwwJZfmp+TCbHvV1JLzs638+ricn2nLuemWnJ1qyekJIacnDLk4Oy7npltyYXZcLsyq+9vy76QwVq1X+fe+sx1ot1rSMAw53m53v3OGYeT7IaO7nTCMB7/vxqp16y/tux9cz1YmdVyyaluUT62WlK38oGXlOEZ0b8uPaNTfq7Zrne1oqyXz4zMhpyYn5MTEuJyampDTUxNycnJcToy383mvvLZY9ffKdl/KlhSy3RJyvN16YHu6cnzR+bvngdsNw5C63lM2zd4tP3xcd1/YuV08eNm5X/5gG91ZB9ut1sr62Nk/GOrxrVX7INl9vJQT4y3Zbks15d/tVkuoS2nIyQl1/DPelvl3QuSPy/dH+T6ms2/r/D8tKbvXxar31nk/ctXn2XlMd58pHrzsfgbC6C7bifF2d7k+uP3pkUbPg9sjuWo/unqfIfJ1TUrRXQ8fWMdXLcvOOtmScuVzlmr5T02Odz/PVj7JVetPS62g+SRX9q35FAt7Q+y69c5yeuAYSKj1Waxapu12K/8cje7y/OExi3qu0X0PnfX/wdf+wfOMngeOu364LGR+vNx5P519QaVi6v+/z8m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P6f+r/zGRAMWVXOyQ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data:image/png;base64,iVBORw0KGgoAAAANSUhEUgAABLgAAAMqCAYAAACBrPiQAAAgAElEQVR4nOzb13Obh57m+fkTZqt7uvt0OMHHxxbFhEQCIEgiEIxiAEEqJ1ty0rEly1YmFRjAgMAclCjJipYtUYkECZIAAeYMRjBIss+ve2ar9mJrL7Zqt2r35tkLsM/UXOzdVE3V1POpegvAC7wJ5A2+9Xv/w38g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vr/l5m5x5Cdu0/MGaVitNjFZCkQY1qepJlsYjDkSUpKtmj1FtGn5Yo+NVP0KRmiUurFoEmTnLRMsRgLxGyySUpqrpgsxWKyFIhebxWLxSYWS5GYTHliMGRLmjlfTBl2sWSWiMliF2vmAbFYD4glY7+YLfskzbJXLBn7xWgpFZNlr5gs+yXNtFvSTCWSatkrhrQiMRhtkmIoFr2+QNJMpWIy7xajyS4aXY7oDUWiT7NLSlqp6Aw20acUiE6fLzp9gejTikWfZhedIV8MqUWiT7GJ3lgqBtMBMVn2S07eYbFk7JNU425JTbNLqrlUDOYSSUmzi9FoE0NasaQaS0SfWiB6Q56kmuyiNxSITp8rGda9otPniUaTLVrdLknWFYk+pVi0+nzRaPNErdklSnWeKDS5olTnSaIyUxKVOZKgzJcERa7EJebIzsQcSVRmSmxCtsQkZEtsglV2KrMlVpErCmWuJCjzJFGZJ0p1dJtEVYEkqnZJnCJbVOoiSVDmSkxihuxMsEpMXKbEJOTKzsRciVXkSawiXxIUeZKg3CUJyjyJjc2QHbFWiUnMEaWyQJTJRaLSlohav1s0+lJR60v/X2WyXZSqAlHrbJJq2StHPj0pnx7/TrJ3HRO9+ZDoTQdEZ9wvevMhSc08JmnZxyXN+qmYso+J3nxg+/19kmLeJ6kZh0VvOSQG82Ex5RyT1OxjorceFr3loCSn7Ra95aCkZR4XfcanorceF0P2F6KzHpe07OOitxwSfcYRSTF/KoaMT0RvOSxa0yHRmw+JznhA9KaDok7ZK5q0g6I1HhG14YAo9XslMdkusRq7xKrtEpdcKjvVxRKTkCexyiKJUeRJgjJfYhR5EqfKlzhlgcTE5chHO3MkZmeuxMRmS0xcnsQo8iRWkScxifkSk1AgOxPyZWeCXWLibBITmycxCXkSk7BL4pTFEqeyS6zSLonq3RKnKJI4pU0SVHbZqSyOLgqbxCqLJVZZJAmqYolV2kStt0ucyi5K7W5J1BRLnNImH8Xmyw5FqexUlkqCyi5xyiKJUWSKUlskar1Nkg27Ram1iSalWJTafEnU5IkiOU+Uul2i1O0ShTpHlOocSVRaRa3dJSp9kSiS80SlLxalvkgUybskUZ0rSk2eJGoLRK0vEaW2SBI1eaLUFohSu0sUmlxRaPJEpS8SZVLu/2W1lv6vSlW2qLU2UaoKRKnOF4U6V1TaPFFr80WpzReVtkCU2iJRJheITm8XlS5fVFqbqPU2UevzRZNSLGp9iah1dlHrikWts4tKVyRqXfT/TKnJF3VyrqiT8yRRnSM6Q6kkJxeIPsUmiUqrpBnyZFdKplwtKZHO3bnSmpciHXaLtObp5KryH8Wh+Udx6v9JHMm/kQrt78RjSZBq/QdSZ/hInLp/Flfax9Jo/IM06v9JGg2/EY/+n6UzZ6e0WT6SjkyF3MzVyJ18jbRnxMhNyw7pTP1Abpk+lE7dP0mT4u/kZspvpTPlt9Kq/710Gj6Udv0fpDX5t9Ku+620638rTep/kEbVP0ib7gO5a9VLhz5Brus1ci8zU+7lF0v3ie/lzZmr8vTzb+TnQ8flUckBeXboC3n553MyVOkRb2WjPL/kkO4yh7y6Uitz956K190uPY4m8bnbpafSJa/KHeKraxWfs13eVLvEW+OWF+UOeXa+Qp6VVUh3Za28qmmUlzVN8qzCJW+qPeJzdcqLqibprWmSN7VN8qauXQabusTX0iXehuvS62kRb9steVztlL6OLgk8fC6Bhz/L+ONumXjcLcF7P4r/9hMZuvVIfJ13/4+X7tb/vbf9tgzeeSxjP76Q0JOXMtrtlbGXXpn0+mTw527pbr8uQ3cfykR3rwSePJfAo2551tAu3pt3ZPD2Y/F23hdv51150doprzruylDXExm9/7ME7jyVl623pLu1U+45PPLYc1Me1LXLI2e73K9pkzvVLXK/tk3u17bJvdp26XJEHx84b0tXTZvcqW2RB65OedbxQF7dfSov7z6Xx+2P5H5Dl3RcbZS2K27pqG6R67Wd0lLVIp5LtVJ+4qR4LlVIW6VH7jTdla6GLmmpbpLWKo+4LtVKxXdV4jhTI45TVVJ9ulIcZ+vEcbZOqs9US+WZaqkt84jjfJ3ca3sk151d0um+JZ7LDeIud0uLo008FS3iqWyUqjM14r7skYbKVqk6UyuVp8rl6smLUv71Oaktc4jjTLVUnSoTT3mNVJ2pkroypzjOVonjTKW4y+vEU+4Wz5UGqbvoEMfpMqk6fVmuniqXyu+uiPOiQypPV0j1d5XiKW8QT7lHXGV14jhfJzVnHeI66xBPeZ14ylzivuiWhnKPuC7WiausVuouVkvt2SpxnKmS6m8uy9WvzorjmzJxnqkWx+mrUvH1Rak6WSbVp8rEea5a6s7WSvWpCnF8c+V/q/zzhf/zuwNfSdnn30nF1xfl6omzUrm9fc2pcqn48yWpPlkujpPl4jh9WerOOMRx+qo4z1ZK3ZmrUnOmQiq/vii1py+K+2y5uM5VSlNZnThPXxbH15ek7nS51J6pEPdlt9RedEjN2WpxlXukre6meBzXpaX2ujgvN0i7q0s6PPelw31Lbjfek1sdT+R25xPpuvlU2pvuSKvnttxsvSt3u57Jw7vd8uD2M7l7/YncbX8gD9rvyuNbD6T77lN5cveZPH3iFW/fuHh9E9LvmxSfb1J8/inp909Kn29C+gfHpb8/JIODkxIYnpdAYEb8gRkZDi3I6PiiDIfmxD88J4HApAwGpuRNb0je9AbF2z8ug4OT4u0flUBgRgb9UxIIzIjXOyw9vUHpfjUsvb1j8vyZT35+6pXu7kF58yYg3S8G5ednXnnxKiAvuv3S3d0nb9745cWrgLx8EZAXr4Ly8s2wdL8KyssXAXn5Zlhe9AyLt3dc+rwT4u2fEG/fZPSxf1L6BqdlKDAj/f9+Pt6Q9PePi883LkNDE9LnDUm/dzR63b5JGQ7Mi98/JV5vSLx9YxIITEvAPymBwJSMjoZlNDQvYxPz/zo6Mv//BANTMjw8KYHApAz7xyUwGJKAf0z6X7yRIe+ghIZDMj48IWOhSRkbnpCpiRmZHJ+RqcmwjI9OylhwQkaDk+IfCop/MCgB/5j4h4IyHAhKYGhUAoMhCQUmZSw0IzNTqxIYmpTR4SkJDI3KxOiMDAemJTA4IeOjCxLwj0toaEIC/aMy1D8s/r6A+Hp9MugdlEB/QMaGxyQY2N63f1iCgWEZDQQlMDgky+GwzExNy/TkvEyOzUnIPyrry2syGZqQydFRmZ4Yl7HhoEyMjsrkcEimRsdlcmxKxsfGZHx0QkaDEzI9MSWD3jcS7PfKUPdL6et+Lt43LyS8MCerS8uyvrYhkdV1WVtel/XIO1kMRySyuilrSxuyGF6TxfCqrC2vSzi8KsuLEVkML0l4fkmWwhGZmZyWpcWIrC2ty/LiuqyFIxKeW5L19XeyEXkv65FNWV6MyFJ4TRbDS7IwF5bl8LqsLq3L8mJEpqfmZGZ6XpbCEVkMr8riwrKEZ5ZkYTos4emwLC8sy2p4WRbmwrIUXpZweE3C02FZWliNnld4VSLLEVlbjcjWxq+ytfGLrK//Khvrv8r6+nvZXH33f6+vbP6X9ciGRFbXZGt9SyKLa7I0F5a18Kosh5dlKbwq65EtWV+NyFJ4WdaWo9cR/V42ZCm8JkvhiKwtb8na6qYsLyzJ8sKahOdXZWlhVSLLm7K+tiVrS5uyvBi9rvDMmiyGI7K29l4ia+9ldXlLVtc2ZXlpXdbXtmR97b2sL2/K2uqGLC2ty3x4TaYXIxJe3ZTw6rosRTYksr4lq6ubJ/5H/yYjIqL/DnZl77Haig4jZ9dhmC17YMnciwzrPlis+2G02GG0FEGflg1DWi6MGYWwWAthSs9FakomTMY8WMxFSDcVIc1YCGv2HqRbipCVXQqTqQBGcyHSTfkwGvNhNNuQbrbBZCmGxVoCi/UgjNYDSM/YD1Nm9LnFegAZWfthsh6AJesozBkHYbLsh8G0B0bzHqSZSmC07EaaqQTmjH0wWvbCaClButEOo7kUaZa9SDXvhSljP9KMdqSbSpFm2YdU814YTKVINdphytiL9Iz9SLcchN64H2nmQ0jP2IdUox0G814YrQdgtB5AmvkgTNbDMFoOwGDaA316KZINNiQbiqFLK4E+vRSGtFLoDcVIN5UiJbUY+tRiGNJKoU0pRrK+CJrkfKi1BUjSFUGtLYBGWwiNrgjq5AIok/Oh1hUiWVeMJG0h1LroOpW2AEm6YiiTC5CoLkCiOh+aZBuUSYXQG+xQJOdDmWSDWmtDojofCk0BFJoCJKrykKjahUR1PhJUuxCvzkeCuhAJ6mLEq4qQqClGgroICaoCJGqKEK8qgkpnhzplD7Rp+6BN3Q+D8RBSLUehMx6EMfMI9KYD0Bn3Q5u2F+nWozBmHY8uuceQkfcFrIUnkF38DTILvoZl1wlk5J+AJf9LmHd9iYz8L5FV8CWshV8hI/8E0jOPwZT/BdJyPkNazmcwWD9FivUTGDI/gcH6KbSWT6CzfIYU6xfQZRyHznIUqZnHoMs4Cq3pKPSWo9CmH4Al9wvoLUehNx9BWuZxaE1HkWz8BBrDUSSlHobKcACJur1I0O5BnHY3YpJKEKMpjb5W26BIsiNRXYiYxFzEKgoRq7Dho7g8fBxbgB3xhYhTFCMmsQixqiLEKYv++pk4ZSF2xOYhXmVHgtqOBHUJYhXF2KksRJy6FDsVxYhX2pCgtCFRY0e8uhjxKjvilCWIVRYjRlGAWEUh4lVFiFfbodKWQqEthcF0DLr041DrDyBWZcdO1R7EqUqQqCmGQmtDkqEESSk2KLVFUOuLodYXR9cZiqHSF0CdUgCNoRBqQyE0hkIkpdqgMdiQlGpDcpodan0R1AY7VClFUOmLoNbaodYVQ6ErgiK5ECpdEdTaIii1+VBq86HWR/8v1bpCKLUF0Ojyt49fCEVyPpJT7VDpiqBJsUFjKIY6xQ5Nij16Xil2aLQ2qPX27aUYKm0BlNpiKLXFUOnsUCbZkKTfA01KKVTJxdCm7YFGXwxVchGUSUVQaAqh1tpgMJXCZNmLZG0uCjNLcNicg3NWM2oLs3BtVx6+zczFny1Z+CbVgLKsdFw0qnE2TY0zaVpcNqeiyqSA0xiDGu0/wmP+GG7zn1CV+kc4zDtQrv0D6q1xaC9IwtXUD1CT/iE6chS4kadGR0Ys2lN+j1btP6Mx8W/QnPi3aEj4X9Cs/E9oVv09WjT/iFvpO9CZ8gFupPwBNwx/RJPi79Gk/Ac0K36D6ykfoz3pj7hhSMTj4kLcLy5B/8Vq/PzNWbw4fREvvr2AZ199ix8OHsPjz07BW+6E91oD+hzN8DqaMeDuQE99C7qv1uNNhRP9Nc3w1bdjuK0L/tbb6K1tQo/DA5+zFYOuDry+Vo/XFS70utrxsqYJ3VUevK5pgreyEb1VjXhZ5sLLqy48r3DjyeVadFc24E1dC55XuvG8yonXzla89rTDd/0+xn58hdCDnzF06yF81+8icPMhZp70ItD1FP3t99Dt7sDTuia8aOzA0J0nCD55idFuL8Ze9WH0tQ+h131YCY5j8lUfxn5+ibEn3Rh5+BzeztsYvHkf3o476GnvwquW6+jp7EJPxz30djyCt/0e+q8/wNAPP+HNjQd42tCJB+5OPPDcxNPmu3jUch8PWn7AbUcL7ta14r7rBu45O3GrtgV3a9vRcc2Du/XteHX3OR41d+GO6ybuN93F/aY7eNTYhceNd9FVex1tFc1oq+5A87Wm6HLVhU5HO1ormnHDdRsddZ1ovOqB+1IdnBfrUXfRCfflRrguelB7vh51F92oveiE43wdas/Xw3GuFs5yF5qqOuEqb0SLoxOuK42ouVCL+jIXGitb4alsQe0lN6rO1uDad1Wov1APx5nq6HLWgbpLLjjOVKP+Qg1qLjhQ/X0Vqs86UHehDs4yJ5yXXai7VAfXZQ9c5U40XHHCU+5GzVkHKk9XwHWxFjXnqlBz1oH6C87ocr4W1ecccJc74bpYs72NB81XmqPvn3Gg/nwtmq42oPasAw3lbrgvOeE650DN6WuoOV2J6m8uw3HqCmq+vYba09dQc7oCNacrUXXyKupOV6DyxAWcP3YK105eQvWpK6j79hqqv7qI6hPnUfvNZVz9+hKqT12F8/sq1HxXgZrTV1F76jLqT19FzXdXUH/2GlznK9FYXoXmyzVovFQD5/fXUPftZbi+r4DrbCU8F6vhvlSPhqtN8JQ3wHnBjebKNtRerEfVd5VwXXajqbod1xvvo73+Fm63PsTdzp/xw81nuHfjGW51PsLNzid4/LAXjx704v6tn3Hvxs942PUcj7qe4eGNR3hy6wme3XuGpw9eordnDANDcxgYmkbfwAQGhqbh80/DNzSN/oFJeAfGMTA0Bd/gJEKji/APz2LAP4FB/zQCgSkER+cwGJhEb+8wBv1TGArMwjswjh7vCLz94/ANTmHQP42h4Nz2tpMYGJxA/+AkeryjePFqGM+6/XjdM4oe7xhe94bw4lUAr98E8eKFH8+6B9DTE4yu6wnhdc8o3vSO4XVPCM+6/eh+6ceb3jH0vBmFt38yes6+KfT2jaO3bwx9vgn0D03B55uAzzeOnp4gBgcn4RuchG9gHP19QfR5g/D2j6O/bxzD/ln09YUwMDCBoaEphIILCAUXMBSYxfDwLEKhWQwHpjASnEcwOItQaAZ+/zgCgxPwD4xioC+AEf8oJsamERwew3BgDKHgOEaC4xgPTWJqYgET4/MIBScxEppEYGgU/sEQAkMhDHr96Hvdj9DwGPwDIfgHQxjwheAfmsTQwDiGBiYRGJhA0D+BkeFZDA2MY3hoAqOhOfgHghj2j8I/EMLE2DT6ewYw2OuDv9+PgG8Y83NLGAmOIzg0ghH/CIb6BhEYCCA0PIrJ8RmEhkcxMzGH2ckFjAUnsb62idBQEFMTk1iYmcVIIIiR0AjGRycxPjIV3Zc/gPGxSQSGhjEaGsXooA8Dr19g4OUr9L54Ab+vDytLS9hY38LbzV+wvraF5cVVbETeYTkcQWRlCxvrvyI8v4LFhRUsL65jdWkDkZUtrC6vY21lA0vhVSyFVxCeW8ZyOILV5XWsL29geWEViwsrWFmKILK6jvD8MtZW1rG+vImVpei2K0urmJ8NY25mAdOTs5iZmsf01DzmphYQnllEeCaMuclZLEyHMTM1h7mpWSyFl7G4sLp9/Ag2N99ia/MXbG3+grdbgl/e/xve//Kf8e6tYD3yC1aWN/B2QxBZfYu3m+/x/t2veL/5K95G3mJteQ3h+SWsrEQQXljG2vImVpbXsbq8jtXFCJYW1rC5/g4ryxtYXopgObyK5cU1LM6vYjm8hvD8MuZnF7GyuI61lS2sLW8hsvoOa6tvEVl7j42194isvsXa6jusLG9hdfUd1lbfYT3yHlvrv2B1aQsrixsIzy9iaXENi8sRLK6uI7L1F6xuvkdk6z3W3/6CjXe/XPwf/ZuMiIj+O9hTcsR6YN/nyM45ALMlGn8s2YdhyT6MjMyDMGfsgzlrP4zWUmRklCIzew9MpnxkmAuRmVGMnNyDSEu3wZxhhzV7HzJy9iIrZz8yrXZYLDaYM2xIS8+HyVIEo8UOa9ZemDPssGQeginzINIz/mtUysg+Ckv2YVhzPoUp6whM1iPR9zIOwWw9AHPWAVhzj8CSsRcm825YrIeRbjkEc8Y+mCz7kWraj3TLYaSZ9sGQVop0y76/Rq90y16km/fAYNoLk+VgNKxZDiLNchgG476/XrfBvBuppj0wZxyCxXoI2dlHkW6O7i81vQSGtD1ISY1GrvT0PTCZDyM9IxrBUtL3ICV9L5JTSpCcUgKtYTe0htLo81Q7klKKodEVQ60rhEZfhCSDHarkImiSiqHSRd9L0tuhTS1Fkr4UyiQbFJoiqNTRmGXMOASltghxil3QpJQiXlkIlTb6uQRVIeIUBUhQ2xCvKkScshCJmmLEa+xI0JQiUVOKxGQ74tU2JCTZoTHsRbLxEHTmI0i1HEVa5jFk5H0Ja+EJmLKPw5xzDPqMI9BbjiIl4xiM2ceRlvU5LPnfwLLrBPJKv0Nu6Wnk7zmDvJLvkGP/Hlm2U8ixn0JW8bewFn4Da9HXyC39HpZdf4Yp5xuYcr+CadfX0Fs/Q0rmcSSbj0ZjVsan0FqObT//HHrrcZh2nUBm4SmkZH6G1OwvkZb1JQzW40jN/AxpWV9CazkGQ9YX0BiPQpvxOVSpnyBBfxjx+oOIT9qPWN1BxKccQXzKYSSmHkGC7iDi1DbEqW2IVxUhTlmImIR8fBSbgw8+zsSfdubh49hd2JlYhJ0KO2ISixCTaMPOxCLsiC/Ajvhd+Ch2F2IT7YhVlCBeWYI4lR3xmmLsVNkQq7QjThH9fExiMWKVJYhV2hGrLEaswoZ4lQ3xKjsUmmIok0u2w6MNKt1+KJIPIG47isUq7YjX2JCYbIcqpRBKXQFU+nwokvOh1kWDl9pQDFVKNG6pDUXQGGxQ6QuhMdig1tugTimBJrUYWuMeKHRFSNQWQqUrRGJK4X8NTdoiKLUF2+Erehx1SgE0KTYkGezQ6AuQnGqHxmCDzrQHOtNe6I0HkJy6H+qUUmgMpdCmRkPVv+9TrSuBQlMEpbYYiiQbVMnFSNAUQpFsQ7zGhnhNIeJVBYhXFSAxqQgJqnwok21QJpcgXlWEBHUx4lSFSFQXQp2Uj4REKw4c/g6pKYUoNNlxwLwLR7KKcDijGMX6PBQZ7cgz5MNmyMLh9EzsT9LheJIWp9PT8aU6Fl9pduCrpB34Sv0hjms+xGnDDlxO34Er2n+COzcenjwVqox/QlOOAjd2KXE9V4UHNgPaU36P9qTfRKNW/N+iJeHv0Kz8B7Qk/B0a4/8TWjW/Q6f+Q3Rof4d2zb+gVfXPaFT8PdyKv8eNtB1oVP0LfrCq8HivDd1ffo2hqkb0XnRgsKYFocY78FU2wF/dhMFrbgxWNMFX3YLhxi4EW+7iVW0r3tS2wVvXAp+zDQPODvhcHRhquAGfqx3emia8uFyH3qpG9Ne0oLfSg9dXXfDWtaOnphU91S14XdWInmtu+J03MFDRhNdXnOitbsKb6kY8q3TjWYULz67U4VVNM3ye2+hxtsPruQVf+10M3nyAUNdTeJtvYrClC77GLvQ13YK/4y5euVrxk7MVPzmb0H/9HkYev8HYT70YuPsjpl71Yd43jAX/KJYCYxj+sRuhBz9i+qfXCN57gp6mm3jTcgsvm2+hp/MevDcf4HXzbbzy3EJv2128ab2HNx2P0HP7KZ613cXd+lbcqW3FQ89tPGy6h/sNd3DfdR0/ODtxt64djxu78KzzMX5qfYgfnDfxg/sW7jpv4GHDTdxzduCesxP36q/jB/dtPHDfweOme+isbEXLtUY0VTTget1NtNd2oPlaC9prr6Ot9jraqlrRVtkCT1kDPFcaUHuxHvWXPHCVN8JZ7oGzvAHuy01wbq9rvNYK95VG1Jx3ouFqCxzn61BfFo1ZdRedcF1pQn25B/WXPKi94ETd+VrUl7nReLUZjZVtaK5sR1Nla/T4Ve1odbTBXe5BS1UbXOWNaLjWCvfVJniuNqPxWiuaKtrQWNEK1+UGVJ+pguN8Neou1MF12Y3687VwXfLAfaURrktO1JdFY1zT1Wa4rjSi4UozPOUNaLjcCM8lD9yXnKg5VwVPmQv15x2oPXlr360AACAASURBVFsF54U6OC/UwHmuGnXfV6L+TBXqzjngvFAL97la1H1Xhbrvq1H5TRmqv76Eiq/LcO7Tk7j8+TlUfXUJlV+cReWfL6D6m3JUflMGx3dXUHe6As7vq1D/XSXqvr0G95lq1H5bgaqTl+H4vgKeiw60lNeh4UItWstccJ+rQXOZE+5ztWi94oHnQi2c5+vgueRBY3kT3Ofr4b7kRMWpy2ipaEXDtWZ4rrWgre422t1duNP+E2413scNdxe6Wh/g3s2f8aDrFbran6Kz8Q5utz7E/Rs/4dHt53h65zme3voRz24/wU/3X6CvfxK9fdPo803C2z8eDT2D0+gbnER//wQGhma2I9UMhgKz8A/PYWh4Gn7/JAYHJzEUmMFQYBKBwAyGQ/MY9M9gYGgar94E0esbw+DwLPoHJvCmN4RB/wwGAzPwD8+izzcO3+AkXvcEo5/tHcfrnlE8ez60Ha4CeNY9hOfdATzr9mMoMI8Xr4J48SqIl69DeNUzilc9QXi9Y3jdM4r+gWn4+ifh7Z+Et28afb4p9PZHr8nnn8bAwBQCQ9MYDswiMDyHIf80AsE5ePvHMTg0BZ9vHP3eMQwNTaG/fwxDgRn0D0wgEJjByNgSQqOLCAUXMBpawPDwNMZG5hEKzSIUmkcwOINgYAb+gVEM+kII+icwMTaP6akFjI7NYnxiDmOhKUyMzmBifAFjI/Pw9YUwMjyOYf8ogsNj8A+GEAqMIzA4gsDgCPwDIQwHJhAITCA0PIuAfxLDg9MIBmYQ9E/BPzCOkeEZBAbHMD4yi9GRKYwMT2B4IIjhwBiGh0YxFpqGf2gEA31BhIYnMBaaxmhoGiPByeixB0cwMTaNmal5zE7PY2JsGgvTi1hZWkXA58fY8CgW5uYxPz2D2ekFTIzPYGJsFuOhGUxNLGBudgkL8yuYmZrH1MQMQkM+DPf1YqCnB6PDQYyGRrGytIrI6gbWVjewtrqJd2//grebv+Ltxi/YiLzDRuQdlpbWsR55h8jaW6xH3mJtcR1ry5uIrL3F4nw0Ni2GV7GyFMHq8iY2VrawsfoWG+vvsL76FpuR91hb3cK7zb8gsrKFtdUtrC1vYnVxHSvhCGanF7CwsISl8BrC86uYmZrH0vwq5mYWMT+ziMW5ZSzMLSG8sISJsXFMjkxgenIGG2tvo4Fr4xdsrL/Hxuav2Nx+vhn5FVub/4a3W/+Kt+uCyMom1te28G7rL3i38SvebvyKje3zD88vYzG8isX5CMJzS1iYW8Ls1BLmZ5axuryOyNrbaPzavu7w3ApWlzawHF7DcjgSvZaVLaytvEdk7T1WV94hsvoLVlfeYmVxE8vLW9vr32JleQPrq2+xvvYWq+FNRBa3sLa0gdWVTSwtRrC59QvWIltYXNlAZOsXrETeIbwUYeAiIvqfQVHREWtB/iFYMw/AaN4HS84nMGYehsl6GBnZn8CceRjmrP0wW/fCmr0X1ux9yMnbj9y8QzBbd8OaeximzD2wZO6BJWcfTFl7YM3ajbzc/cjbdRjmjFKYLMVIN9thNO+BKXM/zFkHYc46hPSM/TBuT1elWffCkn04Ol1lPYS0jP0wZ36yHboOw2jd99cJK3PGIRjN+5Bu2g9jxiEYM4/CmHEI6ZYDSMs4+Ndt0jIObi/7kWrejRRzKQzmaAQzZ30SjWHmQ0i3HoHBfBDp1iNINR+EKfMQTJYDSDMfgNF0CObMw9uTZKVINe1HqjkazbT6UiTpd0Ofth9J+lIkG/ZCrSuGOqkQqqRCKJPyoU4uii5aW3TCJaUEam0RVNoCaA17oNbthkpbCrW+BGqtHYrkQiiTCqM//JPsSEnfj0R1NAIok4qRmBSdxlIk2f+bxwRVERLVtujUlsaGRE0xNIb9UBkOITn1CJTavUhQ26DSlkKVuhepGZ8gxXoMhtwvYM47AWvhN8gqPolc+7fIsZ9Elu1rmPOj01fGnM+RWfQ1Mgq/gbnoz7AUnkBu6Wnk7jmDnNLvkVPyHfJ2n0FO6VlkFX8LS8HXMBf8Gem7TsCU9xXMeSeQlhONW+m5J6DLOg5D1hdIyfwceusxGLI+g8b8KbQZx5GS+RnScr6AMe9rGDK/QmrWCRiy/wxj9tcw5Z2EJf80tNYvoDZ+BrXxcyhSDiMh5QgS9EegSDmMxJQDSNQfQqLhCOL0BxGTtBcfK4rxp9hdSNREJ692JNjwp9hosPowJhu/+9CC3/8pA3/amYsd8QXYqbBjp8KOWGUJYhIK8VFcPj6MyY0Gru1otVNhQ0xiEXYmFiFOXYRYZRHilDbEJO5CTGIe4lU2JKhLEKcs/mvkilMWQ6kphVq3O/o3SyrenuiKBqA4dRHiVKWI1xRDkVK6HZ/yoTbYoNIVIimtFBpDCTSpdqgNtv8at3SFUKUUQakvgFJbCKV2O1rpC6HQFSIheRcU2jwk6IuQkFwQfX97QkuVUgiNoQBqQwG0Rju0xlLoTLuRnnUYhox90JsPQG85iuS0fVDp90Cl3Q1Fkh2alN3QG/dBqbNDobVDkWyLLpro1KFCWwJFsg2JSdsxUZ2POE0+dip3IUaRh1hVYfR7UxUhVmXDTmUhdiYWIEZRgMSk3YhVFUGRXIIEXQni1EVISi6GJb0EB3Z/hdL8T2HV5qLAZEeOeQ/MqUXI0OUgP8mA/dok7E9WYY9WhfyEj5C98wMU7/wtjig/wOfqD/Ct7je4YvoN6rM/RFN+HJzGD9GZr8b9kjTcyUtCvfJf0Kj6DVwf/0e4Y/4j2jS/hSvu79Cu+wMatL9HV0YCWtW/x3X9n9CR/Dt4Yv8Grti/gUfxG3ToP8CNtJ3oMseh0/Ax7uQacLfEhpeny/Dq/DUEm7ow2vEQAzWtCHm6MNr0A0Y8dxFwd8HnvoE+Zyem7vyE0RuPMHH7Rww338FQwy301rbgTXUDXle50VPlQXe5A6+uutDnaMabygb4nJ0YaLqN3vo2vKlqRo+jEcGG6+iraMTrS7V4VVaH19fc8Na24nmlGy8r3eh3tsHn6sRAQxf6XNfR47wOX/NtDHb+AF/rHfR6OuB1d+JlTQuGWu9ioPk2ej038NxzAz813YS38z4Gbj7ByKNXmHjajcmfXmDhTT/mX/uw0DuIhb5hLPT6sNDrg+/mD3jpasXrpk68aOxAb+cP8F5/gL7Oh+i//ghDXU/x5voTeG8/xfP2B3jeeh/36trRVdOKJ4138bjhLu67buJeXQfu1LbjdnULfqjvxA+uG7hTewM3q5txo6oJt2tacbO6GR3X3LhR1YRbVc24WdWGe3U38bDxPm7XXseD5h9w230bLdXtaHF0oKWiDU0V0djUUXMdbVVtaK/uRJvjOhor2+C+0oKWqutormyD+3IDXGXRiOQpb0R9mRv1l1yo/t4Bx5la1F50ov6SG67LjXCWNcBzrQVNVW1orrmOVkdnNFBtRzH3lWY4LzfCdbkBnvJGeK40w32lCQ3XGlFf5oTrciPqL3lQX94AZ3kDXJc88FxtQltVO+ov1OHy1+WoPONA7QUXas67UXe+Ho4zNag9V4P68/WoPVcH1yU3XJcb4LzciMYrzWgoa4CnvAHuK41orGhCY0UzXJfccJe54LrghPNiPTxlLjRcqofzvCMaty7WwX3ZCec5B+q/q4bj22uoOX0FjhMXcenY96g7V43a76+i4qvzcJwqR/XJMlSdvISqU2Wo/e4a6r6vhutMDdxna6PL9zWoPV0F9/ka1J+pgvNsNdznq+E8U4GG87VoOF+Lxos18Jyvg+eiE41lLjRdjUY5zyUPrtfeQMO1Zjgv1cJ9xYPaczVoq7mOm+0/4nbrY9xu/RE33HfQ5e5CV9M93Gl7jB86nqKr4zEe3X6BR7ef40HHEzzs/BF3W37A/ZZ7eNL5EM8e98DXP4X+gWn09k3A2z8J3+AUfINT8Pqi01D+oTn4/dMYGJpCMDgHf3AaQ8P//nwegZEFDAxMwNc/Cr9/EqHRMIaCsxgKzKLPNwGvbwp9vgkMDk3DPxydFBsKzKC3bxRe7xi83jH0D0yhxzuFnt5JvOoZR/erETx/OYyXr0N4/iKE591BPH8RwIvuIF73jOLlq1G8fDOOVz2jePF6BK97QujxjsPbP4k+3xS8vhn09k2gt28M/tA8QqEF+IdmMOyfxeDQNHr7xuAbnEL/wAQGByfR3z+OocFpDAxMYjgUndYKBOcxHFrAyNgKxiZWEArNY3BwHMHANEZG5jA9vYJgYBqh0DxCo3MIBmYxPhrG2Mg8RoKzGB+fx8z0EsbH5jA1tYCZqUXMTIUxORHGxNgiJsYXMDkxj1BwIroEJhEcGoe/fxgB/ziGfCMY3o5boeAcxkbmEQzMYjS0Hdn8UxgdmUEoEJ0EGxudxWhoDiPBWYwMT/31dXB4EkO+EQQD4/APjWLYP4VgYBrjY/MYG5nFaGgGE+PRGDczuYC56UWMBsawMLeE8dEphMNL+PWXf8PM9CKmp5cwP7eKudkVzEyHMTe7hJnZMOZnFxGeX8T81AJmJ6cwPR4NRNOTc1hd2diegPoVb7f+gve//BesR95jaTGCxfA61lajUWZleQORtbfYWH+Prc1fsRF5i421d1hbe4/I2lusrmxibXULmxt/wWbk1+jjxl+wHvkFmxu/YG11E5G1LWxt/orIWjR4RSNRBIvbk1FL4TUsL61jeTGC1aVNLIXXotFsaQPLi+tYXlxFeH4RiwtLWFmKYHPjPbY232E98g4rKxtYXdnCxsZfsLkp2Nz4CyIrb7G2uoWtTcHWpmB15S0ia2+xufYWW5H329FuC6vLEayvbWJtNfp6PfIOG+vvEVl5h9WlDaxH3mNtNRq4Vpej17q0sI6VhbXtybTNaOja/g7WItEJrsjKO0RW3mFpcQOL4XUsr2xgZeUtlpe3ovuYXcXy/DqWFqKhbGP9HTY33uPt1l+wvvUXRLb+FW/f/WdsRN4xcBER/c/Aaj1gtVj3w5J1BObMT2DMPAJz5hFYcz5FZs5RZGQehjXrECzZ0dsIM3KOICPnCLJzP4Epc3/00boXmbsOwpIdnbLKzDmE7NyjyMw+gtz8T5GReQCmzAMwZx2BKfMgTNaD0amsrINIs+yD0bIbJuu+7VsW98K0HdisOZ/CnH0ExoyDf33PmHEIJstepFv2w5x5COkZB2DMOAKz5QgsWZ8iPeMQjBmHkZ5xGOnWIzBmHIbReggm6+HosTOPwJx5DOnWI7DkHEOa5ehfQ1ea+TDMmZ8g3RKNb9F1B2HOOIQ08wGkWg7AYN4Pg3EfdKml0KftQ2rafhjSDyIl/QB0qfuQnLIbyal7oE3bi2RDKZJTdkOjK0GS3o7klL1IStkLTUopLNmHkWreH71dS7cbal0pNLoSJKfshkpbCJXWBmWyHYokO1RJJduTWnYokoqisSu5FIqkYig0Nqi0JVAmR2OXMrkEav0eKJJ3I1G/D4qU/VDp9kOl2wd1yl5oDHuRlvMZ9NmfITX7c1hsJ5FlO4Vs+2lkl57Frt3fI8d+Enklp5FVfBJZtm+RWfg1cnefjkat0u31paeRvfs0rLaTsBR9C2vxKWQUnkRG4SmY87+BKf8rGPP/DGPuCaRlHYcu6zhSc0/AtOsEUjKPQ5f5BVKsX0GbcRzJpuPQmI8jyXwMOvMxaC3HkZzxBfRZJ5CWdxLGgu+Rnvc9kk2fwZB9EhrTF1Clf4Yk45dITP0UcbqjUBo+gTLtEyhSP0Gi/jBik/biw/h8/G5HNv7xjybsiM/Hx3H52BFfgN99aMUHH2fig5gc/HFHDj6IycJHO7PxcVw+YhKLowFsZx5iEgqxI6EQH+7Mw4cx2dgRX4A4pX07VhUhIcmOeE10iitWVbQ9IVaIWFUB4tXF2JmYjzhlEeIVNiSoipGoLoFCEw2S0VtGbYhT5SNBU4h4ddH29J0tGoeS7FDoSqBIsUWntQw2JKXZkZRWAlVqCVSGUqhTSqHQFUGpK4rGLH0hFNqiaMBKsUGhs0Gh245aehsUuugtjkqdHZrUEiSllUBrLIHWWAq9eR905gMwZR2FJe9TmPKOI6vgS6SYDkCl3wOlrhQJmmIoNSX/bWBN/veJsGIokgqhSCpCvCp3O24VIFa5CzuVu7ZjVj5iEvPxp7gcfBSfh48T8xGTWISPEguxI74AHyfsQkyiDXFJpUjQ7YMq7TA0xqPQmT9BsmE/lBobkvWlSE/fh4x0G2y7DsFq2Yu0dBu0yRlI06bCrNUhQ6NBZpIOurh4pMXGITsmBiU7fo+v4v4J5xR/g0rV38Kj/w3qk3+DJuMONKXH4NauJLQaY9Ca8iFcO/8WjbF/h8bYv4Ur9u/RrvsjmpN/iw5TLH7IS0Zz8gfo0H+I67o/oFn5GzQq/hnXDTvQofsIrUkfoCP592hR/TNummPxyJ6BB3tL0HP+MgJ1bei5WAvvxVr0XqzDUG0nAp67CDY/xHjHE/gbbiHQ1IXRzoeYuPccw+2PEWi5D6/zOnyeG+j3XEe/pxPe+mb01bWgt7YNrx0t6HV34k19K7z1bRhu7EJPhQevrzrhvdyAvopG9Fc2w1fVCl9NC/rqWjHg7EBvTQv8nlvod95AT107Bhq64HXewMvadvS6O/Ha2Y5XdR3odd5CoP0hhlruwdd8B97mO+hpe4Dezofov/0Tgo/fYOzpa8w+60Ho3hMsvPQi/NqH2df9WB4IYm1kCtOvfRj+4SlGHjxHf9cj9N3+ET23n6Ln5hP0dNzHj84WvGy7j+cdj9F9/TEeN9zGvbpOPKi/jof1N/DQeRtPXLfw2HUDP3pu44e6Tvzo6cITzy082g5fN6uaccvRghtVbeiobsGN2nbcqm3FjepWdFxtRmdFI+7UXcfT9se47boF12U33Fc8aKuKTlE1X2tBS3U73GWevwYnZ1k0aDWUN6H5Wguar7WgraodjRUtcJY1wHGmJjqVdd6JxivNaKnaDmaVbWirvYEWRwdaazrRXN0Jz7U21F/yoO68EzXn6lB5zgHXlUZ4rrXAc6UZbTU30V53E22O62iqaEOLoxM3PPdws+E+brjuoLW6E56rzWiqaIGn3A3HWcf2/urhuOBE5RkHKk9XwXGmZvu86uHenthqrGxF09UWuLcDV8PVFrgvN8F9JTot1ljRirrz9aj5vgbVZyrhueyGp9yF+vM1qPyuAo4zDtScqUL92TpUn7qCq38+j6qvy3DtxHlc+eoCqk5eRs3Xl1Dx1UVUnyxD7bfXUHe6AvVnqlDzbTVqzzjg+q4Wru9r4DlXB+cZB5rKordFus/XwH2hGp7zNWi+5ERLuQuNl+rReMmNhosueMrd8FxuRGNFC1odN+Aqb4CnzIXWyjY0XmmA80ItGisa0eruwp32p7jX+QxdTQ9ww3ULtxvu4lbDXTy48RMe3O3Gvc4fcb/jJ3Q13cf9tkd42PkE91vu4fGNp3jzIgDf4CwGBucxMDQL3+AMBodm0L99q9+gfwaB4TkEArPw+6cRCEYnuAYHpxAIzsAfnMZAIDrhFQ1a0dsZQ6MLGByeQf/AJAb8c9F9Dc1iMDCLwcAc+gem0eMdxfPuAbx+M4yXr4N49WYUL1+P4sXrMTzrDuHFyxG8fD2Kn58NoftFCM+eD6P7WfS2xJevx/Hi5TievxzGq9fRCa5XL0fQ5x1Dny8a7PoHZ+DzTyM0voRgaAGjI/8fe+/Z3USet+t+hnP2fp6Z6aZpMsbZClZOlhwIzgYcgQ4zPdORJmPAxjkp2nIm52QwxjnLOVuWbDmBoXtmnv0xrvOiNMw+X2EW/7VqlawqVZXE4s21rvv+LdHbI8Quu7snaHs9yIuWbrq6x+jvn6Gnb4qevil6/Sba2NgSwyOLfuAnmGoDfROMjy8yNDTL+JibEdciI6NuBlzzDA7MMjK8wOjIIuOjC4y4ZhkbnWV0ZIaJiQUmJ9xMjM8zMT7P5PgioyOzDA9NMOKawTU0zXD/OIPdLvq6hxjoH/sIonq7Rxnsm2DEtcD4mIdR1yJjI4uMDM/hGpplZHiGyfFFXMNTjA3PMTI8z+iwYHa5BicFcDYwhmt4nIG+UQb7xxgbESyysZF5RkfmhM+OTjHqmmBueoHx4Qk8bh/TU4ssuldYWPAxN+sVANfMCkvudZbca7jnV5idcTMzPc/c9BwzE7NMjU4yOT7N9NQC87NuVjwCdHq7+Rsbq1tsbvzGsneD+Tkvy95N1lbf411aZWNdAGAb6+9ZXX7H5sYH1te2PkItAX5tsrKywcbaB3zL71lf+8DaqgC4NtYFyLSx8Tvrvvf4/EaTe3EVz9I6S0vLLMwt4lny+U2wVVa8QhTSs7jK8tKacP3ldVa8a2ysbLK6vCnANp+weT2b/77H2gc2N37j7dvfWFv9gGdpkxXvFkvuNVaWN/GtvGPVJzzb6spbPG4fPt9bPJ51PN41vO51fN4tVlc+sOb7IMQNPetsrH5g2bvpjxeusbiwzNLiCosLy7jdPjyeNTyedZbcq3jdGyx7NvEubeL1bAj/Ju41FuZWhaji0hruBR8L816mpxbwutdZ8azz1v9bLS+/xed7y/rqp4jip/VpfVqf1n/E0ptOmLRRWRiiv8Z08FuiYk6iN51EZ8whKuYExpiTGGNPEBV3AmPcSQyxp4iK+Qpj7NfoYwRopDMcxxR7QoBYsTmYDp4kKiYHg0mI/RlMOWiiMlFHZaA1pqMzpWOIPoHOmI3GmIk2Kh2dMQutKRN9zAm0pmz0MacwxJ5CHSUALL3phP+8bHR+GGYwZaONSkelP4Y2Kgu14TgGU7ZwbVMOetMpDNEnBegVfRKNMRutKQdD9En00ScEsGXMISrua4xx3xB96CTGuCzB2IoRbDKDMRu96SQaQ6YAvIzZGGO/Rm3IQms8hcZwAqU+E4U2E6U2G4UmE7kmHbkuE7lGgF4KbTpydTpydQYydQaRqnR0xhModMdRqjORKtKQKo8jVaQhV6YhlscjUQigTCI/ikRxHLH8GKLIVCLVxxDLUhHJU5CqjiKSpSCWpSCSJSKSpQogS52JzHAChfEkcuMJZPqTqKO/QRP7Laror1HG/AVl3Hfo43/BmPIrsWnniDt6lpi0M8Sk/crB42c/GlqHjp4hNuU0B9POEJvyi//vXzAm/kJ08s+YEn/ClPgTMSm/Ykj4Bc2hH9Ee+gH1wb+hOfQ9qtjv/NHDb1CYvkUW9TWyqK+J0OYgMXyDSHcKse5bIqO+QxH9E3LT9yhjfkYZ9wu6I+fRx18kKvEKhiOXUcWcQaL5CxHKrwiUZRIszSBImk6gOJ0gcToB4WnsC03hgCiNgPAkAkIPs2NvFNt2atm1V4gifrknih17otixN5pdAbF+0BVDUGgCgeFJ7A8+zO6AGIJC4wmKSOBAaAJ7AuMEeys8iRBxqhA1lKYI9pUoiWB/X1eYJJlgUTzBoiOEiBMJjIgnKDyeEFGiH06mECFNISxSMJ4i/BG+UGkioRK/ySVOJDwyiVBJPCJFKuGKJER+UCVWJQugSplEmCKJsMgkwhQphMmFvq5weRJhkclEyJMJlychUqQRFil8VqRMQqxMQaxKIUKegliVhkR9DIk6DYn2OApDBhLtMVRRwv89mSEbqS6TMEUaYdI0IT4pSiRMkkaoWIBzYeJkIiKF60XIBLswXJIsPL80mSBJIsHSFAIlgqm1N+wQ+0MPsTswlt2BsewJjmNPyGH2hMWzNyyRAxFphCkzEWtOItacQqI7RaTuFCp9NlI/ZAuPTEGrzyDamI7JmI5cEY9EEoNKFYdMEY1cYUKvPkikSENEkIzIAyL0e/ZzbO82zof8kdyw/0W55DPKRf9NecR/Y1PuojE2gmrtHszSzzCLPqPigGBvmQP+H8oP/BcNuiCcmr3UaPZhkWynRr6TGuVemo3BVIu/oFr8BTWSHVhCP8MZvoO6yC9xSrZTL99DnTKAe0diePWXn3mY/S2vvjvLqx8u8fL7C/Tk2xiy3WOs7hljNQ8ZtN5g0NrMQM1txm+/ZOJ2K8P1jxltekqP/Q7d1bfpr7lFt62eHnM9/dZmWksctBTZeJFXTn9lrRBFzKuku8TKm2tVdBbY6C120p5n4U2emfYSO11V9Ty/WkrrdSsdFQ10mpsYcNyhvayW1rJaXpXZeVFSzauyWtorG+mx36LLdpMOcwMtZU5aq+roabxP/70WBh69ZuplD+OPXzP+4DmTT18x19LB7Is25tv6WBmaZLKtl5Enr+m/+5yXtbd55bhJW+1tOuvv01d7j0clZlpszdyvauSx8z4v6h/Q0vCA5447vKy+z2PzDR5XNdHiuMNz2y2eWG/wsLKBe2W13C6q5nZZLbfL64VerhIn9SUOGkocNBRXU19ko6HAwc2SGu5VNXPPcZebtltY86spz63CfMWK7Xo1pZfKqLgiWFKVVy1UXbFi9UMtR341jus1WK/ZsOdXY75qwXzNhi3PgeWq1Q+/qnGW1OMsqqOutJ66sgYcRbVY8h2Y86qpvGKl6qpgYFUX1VFdUoet0PkRcFnznTiKGzDn12AtqMFS4MScZ6c810J5rpXqwlqqcs1UF1RTdrGCilwLhb8WU/hrEdfPFHH9lwKKzhRTeraU0vOCwVV8oYTSc6VCTPKSmdKLVZRcqKDqqoPKK3Ys16zYCoTIY6nf+qrKrcJW4MCWb6fiUiWlF8opP19G+Zliyn4toOR0Ptd/yCXvrxfJ/+4c+X+7QNGv1yj5OY+CHy5R8MMlSk8XUHamiPJzJVReqKDsXBlV50qxXKik4lwJ5b8WYb9swXKpDOvlUsrO5GO+VILlQin2K2Ysl8owXyjFfLGUqotl1FU0c7fhGc7K21gLanAW1WIvcArxxDwL1aV1VJfVU19+g4aKmzRU3qDZeodm8y1u2O9y2/mQuw3Puel8xL2GFm47H3Cn+i4PG57woOEhj5ue0fKki7a2Mdo7p2nvmvRbUJO0tg3Tq/zbYwAAIABJREFU0TlKf980vT2TDPTP0N83zZBrnuGRRQaG5ugdmGJweI7+oVkGhmbpH5xlYHCGPn8EsatnXABfg3P09s/S0zdD/+A8fYOL/z/bqrN7nLZ2F62vXbS8FMBW6+txXrdN0PJqiJZWF89fDPP8xTBPnw/yvGWQZy3DvHg1QlvHBG86punonObZsxHa2sfo6poWAFfPDL2DgknWPzxHR/sYvf3TDA7P0909TlfXKO1do3T3TdLTJ0Qne/qm6O2fZsi1gGvUzZDLLVhsg7N0do8z6lpk1N9DNjK2xOiIm7HRJYZHhfcnxr2MjriZnPTics0zMjKLyzXLxISbibFFRkfmBbDljziOuGYZGpxkeGiGgd5xBrpH6e8ZZXhgiuGBKYYGZhjoH8c1NMPIyByjo26Gh+YZG1lkctzL5MQy42NupsY9jI8vMTbixjU0z+jwLOOjC4y55hgbmWN4YILhwXGGBycZGZpm1CWYXgIkm2Z0RABSczNupsYXmZ1aFOysKTde71umptzMTHuZmVlmesLD4vwq7sVV5ma9LMx7mZt1MzO5wOTYJFOjk0xPzjI/uyDYR0trrK9tsbb6lrXVLcFCWlpncd7nh0FvWV17x+bmB969/U2IMK5usbnxAa9nDd/KJutr71nxCdaTb/UtPu8mvuX3AnhaFWKDa2sf8K3/zrt3/2R99XfWVn/Ds7TB3KwH9/wyy95VvB4fyx4fXvcyC1OLuGeXWHH7WJrzsDC3hG9lA69n9SPkWl99x9qqANL+db81n2COra8LkGt9w2+SLb9n2bvJ6uo7fN4N1le3WPO9+2ilra1u4V1eZ8X3liW3D/fiCiueDdZWt/B5N/2v37OxKnR7eZc2Pppoy951ltw+vCuCLbbqe4/b7WNpcR2vZwPv0roA8dxruJfWWFrc8Mce3+Ke9/k7vQRTbWFuiVXfJm83f2N1ZZMVzxrrnwyuT+vT+rQ+rf+MZYo9YdKbcjDEfIPx4DcYok8RFXPKb1B9TcyhbzHGncJ0UIgB6mOyMcWcFErgY09iiM5BbTguACx9BirDUfTRmeiNWRhicjDEnMQQI0QNDTEn/NHEdLRRWX7AlYVGL5hZOmP2R/Cli84RwFbMSaJiviIq9hsMsSc/2l06Y47wPNFZQveWKRtDbBZ6Y6b/OU+hNZ5EZzqF2pCBIeYkGmOWH5idRBOVgSYqG60xR3i2uBxi409gOpKBMfYE+pgcYg6fEM4zZqM2ZKONOokm6qQAtXTZqPQ5KHXZKLWZyNTpyNSZKLRZKHWZyLWZKHU5yDVZKHRZKLVZyDWZyNQZyNSZyDTHkaqOCpviGDJVOgpNJgrNcWTqFAFwaTKQKI6jiTqJWH4UsSwNkVw4JtMcR6HPQqbLRq7NIlJ1HLn+JJH6b4g0fkNk1EnUsV+hi/sGw6G/Yjj8N4wJP6I79FeUsX/DlPgzUQk/E51yhuiUs8SmnSP26DliU88QkyrEDg8fO0tc6mkOpp3jYNo5YlNOC/1aiT8Sk3yauNQzxCT/TFT8Txjif0J/5GcMR37BmHQWY9KvGJNOC5Ar+q/IDV+jivsbiujvEOu/RqQ7iUj3lb8f6xTB8lNEqL4iXPkVYsNfhU33HeHqbwlT/Zlg+VccEGcQLMkgICKVfWFJ7A/zRw2DE9gTeJjdBw6xN+gIe4Pi2X0glu17dGzbpebLvXr2Bx9mX+BBdu038cVONTv2GNi+W8+XewzsCojmQGgiwaJkAsMEKBUcIXRCBUYksCcojv2BhwmOSCZcepRQSQqhH0FVKmGSBMKlCYSKE/1GViJBoniCREc+biHieEJFhwmTJP5f8b14YYtMIDgykVCpP7YoEQBRqEyAUxGKBEIViYTLk4iQJwvgS55MmCyZUHky4TLh3FCZ0N0VKktBrExDpExGpBRK5sXKJCHWqEhCrEwTiucVaYTLUwmRJSGSpyBSpCJWCIZWWGQqYbJUwv1l+OGyNESKdMIjjxMmOUp4ZArhslRCZWmERgrnhUUK5lmwOIlAcRIHRInsD48nICKJ/eGJ7A07wv7wI+wLP8ye0IPsCo5jV/Bh9kUkEyQ9RpgyC4n2K2R6weoTa0+gNJxEozuGRp+J0pBFRGQKIvERtIY0ZMoE1Lo0ZIojqDQJhEdEERKmJSxUiyRCh+yACF1AMKmhIXwT9CVnw7/gnGQHuZG7KIjYhkW+jWrNLpoOSqg3BdMUHYZDsYdm3QEs4V9gC/+cqrDPqNMcoFq5F6dyL3bpNuzSbdQod1Ej244j4o84JV9QL99FvWofTslumpQB1En3UCfbS6MqkNuxRm4dSeLB8Uz6Ll7n2V/P8Pr0FQaKa+kra8RV/YCxumcM2u8zZL/NzN1XzDxqZ+pBG6N3XjJ65yXDt1rob3jEQN0D+mtu0mmupdtcT2uBlddFFjpK7fRUOOkor6XP3EhvRS0dBVZ6y2rpuG6nPc9Md3ENA/Yb9Nlu8LrIyusCGz0VDfSab9BjbqSrqoH2yjp67DfptDTRUdnAm9Jq3pRV01ZeR1tFA0+L7LwotdNua2L2VR9TbQO4nrcz09bLVGsHix2DuDv7mW/vYa6tn4UuF+6+MaZf9Qol8nV36W54yNDd5ww0P2Kw9j6jt5/Tf+sZrxoe0n77JU+cd2i98YRHttu8rnvMC8c9nllv86r6Pm9qH9Ja+4BXtQ95ZL3Jo6pm7lbU88RyizvlDdyrbOJOaS13S53cLqnmRoGdpuJqbpU6uVVeR3VhDZZ8G+W5Fsx5NsxXrFivWjBfqcCaZ8NR5KS6sBr79RqseXYBYOUJ5pbjeg326zVUXrFQdcWCNd+B9Zod69VqLFdtFJwpwZ5fjeWqFctVK1WXqzDnVmHJtWLOFawwy1UBoFmvO3AU12HNr8ZR4BSg0zUBhlnyaj4CscorFizX7Niu1+AsaxSMsMIaynLNlF2qovKymZJLlRSeLaboXBlllyopOV9G6flSrNcdVF41U3KhiKrcKqqu2im/bKbikpmqqzbKLlUIfWK5ZkrPl1N+sdIfWayi4lIFZRfKKTpTSPn5UqwXy6g6V0z1VQslpwso+FsuZb9cI++7i1z/8SJFP+VS8L2wlf16nYrzpdjzrFRcqKT8bCnV12w486txFjgxX6ig6lw5FecKsF8tp/J8AY5rVVSdK8Fx1ULl2SLsueVYr1ZiuVJFfUUzTdUPqLPco6asmZqSRm7Y7tFsuYO90EFd5U2cpU5qC2w0VzTTbL5JU9Utbphvcaf6PjcsN7nf8JQ79U94fq+DlgcdPL/1kkeNz3h29zXPbr/i2f1WWluHedk6Ruubcdrax+jsnqS1zcWbjjF6+qYYGpxjaGiWkZEFBobm6Owcoadvkr4BARb19E8w5FpgeGThY7yvp2+KHn98r3dwxt/hJUCuju5p3rQL93rTMUZn9wRdPZN0dk3xpn2c1tejtLaN0/JqmBevBnn2YoCnzwZ40eLi2Qshrvjy9RgvXo3wqn2StvYp3nRM0Nk5TWfXNN290wI465n021jz9A/O0TcwQ9/AHB1dY/T0TtLdM0FX3+RH46u7b5q+vhl6+6fpH5hhYHCG/sE53nSM0T84R3fvFAP9s7hGFukbmGF0VOjkmhhbYmzMzcSYh/FxNxMTbiYnvExNLgvvT3gYH/MwPrbE0MAMo64FBgemGRqawzU8z/DQLEMDUwz2TzHUJ+xHh2cZGZ5l1LXA8PAsrqE5RkbmGB9bwjXsZsTlZnzMw9TEMqMjC0xOepmaWmZyYpkx1wITo3NMji0yPiJcxzU8zYhrmlH/3x+jjEOzuIZnGRudZ3Z6iblZLzNTXqYmhO8xO7PM1OQSExNuZmaWmZlZZmrczfjIHFOTi8xMLzE3u8TM5DyzkwuMuEaZn1pgYc7DwoLbX6i+htezwZpvyw+CNlleWmdpcU0ARmvvWV9/z8bG72y9+zvvtv7Oxqpgc3ndQizQtyIUp6+tbAmQyysYSx73hgB4PBusrr1ndfU3AXqtfGB56a2/YN2L1+3Ds7SMZ2mFFe8aK941vIsreP1l9F73Cp6lFTxLPlaW11lb32Ld5+/d+rgJEG1j7Xc2Nj/w9u0/ePf2H3zY+j+sr/3O5uZvvHv7O1tbf2frrf87rG2xvibEJ9dW3/lh3RYrHsGkWve9Z33tPau+tyx7hbijb0WAYiveLXzL71j2l8qvrb5nxfcWr3cDz9IGqytbLHvesuReZcm9hse9gccPulZWtlhffceK9x0+zybLS2v+LrNV3AvLQmzSs8qKZ42lOQ/uGfcnwPVpfVqf1qf1n7BMsYLBZYz72g+3viLKD5WMsV/596eIijuJ3pSD1phFVLRgdumiT6KNyvJ3Y+WgN53AEJ2N3iRYT1qTPx4YfQKdKRtjTBYqbSpqQzpqP1xSR2WiNWSijcoQOq9MWWhN2ehMJ9GZvsIQ+xXRh78jLvEHTIe+RR/9FfqYkx97tFSGdDSGLLRR/q6tqAw0UZloTdl+yyoHlSFTeFZTtj9m+K97/MsWy0Ebk4EhLgN9XBpq4zFUpmNoTWnINcmoDOmoorJR6jJR6ASIpTacQKETAJdCm4FMnY5Cm41Cm43SD52UuhyMMV8TFX1CMLnUWYKppTyOSp+NTCXEFyUKoVReqjiKVJFCeGQ8IkUaYuWxj71HIvlRpOp0NMYcVKYTyA05qGK/QhP7Z5TGr1GbvkEZ/R0yk7BFGr9FFfsdmri/oD/8A1GJpzEm/oLuyM9oDv2EMfEXYo+eIe7YWeLSLhB37CJxR89jSvoVU8qvxKae49DxcyRkXOTw0XMcOioALlPSaaKTz2BKOoMp+RdMSacxJpxGd+h79Id+RHvoJ7SHhXvoD/+A7vD3KKL/jER3kgh1DhGaHELVOYSqThCuOskByXEORBxlf3gaB8THCJJmECjNIEB8nAOSo+yLSGNfWDL7Q5PZH57MvpB49gQdZG/wIXYFxLD7QCx7Ag+yJzDOb1odZHdALDv3Gdm5X8fnOxXs2mdg204tO/dGsX2vgS92q9m1z8iXe/Xs2mdg5z4TgaFJHAhNFPq1whIJCDlMQMgRAsPj2RscQ2DoEULFqYRJUgmTphEqTiFYmuSPJx4mWHyY4IgEPxyLJ1iUQJD4MKGSeEKlQtF6kOgwoZIEwiKF2GCYNJ4w2RF/V1YyoVLBygqRJBIamUSQ5BCh8gSCpPEES+IJi0z+2HUVFplEaGQiYTIBeoUpkgiTpxAuS0akTCFCkYhImewHZEmIlYmIVcK5EtVRJKpUwbySCz1XoVIBaonkfnAVmUqE/Cgh0lRCpWmESFMJEfuL9cWphEiSCZGmEBKZSog0lWBpMsHiJA5EJBEQkfARcAXLUgkQJREQkci+iCPsD49nf0Q8AREJBIgT2C9KIFCaSrgqk1B1BpGGr5HqTiHW5yDSZiLRZBIhT0GmSUeiOkpEZBKR8kSiojMRyQ4jlccjU8ZjMKYSKY1GIY8mUmRAJ9KRKokkMSiQhJBAUoP3c0ocxLUYNdYjOioVu6hR76Bas4uG2AhqowKo0QdQow2kQRtErSaQ8pA/4pDuwC75khr5biyiL6iK+BOOyC9xSL+kOuwP1Ij+iFPyOdWSz6mVfUmDYh9O8Q4aZHtoUgZz2yDjWXIyt+JiafnzX+k4e42e3FK6LxTTeamMrnwbg+ZbDDseMlb7lOHah4w1P2Xk1gsmH7Yz/qiN8UftDN9uobv2Pr3Vd+l13KKvupleWyN9lTW0F1TSW15Dn6WBgZo79Fqa6Cqrpb+ikd6qZnrKG+kucdJXUUtnqZPXhTZeF9toK3bQVV5PT1Uj7aU19Fhu0GO76d+aaS+y8/CXXFqvV9Ja6uRFsYOHeVU8uV5Fu7mOrpq7uB61MfL0Da7Hr5h508fI8zfMtvcx19HHfGsf0y+6mHrewciDVroa7tLT/JD+W0/ov/WEnvr7DDc9pb/uPj2Nj3jd9JSWpic8rrnLM+d9nthv89hyi+e2uzypbKKt5h6v6x7yrOYBz6of8cTxgMfmmzy33aKl+j4PKpp4VNXE3bIamq+WcLPAzN3SOu5XNXKvopF7lls0lDfRUNlMdZETe2ENdSUN1BTUkPfTVWoKnUJkMd9O4Zliqq5asVy1Yct3YLteTV1ZEzXFDdiv12C+YsVxvQbLVTtVl6xYrzqwFdRiv16Do9Ap2F25FswXy7HmWrBfE2KC5stmbP5rWq87sBU4qSmpo/yKjfJcG6UXKrj+SyFFZ0ooPldK6aVKqosbcBTW4SxrxFneiK2whvIrFsovmzHnVVN+1UrR2WKKz5cL1tWlCiqvmLH472G5bsV21Yb5ih17oZPKy1VCv9dlM+arNn8M0Ib5mp3KXAvWfDs1hU6qcquovFxO1eVyqs4XUXW2iOrcKkpO55P33SVKfrpC4feXuf5jLoU/5FL8cx6FP+RSfqaIyouCuVV+royyM0VYLlVRfraYijMlVJ4rpfR0IbZLZdTmWai8UIjlUinWi6XU5lux5FZQnWfGnmfGcd2Os6SOmtJ6nKWN/rhmA7WljdSU1OMsraeu8gbVxbXUFdppLm/gluUmt6x3eOh8wN2ae9xz3OV+/SMeNb/kQXMrzx908uTWax40PefZ3Xae3npFy4M2Xjzt4/nzYd60T9LWPkZP7yw9fXN0dE3Q0zfJ4PAcLte8sI26GZtwM+Sap3dgSoBZ/ZP/l9m1wOCwAIC6+iYYHJhlyLVI38AcXT1T9A0u0tk9w5uOcTq6p3jTOU6b3+Zq75ygvWOCV69dvG4b41Wri5bWYZ69GOb5yyGePhvk2fMhnr8Y5PlLF89ahnjZOsbLV6O0vhmls2OC129G6e6epKNrgt7+WXr7Z+nunWRgaJ7e/nk6O8fp7hqno2ucrp5Junun/ZMep+npmxFilP2z9A/O09UjmF3tnWP0DczS3TdJ+5tRevsFCNbbP8WwawHX8BzDQ3OMuhYZH19ifHyJiQkPI6NLuFzzjI8tMTHuZWR4gRHXIqNjHoaHF3ENLzA8PM/Q8Bwu/2882D/DUP+MYHcNzzLqmmdocJqR4XlcrgVGRwSDyzU0z4hrQYgtjrqZGF9iasrLxNgSE6MLjI8KXWDjo/OMjy4wMT7P+OjiR7g16ppj1DXL2Mgco655xsfdAtiaXGJqconJcTcz0ysC0JpYYnbGw8y0h5npRWZnPMxOe5ibXWZ2ZomFea9ge03OMTkxw8z0Iu5FYarh3Kxw3LO0zrJnndXVd6z4hKJ096IPj0eYACjAoy0/BPsXXBLMLK//c0Ln1To+3yarvi18K+/xLb/D4/ZPEFzewOf7gNf7ToA/Sxt4l1aYHp9hfmaRxQVh4uLivJcV7zo+7wbueS++5XWWPWuseNcFuLX61m+cvfvYBba2+pbNzQ+8fSdAuI8w693f+fD+n6ytfmBj4wMf3v+D9+//wda7v7P17u9sbLxnfW3r4/WWvWt4PWt4l9ZZXXnH5oZwLSGO+YGNjd/YWP+N1dW3/l6vLdbX3/sL5AWTy+sRTK0l97o/mui3txbXhL6ylXesr//GxvoH1lZ/Y3Xlnb90X4BaHvcK62vvePv2N1Z9m6x61lj4BLg+rU/r0/q0/jOW3vS1Se+PEBpiv8IQcxK98QRRppMYTFl+2CWYU7qodHQmodhdb/SDK2M2Kr1gcGmjstGZBItKbzqBPvokmqjsj6aV3pSBxnAMrTEbrfGEUOoelYVan4U6SoBRH62uqJMfC+C1ppNojDlo/OeojZmodJmo9AKsUuuz/McyUBsES0sdlYU2Kke4l0no5NIYs1Ebs9GYTgigyCCU0KuNx1AZjqIxHkNpSEFtPIrSkIJCn4ZSdwyVIRO1IUeIIeqyUOlPCJtBAFwqg2BnKTRZgoWlzUKmyUCuy0GpzRKsLFU6UsVxxPKjSOQpyDTHkCpSkMhTEUUmExGZgFiRjESZJgAMeZoQS5QfRyQ7jkiRjtKQgz72azRx36A9+B2quG/RxPwF7cG/oY77K/Lo71BG/xVVzN9QxvwVVdz3aA/+SNSRnzEln/EbVT+iPvgjxuQzQjTx2Hnijl4iJvU8sWnniEk9jynlLNFp54lJPUd0yjkOpl0Qjqf8ij7+JwwJp/2g7Ac0B39Ef0h4rY77EUXM35CZ/oLU8C0y/TdIDF8TrjlBmCqLUEUGIfJMDkSmEyTN4IDoGAGiNAIiUggIT+FARAoHIlLZE5LI7sBD7AqMZcc+EzsDYtmx18TOfSbBuNofzY59UezYq+eL3Vq+3G1g9/5oduw1sHOfgS/36vhyr57Pd6r4bIeCnXv1bN+tZ8fuKHbsN/LH7TI+36Fi2y41O/fq2Rd8kMCwJALDkggITWB/8GF27jOxO8DEvuAYAkLihD4tUQqh4mSCRMI0xiBJIoHieIJF8YSI4wkWxxMiTiBEkkCoJJ6wyHhCpYcJlcb7y94TCI9MIFyeKEQKZYmEyeIJkyUQJvNHFf1GV1hkIqHSJEJkAuwKlSYRKkkUIo2SeCLkSf7PxhMqSyBCmUSEMkWYZqhMQaQW4ogiZRoiRSqR2qOINamIlceIkKf47a4UwmSJhMkT/XAslXBZMhHKo4TJjxKhPEZwZCrBkjSCpWkESVIIkR4lRHqUYEkKQZIkQiJTCBQnEyxNJUiWTHBkKoGSFAFwiZPYG36EfaJ4gqSpBEYmsV+USEBEIgHiBAJERwiQJBAqS0OkziJMk0GYMoMIdRZSwwmk+hzE2kykmkzE6kwi5GlI5SkY9BnIFAnIFAlodKlotAmoFbHIRHoOGpMxqQ+ji9AQFy4lSSwlLiiY4yEH+EkRSnmsHEesFLtqFzbFF1jl27Fr9lITFUSFZDtW+S4adCFUKw7QoA+mLOiPWML/SGXYH7FKd2GX7cGp2o9N9AWWwP+XBvmX1Cl24pTtwBGxjTu6IJyiL2iU7qRevJ96aQj3YmO4FWPiafZXvPr6B56d+oG2v/zKs69/oONiKV35VoYttxmpfsj0zVbGbzxj4l4rk/fbmHrcyezzXqYfdzLS/JzBmgcMNTxmsPEBrvq7DDma6aqoYcDcQL+1gUFHM4O2G3SXOxm03qGzop7uygb6qpp5XWCmtdhOW0k1nVWNdFlv0mW+QZelkY6yatpKnfTZbtFV1US3tYmWq2Xc/+kST3OLeV1azbP8Sl6U2nlR6uBVWTXdtmZ66+8xcPsJI/daGH34kumXXcy19TL1vIOJR62M3HrG2L0XDNx8Rk/TA/puPmHoznMG7zxjoPkJrhvP6au7T9+tF7y5+YKnjc944rzPI9sNXtbe51XtQ1prH9LZ9JSOpqd03H7Jo5r7NBbV8sx+nxeOO7yquUeL8wEdTc94WfeAZ44bPCi1cafIxv3yWh7Zb3K3spGH1Q9pKG+itrSO2mLnv4FWnh1Lvh1LngCy7EVOLPkObIVOnCWN1JXdoLq4AWdpA46iOmwFtZivWIWphZfNmC9bMF+rpuqKlcpcC5W5VViv2rDl2bFftfpBVxVVFyuxXKrCcrkS61Ur9usOqksaKbtURf6vJZRcqqTymg3LNTuOglps151Y8qspy7VQftlC/i+FlFwsx1ZYgznPLkxavO6k4oqZkrPllF+soiK3SujYumYVyuTzHdiLarFeq8aRX4vteo1gkuU7sPhfm69ZMV9zYM13Yslz4CxtxFHgxHylEnu+Fft1G9arldgullHxy3XKTxeS9+cL5P/5LPnfnRNK5X+4TMkv+ZSfvob5YimVFyqoulhB1YVySn8tpuJCBZaL5ZT+ch3LhXJsuVXUFlZTc82KLbcM66Uy7JfKsV+pwJpbgSPPjD3Pgj3PhuWqGcsVC7Y8B/UVN7AWOKkva8JeVEtNcT0NVTdpNN+hobiOm+WNNFXe4Lb1Dndst7njuMX9uofcr3vMo8YW7te/4NHtN9xves6T2608uvmSpzdaeH6nlVdPenjzepyOrhnedEzQ2zdPT+8c3b3T9A3MCvBqeE4AMiOLuPydU/2DQh/XgN/YGhiap394nr7BeQaG5hkYmmNgaIGe/lkGBt30Dy7SN7hIR9c0HV0TdHVP09E1SWe3UHD/8uWAsG8dpuWlsL1oGeL5y2GePB/kZcsIL1+4/MeErq7XbeO0vRYgWU/3DO3tY3T3TAr37Zv9CNYGhxfp6pmmo31EmBrZMeG/9zgdHYJJ1tUzRf/Av+OU7Z3jdHZP0Nk98XGS5ED/LO2d4/T0TdHfP4PLtcDIqJvRcQ9jo4JVNTnpjw5OLjM64mbEtcSIa5Gx0aWPnV3Drn8DrmHXPENDswwNzeIanmeof5ZRP4RyDc0yNDDtn9Q4y9DQPMNDCx8hl2t43h+NXGJi3MPE+JIQTRx1MzI0x+T4EmOjC4y4pj8aYa5BoQx/bGSRsdF/xSbnmZkWbK3Z6WUmx93MzviYm1lhcmKRmWkvczPL/nL5JeZmvMzNevzxRA/zcx7m55aY808IdC8us7ToE8rb3T6WveuClbS8ide7ice9jnvR57ez3vmjeJsfpwB6FtfwLK2y6hMMqJWVDdyLKyy5ff5uqy2WPf+aIigAHp9vE5/vLT7fFr6VD/h874Vy+KVV3IvLeP0Qy+svs1/2CmBr1feWdd971lbefpyQ6FvZZMW74e/gesvbzQ+83/o7v334J++3/sG7t7/z99//Dx9++ye///Y/bKz/xta7f/B+SwBc7979zvrGe3/s8nchdrm+5QdMPrz+nq619fdsbH4QfpuVd6ysCSbb2voHNtb/zsb6b/h87z5GFd3u1Y/GmtezhmdJgFre5Q1Wfe+E7+4TIJdv5R2+lS0h7ugRoqCepTXmZ92srm7g8a4IvWDeddxznk+A69P6tD6tT+s/YalNJ0xaYzZRMScxHvwag79kXm/MQRuVSVS0AKrU+mx0foNLY8hBY8hCE5WNJiobffTJjwBJE5UtlLRH/V+vjVloojLQmYS9ypCB3nRSgEW6DFT6bFQeK2AWAAAgAElEQVT6LFQ6P+wyZKHS56CNOoHGeOJjtFBtyEAdlYUqKgulVih7V+ozUekyUOrThYikPgOlIQN1VKYQmzSkozFmoosW7C2N8QRaUw7KqEzhvoZM1FHHUBvSBLClFza1IQ2l4ShKfTpak/D9lfoslPoc1IaTqAz+YnlNJiq9EEUUIojp/hhiBnJtDlJVJlJlOlJVOhKlH3CpjiHTZiBWpAll8ZFpRMhSECmOIlYd84OGVETyDMIVGUTI0pFoslAaT6A99B3K2L8gN36LMuYv6A/+DcPhn9Ae+gF9/M/oDv+E7vCPGBNPY0z6lbi0CxxKOY8p+TTRqb+iT/gZU/JZYlIvcCTzEkeOXyQm9QLG5PPojvyCKeUCsWkXMKWeJSb1HLEp5zEmnseUfA5j0hkMCT+ji/8JZawA1NSx36M5+CPqgz8Qafwr0qg/I9J+hUT3FRGqbIJl/n4sUQr7I5IIFB1jd0g8e0IS2B1yhD2hCcLroMPsCTzEgbAEduwzsW2Xjm07tf4YoYmd+4xs26Xmsy/lfL5Dxec7VHz2pYLtuzXsCYhmz4E4du4zsG2Xmj98Ecn//kzEH7ZJ+Xynip37jHy528Aft8n5bKcAtrbv1bNjfxT7guLYuS+aPR/jjYfZc+AQ+4Li2BVgZF9wHAEhhzgQeoSg8HjCJEIEL0iUIMQPIw4TGH6QA+EHCRbHEyQ6RKg0nhDxEYKkhwmRHkYkT/RPREwkQh7vB1zJhMmF2GG4UrCsQiMTCIlMIFwhmFghsgSCZUkEi+MJliYQIj1CuDz+IxQLV/jBliIJkSoFkeoYYvUxpJpjSHXpROrTkeiOIdMdJ1J7lAh1KiL5UQFwqdI+9nlFKJIIV6UQrkhFpEhFpDxGcGQyIuVRwpTHCFekE6pII1x5lAjFMcLkRwmSJhMoTiRIkkSgJJkDkmQOSJIIlCYTKEsjKDKFAHEi+8UJwl6USKA0mf2iJPaHJxAYmUigNJFgeSphiuOEq9IR67IRa7OJNJxAGnUSRfSfCVelEyJPI1yVTqgsjXBxApGRCUilBzGaMlCo4klO+ZaD0WkkmJKINSQiF0dhkJnQBok4HBTE9wox5yIPUKoJpFK9l0r5TsySzzHLPsOm2oFDuxenMZhK2U5qdQHUqoMwS3ZTrw+hMvxPOKTbqJZvp1a7H7PkS2oU+7CJtmMJ+l/Yw/9AvWo3Dsl2rKF/olb8JbWSL6gO+4ya0C+oidjFgzgjd01R3D18hAdJqTxNP8mTozk8y/6a7rPXaD+bx2CJk4Gqm4zWP2X24RtGbz5n9HYLo3daGLv9gok7Lxm/8YKh2vsMND7Edfc5gw33Gai+hav+LgO2Jrorqukuq6avspaeylq6yutpL62hu6qRHsstOivqaC1x0F5eS0dFPV3mG3RUNPGmopb2UjtdZTW0F9fw+rqN1nwzjy8V8uxiEW3FdlpLqnleWEVrRS1tlQ20VzXSaWmmy9ZMT+1tBpoeMHTrMa47zxl/8IqpJ2+YftTKyK3HjN9/wdiDVnrvvGDwbguue624HrzCdfclQ3de0HfjKR3NT2htfMyLxqc8ctym6/ZT2puF6YptDY/paH5Oz+1WWm+08MB+lweW27youc/ruie8bnzBy7pHvKx5wKuGJzy13uBOqZ27lXU8qr7L04anPKt/xD3HfZwldTiKndgKHDgKq6krqaemuA5nSQPVxf5ph4W12AqdAhgqqMVeWI+twImjqJaGihvUlDYK5xfVCuXnRUKv1m3HPRoqb+IsqcOaZ8WWZ8NZWIOzsIa6ImFvz3NQebmKiovlVFwqp+qKGVueHUdhA87SJmrLmqivuIGztInq4nochbVUXrVRecVK5VUr9iLhOcou+6c5FlRTec2K5aqdistCbNJWWEflVSvmazaqSxpwFNdhK6zDUViP7bpTgFr5Dsx5NmGyY56dylwbtvxaf8eYndrSRuwFDqzXzFjzLJhzK7BcKMV8tpCK0/kU/3CZvG/PcP2v5yn+OZfCn69Qeb6Isl+vU3m2hIpzJVScK8J8qYKK8+VUXijHdtmMLddM1YVybLmV2C5XYc+txHa5HOvlUuy5FVRfrcKZb6Um34L1ahXVBQ5qCqux59txXK+mtqQBR3E9jZU3qa+8QX1ZIw1ljTRZ7tFU3sjNimbu1z3lTvUDbjmEnq3HTc942PiMu87H3Gt8yf2bbdxteMqjmy95fr+dx83PedT0nFdP++jqnKK9c4q29gk6u6bp6BQgUe+AALFGxpZwDS8wODzH8Mgig/444sDwHAODs/QNzNI7MEf/0DzdfbN09/vh15Afdg0u0te/QE/fHJ3dM3R2T/ntqim6emdobRvh9p1XtLaN0N45QetrFy9bR3jRIlhcz18O0/LSRUvLMK2vR2l55eLFqyHaO8dpaxujrWOczo5JOjsn6ekROri6e6fp8ptZPQNCF1d3zwxtb8Z40z7mn944QUfnBD19wsTHvr5p+gdm6ekTzK72zlH6+oRoY0/fFH09k7S9dgkRxv5ZBocWGHItMjrqYcS1hGt0iZFRN2NjHkbGlhgf8zIy6mFsfJmxUY9gcI0Iv6XLtYDLtcjw8DwDfog1ODjDQN+U0M3lh17D/4qIDs8KQGxwnpGRRUaGF/x9XG7GxpYYG1lkeHjOXx6/yMjgnD/a+C/ANcOoa16Y8DiywOjIAmNjC7iGZxgbnWdqysP0pIeF2VWmJjxMTXqFv+dXmZ4Ujs3OeJiZEmKM01Nu5maXmJv1MDu9wOzMPAtzbuamZpmfXmRudoklt88Pqt6xsrzJyspbVn3vWfH6IZVXgDVLS0IR/L9idkvuVdyLK/iWN/CtbODx+FheXv93VG/5LStewV5aXhI+s7K8werq1kfQs772+8cJi17POl7vhrD3QzXf8lt8y4I9trr6ntW1d6ytvmVleZ3VtXes+7bYXH/P5uY73m/9nfdbf+f33/6H9x/+yW/+/Yff/slvH/6Ht29/Z339A283f+Pd1u9sbPy7gH5z8wNvNz+wvrHF6upb1tbeCdBueYPV1Xf++27h820J9tXaB1bXtlhdFSY1bqz/XYBfK28/nuP1brK4uPqxVH5pyceqbwuPd51F9worvi3W1j+wtrqFZ2mdhXmvUErvXcfrXWN5eZ3FRQ++lbf4fO/weNY/Aa5P69P6tD6t/4SlN2WadCbBuDLEfuMvdD/1seNKY0gXLKioHLQmAWrpTKfQmU4JUwpNOeiihMmF6qgsv2mVjVqfIUQR9RloDBl+CyoDjf6Y8J7xBGrDCf/xLJT6DFT646gMWYJZFSVAJXWUYEipo7JRRWWgMeagNGSi1GagNmT6QZsAsTTGTLTGTDSmLPSx2UQdzEEbnY7GlIEuOhN11HE/hDuBKioTpS4Ttf+5VIZjqAzHUOiOCZFEw3FhYqI+G5UhG5UfcMl1WSh1WUIMUZ0pdHDpTyDXZCFTZxKpyUCmySRSlUmkOhuxIh2J4jiRmgykqnTEimNIVenItFlIlEcRy9MJizxKuPw4Uk0mCuNJwmRphMuPEaHKRqw+gdxwCm3ctxjjv0d/5Ec0B79HE/c96tjv0B/+HsORnzHE/4Qx6TRRib8Sk3aBI+mXST1xhePf5HP0VB7JOVc5nHGB2LRzHDp+iSNZV0jMuUp8xmViU85jSDyLKu4nFDE/oztymqiks8SmXSA+/SoxqZcwJZ0nKukc2vjTqA7/hCL2b6gO/kCk4Tuk+j8TGfVnpPpviNCcRKTOIVyZTaA0jQBREgci0tgfmsDekCPsCYlnR0A02/cZ2bbHwGe7tHyxJ4ptu3Ts2GtkV0A023br2LZTzZ+2K/jTDhV/2q7iD9tk/HF7JH/4XMIfv4jkvz8X86cvZezYZ2BfcBy7AqLZvlvPF7u0/NdnUv57m5Qvdmn4YreOL/dF8cVOHdt36ti+R8fO/SZ2BEaz64CJPcFCgfzewEMEhCaxL/gIAaFJBIuSORCRRFCEUFYvFMwnCQXrkkRCJAkEi4UJgYERhzgQfpDA8MMEhMcSGBFLiPQwwbJ4IhTxiOQJhMsThA4sZRIiZZLQo6VMEuKEyiTCFSmERSYTGplEiCyBcHkSobIjhMiThH6uyETB2pIK8cZweSIiVQrhasHQEqlSEGuEGKtYfRSJ5igS9VFEmlRE6jTCFWmEKVIQyVOF4nllGqHyZELlCYT5ny9MIfR7SVRHEamPIlIdR6xNR6LLQqzLIEJ1DInyOOHyNMJkQiwxQJxAgDiJAHEiByRJBEWmESw/ikidTaginf3SJAJlqRyQJBMgSeGAJJVASSpBkSkEy1IIkacRoc1GrM1BostBpM0hXJ1NqCqdMGUmQZHHCIw8Srgqg0BRIsFhBxGJDxEZeRCVOh6lKgG57DCqSBNHD6VwUHsIk1hLglhOjkTMRb2CPEUwJYq91BhDsEcFY5Ftx6bYzq14KQ7tfmzqXTg0+6g3huDU7qHZEIRVsp1azX6qxNuwSLZRHvYHqlV7aDCFcTNaQrVkF5bg/8IW9t/Ywv+AOfQPWIL/iDN8G7bwP2EN+gOO0M9xinbTII+gUSWjQaPiblwctw4e4lFKOs+zv+LpiT/T+esVBgqsjFhu0m9uZrzpCSNNjxi9+YKh5icMNzzGVf+I8ebnDDrv0Ndwh8nHbQw1PmS4/h6u2tsMWRvpKrHSX+lk0NZIf81tui3N9FQ10F3VQGdlM2/K6uisqKfH3ERnuZO2YgcdpbV0mptoK7HTVmSn5Uo5Ty8U8/DsdZ5eLOTJhSLelNbRVlbLy2IrLSXVvKmsp72ygQ5zM+2WJvrr7zPU9Ij++nsM1t9j5OZjRu8+ZfTWUybutjB2+xmjd1sYvP+KwQevGLzfysijNlz3Whm620LfjWd0NNyn89YTeu+8oL35CUMPXzH04DVD998wcK+Nofuv6b3VwpumZ7ysfUxHUwu9d17zpvEFr+qf0dHcQlv9E1pqH3KvopHbZfXcNN/gpv0eTZXN3LPf5V71fW5YblNX0Uxd5U0aKpu5UdWEs9hJdVEtNaX11FU0YysQ4ovVJXVUlzRQV3aDurJm6sqaqC1tpKHqJrXlTdSWN1FX0Ux1cQON5ts02+7RbL1Hk+UO1SW1OEtrqSutpb64jvrSBurKG6kta6KmpI6a4lrqimqx5dmwXbNjL6jDUegvpb/m+NgBZs2zU3XFii2/GkdxPfaiWpzlzVRcsVB5zYy1sAZzfg1VuRbKLpn9dpYTa77wfunlKgrPl1J8sYri8xWYr9opv1hJeW4VFblW7PlOrPlOKnJt2PIFm81xvZqaImGaoz3PgTXfRtUVM1UXK7BdrsRyvpjSn6+S9+2vFHx/mdLT1yk9UyjEEs8WU3G2TCiTP19M+bkyys9XYL9qp/JsJY5rNqy5ZqwXy6g8W4L5QhHm80XUXKukJs9G9TUrznwrdQU2agodOIuc1BTYcFy3UV9cT31pA02WO9SXN1Nb3sj/x957djdhJmq7f+Css/ek0Uzv7lVd7jbGGPduIJmdae9OJplMJiGB0Gzci4ol945tMLhh414luffeG5DM3udXXOfDI9j7/QuzeNZ6lpBky0o+Xuu+r7sw1UhpZgkV2jqK04sozSyluvA5tUUvqCt5wZOiBp6WNFJb/JzqwgaePemgvuYVtZUvaXjSTkNNG/VVL3la00Hj8yE6Oyfp7pmiq2eSzq4JOrrG6RuYxmRZZMg8h3l0mcHhWZHmsiwwZJpj0DQnklxDM3T1jouK38Asg8ML9A9N0zswSd+AENMPDM3R0ztLR+cEXd1TdPdaoVj/JN2907x8NUrrSzMdnRO0vRqludVEc4uJxsZBGpuGaGweoq6uhxeNgzQ3D9PYLOTzL9sttLWP8vLVKO2vxnjVMU53twBcfX3T9PZO0N0zjnlkkcHhObq7heero8NCZ6eZ9lcmUVfsHqOvfwLT8BxDw7MMDopq4zvoJQT50wwMTNLbM0l39zj9fdMMDs+/h10Dg7MMmRYZNi1gNi9iGVlkdGQFs2WRYfMCQ8PzmM1LmMyLmE1CTm8yzTE0PCNSXIMz1hrjHBbLPGazqD8ODkwxPDyJaWjqfZLOYp4XQvnhOevzBczD04yY5xkamBDprHdri6ZZ62rinEhrmWYYsQjANToyz9joPJPji0xNLjI5vsjczBpT40vMzawzPbnC5OQS46PzTE8uWZ1bK0xNLjI1tcDUxDyTE/PMTIn01syUVSy/tM783Cpzs8ssLKyztCRk6Csr26yu/K/01eKGAE/Lm6yuiMTRyrLwbQkQtcPKktUXtSzqjKsr26wub7OyvG11ZonK49qqqC6uruwwO7PGytKOFXAJ+bv429tWn9YeG6tiaXFr6zXrGwdsb79hc9MqrN/cY3vzNa8P/snBgagb7my/Zm/vDQf7v3Lw+jcODn7jYP83IcbfecPW1mvxc7uv2bbCrs3NfTY39wTg2txj2wq8NjeEe2x9bZfNrX3xPTcO2Nx8/T7VtbX5mrXVXXZ3fxNJts191tbFMuOK9b/53f+rtbUddnbesrK6xdr6Dsur22xu7bNqFdSvrm2zsb7L0tI66xt7rK1ts7S8zuLSFkvL2x8A14fz4Xw4H86/ylF5J/orvRPxCfgC/6A/4BP4e7z8vhB+Kr8bonrol4SX/w08/RNR+SXh6Sugj9r3Jp6+SXj6iHqgSGndQu0rklqefomovBNR+ySi9ElA4R2L0jMKhVc8Cu8EayJKvK/wtkIlb/Ge2vcmap8bqHyTUHgnCdjkl2hNYYkqotovCYVPHCqfGLwDE/EKTMD3ahJK32jU/nGo/eNQ+sag8otF5ReL2j8GlW88Kr8kFL7ibym94lH6JKLwiUfpkyDk7Z6JyL0SrH6tG8i9/setJf9fcvl3Li6l9y2R3lIn4qGMw0MZj4cqEXdlIh6KBFxlcbgr4pCqRGrLQxmDVJ2ImyIGV0UcTvJEHKSxOEiicVHG46pMwFGRgLvX58h9vsQz8I8EhP+VgPBv8A75Cs+rf8Er+C94XvszfqF/JSD8b/hHfEdg9PcExfzA9cS7RP/+EV98lcYfv8niy79m8x9/zSLuy0dE3LpP2I1fCEm8S2jSL1xLuMvV6Nv4hn+PZ8jf8Az5Dq/r3+Mb/iPe4T/gE/YDXte/RxX8LV4hf8fr+t9RBH+Lu9+fcfH6EmflLRwkiVxyjcZeGoeDNA4792guu0ZxzimE8w7BnL4UiM1pL06c98HmrCfHzqg5dlrF0dNyjp6Sc+SUis9spBw9JePUBR9OnPPi2CkZNmdU2JxRcfiElE+OOPPpMRcOHZdgc0bJoRMSjp1WcvycNzZnvTlzOZDTl69w8rwfx894cvK8D8dOqa2VxkBOnffjxBkfTl3w4+ylQM5cDuCCQxCXnK9x0fEalxyuc8kxHFvnMOycw7F3i8DePRIHt0jsXENFPdEjAhdZFC7SMBw9QnDwCMHO7Rr2HtewdbXCLtdAHCVXcZRcw1EegpM0GGdZCE7S69YUVzgu8lBRDZSKKqKzPMKa0IrASRqJvTWh5SC9joNHGA6yUBwlYmnRySMCV3mEqBgqo3BWRuOiiBWJLGUUbspYAaLUcbgponFRROAgjcRFGYOzQsjtHSRhOMoiRS1RFoajLBwXeRgu8ghcldG4KmJw94yz3njcvRJw80rATR0nvHCyaBylUdh5RHDZLQxb90guu4fjqIjFVXUDV3USDrI4HOUJ2ErjuSSJ4bK7uJfcYrnkFo2dJAY7STR2shhspaK6ai+Lx1aawEX3OGwlcVxyieaCSwQXXMKxdQnF2f06Do7+uDgH4uF+BakkkOAriagVwQT5hXIjIp4wmSe/l0r42uUi3zue4meH4yS7HSfVw4Yc5Vk03pfJlR0ny/0IRn8n8rwuo/W8QIrzYQp87TB6nSVffgKNy2doPI6hV59HKz9NtutRdPLTaBTnMXjao3E5QZbtx+Q4fEKOw8fkOh0i1/4IWqejaF1OkO9ymkKPCxTJHSlSuFEZ4EuZjxflfn7UhFynPiaehoTP6fzrdzR/9T09dx4zklfKoKYcc9ETRsufMV33itGKJkyF9QzqahjQVtGvq2S4pJ7hiqcMFdQwmF9OR3IGTd/foT9TT39uMYO6MgYKaujWV9GjKacrp4SXqfl0ZBbRnVNKR1YhXZkGujMK6U4z0pdbSltyHq8ea2m9n0XL/Wye3kml/sdHPPshhaaHWpqSNTQ/1tKcqqcxJZfWdD3t2SX05FfRW1CHuaqZodIGOvJK6NWVMlJRz2DpU4arGxl/1oqluoWhyheYalsw17ViedrOSN0rBqsaGawUlcX+miaGnrTQZqzGVNvG+LNOJhp6GKx+yWB1K30VTbwqfkZ74VM6ip/TWfKcVmM9r4qe86q4gRZDHc+11VRlFFGVU0mFtpaSnEoqs8upyCmjIq+Sav0TCjJL0KcWUZRVRkVuGcbHRnIfaMh7qEf32Ig+1UhBZjGG9CLyU4swpJagSy7EkFqEMa0IY3oxBRkllOdWUqmrpUr/jMLsKgoySynMLMeYUYomJR/dYyOGtELyUwrQpxRQkFlKSV4l+elFGNKLKcuttNYejWiTjegfF6B7bBSA7VE+2od6NA905CcXkHdfjzalgILMMvLTi8h7pCf3oY7cB1qy7gl5fJpVEp/xcy4ZP2eTfieHh9+nkvxDOo9/zCLtx0wybmeRfjuL9J9yyPg5D80jI7kP88m9n4/hcQmGx4XCOWZdhtRbv0fefY1wct3OIvenLDK+S+HBX26T8u09tPfzMKQY0D3Qk/1DKhnfp5F7J5fMHzPI/Ie4+gd6cm/noL2bR84P6eT8nE72P1LJvZ2K8WEehge5GB/lY0w2oPklm8LHeooyizGmCLdWQYqOwseFlGaVUaF7QlleFUVZpRSkFlCcUUS1vp7SzFJKMkqpK3xGfdELqg111BW/oKG8heeVrbyo6+VFQz8vXvTT3DhA+0szL5710vC0l8YXgzS3jojaYOeo1Uk1TlfvFP1DcwxbFhk0zdE/OMPg8DxDpjnMY8uYRhfoG5qmp2+C7v4J2l6Z6e4ap6d/ioHhWQZNs5jMQjw/NDzLsHmB7u4pOrsm6O6doqd3ip6+KSGE75mko2uSl20jtL8ao+3VKK1tIqX1onGQphYzjU1DPKvv4/nzflpbzTS3DNPUaqa5xSzAVuc4be2jdHaO0907RXffFF3d4wwPzWK2zIsVxJ4JOjvH6OyeoKtrlK7uUV51jtDVPcbg4BT9fRMMDkwx9K4OaJqhf3CaYfM8ff0TDFtrl71903T3TdLZNY55ZBnzyCLDw/MMmxcxW1YwjyxjsSwzMiLk8uaRZUxWyGWyLDM+scboyBIWyxIm8zzD5lmGTXOYzQuYhucF6DLPYTa/k9FPYzZNYzaLqqjZNC8AmXke0/As5vfAaw6LaQ7z0CwjlgVGzAvvHV0jZuHiEnXEOcZGFqx3nonxBaYmRDpremqZ2elVZqeXmZ1eYXZ6help4eCanVlhZnqZmellpqeXmJ56V1VcZm52lfm5dWamFpibW2ZxfuP/ShgtLW78D8xa2mJ+dt2a3LJK0Vd2hBh+eYdVa61udWWHxcVNVpa2WF22XmsVb3Vlz3q3WFvdYWlpk5WVTWsVT3i55mc3WF4Sdb2lpXcQbdv6O9usreyyvrbP1uYbAZbW99jcfM3O9lvWVrfZ3jpgb+9XdndeW11au1bA9ZY3b/4p4Nf+b+zvvWVrc084ufbfsr19wN7uG3ber0KKmuLW9oEQ6G/us739mr29t+xsv2Vn5w0bG3sCdK3tsLG5y9rGnnBwbQon18a6eG9tVYA9UcPctabBRPpsZ/cNq2s7LK1ssbK6ZU28Waue6zssL22wsrzB6uoOW5sHrKxssbkpFhsXFj4Arg/nw/lwPpx/iaPyvuXv6XdTSNsDrGuFfp/j6XcLrwAhln+XzPL0u4Fn4C08fW+i8r2Bt79YW/TyTULtEy8SWn5JVseWkMiLz05C7ScAlsIrBoVXHAqveAGRvAX8Ur2DXN5xKL3jhAzeKwGFj6ghKrzjUfgmWCXxCXgFJKHwiUflH4f3lQTU/rGo/KKR+4Si8I1A5ReLwicGpU80av9Y1AGxeAXG4X0lEaVfAjLveJTeCcjV4vNl3gnIvRKQqOORqcW/5Z43xAqi9y0U/0sgL0BXEnLPJGRqkeiSqhKQqOKQKN/VERNwlcXjJhMVQzd5AhJVAkqfJLwDf4934H+g9P8PZD6/x83rczyD/4LM5xYenkm4qRJx97qJzO9LVAF/RB34BzyD/oLf9a8ICP+GgIivCYr8hitR3xAU+Q1XI78nOOYHrsXeJjTxDmE3fuHGn9P403e5/OW7PL78Opsvv8kl7o+PiPriF8Jv3CUk4S7Bcbe5GvcTAVE/4Bv+Pd5h36EO+Q5F0Deogv+G8uq3qK79gDrke6QB/4ki8Gs8fP+Eq/efcFJ9zmVJLOedQzlrG8w5+2ucdwzhguM1ztpf5ZxjMGcdrnLBIRibM158ZiPhyEkph2zc+eSoC58ddePwSQmHT0g4clLGZ8fcOXJCwtGTCo6eUnL4uJTPbEQS65MjbnxyxIkjJ2QcPuHBoeMSDh2XceyUmhPnfDh53pdT5/2xOevHkZNqDh+XYXNGzYmz3qKeeM6HU+f8OHnOlzOXAjh9yZ8LDle44BDEZedgbF2u4eAajr1LBA6uEdi5RGDval00dA2zrhoKP5WTJBwnjxDhz5KF4SQNw0F6HXtJCHZuV7Fzu4Kjx1WcpCE4ya7h4HEVZ9l1cSXCy+UkCcHRIwwH9zDs3K/jKIvASRaBoyQSB2kkjlLr53qEWgXyUThIwnFwD8dJEoGrIhoXeTTO8igBqhQxOMujcZaH4yyPws363FESjr1HGLbuYTjJwnFWROIijcBRGoGzLBIXWaRYY5SLBUUXZSSuqlhcVbG4ecbh4SUAl8p/A6cAACAASURBVMQ7EYlvEh7eiXio43FRxuIoi8JBFo29VKSxHOVxuHkl4a6+gYf3LRzl8dhLBKy64BbLRdcYLrnGYOsej51HHJc9YrnoFs1lSTyXPOK55BHLRY84LrvHcd4lmvMukZy1D+OsQwhnHK5x0SEYV9dgXO19cbX1xN3JGz/PULxkQchcfbjiHUKQxItbchl/dTnHj7afcdf237l34d94aPc7MqQ2ZEpsyJSdJEdyHI3sFAUBjhRfl6L3s+Oe7b+R73UBjeI4BZ5nyHM/hMbjCJUh7uQpzqFXnkMjOYlOcYZiHwcMsrPk2H+CxukzdB5HMchOonE+hs7lOHrXMxRKbSmUOmCUOFCi9KA60JdKf3+qr1yhLiKKhoSbNH/+J9q++o72736k/e+/MJChx6SvYq25F3NhLRMVjYyWPKNfW8GAtpwhfSW92nLGq5roN1YwqCumL0tH/Vff0PL32/SkamhPzsNkrGSwsI7+kmcMlTyjT/+E1sd62tML6MouoTOziK5MI23JOtofaniVoqH5ThodKVpeJmt5dieDp7+k8fRuOk33c2h8kEPDvSyeP8ii7m4adffSef5Yw8vMIlqziujUVNJbUE9v8VO6DDV0a8royStiqLyB6ZYe5l8NMFrXyuiTFixPWrDUNjHytI3x552Ya1sxPWlmsPIFveXP6Cmtp7u4jr6SZ5irWzHXtDJa34HlaQcD1a30V7XSX9VCV0kDbQV1tBU85VVhA+1Fz2jQVNOgqaZeW0WV9glV2lqqNDVU51VRkVtOtbaaKn0txTklFGeXYkwrpDC1gPxH+RjTCilIL0L7SIc2WYfuscFaBywg/3ExuseF6FMLMaQVoXmoR5dioCC1gKKsUkrzqqk2NlCuraY4u8zqhCqjylBPYW4l+WnFoiqYWkJ+ejG61EKy7mnIua8VovmHOvLua9E81GHMLBFJreR8dI/06B7mv7/5jwvRW6uUmuR8NA/z0SUbyXuUT9YveeTd05B9J0c4te5ryLiTQ/Y9DWm3s8n4MZvMOxoyfxKPGT/lknE7WyTGHmhJv51D1k8aMn/OJetOjliXvKch714e2gc69I8MaO5pyfk5h7x7eWT8I4WMH9MwPs7HmF6AIdmIISUf/S85ZP2QRs7POWjv68j4MZOM71MxPDKgvZuH8WE++ffyKEw1UvBQg/a+hsLHRgoe6ShOK6AwxUhRagHGlHyKs0rRJesxJGspSjNS+LiQ4sxSinMqqNDVUZhRTFl2GUVpBVToaihOL6E8o4RaQx1PC55RW/CU+uLn1OQ/ocrwhIb6bhqbTLS0mml8MUBryzCNTcO0vLTQ8tJMc6uFllYLba9GBNzqmaJnYJr+oTlRzeufZmh4js7uccyWeXr6Jhg0z1nTV+O86rTQ2WFhYGBKgCDzHMOWOSwjC6LaaBJrg729k/Rb/Vx9A9P0Dc7S2TPBq64x2jrGedk+xsv2UVrbRmhuMQvXVouJF03DNLeYaG4y8+LFoEh2NQ3T3GqmtW2Mjs4JOrrG6O6Zobd3mo7uCTp7JhkYmqN/cPr99+zsmqCtXfx8X98MXV3i9yan1picXGVsfFlAn7ElxsaWsFjmrMmrOYaGxOcMDM0xMDhH/9AMHV3jIrFlXmJweB6TaVFcy6KAXKMrWEYWMVtWMVtWGTYvYbYsMTm5xujYKpbRZUyWBYbN8wxbBDwcGppheEiArKHhOUzDs5hMM5hM05hH5qxieQG4zOY5hoamMA3NWGuHs4yNLjBiEg6uUcsiI5YF4egamWd0ZEaktiwLQhw/scLU+DKTE4tMT4nHyXFRQZyZXmZ+bo25mXWrY2uF+bl1AbmmVpmbXWNudpWFuQ3m50Raa35+g7mZZeZm11iY22B1ZZ/F+S2Wl0Ryam11m+XlTZGkWt62eqIOxFLg0jZLi9usrOyxsrLH+tqBSHwt7QhgtbhuhVdbrFsdUxvrb1hf32dz47XVqbVlFa5vsL66w9rKnnVlUXi/1td2WF/dfQ+51q0i+3XruqNYdDxge+uNkL6v77G9/YbdnTfs7r3lYP9X9g5+5cB6962vHez9yt7uG968/icHB7+xtSmWEXe2X4vU1+4b4eayVhr3D96yuysqj7u7Qkh/cPAbe/tv2d//lZ3t16yvv2ZleYv1tT2Wl4S7bHv7DSurAm6tW7/v5vq+gHMbe2xsWF9fP2B1dUvI+NeFu2t1ddfqLxOvCeH9Jhtr26yubrO+vvsBcH04H86H8+H8Kxxv71v+Si9r1c/vJp7+N1H7CP+Vl/8tfAK+wMvvC9R+N/Hyu4VXwE2rvP0m3v6/x8vvFp7eCdaa4DtBfOJ7H5fKOwGVFVwpvONQecejskIruWc8Cq94ZJ5xyL3ikHvHWGFTnKgKesVbhfFWwOUTh8+VW6h841H7xeMZEI9nQCxK32hraisShU8YSr8o1P5xop74PrkVg9I7Grl3NEqfJOReCcjUCXgoosUKojoOmToeqToemad4T+55A6kqEfk7qOV5A5mXEMkrvG8iUyciUSa8T265y+Nwk8XirojHXZmAsyQeV1kiLrI4XKTxeKhu4KqIQ+H7OTLvWygC/4DU9z+Q+P4BeeAfUAZ+icLvC+R+n+N55Q8Ehn9DcNTfuRbzHUER33Al4q9cifwbQdHfEhT9N67F/J2Q2B8IjfuJsMS7xHyRTOwXj0n4YxpffJ3NVz8a+Mv3Or78OofPv8rl5l/SCI37ntjfPyDsxh3Cb94jOO5ngmJ+xjv0O3zD/4762ndIAr5CGvCfSAL+gtT/a6QBX+Hh+0cclTdxlN/gsjSB804RnLx8xbpK6M2pC36csK4U2pxVY3NWzZFTKo6cUnL4uJxPj7rymY07h2zcOGTjymc2Lnxm48anx905dNSdYydkHD0h59gpFUdOKLA5o+LICRmHjrtx2EaKzSkFx04r+fSYO8esHq5T53w5cdaHoyfVHD8tnF3Hz3hx6pwPZy4FcPZyIGcvBwrQdd6PC3ZXOXc5kHO2gVx0DOaSczB2rtdxcA/FVRqNs0c09i5h2LmE4egWiYO7gEr2klAcPSKs64X/61EuRPEuygjc1JFWP1YILrJQnKQhOEqu4eARjIMkBDtJME4e13H0uI6dezAObqHYu4Vi5xGKkyQCJ1kkjhIBn5ykEdi7idVEJ3kEbuo47N1DcZZFYecegaM8Gid5DE7yaJwU0eJRHiUk8/IonOXhApJ5hGHnGoqtuxDWO8rDcZaH4SSPEikwax3RRRmNqyIKV5W1niiPwk0di5s6Fg/vRKR+N5H4JiH1uYHEOwkXVSwuqliclTE4KiKxk0ZiJ4nGVhKNnXs0tta01kWXKC44R3HWOYKLLlFcdInkonMkF12iOOcSyRnHCC67xXLOKYJzTuL5OacwzjmEcd45nNO21zh1OYjT9lc5ZxeEk8sVnGy9kTj6IXHyRebsjcrVD6m9ikCZP4GOcuIdHfjK4TSP3E+S5nqIdOdDPLL7CH2gAxqvy+R5XSZHcoJ8z8sY/B2pivElQ3KCTPdD5HgcJVd2DL3iJEXqM+S5H8XgY0eO4jx6r8to5WfIV19Ep7yITnoOrctRtM6H0bgewaA4TZbtx+Q5HMbgcY4n/nIK5U6UKl0plLpgdHekOtCfmqAgKoKCqY2Mpy7xFm1ff0fb336g+ZufaL+bRm9mIZPljQzrqhkpeMKwoYaR4nrMRTWMVT5jrOIZQwWVdGfq6UrJpvNhGm0/3KXzTjJdD3PoTtMwpCvHVFxPt7GWTmMNPfm19ORV0ptXRY+2gq6sMjoyC3iZrKPlXhZdafm0p2joeKynNU1PU4qel+kGGpO1NN7P5elPqTy7ncKLB5nU/5JGw6Mc2nKLaMssplNTQXtWCS+zy+gy1tJTXM9IdQvd2hKGKxqw1L5k5Ekz47UtjNa0YnnSzGhdK5aGNnqevMTS0IH5aRvDVY0MVTUyUNnAQEUj/SUNmCqbGa1tY7S+g9GnnYw87cBU205/VQu95Y20Fz2jvfAFHaWNvCyoo0H7hLq8SqqzS6nJKacmp5Sq3Eqqc8opyyqh4LGB0swSSnPKKNdUU5JVQklGMfmPNBhT8jE+FpVBQ2o++scGch/q0D0uEC6stCLy04opyCynKKeCwpxyCjJLKM2toCizDENaEYb0IkrzqqjQPaFcW0OF4RkVBc+ozH9KYXYlxswKAbjSitE9LkCXUkDuQx3ah3qy7+aSd19Lzi8CQuXdy0X/UG8FW0bykw0YHxeiTzaifajHkGLEkFpIvtWxlfyPVDJuZ5J9NxfNfS3Zd7Vk3dOQZV1LzL0rVhRzftGRdVdH5h1Rfcz4KYeMn7JJ+yGDnDt5Qp7/YyYZ/0gj63YGGT+mk/lTNjn3NGT9lEPaP9LJuZNF1k/p6B/pqMytxJBqRH9fh/5hPvqHWnLv5qC9pyX/kYGcn3PI+imDvLsa8u9pKUw2UvS4gOK0YvIf6dA90FGcUUzRYwNFKUaKUwsoSiugMMVAUVohRZlFlGaXUpRWSEVOJaW5FRRmlVGQUYYhxUB5Thml2aWUaWooSS+iPKuUSn0tFdpqagtFNbFSW0FRbgkNT3tobDKJBcLnQzQ2DtHQOEBTs7Xi92qM1pcjdHZP0tUzRXfPNF29k/QOTlmXD2cYGpylvWOEwYFp+gamGBieoWdgnL6BSdpembBYFlhY2GJ6ZpXp6VWmZzcYHV9mbHxZJKB6J+jsFsuF/QMz9A/M0m1NcPX0TdPWMU7LyzGami00tVh4bpXJNzYNvb8vGod5/mKQ5y8GaGk20dJqobVtlPZXE3R2T9Bh9Yh1WiuKnZ0TdHSP09UjQNar9hFevRqns2uS3p4pOjvGGBiaYWRUQK2RkQXGxhYYsSwwMbHKiGWR/sEZ+gcm6egYprtnFNPwAv2DM/QNTNHRPUZv/wyWkVUGh+ewmJcYsSwxMrbMyNgqI6NrWMaXGR1bxzK6Yk14LTI7t83I2AqW0RUGTXPC8zU4zaBpnqGhGYaGZt5XD03Ds1gss5jN0+JaXx+xLDAyssD46AITYwuMjy0wNjrH2Og8I5Y5RsxzYr3RssjoyAKT40uMWITHyzwkFhUnRheZGF0Sd3yByXFrUmtayOVnZ1aYnV5jYX5dwKz5DaanlpibWWV2WgCuuekV5mfXWVhYZWF+nYU5Ab1WlrdYXd5jfm5DJLLW9lhf32VtfYfV1W2rKH5fwKzVfdatUvSNjdesWYHT2qpwaa2v7rO2tmtdBdxjbXVLJLxW962g6zVrK0K6/q6iuLX+mvXVPRYXNkUqbGX3PRBae/d93i817rG58Zq19T3WNnbZ3nrN1tZrdrffsrcnVhJ3935ld/ctW7tv2Nt9w96eEMq/ef3f78Xze7tv2dl6zdrqNhuru2yu779Pa+1svWFn+w0Hr/+Lt7/+N1tbB2Jpcf839vd/483r/+bNm/+P12/+m/3930RdcuPgfXprY/M1GxsH1vXI3f+5KztWSCfqjqurO+8B3tLSxvsk3JK1pri2usPG5h7rq9uiJrm6w/LiBqur2x8A14fz4Xw4H86/wvH2v+Wv9rmB2k8sFqq8E1D7fm51cN0Sj/5foPa9ibf/Lbz8k/Dyu4m33w28/KwAzP8mnn6JePnfei+DV/veFI4s73gBz3ySkHvGovQSHiyFd6IQwlvrinKvOBQ+0Si845F7xSL3ihHrjP6JqP0ThPzdJwZP/zhUfjFWoBWLyi8G36tJ+AYn4B0UjTogEqVvJCrr+6KiGCM+2ytagDSvBORe8QJoqeJQed9E4SXWDyXKBGsyKxGZOgmJMh6F101U3rfE655JyNQ3UXjdRKJMxF0ej0SVhLsyHjd5PK6yeFxksbirEnCRxWPvEY2jJBYH9zicZIm4e34uqof+f0J59U94Xv0TqsA/oA76I+qgP6AO+gP+of+HoMivCIv/nuCobwmJ+TvB0X/jatR3BEV9h3/YNwJ0RX3HtfjbhCbcIerzR0Tcekj058lE/z6FuC8fk/CnVBL/nEHMFymE33xA1M17RCb9QsStB1xLvEtI4i8ERt/GJ+wHlEF/RRn0FRL//4Oj6hauXr/HxetznFS3sJff5KJbLPayeM65hHPaIYSzdsGcOO/D0VMqDp9QcPi4nMMnpBw5IeXTY658fNSFj4+68OlRVw4dd+fTY658esyNjw878tFhRz46Ys9nNi58YuPC4WMeHLJx58hJKcfPqDh8XMphGwmfHnXl02OuIv11XMaRk3I+PebO0ZNyjp5ScfyMt7WG6MuZiwGcvRTI6Qt+XLQP5pztFc7bBXHW9goXHK5y0f4qlxyCOXM5gHO2fpy55Mt5hyBsrQktD2W8NX0Xh7OHqCM6eoThLIkUInhZGC5Sa0VRFoWrLFJUDhVhuKoicFFG4CKPxFUegbMsTDi43IOxd7+KrUcIth4hOEquY+ceiq17CPZuIWJ10SMUBzcBzBylETi4h2HrFsoFhytcdLwq0lWqGJzk79Jd0TgrY9+nthzlUTjKorCXhuGkiMRFFi3SYNa0mbM0AntJGE6yKBzlkTgronFWROOiiBRwSyEAl5sySiS3lGLoQOKdiMQ7AanfTaQ+N/DwTsLDOwl3zwTc1Am4qOJwVERjJw3nskc4l9zDuegWyXmnSC44R1nhVgRnHcI57xqOrVsk553COWsfyjnHME7bhXDK9jpn7MM4fukqp2yvc/JyCCcvB4v37a9x6nIwJy8Fccr2Kqcu+nPBzhe7yz7YXvRC6noFiZMPSmc/vFz9uCbzJ8xRwu9dXbjtfpk8LzvS3Y6SYvdvpDh+xIv/CCFLdZF0+XkeO31GtvtxMtyOUXpdSbbsJFkeR8hw/IhMyWGy3I+Q6XKIdOfDGLwvkSs9g151gQJPW3TqS5RdcaPIy4Ei1UV0rkfRuB7FqDpPpv3H6N1PYPA4jcb5FFqXCxTKnSiQumGUuFCsVlIZGEBF0BUqgkJp/I8/0vbNd7R99xMdPz2k/edkZkqeMqytpC+zEJOxmrGK54yXNzBW8ZS5xleM1zcxWFDOoKYAs66E3tQcWn+8R19KJl3JWXQ/zsWsr2Igv4L+wloGShsYKKqlR1OJqeg5A4X19Goq6Uw30pVRREeKnp6cYnrySunILKLlcT4vM4pozyqh5bGexvvZPL+dQuOdVFpTNHTmFtOeW0SnvoK2zGK68sro09fQW1BLp6GG7qJa+itfMFz1FMuTVvrLGhgqe4ap/AWWqmYsT5oZf9bB0NM2uuu6GGnsZqShjcEnjZjqXjJQ0cBgVRO9JQ10Fz5loPQFpuqXmGraGKhoxPSkhfEX3Qw8aaW7spnu8la6K1/SVfaCJkMtNZmFlKfqeaGrpE5TxpPcCuq1ldRpKqjIKKIsLZ86XSX1+XWUZBRSllVMeXYRxsf56B/p0dzPozDNQGG6EV2yjvxUI8b0YvKSDeSnl2LMLKcwqxxjVinF2VUCeqWXWOuMBRjTi8lPL0KfXkippobivGrKNTWUaZ9Qoq2mRFNNYW4FhoxitCkFaJLz0SUXYEgrRv+4AMPjQnQP9eTcy0P7QI/ukbW+mGzA8LgAY2ohhpRCDI+tcvz0YowZxRjSiqxVSCGm1z0sIO9hPpl388j4RUPWL3oyftGSdU9P1i/5ZN8TCbDsuxry7mnJ/Cmb7Nu5ZP6QSc7tDDQ/Z5P3cxZ5d7LJu5tL3t088u5qyLmbR36KgGz5KXrKsyvQP8pH/0CP4ZEBQ4oRzT0N+Y8M6B/p0NzNQftAg+FhPoZ7evLv6zAmGynJLCE/WU9+sp6Cx/mUpBVQmlZIaXoJFVllFCTrKM8uoTKvipKsckozSyjLKqcsu5yy3ApKMkspTCugJKOEsqxSKnV1lGcUU5xeQlneEyr1tdSWNFNX9pKy/KfUlLfS8HyAxiYTT+p6qa3r5XnjME0tZlrbRmlrH+Nl+xiNzSa6eqbo7Z+lp29G3IFJuvvG6e2fpK9PQKPxsWWGTHP0D8/QOyDk7e0dJtpemZiZWWdpdYeZmTVMFpHwGhycwTKyyMDAtHVVUXirenqn6RuYo39wlled47R3TNDcOsKLRhPPrbex2UTD835eNA5awdYgT5/20vCsl6amIZqah3nZZqatfZz2DiGLb2sfpaNzlI7OMTo6R+nqEU6v9o4R2ttHREqtc4y2dhP9/VOYTXMMDE4yNrqE2TzPsGmeoaFZhoanhe/KMs+weY7BoWkGB6bp75umt2/SKqwfp39whiHTIkPmeUYsSwwPzTNknsM0soxlZAnzyAKW0WVGRpewjK4wMrrM6PgypuFZnjxp5qtvbuMbEEZ6loGBoTkGh2axmOYZGprDYl7EbJnHZJrFYpnDZBKOrbGxJSYnVxkdXWR8bJFRyyxjo7OMjMwyYpl579mymOYYG11gamqF0ZE5RkemMZumGBqcwDI8zYhZuLjGRhaYHF8QKa7JJaYnV1ic3xS1w9l15ufWBbxa2GBudpmJ8VkmxueZm1llfm6NxYUNa8Jq3br0t8riwoZY+lveZnVth81N4Z3a3DpgdXWbDSuoEYL3PZHKWtlhdXWHlZUd1tZ3WFsVvydSSXtWcfs+W1v77G6/YWvjDdvbb9ne/pWN9V0WF1etHq9d1lb2WVncYWlxk431PVZXdlld3mFjbZ+11QNRTdw4YHPjNVtbb9nafMPW1hu2dt6wvfOand03vD74J/v7VnC18ytbm6Ji+A5m7e68YXfnLdtb++zuvGVz44C1ZfG919f2REptZYfNjddsbrxlc/ONAFYbB1YJvqgg7u79yt7eP3n9+r/ZP/iNza19tnZes7V5wM7OW1ZX99nc/pWtrTesrGyxtXnA9vZbNrf+B4Dt7f3G2uoWy0vrwiG2vvt+bVLUGbdZXhIV0bX1HbY29tne3GdzfY+1xQ0WphY+AK4P58P5cD6cf4Wj8k709/S9idIr0Qq1kvD2eyd/F1VDtd+7ZcQkUR+0yt3FOqJVAu8nhPAicSWWEFW+N1B4JVihWRJqnzhUXtHCxeWdiFQdh8I7HplnNDLPKOTeUVYpvPBnqfziUPnHoPQVgEruHSlqiN5hKPyiUfpEofaLxftKIl6BMSj9Q1H6XRfv+0Sj8IlG5hWNzDMGuVcsMs94ZF4JyH1uIvVMwF0Wi7s89j3QkqqSkKoTrUmtG0jVN/BQiJSWTJ2EzOsGHqpE5F6fI/G8iVR1A4nippDJKxJxkcXjqkjAVRGHqyIOe0kstu6R2EticPBIwFGagIfX50h8fo/c/0tUwX/GM+iPqK/8gYCwrwkI/YqAiK8JjPyKq9F/JSTmW0JiviMo8lsCI74hIOJb/MO/wS/sWwLDvyY86TZhCXe5GvMTIfF3CEm4S8Sth0R9kUzEzYeE37pP6M17BMf8zJXoHwiO/ZGAyO/xDfsOvwghjfcJ/TvKq9/g5v0nXDx/j5vPH7ksicFOGssl92guusdwwTWaiy5RnHcO49TlQAG2Tqs4dlrNoeNSPjnixkeHnPnosBMfH3Hk48P2fHTIno8PO/DxYXvx/LAjHx1y5neHHPjdIVs+PuLIZ0fdOHTcncPHZXxyxFkkvI57cOi4K58cceCjw458etRZvHZMwmfHJHx6TMLRU2IZ8cxFf2xOeXLynA9nL13lzEUBQk5f8LPWE/05fcGfkxd8OXPBn/O2V7jkEMxFhyAuOgRh6xyCvVu4NakVgZtM+NGcPCKtS5YROEsicJJE4CYX7i1XeQyuimjclVG4KSNxkQlvlZMsEkf3UOHkcr+Gg3sIjh6hOHgIqGXvJpJitm5h1n+HC4gmCcfJPQJHSRgO7hHYu4Vh5xqCg7vVuyUJw0kegaMsAgdJJC7yGAGpZOK+S285ysJF9VAaiaMkHEdZBC4yAbxcFFG4qeJwUUbjLI3CRRGFqypGfH9lFK6KKLGwqIzDXR2Pu2cCEq8kpD43cfe6gbtnEm5eibgoE3BWxuGkiMVRHoO9NFLALbdwzrqEctohlDP2YZyyDeW0XRinbUM5ZRvCycsh7wHW8fNXsbkQxMmLQdicC+LYeXGPngvC5sJVTly8xunL1zlld43Tttc4cTGIE5eucuqyGBK4bBuAk60vIf4J+EmCiQu+ibdrAAEu3iS5yvle5sIdxzPctz9Mst2/k27376TY/45f7D8l2ekw6R4nyXA+TKrt70hz+Df0fnZkSE+Q5vIpWS6/I93jEA2J/mRJTpPmcgS9+gI6+QV00jMUedtT4u+ERnqGHOdjZNsfJsv2E3Rux8ly/Iwch0/IdvgEnccJ9NLz6D3OUeLpQoFCQrmfLxUBAdSHhlJxNYia8Aja/vwVr77+lpdffU/vvVTabj9gruwpJl05Q7nFjBQ9YaLyOSNFdZiKahh/1sJ0SzcDJTWYS6qZqX5BV6aW/mw9PekaOlOy6XqQzbCmlKH8CkZK6zGVPxVri8YnWCqb6NJW0ZVdQluKjtYHWjrTC2lN09KeaaQnr4K29EK6csrp1lbRmVPGi58zabidTOMv6TQ/yqVHV06PoZr+4jra0gtpyzDSlVdKl66CjvwKukprGax7yXB9C8N1rQzUNDJc04i5ppmR2lbGnrUz0djN6ItuxlsGGKprw/K8C9PTV/RXPKe3rB5zbSt9FS8Yrm5iqLyJoYoWRupeMVrbzlh9G7MvBxmub6f/SSvd5S0MP+2is/QFLYY6GjTl1OYUU6+poiqrmMqMYl4YaqjNK6U2p5TKVB01mQZqcoqp1ZRSl1/J0/wqarQVPNFVUJlbRnluMQ1FdZRkFlBfWEtxVgn5qYUUZJdhzCgRqa60IgoyKynIfCecL6Mop5zSvCqKcsspzqug2lBHmbaa4pxyCrJKKdU8oVTzBGN2GQXZ5RRkieRX3gMDmodiuVH3uABtihFtihF9SgH5qYVWiFZGYUY5RVnlFGVWYEwvFX6w9GKMGQK2FWWVU5BRRkFmOYb0Umutspj87Cp06ZXkZ1WQiNuWXQAAIABJREFUl2xEm1JI7j0tub9o0N7Tor2vQfcwH/29fDL/kUHWDxlk/5BJpjWtpbmXh+aeFs0DPfmPizCml5L3QIf2YS7aBxryHmjJvZuL7qEWQ4oRnTVhVpxZiiFZj/6hFs2dXHJ/yMbwQE/h40JKMoooziikMNVItaaSorQCytKLKUsvojjVSPHjfErTi6nMraI0q5yyzDIqcyqpyK6kKreCorQiijOKKUkvoSy9hJLMUsozCinLKqdcU0NNURO1lS95VttNfV0ftfUDNDWbaWo2U98wQFOzheaXI7xsH6O9c5K2V9blxO5pOnum6Ruco29wlp7+aXoHZ+gfnqV3YJoh0wIdXWNYLPN09YzT/U4ob1pkyDRHX/8k3d0WpufWmJ3deF8N7Op5t2o4ztDwrPBVWRbpH5qnu2+KyZkdWtpGaGqx0NRs4XmjmfpnQzQ8H+J5o4mnDQPUP+3jReMwDQ391Nf2UFfbyfPngzQ1DdHaMkRbm1hSbGk187LVzKv2Ebq6xnnVOUpX1zjdPRO8fGWh/dUoL9vNtL2y0PpymNHRRUZGFhi2pqZ6eycwDc9jGp5jbGyBycllxsYWsYwu0TMwSV/vBH19U3T3jtM3MEVv3wT9g2IJcnB4FrNZuLAso0uYLEuMWBZFim1iTfwtyxKjo8uMjy8zPjrHvds/IHe35/SpE0ikCmrr2xganGV4eFZ4u0zLWEYXGRmzftboIqOWRSbHV5iZXmNifAWLWXi1hocnMJkmMQ3NMNQ/yVD/KGMjcwwPTzMxscDY+CwWywwm0xTDwxNiUdE8xdiogFWTE0tMTiwKn9bMGjPTyyzMrzM/v8bC/Cbzc2vMzCzR1ztAT3c/c7MrLM5tMDe7wsL8Oovza+8B19r6DitLYu1wc2OfTas0XQChX9neesPWxgFbGwKwbKyLVUGxJCgqdOvrOwKIbR5YJfFbrCxvsrmxy9bmHjvbr60Lh0IOv7W5z8amWCDc3nrD5sYbNtcFHNva3Bci9tUd1lZ2WFneZW113/r3D9jceMPq6r742e0DDvZ/ZX//V968/i8O9n/j7Zv/Ym9fuLj2935lb/9Xdrbfsrf7G/t7QjS/t/sr6xvWquP6Pltbb1lbEwmz9dV91tcOWFs9YGP9wJoeEz+3ufma3d1/srv7m/B97b1h/+A3dvfesr31mv3939jZ+ZXFxS0hjV/dYX19n52dtxwc/JcVlh1YXVz/NygUjyIFt7yy+V6ev7yywfbWARvrO6ytbrEyu8LcyMwHwPXhfDgfzofzr3BU/rf8Pf1uoPSOR+0bj8onDpW3EMmrfRJQeiegtsrdVd7iuconziqUTxTyeT8hflcHJOIVcANP/yRUPjdQ+twUC4Q+N1D6JuHpfwOFV7TVwxWP3CteJLY8o1H5xqP0jUUdEIenX6xIZ/lGo/CNQu4diVQdjswzArVfNKoAkeBSekeh8IpE6RuD3DsKuXc4Us9QpJ5hyDyjkapjkHnFIvOMQ+qZgMznBhLPRCRWn5ZUlYBUnYRUHY9UlYi7Mh4XRRweyiQ81F/grvoCZ9kNXBUJSD2TkHp/jrvqFlL150jVN3GTJ+AqScBVcQNHeQJ27jHYu0di7xaJkyQWB2ksjtIYXJXxuKmEn0gV+CXqoD+huvJH1MH/iVewEMZfCf8rV8K+xj/sa4Iiv7VK5b/mSuR3+If9FZ/QbwiI/Du+Yd8SEP4NUTfuEHXrPlFfpBD1RQrRt5IJS7pHSMJdQm/c42r8TwQn3CEo5jZXIv+BX/h3qIPF8qI88C+orn6DLPArFMHfIA34T9x9/4yj8iZOyltcdIviolsUZ5zCOOccyRmH65yyC+bYOR+OnPHi8Ek5NmdVHD4l4zMbV1E1POrKIRs3Pj3mwmc2TgJQHbLn3w/Z8tEhOz4+7MgnR8TrHx9x4DMbV46fVmFzWo7NKRWHjnnw6TE3PjrsxEeH7Pj3zy7z0SE7PjniwKdHnfn0iBtHTymwOe3JqfN+2Jzx4fhZP06c87WK5K9w3i6Ec7ZXOXspkLOXrnDynC8XHEI4Z3sFe6dQbJ2vY+cahpMkCnu3cGxdruPgGoajmwBcrvJYPFSxuEhEgsvJ+ujgHo6rLFI8tya4PFSxuCoicJaG46KIwVURi7MkDFd5GM6yUBw9rls9W6E4S61gSRaNkyTK+no49pII7KUROLiHctklGHvXcOxcrnPJORBbt2DsJWHYS4W/y0kRhotcAClna1rMSRqJsyIKR0UUTspoHBXhOEnDcJZF4qqKEuuKimg81LHI3yWyvOLw8IrHzTMGD3U0ruooXFTRuFtf91DF4qqKQ+qZhMT7Ji6qBJzlCTjKY3FUxOEgi7F6t6K44BrOafv/AVinbUMFnLIN5fjFa5y8eJ2j54I4dvYKNheCOXTGl0Mn/Th80o+jp3w4eiaQo+cDsTkfaIVdVzl+IZiTF0M4dTmY4xeDOX7xCicuB3HiwlVOXwrEzSMcudtVQnyiCVJcJ9Y/Bi9HbwLc/EhQ+vG1SsYjLw/uXT5ElvNhMi9/TKrtx2Q6H0ajOEeu+gLZbifQKk6SK7NBpz5DgZ8t9y7+PyTb/440jyPkB3mQq7wgfkd2lkKVLbmuNhjkZ8lXnEXnfhyN02EyL39E2qWPyXE4gsHDhoxL/y/Z9v+OQXaSfJUdOvlF6kJ9qQj0piY0hJqIcCqCr/EkPJrGzz+nLjaBp/FJvPj8Szq++ZG+nx7ScfsRFk0BJm0ZIwXVjBTUMFZUx0hRDaPVz1jq7Ge89gUvU/Po1RRjKqxkKL+U0ZIaBvSldDzKpSfLSE+2EZOxkqn6ZobKahkuf4apopkeTSU9OSW0p+ppvaehI72A5uQcWlK0vLKuI3blljNQ9JyOnDJe3Mmk6U4aLfcyeZmSR0dOCa9yxW18lMfzBzk0pmh4mWngVV4xbdpiXhnLGax5zkhDG/3VzzE/e8lkSzfjDe2MPe9koqmH8ZcDjDb1Yn7ayfDTDjpL6ukuqaev/Ck9pfW0G57Qrq+it7QBU9VLzE/aGCxvZLS+nZGnHfRXNdNd3kR70XN6Klp5VfycVmMdz7QVNORX0aCrpslYQ012Kc1Fz3iWX80zTSlPc4zUZhfwTFvOU105LwrqqNNV8bywjheFNTwvqqNaX0l73Utaql5Qo6ugqayBGsMTSnIrKMwqpSCrlHJtDTXGp+9vpb6ep2UvqCl8ypOieioNtZTmVVGQWUJxTgUluRWUa+soyqmiOLeawuxKCnKq0GeUY8ioQJ9ShDalEN3jIvIeiXqkJjkffeo771YpBenlGDPKMKSXYkgrxZghgJshvQRDWjmFWRWUaZ5QnFOFLq0EbWoxutRiNGnF5Nw3knFHi+ZhPpqHBrLv5JL3iwb9IwPZd3PRPRRLjNk/a8i7pyPvnpacu7nWamSBkM0/yif3nh5DagG6hzqMqUbyHxnIfajBkGIk5242OqugPv/R/8/ee261eSZs21vwve9kEjd6Nx1JgCiSQAgBxjbG9OISx5NkMskkTs/MZOKCjbFNESCJ3rEBY5sOpjfRe+8dJ5lnK47vx6143m14lq+1roWQZGEW/451nseppTSjjLL0MrT3stGn6NDf1ZLzSzb6FD2FafnoU3KFOmKqnoIH+RTez6MwRUdRqo78lFwKU/MoeVJMSXoZRWlFlD0upiKzgtJHxRQ/KaI0q5TSJ0VUaCoF4X9GOVW6GmpLG3le1U6jUSZfX9dPTV0/9S8GqX8xxKsmA3Uv+nn+coDmtjHaO6dpbZugrWOKzp45Ontm6OqdoavP+LVXqCr29M/S0zdDb/8Mr7vGaGoZorVjnOa2UXr65+gfnmd0bAmDYYHBIWFpsKNzlF5jnbHTuLDY1ztllLYvMmhYoqt3hs6eWVraJ3jVOMrLVyPUvxqm/qWB+peD1L8covppFzW1vdTU9vC8tpfaZ93UPX3Ny/pemhsHaWrs59WLPhpfDdDUMEhzwxCtzaM0NQ3T2magrWOErq5xGpsHaWkeorXNQENTP22tQ/T1TzNkmKevb4qhoTlGx5YZG1liZGSRwaFZ+vomGRldZHB4js5uYWWxo3OUnr4punom6O2dfCue7xsUVhCHhuYYNiwwOrKMYXiBkbFVhkeWGBldZHx8TagwjiwwPDzLQGcH9378FIXUGTtbWy5GxFJV2Ujf4CxDwwuMji5jMMwxObnK+PgSBsM842PLTIwsMWqYM6av5hkZnmVkZB6DQUhuDfSN0983ytDgBEOD4xiGpzAYphkcnGRgYFLweRkrjyOjc4yPzTExMcfU5Dwz04vMz62xML/G7Pwai4ubLC5usjC/wfjYLEPDY0yNzzE/uyGArQXhPctLWywYPVlrRnCyYXQ9bW8dsLNt9FoZQYzweJ/trQOhxrclgKiNjV22tg9YX915+76NjUPjWuC2cRVx1+jM2jYCr31WljfY3Nhja+uIvb3f2Nl5w87Wr8Z01oER6OwKqTBj1W9r84D11W3j4uHRWzn8/r7g1jo6/J3jo/9wdPw7uzvC67vGNNfa+h5bmwLwOtj/jf2939jZFmT1mxsH7Gwfs7FxxNqKUBHcWBe8Wmur+0ZJ/MFbwLW19YadnTds7xyxu/+Gw6Pf2d07Zm/3N7a3f2V945CV5V3BX7a6Y6wv7rG3+4aNdcG7tb/3hs2NXVaNIv211V1WlwTp/tL8BosL6ywtrLG4sMbS4jqbG3usrW+zsb7D5vIW6zOr7wDXu/PuvDvvzv+Go1QnqwPVyciU8ShDrqEIvoIs6AqKoKsoQ64SoEo2Oq+SCQy5LqSzVIkogpIJCBYglzL0Cqrw66jP30AVfhVZULzRmZWEnzIB38AE/IOSkKmSkQcl4BcYh688TqghqpLwC4zDTxmLnzIK38Ao/AOj8Q2Mxl8ZhZ8yCj9lDL4Bl5GrEglQJ+OvihMqi4HClQXF4RMYjbf8ElJ5JF7ySKSKWKTyWDzlcXgqkvBSXME74BreAdfxUd7AW3YVb0UyPoFXkSqS8ZYJcnfvgCv4Bl7HJ/AvSOQ38JTdwCfwJnLVTbwDPsRT9iHesmtI5dcQ+19B7JOEp/waHr6JuEnjcJPG4uodh9j/CtJAwaUVfPEzlBc+Q3H+r6giBFgVdOkrQmO+FoBW1C3Co28RHnMLdeQXhEV9SWj0lwSc/yvBl/7OuZhvCI36WkhhxX2HKvIW5+P+QVjsT1xMvs2FxLtcuppCRPIvhMX+RFj8T4TF/wN1zA+oo74jNOYHgi59gzT4Y7yCPsJLeQOvoJt4yD/Ezf8abv7XcPZJwtkrDgdRJNbO4Vg6hmDlFIqVYzimtmosHEIwtQnAxMqPU5ZSTphLed9UzAlTCafNvDlhIjICLHf+dNKJ90468d4pZ9475cyfTrry/ml33jvtwgcmbnxg4sFpCynmtjJOmnhywsSL90+JMbX04ZSZhNMWYk6YeQifZ+LGqTMizlh4YeUQiM1ZNQ6u4Ti6XcDBJQIbxzDMbZScdY3A0e0S9i7nsXUMw84pHEe3CJxExmSUJEoQyUuicff+A1xFva0iuntFI/KOReT9R2pLcGJ5yeIEwOUXh4c0Gg/fGDz9BRDmKYtGIotBLIvDS5aAT2AiPoHx+CoThcqfn5ACE/vG4i6Nwd1L+FyRj/BzXb0v4+YTjYv3JZw9I4Q0mWcELpJwnEXncPE8j6v0Ih6+kbj5XUQku4yb72U8fKIQ+cUilsUhlschlsUbvVhxeCoSkcjj8Q5MxFeZgG9wEopzV1Ge+xBZyHXkodfxDUoWXlddwTsgAa+AOLwC4hDJY5DIE4QrS8ZLcRWRfyLuvgk4+8Ti4huPk3csTp5CBdHa7RKWTuexdIrAwvEi1i6RWDlGYOFwAQvHi5jZXcDUPpwz1qGY2IS+BVwmVkGctlZh4XAei7PnBZhlH465QzhmdmGY2IRiaheCuX2Y8NUhFBuX81ifFVJ4IvdzSF2DCBSriA2O4YLsPBcCIoiQhfJD0nXSkuP4RWTFY4k1aW4WpIotyfR34IGnBUXRgRRHq8gL9SbTz5ZH7h/w0O3PpIreJ1tpzyMfMzQyW7L8rUkXnyHXx5YsTwu0ftYUKuzRyWzJ8TIj0+0EaY7voRGZkyU2I0t0ikcuf6Yo0IFcHwtyfB0oUokpDPWlIEhKgVrOs/hoKiLOUx5xkafR0VRHxVKXkExNTAJPYxMoj4zm1V8+p/27nxl8mENbShajugrG8irpzypkpLAaQ9kzDEWVGHQlDGsKGMoppEeTx1hpNT25xQzllTOgLaU3q4CB7CLGKl8wWdfKYNlLBopf0qUpozuriOZ7WbTf19D2IIeWO09ovq+hM6uITk05vbpqevW1vM4soUdTQvO9TJrvpNP+UEvDQx0Nj/LpyCzmxb1snt/JpDE1m9Z0HS1PtLRlF9GSU0J3cTUjNU2MvehgtKGTmfY+FroGmGruYfj5a/rr2umtbKK3ooHeikZadBU0actp0VfSpq+gI/8Z3UU1DJS/oK/0JQOlL3mtraC/9AXdxfUMVLfQXdnE67Jm2ote0Jr/TLil9TQV1tFSUMer3ErqNGU05NXyPLeC51nFVKVm8PSxlqeaQp5pinmWXU5FVgnNZfXUasupzimloew5HXUtNFa+orbgGS9KnlNT8IyneTUUZZST8yAPbWoelbpKqvKeUlf8iqr8Osq0FZTklFOYVUJBRhFl2ZWUZldSml1FaXY1+RmlFGSUU5hVTqGmkqKsagqzqslPr0T/uBztwxJyHhSR+7CE7Pt5ZD/Qk/1AT05qIVkp+WTd0ZJ9X48utYjcBwXkpuaT96SY3IcFFKZXk/+kjIKMCvKelKF7VEZOWhG6RyXoHpWiSy0mJ0VweWX+S6gbZv2cRca/Msi5qyXj5yzS/6kh934heWnFaG7nkpuiR5eiR/NvDdm3s8i9k4v2ro6CtEJ0KVqyU7Ro7uSSc09Lzp0cwal1O4vCR0Vobmehu69H/0BPzp1Mip+UUPyohLzUAqHOeCebvHu5FD7QU5CaT979PPJT8ilIyaPkYaHw/X09+ff1lGWUUZpeTFm6ALgqMisoflxIcZoW3S+PKc0opSyzlIr0Yqq0z6iraOV5VSsvazqoqWrnafVrGpvHeF4/SF39EC8bDDQ1j9LUOkpj2zjNrRO0vZ6ivWOazu5ZOntm6O6fo61LcFc1NA3R3jlBe+ck3b3TNLcaaG0doqNznO6+GTo6x2lrH2N4bBmDYeltsqmvd5KB/hl6e6YZHl7AMLpE/8CiUMHrm6erZ1qAZ10T9PbPC4CryfD21r8c4vmLAZ4/76eisp2q6k4qKzuore7mRV0fza/66Wgdobmpn5bmAVqah2h40UtL4yCNLwdobhqmqXGI1tZB2jsMtHUYaGgaoKPdQFvrMA2NfXS8NjA4NMeQYeGt6H1sbBmDYZ7R0UWGRxbp7p1gYGhWqGT2T9HdO0H/wCxdPRP09EzQ3z9Db88k/YNzDAzNM9A/zdDQHIODM3R3jTM0OMfo+ArDI4v0908xMDjL6MgS3Z0j/PD9z/z75/u8qqvh758k4C1xxMrKBk9PBTnaCnr7ZzEYFhgfm2FqbIbJiVnGx+cZH19mbHSJibElDIZZRkfmMBhmGDHMMzgwydDAFKOGOUZHphgZmmJocIzhoXFGR2YYGZkRoJZhhvGxOcbHFhgdXWB6eoXJyQWmpxaYmlxkdmaZhfk15ufXmZtZZ2lph/mlbRbnN5idWWdueu2tm2t+bu3tFUDXBqtrf0CjAzY3DlhaXGNjfYfdnUMODo452BfqfZsbxiTW1gHra9tC+mt1i+2t/bcQ6q38fX2XlZVN1tcFGLaze8zR4a8cHvzKzvYBW5sCDNvaPhDg1o4Ah9bW9tk0Vv3+gE9bm0JNcm1tj63NfQ72f+Xw8Ff29w6NdcND9nYOOTz4leOj/3B89B9hFXH3iJ3dQ/Z23whi97U9trcOjUmu39jaFCqDW5uHxurkMRvrQupqdXWXDWMlcm1tz5i6OjImzITK4fbuG7Z3Dtk/+FVIie38xvb2b2xuHrO2vs/8/Krg0Fo/YGVZWFNcX9tjZWWL9bVtY7LtgM01QSC/siS40Jbm11lcWBUA2IpQY1xf32Fza4/VlU3WlzZZfQe43p135915d/53HKU6Wa0MuUpQyPW3Li25MhG56iqKoER8FUJ1UB6UQEBwEgHBSSjUCUJ6K+SKsR6YRGBoIrLgBPyD4vFXxuKjiMYvMB5/pQCg5KpEVOeuoghOQh4sLCX6yOMIDLmCLCgJX2UsMlU0/kEC0PJXJuIfGItcFY8sKAE/ZSy+yqv4qq4gUwmLjH6BcUanVgI+ini8AxPwDojFKyAW74BEpIokPOXJSAI+RKK4gYfsQySym0jkN5AobiCWXUciu4o0UEhrSeQfIpFdRSJLRux/FZH/dUT+15CF/BVF6McoQm8SEPYx8rBP8Qr8C24+VxD5XcUrUPBqeQZcQyS7gsgvCe/Aa8hDPyY08hbqqG9QX/4aVcSXqKNvERL9LeGx3xKR+D0R8d8RGf81FxO+4XzcN8LX+G8IufwF6st/E1YTo79FHfU1oTE/EBb7PWGxPxIc9R2+oV8gCvgED/mnSNVfIFV/gW/IFwRGfIvfuS/wP/8F/uGfI1V/hl/o3/FSfYKrXzJuvrE4SeOwcY/EQRKLvSgaa+eLWDufw8wuiNOWfpjayDG3C8DCVomZjRILWyUmlnLMbGWctpRiYi3HxErGSVMfTph684GJmD+dchESW2dchXvKmT+fcuakqZj3zwjerfdN3PjzKRdOmHpiau2HqZUUU2tBQn/aTMopMy8s7PwxtfbhlKmEM5bemNnIsbQNwM4pjLNuEdg6n8PBRVhodHS7IIAsjyicPCI563YRO5dzOLpfxMHtIq6SS7iKBcjl7nUZD28hieUhjcbNW/jezSsKd88oxL5xiKTRSPzihASXbywSv1jjeqKx7ieLNT6ORux3GakiHk//eCR+cfgHf4g89CM85QmIfP6oOcYIy4vSGOO/izMmw6Jx8YrCTRqFi1ckTp6XjBXFS7hKLgqgy+sCbj6XhesXibu/4OMS+Qu+LC9FAhJFggBwA5KRKq/gqUjCU5GIT1AystCrBIRfIyD8CkEXbyAPu4ZvcBLeilikyiSkQclIFPFI5HFI5HF4BSTgFSC448TyZLwUybj4xOPgGYODVxT2kihsPCKx8YjEzDEcc+M1czqPmdMFrFwjsXa8iJXDeUxtw4Rrf47TtsGcshTuaXMVZ6xVmNmHctpaxRkbtfA+uxCsHM5hbhuCuW3I21SXmX0oNi4XsHc9j4v4Io6u4bg4h+LtcQ6pRyhitxDEonN4uCvx8QxBLY/gkk8wXykC+VEu4++eEu5eOMft0CA0UaHkf/whpbc+51GInHueVtxzO8F99/e45/L/kRVoT8PNC6RLrcgP8eCJ+Azpbh+Q6vYemZIzZHuZku5xkiduH5Du8gEakSkZbmd45HqCdI+T6GU2lJ7zQid3INPbmqJgEWVhUgqV7pSE+lJ+PpjSUBkFQT7kB/hQHqKmWBVMsSqYyogLPI2Mpi4+kfrkD2n94jsMqVoG7mfRfTeN9jtP6NcU8TpNQ/uDx3SkptN+9xF9GToGC8oYqXrOaNVzRqvq6c0tpi+3hJ7MfIZLaxl92shQ6Qv682rpzBCgVdfjPNpSs+lI1fL07z/w4qf7dKQX0ZFZTGdOBZ3ZZbSlF9KTW0V7WgEv//WYltRcnt/N4kVqLk2P9HRoiml5nE/zYx2vHmXTlVNEq6aQ7pKndOSX01dSy1B1I4ZnrRjqWplq6mL8ZScjte30VTfRVdpAe2Ed7cV1NGvLadJV0KSroD2/mo6iGnrKX9FbUoehsoH+4jpe55bRX1xHT2Et/WX1dJW+oEH/jLb8GjqLn9OS95SO0he0Fz2nWf+UV7mVvNCU0aCvpiG3klfZpdQ9zKQi5QlVmUVUa4qp1z+lPLNQAFsldVTnlFKUkY/uoY7cB1pKskqpL3tOXVkdNYW1VGjKyb2nJSdFS1luGXmPdVTn1VKhf0aFroKnRc8ozi6mSldNpfYppdmVlGiEm/+kWIBcmWXkp5eTn1WOPrOU/PQych8Wo3lYjPaJUCXMfVyKPqMC7ZMydE+EyqEmRUvGnSwy7+SQm5on3LQC8h6Xok0tIe9xGdq0YnIfFJF9T0/6L1lk3tWS+6AAfVoZugcF5NzNFeqG/9aQfScXze1scu5q0fyiJedeETl3hUVEze0cNLdzBPH8vzJ58s8naH7JRnc/j9z7eWTfySHjtkZIhN0TwJf2tobcu1nk3s0h+44G/QOd4Oe6pyX/UTH5j0rR3c9De1eH5pdM8h5oybmjQWuU0+el6ChILaAorYj8+3lo7+VQ8DCfSk0lxY8KKEkroDyzlPKsCsozSyl5kEP2D7cpuZ9N4b0s8u9mUpVTRW1pAzXFL6krbaCmvI265328eDVMzfNeXjUMU/9CgD+NLQZa2sdo65iksXWMlnZB0N43sEB33xy9A/N0dE3Q0magvXOSxpZRmttGaWufpLNbgF09vVPMzmwxNDjH+NgaXT2TdHVO0NUzRU/3BJ3dE7zuGqe7d5q+gVkGhxfp7Z9l2LBKb98s3X0zdPVM0dk9S3PHBA0to7xsGKKxaYS65308q+nh6bNuKsraqKrooKKsg/raPl7WddPTPcHrjjFa20doaRNk9I2N/XS+HqW1RXBtNbcYaG0fpqV5iI7OUVpfC3DudbuB1jYDfb1TDA3NMjqyyODwAn0DMwwMzjA4MM2oQYBUg4NTDBpm6Owep79/itddY/T3TdPfN0tfzyQDA9P09QrPDw3PvYVjo6NLDA4L1c3B4XkMwwuMjy0zMrLA6MgSnR0DXE+MJkwlI1gVxPUrCfz07V/xcHXE0twKicSfmx9/Q3engTzNYxqrsmmpr2BiXJDHGwzzTIwvMD42y+TgcbkiAAAgAElEQVTEHBPjc4yNzgqVQ8M0I4Zpwck1NMHI8ATjY3MYDNMMGyYxDE0zMjzH4MA0k5OrTE2tMTW1wvTUEvNza0xOzDEzsyIsKM4JgGt+fpOFhS2WFraFNcXpDeZnN/4rmp9bZ352w7j2t8nq0iZb67vsbAupqZWlDQGkrO2wtbUvOK62DoWK4OYfaa494d9t7rO+tiOI1Y3prJ3tQ7a2hfqgUA/cZ2f7gIP9Yw4Ojt6uGe4ZBfA7O284OPiNg/3fhQrgzhF7+2/Y3Dxga/OI3e1f2dw+ZHdPkLm/efMfjo9/5fDwiIMD4TMO9n/lYP8NO5sH7O7us7d7xPbOHttbQlpKqFsa7/Yf1ct9oR65ecT29hsBcBkrmstLghh/aWmHjY0jtrd/ZWPjDasru2xtHxqh3H/dXgKo+01IoW0eC6L4xQ2WFrZYWtxiaXH97bLk+toOuztH7GwfsrK8ydL8GivLghdtZXGLxbk15udWjD9/naXFNVZXt94Cr7XFDVbfObjenXfn3Xl3/nccpfqmWqn+ELkqGaX6GoHBV1EEXUWuvIJcmYBfQCz+gTEoVAnCgmJIopDaCksmMDSRwNBEFOp4fJSR+AcJdUGZKg6FWkh4qcKSCVAnoAhOIjAkGbkqHr/ABBRBwjKi3AirFGrhc2TBCciCE/FXxiNXJRGgvioAsMAEpMoP8VFew0d5DX/lVfwCruAfdA2Z6jregclIA6++vYI76EM8A67jFXgDr4CPEAd8hEh+E6+AT5Ao/oLE/0NE8pt4Kj5CEvgXPBU3kIf+Da/ADxEpruMdeBNv5U18VDdQX/qM2Ku3SL75A5eTf0AZcQvZuS8IvfwdwZe/xT/kU6Sqj5EEfoRP8E0U5/6KPOxTwqK+JujClwRfuoU68hbn477lYty3XIj7mstXfyQq+SciEr4V4Fb8N1xK/p7z8V9zwQi6wi7fQh39LSGx3xES8+PbRFZI9Pf4hv4NH/Vf8VZ9hl/YV8jPf4Ms/Cu8VJ/gGfQxHgHXcfSOw0WahIvPFVz9rmLrHoG96CLmLucwsQ/BxD4YS4dQzGwEZ5WFrRITazlnrHwwtZZhYReAmY0cC7sALGwUWNgFcMbSh9MWUkysfDlt4csHJp68d8qV9046CYDrtAvvn3bhvZPGBNcJF/50woX3Trlx4oyED0xEmFr7csrcx+jX8uK0hTcmFlLMrGScsZBiZu2PiYUP5nYBWNkJ4vizrudxEQsgy0kUgbMoEhdxFM6iyzh5ROLofgFHj4ucdb+Ag1s4LqKItzVDsW+cAJzeCuQFCbubV6Twuk8UIp8Y3L0vv32v2DfWCKj+qBcK8EvsG423PB6Rfwye/rGI/KKRyBPxlAvuqj8Amtg3Gg/pZcS+sYK7yy/+7RVJ4xH5xOImjcHd54/qorEa+cf/RRqJm28UHn4CWPOSJQh1V0UiXookvAOS8VVdwztAgFGeiiR8lFffgmB56A381deQhV1DFnoVWch1/IKv4qNMwluZiCQgEQ9ZHO7+sYjlwmM3v1jcfeJx90vAxS8ee0kUdpJIbCVR2IouY+0eiaVrBBbO57F0viB4sxwvYGIfgrljOBYOF7B0OI+5bQim1kGY2oVw2lrJaWsVp22CMbVUYWqrwsQ6CBOrQEyslG+Blql1EFb2IZyxDMLSXgBelvbhiHyv4uAejYPbJZxF0Ti4RHLW5TL2zpHYOkZiezYCB+cIbB3P4eZxCan4Ir4ugfg4KVGIQlC6yFG5+JMkkfGJKpzPIxP5OS6J70MCuB8iJsXbjLse75PqaY422JUnUgsqLvuh8bMgw/0ED93fJ1NqTrrbKbI9zXjk/D5pZ/8vGpEp2Z42aH0dyJPZk+NnTZaXGVqZLWXnvKi64EtegDOloV7UJV6iKlJNscqHYrUn+f4eFAT4UaYOpkQVRHlYKOUXLlBi/P5Z/BUa//otrX/7moZPvqDrlwcsPn3FfG0Dvdn59Kbr6X6kY7S4mtGqWqbrmxmva2Kkoh5DWQ2G0jqGCqsYr2pgrKaVvoJaevVP6c2tYCC/in5tJe0ZOro0xbQ+yqbpXjoNKRpe3s2kM6OY7tyntGrKeJ1dTbemkva0fFoe6qj7JYO2jGKan+TTlKaj5Yme5vQ8mp7oaU3Pozk9jxZtMR355fQXPaM9p5RObRkD5Y0MVr6ir/g5DZlF9Fc00lfVTHfZK1rzq2nILqH+iZ4GTT5NmjxadWW81lfTrn9Kd/4zuvSV9BY8pSmzgMYnOlrSdTRnl9CoraKr6Dm9JS/oLKyjvaCWloJnNOVW8DK7hFc5FTzPKKIhq4j6NB1P76VT/lBD/gMNT7OLqc+rouyJloqMfGpzy6jOKqI0I5/y7HKKMoopyCimNKeCCn0VZTnllKSXkH0nm8f/eETOvSwK04vIe1xEmaaK4qxydPe16O9rqc6pprGimZclDVTl1aJ5oCftX+kUpJeif1RIYVYZFQW1FGRXCI6ux8XoHxejfVRIzsN8clIL0D4qRfekHN2jUvRpReSlFZH7UEeFropybSX5jwvIf1JMzoM8dA9LKUqvoCizUqguphWR96gQ7cMCdKkFaB8WkXu/AH1qAbkpWkoyKyjOKKc0q5LizDIKn5STn1qM7r6e/IeF5KUWoDOuNmpu56C9p0N3Lx/tPUFir32QR5YRZOXczUafkkfunVzy7unQ3dOhvZtL3oNc9PdzyPw5g7wHBeQ/KER7V0v6vzLQ/JJJ5s+P+edn/yDnjkZwc93VUZpWSEGKjoIULQX3c8hLyaXocSH6+znk3RMqjdWZpVSmF1B8P5vSlMfk/3iH8tuPKb6TRUVGCXWF9bwoa6S+rJGasmbqn/dTU9fHy8ZhXjYYqH8xQHvHBK+7JmhtH6Ojc4rWzgla2sZpbRunq3dGqC22j9LYMkhVTSvNbSO8fDVEW8cUr5oMtHdO0dkzQX+/AIjm5jbo65+hs2uSweF5+gfn6e6dprd/lp6+KZpbh2lqGaKtY5TWtjEam4Zpax+np19wcLW0j9HeKcC0psYBWlsMvKwfoLq6m6rqTp5Vd1Fd2cGz6k6e1wrC+VdNA4JMvm1ESGV1jNHQPERb6xDtHZO0dozT0magpXVUgHSvR2h/PcLr1xN0tI/S0W5goH+G4WFhcXB8dJmhoTmGjGuPQ0MzxurhNP2DM/QNzDBkWGB4aI7hISGJ1tU1RnfXpFEAP0937yQd7Qb6+6aNqTBBOD88NM/oyBLDI4sYDIuMjS4zNrZAfU0NP926QdRFOZcuhlFZUc7jh/fwErlhbm6JpZU9YeciSP3lG/JSr5Nz5yNam5oYHppkbHSWyYlZRg3jjI5MMmKYYGJcSGgZhqcYGRZg1+jIDIbhCQzDUwwPTzE2JgjlR0cWmJhYYWpyjampdaZn15iaWWV2VgBac3NbTE+uMDe3wfTkCgtzgnB+cX6L+bl1Ib01tyl8P7vBwpxQUVxZ3mRleZPl5VU213eMoGr3bUVw8/9NZK3tsby4yfLSJqsruywtComk1ZWd/8rRl7eMiaojwYt18IbDg984PvqdN0e/8ebNbxwcCnBrf++Yo4NjDg+POTwSlgr39wQx+872IW/e/A9Hx7+ztyu4qw4Pf2d/55i93SOOj3/l4OCIoyPhc/5bmzxgf++Y/f1DDvaFCuDm1p4AofaO2d//lcOD3zja/43jo/8Ya4W/GmuHgrR+Y0OoWG5uHrO6usvK8jYb6wdsrh+xsWG8m3vsbB+ztSVI83f3hPTXzs5vbGwcsLV9yPq64PNaWtpmYV6oGi4vbbC8uM7ezjEbGwdGCLbOyvIG83PLrCxvMj8nrFsKiS/h77S5tW/8mQdsbeyysbrF5tLmO8D17rw7786787/hyNXX1QGqKyiCBMAlVyWjCLqKIigZhSoJhUpwcymCrxAUdoOgc1cICk1GGZJkhFuxyINjkIdGIwuORqGORxV+hYCQRJRhyQSo41EEx6NQJxAQloQ8OB65SgBb/sp4ZMGJyIIT8VUKtUOZ6opRVJ+MXHUVP+UV/JRX8Qm8gp/qI/xUN/Axgi7/oOv4qT5EGngV36DreKs+RBJ4A4niQzwVN/BUfIRYcQNxwA2UF7/CL/QzRAoBcrn7f4y7/01cfK4hCbyJPPRz/M99jiryGwIu3sJb9Qm+IZ8RHPEl4dG3OBdzi7DYW4TFfUt4/I+ExnyHOuZ7Lib8i+ird1Bf+gZF+Of4qD9GFv5XAiO+IOTyLcKivybo4t8JuvQ1wZe/JjjqKy7Ef0tk0vdcTPyOyMSfuJTwPZHJPxKZ+D0RSd9yKfFbwuO+FaqMEbcIiviS0NifCLx4C/l54bHy0jd4qz/BXXYdD9lHuMlu4Ox7BUdpIme9EzjrnYCTNJGznvHYe0RjJ47FVhSNuUMIJy3lmFgrMLMNxMROgYmVnFPmPphYKzhjJeeMhYwzVv6Y2QZy2lLGaUsZJ819MLHy5wMTCSfNvDhtIeWEmYTTlt68f0bEyTMiPjjlzv99C7Wc+D8nHPngjBtnLLw4YSLitLknVnYBmNsqMLPxxcTKl5NmXpw08+KEqTcWdoIw/pS5lFPm3phYSTGx8X+7jOjoGo6zRwRn3S/g7CHALRdxJC7iy7iIo3CTROPuGYW7ZzTOIqGSKECjaETSeMTSWMS+Amjy9I9HJI3CXfrfmqLYNxZPf+F1sd9lvGTxeMnikPjF4ae8ipcsQQBffrGI/QW5u5csAZFvHB4+sYh949/CMQ+faMT+sXgbwZdEnoCXLBGJLB6JLBEPXwFweUjj8fCPx00ai8gvHolPnFBp9I3B3TcaD79YJPIExPIEvBRGkCUXrpdCSG1JlVfwVV0TElxGyCZVXsEnKBl/9VV8g5PwV1/DR3Ud74AriPziEfnHIVbEI/KPxc03FhefWBykl3H2jsHZOw57STTmzuex8biMjUcU1u6XsXKLxNLpIhaOFzF3CMPUIYwztqGctgzmtGUAp60DMLUJxtQ6GHOHMCzs1JjahnDGNhhTuxDO2ARhYhXMGesQzI1Ay9Q6CDNbpfDVRo2FTQi2juewcTyPg0sM1o7R2LokYueajK1LPHauidi7JuLocYWz7snYuSZh65yInUsi9q4J2LnG4OQah4PjBVxcLuLlFY+TcyguTiG4OakQuyrx9gjGTxRCsKeSzwJ9+NnfngeSkzwUvc9j9/fIkJiQ6WPFI9FpHrmfJMPbDI2/JemiM6Q5vUe6y5/IcPmAAoUT+Qo3cqV25CtdKQhyRuNtSq6/DQVB7mh8rCkKdCZf6UGx2ovyMH+eXgykUOlGob8TpUoJJYE+FAXKKVWpKAsLperCRcpC1dQnXaXh+sc8vRxDUVgY5bExdKSkMlH9gsmaV/RrS+jJyKNLk89gfjGtjzWMFFcxlF9JW4aegYJqBotqMZTVMVHXwVD5K/qLa+jRVzJcWkt3fpnwVVtGn66U7qwCmu9n0fZQS8PdTNrTC2nNKKYzp5runEq6s8tpfJBD9Y8PaEjT0fhIR8PDXF5ry2nMKuRFWg6v0nJpySyiObuQTn057dkF9OeV060rp1NfSYe+go7cMpoyi2jMqaAt7xk9JS/oLHjGy/Q8mjIK6CyspC2vjO78KnoKntFTUEN/US09RTV05lfTmJlHV14p7dpiWnJK6SyqYaDsOePPWxmobqSr9DntRdVC5VFXQUOucJv1lbzUlFCvKaHkYS4FD3MpTddRnVVAdVY+tbnFNOVV8jynlNL0PMqyCijILKQ4u4wXFU1U59dQU1BDpfYpmrs56O5ryX2Qg+5hPnojSMp9kI/mXi7Z93LJvaejRl9Dta6KZwUvqMqrR5OiI/NONqU55dQUP6cwuwLdkz+SWdnkpuaRfjsT3UNBMq99aPRy3S8k934+uQ/05NzXoknRUplXQ3t9N68be6nQPaMovYyCR8VU6Gopy62hQltLWc4zirKqKMosp/BJKYXp5RRnVVGtr6VKW0NJZhXFT0qpzK6mNKOSsswKStIrKEovQ5uaj+au1rjIqCX3rhZdSgF59/PJTtGivacT0mB3Msi9J9QTs29noUvRoU/Rk3snh8yfn5D+j1QefPVvHn+fRtq3qTz8JoWMf2ZQkFZIfqqevNQccu5kor+bY/Rv5VGUmof+Xhb597MoTM2l6FEBBal6Sh8Vkp+SQ0FKFuVpemqySylJzaH436lobv2TslQ9z7Q1vCxt4FVlI8/LXvKiuo3mhiFq63t4/ryfuuf9NDaN0NA4REvrKG3t43R0TtLSPkZjywgNzSO0dUzQ3DrCy8YBXr4aoO5FL63tozS1jdPcNk5jyyhNHeMMjS4yMbXG+MQKBsM8fQMzdHVO0Nc3KwjZu6d43TVB38CskPbqFpJdXZ0T9PYLz/UOzNA/tMCrxkG6uibo652muWGQxoYhXrwYpK62j9q6PupqhNXE5/W9NDQO0dQsJLPaOkbpeD1JW8cI7R3jxudH6O6Zpb1zkrbX4zS1DNHeNiLI5jvG6O6aENJfr0foH5xhcGiWyclVxkaXMBjmGB6aYXBghuHhOdrahgXPVs8kQ4PC7zhoTKINDghC+cHBWXoHZug1uryGh+cZHFygv2+a4aF5RkYW6OkRqoojY0uMT6wwMbHC+PgSo6Oz9PX2kpbyPUkxaiIvXqSluZPykhLkvl6Ym5thbmGFjY0NXiJ7EiJV/O0vV6l59oKxkXmmpxaYHJtlYnyWgf4RI8SaYXBwhuHhGQb6JjAMzTA6MsPw0DQjw7OMjy8yMrLI6IhRVj+xxszMBtOzG8zMbDAzs8b09CrTkysCxFrYZmFuWwBfc+vMza4yOb7E1MQyM1OrzM2sMzO9yoJxMVFID22wtLjB3PTK29TSyvKWAGq2jIL1dUHuvra6x/raH9cIxDaFyt6eURy/t3vM3u4x+/tCUmt/75jdnUNjgusNx0e/c3z0OweHx+ztHXB0/Du/vvkfjt/8hzfH/yPUCrcP2d87ZP/gDXv7v7O3/yu7u0dsbe6xtbHF4eERb978xuHhMUdHb9ja2mFvT/CF7W7vcbAvgLWtzT12dw/Z2TkUhPO7R8bXfhVSXbvH7Oy+YXfnDetrQlrsj5XDjQ3BubW2dmBcVRSg1fbmGzZ3jt86ufb3f2d//3c2N4/fyuf3939ne/uY9c19ltd2BMfW2g7r67ssL26wOC8sWc7NrrKwIKxdLsyvs7y0xeKc4FBbXdl6K5tfXtpgY3OPtbUNtrf22N3cY3v1HeB6d96dd+fd+V9xlOqbalXoR8gCE/FXJAggK1ioJyqUMQSqE99K5APVQmpLoUogMDQJVfgVgs8nExAcT+C5BFThSSjDklAExxGgFmTxAcEJKIITjauI8chV8SiCk5AFJ+AXFIs0IA6pMhFfY9XQLzAJv6BE/JTJ+AddwzfomgC2gj/GR/UJ8rC/4qP+CF/lNfyU15AGXcdPffMt4PJW3kSq+hip6hOkqk/wVn2CX+gXyM59iWfQJ/8FXPKP8ZR/gnfQJ8jOfUHA+S+Rn/8S33Of4xf2d/zD/4Y8/AuUEV8RHv8dYTHfoIy4ReClr1BFfoss9FMCLnyBOuo7oq7e5vKVnwmL/hZ11DcoI75EHfUtITE/cD72R9SRt1BHClXDoEtfEhb9FRcTviMy+SeirvxIZOIPRCb/SPSVfxB95R+ci/uakOivCIj4Cr+wz5EEfoQ48CZu/tfwDPwYifIveCk/xUPxIQ6e8di6RWPlHImNWzQ2HjHYiqKxF0dj5XIBS+dwzOxDsXQ8J6RinEIFcGWjwNRGgYWDAlNrGSfNpJw28+KMhS+mNv6Y2yqwsFVyysyPD0y8eO+UB++dcue9E+68d8qN90978P4ZEe+dFvOnE668d0J47s+n3XjvlLCieNrcE0s7GZZ2AZhZy3BwOYeT+wWszqoxs/Y3JsL8sbJTYnM2BHNrBTZn1dicDcLeRcUZSx/MbRXG9cMLQtVQchlXcaTx/uHVisLDOxY3SSRiaQxuEqN3SxplTFzFIpIK8MjDJ1qQvv+Ryvp/KoMSHwFwiXxihdVEX+E5se8fj4U0lyCNj8XDJxaRbxxu0hg8fBOE0QG/RCS+sXjJE/ELvopEniiAK0USIj9hbMAz4Cpi/0Q8fBMQ+yQg8k3AzTcWsV8iYp8ExP7xiPzi8fRPwFORiHdgMhJ5ImJZvNGPlYiX0ZHlqUg2phWFxxJZEhJZIhJ5EmJZPD5ByYgVCYjlibj5xOHuG4+zdwwuPlGCLN47EkfvSJx84zkrTcBWdBlb90vYuEVg7XIJK9dLWLtcwtI1UgBb9uGY2oZw2kbNGesQTO3CMLMPx8RWjZlNKJZ2wjqipb0RcNmFYGoXgqV9GGdsgjC3UWFipcLULgQLuxAsbIOxsFdh7RCKlUMo1vbnsHeJ4KxrNM7iaziJP+SsxzUc3K/h4H4Ve7drnPW4gZPoJk6ij3ES/QUn0Uc4ij7CVfIxzuLriL1vYu8cg71TJM7uMZx1juCs83lcXcNwdFRy9qwSJ4cgRI4K4jwlfC/zIF3pSrrUnCzJSbK9zEkXnyHT2xy90oU0T1PS3D/gidv7ZHqcINvjFJnOJ8j0MEMjtacoyAOt/CzFYW5UXfRBr3DiZZwKnZ8dBQoHitWe1F4OouyCgiKViAKZA1qJKXqpNYVyN8pDFJQEKSgPUfPswgWeXoqgPi6ZyosXKFWrqAgLpeh8KG0//IuejDwMhdV0PNHSrymkLyufgewCOh9o6Lz7mK7UdJp+TqVPU8hEeT1DlS8Yf9bK2NMW+gqf0V9QzWBBFYNlzzBUNzBQUku/roL+3HK6Mot5/SSfjkdamh7m0pFZTq++lnZNGa9zKmh6lEfFd79Q+0sar+5l0HQvi+ZHeTQ9yuNFajYvH2h48TCLlkw9bZp8Wp/o6M4uoiOrkG5tBa+1lbRml9Otr6Y5p5SmrDI6C2pp1VbQmFlM46MiWnPLaNWX01lQSVf+U3qL6xmqaMBQ3cRQxUtasgpozc7ntb6UDn0FPfnVdOdVMPD0BSP1rQw9b6Wv+iUdhbU051fRqqumo+ApzflPeaGtoD67jNLHuZQ80vI0O4/C+xqeaYqpzS6itaSGlvxqajWFlGfmUaErpji7kJbaFl6/aKeu4ClPtdUUPi4k974O3QMt+rQCKrOrqdI9e5t8yr2nJeuuhqe6p7wseU6l7hnPCp6jSyugJLuSoswKirPL0T8pQpOi5dG/0tHcziL3gZ7sOzloU43rhw+LyX9STkF6ObqHRWTf16FN1aF/WIj+UQl1pa8Yej1Ke303ZVkVlGaUUVP4gqf5L6gpfEVVXj01RQ08zX9BRW4tZZoqqnXPqdbVUpVTS1XuMyoyKynPqKBC85TyjCrKMioofFQk/C7Gq3+QLwCuuzryU/RC7TBFR/adbHLvacm8k40uRY/+vh7dPa0gkU/Np+BhHrrbmWT++JDsn7PI+bcG7W0N+vvCezS3s8m+nYX2Xg7aO9kUP8yn7HE+RalaClK05N3JQn83i+I0PYVpegpTcilMyaXskZ6qJ0W81D+jIr2Q6vQCSh5k8UxfQ3VhPTWlDdSWNvKs5BU1pa94Wt5KfX0vzY0jNDYM0dBo4NXLQRpfDND5eoyO11O0d07xumuK1rZRIU31epLmlhGamg20v56ktq6HptZRenoXeNk4SHePsIQ4Or7KxNQaIwbjymDPFB0do3R2j9PZPUlH5zjtnZN09szQ2jFKV88UvX1zNLeN0j8oJL26eqYECNU+QlvrCE1NIzQ0GXjZMMyzmh6e1fZR/ayLuue9vHw1QGPTCK8ah2hpM1D3oofWtnFaO0Zp75igpW2E+pc9DA0t0v56gpbWcVrbxmhuG6W5ZYTXHSP09E4LCa7XI0Iqa3COiYllxkYX6eubYqB/moH+afr7p+jtnWCwf5b+PsHBNWxYYnhsmZGxZfoHhecMwwsMGeYZGpihb2Ca0RFBBD80NEt/3zSG4QVGx5eZmFpnbGKF8bEVxsaWmJhYEdYZRxbo7RkiI+0OVxMukpgQT3nFU+KiLuEldsXBwRFrK3tsrC355d8/MdDTTXfXsDE9N8Pw4Jzx/zvO0OAMQ4MTDPZPM9g/ycjwvHCHBOA1MbbE5OQq01PrzEytMTu9zsz0OlPTG0xOrTMxvsL42BIz02vMzWwyN7fF/OwWC3PbzM9usrS4ycL8OnNza8wbYdfs9BrTU8ssLGyxuCBU4hYX1lhe2DQmsfbfJrbWN3aNS4a7rCzvsLK0bVz522Z1ZUuoL27usWsEV0eHv3F48Ctvjv/Dr8f/w9GBkLI63H9jhF0CWPrjCsuHh+zvHfPm+D9vwdfx0e/s7RxxfPA7Bwe/c7D/m7C8uLXP5to2hzv7HB4cCu89+J0D41rizs4BuzuH7G4LSafdnSN2tvaN9cU3Qn1x+5DdvTfGBcTfhFTXwa9s7xyzuS7UFff23rC5uS/8ris7rK3tsbFhdG5tHbGxdsju7u//BWHbh6xv7LFp9HgdHf5uTHMJFcb1deGzVpa3WVnaZnlhm4XZtbd/n/X1fZZXhL/XyvIWK0tbAnxc3WJ1dVdIgS1vsLoqrCqurmyxvrLN0tw7B9e78+68O+/O/4qjVF9XB4VcRxGUSFBwMgqVUEEMCE5CoYojUJ2ITBmDPDgOhToBhToeZUgSQeeSiYj7mNDLySjPxaAIi0auvmz0aMXgH5hglNMnIg8W1hFlwULNUR6ciL8yAakyCe+AK3gFJOETkIi3PNG4VngNH+V1/IM/RRH2MYHnbhJw7i8oL3wmJKmiv+Jc9Bcowz9FFvoxinOfCsuE5/9GwMWvCIz4hoALXyM//yUBF75CFfkdsvC/4xX8GZ5Bn+Id/BmeQZ/hq/4cafCn+IV9jq/6c3xD/oZU/Tdk4V8SFP0NIbHfERz1NcHR3xF48RYBF78kKOIbVJe+RxnxNYEXbxEc9QPhCf/i0pXbRF+7y6WrvxAa90kysy8AACAASURBVCPqmO84F/s95+N/IiT6O4Ivf4My8hsCIm6hjr7FhfjvOR/3DVFX/8HlK//k8rV/EHnln1xM/IFz8d8hD/8b0pC/ClVD+Uc4eidw1iseW1EMzn7JOHnHYSu+hL1HJJaO57E6G46tawT2HlHYeVzG2vUCls5hWDqFYnn2PGdslJy2DuSUlYIzln6cNPfBwj4Qc7sATlv6c8JUyhlzqTFNJeGUuTcnLbw5YSrhpIknZlZ+nDL35oMzYt4/4yFI5U3EnDTz5pS5J6ctvDlhIuaDMx7C66YiThjfe9pCiomFH2fdwrBzCsXCXoWZjRwz6wDMrHwxt5ZjbqvAzlmNvUsIVg6BWJ8NxM5RiYOzGjfJZUReUXh4RePhFY2bpyCI/wN4uUmicPeK+W/NzyvaKHS/jMS4YCjyicPLLx7xH4DLJxZXaZSQlPKOwtVLqDEKMMzo4fKJMdYNY4w1w3jcvGMR+yS89Wl5B1zBwzcOiX8CYr94JLIEvOWJeMkTEMvihXSXb7wgbPdLxsM3SRgn8E/CwzcOsX8yEtlV41phPF7+yYj9E/CUX0Hil4hXQDJeAUlIAuIRy+LfVhE9FUnC+xRJeCqEgQSJLBmR/xXcfBOEz/NPxN0vATdZAo7ecdiKonGSJmAnjsZWFIm96BJ2HhHYiS5h7XEZa49IrNwuYeMaibXLJcydL2LueF4QxTucw8Q+HBO7cEztwzGxDeOMTZiwkmgn+LbM7c5hYReKhZ3g1DKzUWNiq8LURgBaZnbBWNqpMbcNxtxWzWlrFabWKqwdQ4V6rH0IVmcjcHBLwEVyHSfxhziJruMsvoaz5CZnxTdwknyMt/wrXDw/xsXzE1wkn+Dq9SnO4k9wl/4VmepbpP5/RyL9FGdJEu6SRJzc43D3voG7OA4HRxVOzsE4Ogbj5KRG7ibnU4WCXxRi7ovMeCI6SY6nCfkKW554fECWtykZXmakuf6ZDNFpsrzMyPI4RabLBzxyPkmW2JJMT2uK1SI0fjbk+NmS6WlGsdKFbC8z8n0sKQn2oOycL7Vx4RTKnNFLrdB5mpLraUqOpwV5/i4UyL0pCwumOCiI4hA1tZExFAYGUqIOovRcCM8S43n9/b/ouPeE/uwCOlKz6EzNpPVOGl0PsnidkklvWg7dtx/S8sMvdNx/QttjLaPPOxgqf8Fw5UvGnr7CUFrHSFktfUWV9BU9pb+klu7sYrrSC+jKLKFLU0q3poyOjCLas0rpyKmmOaOUtqxSGh/l8/z2E16mZNDwUEPDAw0v7+dQ/0CAW8/vPaYmJY2mR9m8Sk2n4V46LWk5dGXm051TKqS3Mop4nVVKW04pTdkVtGor+f/ZO8vmKNNF7f6D95y9B4sLJEis4+4GgWDx4DLIADPDMMoMDBCIe6e9Ox2HBOLu7u5uwOw551es98PTsPdvOMVd9VRLnk5IUXxg1XWtqz5HS12mmto0Jc2SYuqlJTTICujKr6CvsIb+gio65CU05Cipz1HQLNPSoSmhXlZIi6yUTm05g1VN9L2tZ6Cymc6yOtry31EjK6FBUkKTtIgGSSFv0+VUZ6vIT8xA8jSRkrRcyrMVvM6WU5ompk37hgZ5Ib3ldXRU1NHf1E5LZQNDHYP01PfQVdlOjbaa/AytIGBPkCBLlH9OOIlfSMh5lis4uhLyUGbko8rMR56uQZKiQp1bSL64BGmKClWmFnmasIKY8Wc2GX+kk/U0k5yEPKTJKqTJSmTJutRVej7KNA3yVBWyFCWyFBW5L/MQJ8qQp6rQZhWhTtGQn11IqbyCUnkFRbI3vFa9o0T+jvycErTZpZRI3lAqfUuppIKirGKKs8tQp2goyCyhILuY/PRCFMkqFMkq5IkKZLpLnqREnqhAkahE/kqO5IUEabISyUsp0iQFeUlCnVGeqEDyQkLei1zy/swi71kOeU/SyXuaTs4fGeT9mYv0ZZ6wnPhCjCQhj6wnWcgS8pD8mYPyRR7yF9nInmUheSrALVlCNookCaoUGYqEPBTPc5D9mYE2VUG5tAxthgp1ohhtmpzCnBKKpOUUq6ooVtdQoqmitryFt8VNlBQ187q0jaq3PVS+66G8rJ0iZRXlJY1UVHRRXddHc+sYzS1jNDQLvq36hmEaGoepaxyhrnGIktetNLdN0tE1zduKDjo7xhkYWqR3cJahkSVGxpYZHFyko3NCSGx1TtPdM0NL+zitbZM0tY5SVy+kwOoa+mlsGqapVQBrdQ2DtLaN0dg0TG39MFXVA1RVD/D2XS+vy7t4Xd5FeUUX76p6qK0b5F1lN1U1PVTX9FFV3U9tfT+NzUM0NPXT1jFOY9MIDY1D1NT2U1s3QG19H+2dY7R3jtHYICS5WluGaGrsp7mpn9a2QTo7R+npGqerc4zurjG6OkZ1rq0JOjsnaO8co7t3iu6+KfoHFxgcWKC/b46uznHaO8fp6Jygu3eSnu4JunXgrLd3koH+WYaH5xkdXWRkaJahgVlGhxcYGV1kYHBWeH9kgf7eUSpK87l58SQ/fXuZsyd9sLU6hJPIFmNjU0zNDhIYcIKCokp6e4TaY2/PFJ0dY3R1jtPdPU5X1yhdPSP0dk/S1z1DX88EvV2jDPRN0tc3xvDgDONjS4yPLzM9ucboyCLjYytMjK/qPFyLTEysMDa2yNSE4NeamFhienKFqYllXX1xVXg+vsLE2BLjowuMjy4wP7vBwsIG01MLTE7MMTezyuL8FgtzwoLgwsLGZ9C1tLTF4uIWyzr5+/r67mc5+vbmDhtr22xvCuuE2+u7ulTVBz58+Iu/PvyLv//+Xz5+/Bcfdv/F7vYHdrc/srPzXgBUH/+X97v/4sOHv/jw/m/e7/6P4MRa2WJz8+NnULS2ts3S4hprK5vsbL1nd1eoKm5vCSmw3d1/O7a2tnbY2XkvJLa2PrCx+cm9pbtn8y+2t/9ia/MDGxu7bGx8YGPjPeuru6wub39eVlxa2mFxcZvFxR2Wl4X0liCY32V9/eO/HVy7/8Pa5l+6iuMumxsfdVVGAYrNz6+zsLDB/NwqczMrTE8sMz25wMLCFnNzgsx+dnaF2dlVFubXmZ/dYG5mTQcml5ifW2N6SpeuW95gfm6F1aVNFr9UFL+cL+fL+XL+bxy/oMtBfgHx+AXF6cBWDP4hF/APisU7MBLfoBg8AyLxDojGNyQO78BoPAOiBOF8cCw+wZG4B4bjHngKd78zuPufx8XnHG6+kbj5ReHmH4NbQDRufhG4+0Xj7h+Ph388Hn5xOPtewMXnEi6+l3H1u4yT72Xc/K/iEXQdr+N3CDh9n6Azdwg5c4Ow6LucjH3AuUs/Eh73iDPx3xN67j6BZ+5zPPIRp2J+4VTcb5yI+YXj0b8QfP4n/M88IuDsIwLP/4jfme/xDruPV9gDvE49xD3kPu4hAtByCbiDa+BdXAJv4xJ0F/fQB/ic/g7/Mw/xPilAMq8T9/E7/T3BET9zIvo3wmL/IPj8T8LzmMecu/ycc5efcebSU07F/87xqJ8JPv8DoZGCL8vv9Pf4hX+P98kH+J35nhPRPxEW8yMRlx9zKuYngiIe4n3qPl5h9/A8eQ+X4Fs4BtzAwe8GR13iOGR7DuOjxzGwCML42HHMrEIxOXYc46OhmB0OxcQiCGPLIIwPh2BuHYaZ9QkMLfw5YOaN8cEgDM0DMLDwE+pgpt7omXigb+bJAR3s2mfogr6pB/sMXdhn7MwBYxcOGAvvG5i4Y2DqhoGZp7CiaOTIHn0Rew6I2KPvwP5PlUUDB746YMNeA3v2GwquLUMTD0xMvTA29+bg4QCOWJ/A5FAAFsdCMbUIxMTCh0PHgjC1CMDMMoDDtmEC6LI+jpXoNHaOp3FwicTJNQZ7l2hEOohl53QeO+co7F0iP9cS7ZwFyPVJHC8I5SN0n4nE3jUaO5dzOq+WkNqycTqDjdNpnZMr4j/8WZGf7xNSXhE4usdi43weW919IlehoujoKdQQ7VyjsHWNxs41EluX89i6RSLyEMCUkKy6iL1HHA7el3DwvoC9R+zntUJHrwu62uElHHW1RsG1JSx7flo3dPSKw95DuFy84/EKvoadezT2XvHYusdxzDkaa5c4rNxiOeYag4XDeczszmJudx4z23OYWZ/loM1ZzGzPcsjuDCZW4ZhYn8bo2GlMj4VjcjQck8OnMLQMQ+/gJ4B1HAPLUPQtjmNw8LgOcIWgZxbMAdMg9psEoGcWhP7BYPRMAthv5IueiT96Jr7omfhiYOaPiUUoppYhGB0MwcAsUEhxmQVgbB6MqUUoFkdPYn74BBZWERyxi8PG6TrWTtc5an+FYw7XsHW5i5XDTawcvsbG6RtsnO5i7XgbO5e72LrcwdrxFjZOt7Bzvout0x3snO8icrmNs+d9HN3v4Oh5D1fve9iIojhiFYalZTDHrEJwEYVw0e8kD51FPD1mQJLtfrIdDchxNiTddg+Zov2k2u4ly0GPLCdD0p30ybDXJ1tkTIatIbkOZmQ7mpMuMkLiaUGmgwGpVv8ky86QLPsD5Djqk+toTK7LQWSedmSLTBA7GpPrZECugx65zgZIXA+h8HZC7udF2elwxJ4eFIeFofb3pzD0OMVnz6AKO0Fx3CXe3f+RykePqf31T2p+fkLlo8fU/PSUml+e0fIsheY/U2h+kkzHyww60qT0qt/Sq6mgL7+Cmdo2BooqGCosp09bxlBRBUMllXSItXRkaWlNU9GSKqUhVUpzlob67HzaJWU0ZQrAqzoxj8rEXCoTs6l+lUXVy2wqX2ZSlZhDVWIObxPSef0ihcpXGVQlpvPuaTL1LzNpTZPSlq2hQ1YiOLmytDRlqKhOU1OXU0SjtJSabC3vUmTUZ6moyy2kWVFKl7qc3vy3dKvf0KEso01SQF2GlHepYiqzJVTnKqnKklOVIaVZVkCLsoQ27Rta1WV05FfQqCilWVpCm7yYZnEBDdlKGnPkVKTmUJKYjuZpAq+TM6nKUdCoLKQuL5+abBUNknz63tXT39ROf0snw219DLf00V/VToWkGHmiVABZL4RL8lKGJj0fTWYhilQNeQl5yBKlFOQWo0jPR5KsQJ0lLCwqM/IRJ8mRpatRZuSTnZBH7osslCkKpIliJEky1FmFSFOUqNI0yJNVSJPlyFPkFIpLkKdqyEuQkPU0HXmyEtkrieCreiFD8lKGOlOLMl1LXpIcRUYBmuxitLllvFZUUSZ5y2tpBeXSdxRnl1CQUUhpVgmadC1FWcWoUwtRJGlQJuejTNWgTNGgTFEjTVQgS1IiS1QhT1IKrxMV5GcUIEtWIUlWIE2WIUtSIEmQIHmRiyRBjOylDGmCmLynmYifZiFPkCJ+JqS3pM8F2CV+ni2ktZ5mo3iaifRxCrInGWiT5Mhe5CJPECNLyEWRKEWZIEHzSkLe0zTEf6aizVJTmf+WEkkp2rxSisVllEjfUKZ4R7GqmhJ1NRXFjVQUNpOvqqFQU09ZUQuvS9spKWyiWFNLaWET7952U984TEvbJE3NY7x+00FxUQuF2kYKCxp5W9lLbcMAb962U1s3IKSimkaprumjt3+GgaF5YSVwaJbu3ll6+xbo7J4S1hg7p2jrnKGldZzmtnFaWidpbBqjrn6Q+sYR6ptGqazqo75hmObWMRpbRqlrGOZdpeALK3/XT1FpJ9rCRt6Ud1LXOMS7yl5dxXKI+voRAZjVD9HUNExdYx/NTcOfq5eCgH6AlrZRmltHaGweoK1jnJbmIZqbB2lrG6GjfYS29mFBNt8/TX/vJB1tI/R0T9DVOUZPzxTtXWN0dI8yNDjHwICwrtg/MCcAr64JYSGxZ5KOrjF6eibo7ZmkvX2Y7s4xhofnGRldZHR0npGROUZG5hkZXmR4ZJHBoTnGx5cYHV2gu2sIuTiDrJf3+fleJHZHjTloZsx339zC18sNU1NTzM0tuXztDu/ettHVOUFX9zidnYIDrLt3iu7ucUFyPzBHd5eQHuvtnmBwYIqhoUnGRuZ1QGqJ8ZElAVKNrzA+tsLY6CIT40uMTywzNrnE9PQ646NLTE2tMTW1wtTUChMTy0yMrzIxsczosPB9JsdXGBmaZW5mnempJWZmhHvn5jZYWtj9XFEU6ovrLC5ssbS0zcLCNitL71lbEfxa62vbgvR8bUsASdu7QmJrUwBYWxu77GwJEGpjfYftrfd8/PA3//r4Nx8//ouPH//m/e6/hGqiLrUlpLj+h83Nv1hZ3mJr+yNb2x9ZX9vVAapddjY/CouOm9vs7giS+vfvPwrAa3uXtU/JrU0hMbaxvsuGzpG1sfFRcHXpHF+rKzusb3xgfW1Xtwy5y+qyUMtcWd5heWmH+XkBQK2tvWdpeUNYUlzaZnNbAFqbWx/Yef83G7v/w+qabpFxRUh6LS1usrYmeLwWFzZYmFlmenSW2fFFpsbnmJtdY3Z6TbdsuczMzNpn99aSzv01N7vK7MySDnAJNcXVlS3WVraYm1n+Ari+nC/ny/ly/i8cr6DoIN+gWDz9I/EJjMHLPwrvgGi8A6KF5FVgjODlCojBwy8Gr4AYPP2j8Q6IxzsoHq+AGHyCIwkMjyfgVCzex2Nx8Y/G0UdYNXT0jv2cQHH2i8fF/yIegVfwCLiKW+A13AJu4hZwHbfAa7gGXMct6Ca+p74hJOJ7zsb9yLmLD4m+8pCo6z8Se+NXrtx9waXbL4i+/piIi79y/tITIq884/yV50ReSyDi2gvOXHrKydg/CI36jeDzPxF47kcCz/5A0LlHBJ3/kYCzj/AJ/04HuL7BPfieALqC7uIceAvX4Pt4hn2L/xkBkvmdfojf6R8IjviZU/F/cubin5y68ISwmMeciPqdE9GPORn7Oydjfyf84u+cuvA7QRGPCDj7Pf46p5f3qW/xPvUtPuEP8D/9HSERjwiJ+omQSKHW6B32De6h32Dvew0H/2vYel7C1vsSVq4XsLSPweToKQwOBaJn7o+heQCmh4WFOaPDITq/kR8HTL3RM/NB/2CA8Nrcm30mHuwz8mSPgSv7jT3Yb+zJV/rOQuXwgIh/6on4xwEn/nHAgX8ccOCfBxz5Ss8OPWMnDhg5YmDmgaGZN4ZmHhiYeAiQy9yNPQYOfKUn4oCRG3rG7uzRd9BVF63Ya2CLvqkLBmaeHDwaiOWxEI7anvx8HToWjPnRQI7YhGFhFcxRmzCsROFY25/B1vksds5nsHU6g8hJcGPZOZ4T/FkukYhco3QVQ+G1va5u+GkdUQBTny6hTiisI0Zj53QeR48YXdLrHCKXCJ1MPkJIb7lGYqf7vL2bUE0UuUcJkne3f4vg7dyECqG9ZyyO3vE4esbj4BErQCyveERuUYhcorBxidIls4RElb2XsNDp6HMZZ7+rOHpfwMn7Iq4B13DyvoiT9yVcfa7i4isMKbj4XsRZB36d/OIFl5enUHm0dxf+DHbu0Vi7RmPjHoe1WxxWzlEcc47iiFMkh+3PYm51AlOrcExtzmJmdRpzq1OYHgvH3FpIahkdC8fw6CmMDp/kgMVxDpiHfAZbegdD0TMPQd88FP2DoegfPI6eeSj7zYLYbxrAXmNf9pn4st/EnwOm/uiZC+DqP8GWobkfBmaBGJoFom/qh4FpIPqmQZgcDMHU8jimlmGYHT2NhVUkR2wiOWIdxVHRZY6KLmPtcB1rx2sctb+MtdNNbJxvYe10Cyv7m1g73sbW+Rtsne9g63IbG6c72Lvdx8HtPvbu93B0vy+8dn+As+e3OHk9wMPvBxzdv8bKLpKj1iexsQ3D0fEM4f6R/BJ2il9tzHhmY0SGmwW57gfJcjJA5nmITAdDMuz1yXA2Jc/Lklw3C8SuR8h1MifPzZJsR3OyRMakWO1D6mZG0uH/IuPoHjKs95Fpd4AcB0Oy7Q3JtjMhy9aYHAczxC6mZNvrkyXSQ+xsisTdhjxXezT+vuR5OKPw9EDlLbi5isPPoj19lnfXv+bNjdu8u/eAivvfUn77Pm9ufkPNo8dU/vCYyoe/Uv9zAk2PE2n5I4nan1/QkphLe6aKPvlr+pXl9MmLGS2upFdVTI+iiH5NBe3ZGtrTlLQly2hOzqExSUy7WEubtIQ22WvapGW0ikuozVTzLjmPqiQxVa9yqE+R0pypoD5VTnVSHlWJWRT/8YLyl2lUp2RTl5hFU2oezRkyOvIKqc/OpzpNSmO2hsZsDbXpKmoytVRl5VOVqeFduoLKNAV14iLqJIU0y0vpUr6mW/OG3oK3dCtLac1V05SjpD5bRn2OnNpsFQ3ifBrztDRIi6jNK6A6Vy3UHJUlNEmKaMrR0JCloFmsolmipCIjh/LMXN5kZPE2LZN6qYr+N9VUZEqozpJTL1YxWtXEcHMnA00dTHQOMtE1xGhzH5WKMvLTVeS9yCPnWY7gn3ohQZ6qQpFegCo9n4JsDWWSYtRZWlTZWpS5RWhyisiXlCJPzxeWD9NUFOaVkv0yj7wEIfklfpFD3ispijQ1ynQN2pxSNJklaDKL0eaWos0tQ5NVjCJVgyxFgTxZjipFQd6THBQvFeQ8EyNPUSN5JUORokKbW0KRpJxiyRvKJG8pyS2jTPKG19JyCrKK0KYXkJ+mRZ1agDotH9lLBapUAWoJyS0FsldyHdBSoUhUo0hSCtDrlQxVuhbFJwH+SxnqFDXiFzlIEnLIe5GN5EUu8kQ58kQJeX9mk/dnLuLnuUgTZIif5iBNkJD7LBvVKxnKBDHKp5kofk9F8SQD5XMxsmc5SJ9lI0vIIz9FifKFBPUrCcrEXJSJuRSLC6gurKFEWoYyU01+ZgEFmVoKsgooyCulVFFBqbycck0VWnk5GkkFWvlbCjX1aBVVFCiqKJS9o0RdQ211L1WVvRRrm1CIK5DlvEGaV4FGXUdhUTO1DSO8edtFSWkL9U0jtHZM0twyRnffLD29c3T1ztDdN01d4zBtHVO0dkzS0j5BR+c0XT1TumXGaVo7pmnW1SGbmkepqumnsqqfyup+GprGqKkboqZuiHdV/byrGqDkdTf5Re1otI0Ul7VS8baTirc9vKvso7qyX0h61QxQUyskzuoaB2hpHqW1ZYyGJqGS2Nw0QFvbGFU13bQ0D9PY0EdryxAtbUMCIOoao71jhK6uUXp7x+kfmKKvd5KuzjE62kfo7Bijs3OYwcFphobmGB6eZ2hwnt7eafr6p+npm6G/b47enim6usZobx+hp2uMkaFZBgenhPTWyIKQ1BpbZHh0kf7BOXr7Z+jpnmB4cIru9k5KVJkkPb5C1ElnwkO8uBRzEhcnW+RSFQ11zZwJD+fo0WM4OLoSGnKGstIGOjtG6emZpLt7/DPcErxggkNsYGCGwcFZhoemGBoaZ2x0nrGRecZGFpiZXGN6clXwb40vMz6+xNTkMpNTK4xPLDExtsLYiJDompsRlv+mp9cZH19ibGKFibEVRkYWGRqaY+g/qo9TUytMTS4zP7vJ3MwGszpx/MKC4ItaXNxicWGLleVd1lZ32dr8yM7Ov8HV5vp7Ntd3hRTV9kfWVrf466+/eb/zga0NwaO1s7XL1uaOUEvcFOqKnyqDH94LUEu4V0hYra1us7K8ydaWIH9fXt5idWWTNd21urzO+90PgoNLV3Xc3fmLrS0BTq2tClBrY/0DK7rE1drqruDUWtpiZUmXwlp7z/raezbW/2J1ZYuV5U1WV3dZXd1lZXmHlaVdFhc2Bail83EtL39gdeW9LsW2K6TBdv+HjZ2/2d75i9WVHVZX3rOq+1mrus8tLKyxMLvC9MQC0xNLTE0sMD21ysTYItNTi0xPLwiVxZkV5ufXmZ9dZ35mlanxOaFmOjnP9MTc52ro6tLGlwTXl/PlfDlfzv+VExQaHxQQegGfwDi8AmPwCY7FM+BTvTAOT/9YvPwv4OEXh1fABdz843DzicHNJxZ3/zhBCh8Uh2dwHC7+Ebj4R+LoE4WjZwzO3heE/6TrVg1dA6/jEXqLgNMPCAh/QEjkQ4LP/4jvqfv4ht3B/9Q9/E9/S1jsz5yN/5Xoa0+Ivv47MTceE3Pjd2JvPubi7RdcvvuSi3cSuHgriQt3Uom78YqYm6+IvpFI5PVXnL/ygnOXXnA6/hknon/jRPSvhEb+TFjsr5yIfUxo9K/4nnmET9h3uAbfwz3kG9x0aS7noNs4B97FPeQ+Xid/wP/0j/id/gHvk98TGvUrp+Kfcu7yc85cfMqJ6N84HvlYAF3Rv3Ey9ndOxP7G8ehfCDj7EJ/wb/ENF1xaPqfu43vqHn6n73Ei8iFn4n8hLPpHgs89JPDsQ4LO/YB32H0c/a5j53MFK7d4DrvEcMg+ApMjJzE4FChc5j4YWwRgYhmEwUF/DA76Y2wRiL6ZD/rmPhgc9MPYMgDDg74YHvTB8KAv+408+ErfiT0Gzuw3cuWfB0T8Y78te/RF7DVwYI++I3sNBNG7nom7ALXMPTA56IOppR8HLYMxtQzEzDIYI3Nf9pu4oGfijqG5FwcPB3PoSAhGh3zQN3XD6KAH5kf8sLQKxdLqhACxjoZieSyEY6IwjonCsLAK5LBNKJbWIRyzC8PO8SzW9qexczqHvUsEIlfh0cldgFEi5yjsXYTLzkmXynI+L9zrfO4z6LJzOS8kqjxicHCP/uzLcvKM1fmxYrBz1sng3aMR6dYN7T0iBem8ayQOnjFC3dBTSF6JPGOw945B5B6FvXs0Ni4ROLjrxPGecTj7XcHR55KwbugVh6P3Rey94nH0uoijTzxOvpew97qIk+8VHDwv4uhzWbfseRlH30s4+1zC2e+y7vEqzj5XcPa9iKOP8G/GwfOCUD30jMXeIwaRRyx27jGI3GOxdYvF2i0WB+94rN1isHSI5KCNkNCysDuLlf1ZDtuexNAiCKPDYRhZhmFsGYbhoRMYWoZhdPQUhkdPYWBxHEPLExwwP6GDWic+g64DZsEcMAtlv2kI+4wD2WsUwD4jP/ab+LHPyBs9Ez8MTAP+LYw3/blalgAAIABJREFUD8L4YDD6pn4YmgdgeNAPE4tAwbF1KBTTQ2GYWoRhZnkKsyOnOGQdgYVNNEdF8Ryzj+WYbcxnwHXM4RrWTtexcryOretdbFy+Fp673MLG+Ra2Lrexdb6Nrctt7NzuYud+H5HrfUSud3Bwu4O9+zfYu93HyfM7HNzvY+/2DY4e3+DqeRtnpxgcHcJwc4/A3fkUV0KjuO/uyvNANzJD3Mj2Okq260GyHY1It9Mjy9mUDGdT0hwMSHM0Jdv5MJkiU3KcD5JlZ0yatT6pVgfIsNEn9cge0g/vI8NaH7GTGdn2xqRZG5BhbUi2tSkZVkbkOpkj8bBE5n0MqedR5F52KH1cyHOxI8fZFpmnMwovN5R+PhSfPkd53GXKL1+j7MJlKr6+Ten1mxTFX6b08lWKLl2l+Pptqr//lZrvfqPu4RPqf02g7sdn1D9OoullBv25WtqSpbSnSOiXFdMnLaBPXkSf6jXdsgI6s1W0JolpS86h5WU2LRlyWvMKaVeU0yp7TavsDbXZ+VSlSqlJkVKXIqcxVUlNQg5VL3OpeplNxfNUSv5IoPjPF1QkZVD29CWVL1JozpDSkC6nKlVKbYaCukw5NakSajPUVGaoqcpUUZujpSG3gIqUPOrE+VTlqqgT59MmK6ZTVUaX5g29+RV0KEppU5TQJM2nJlNCTbqCumwVNVlK6sX5NEi0NKlfUy8rol5eSIusiGaplnaFllZZPg1iGU0KDTVyNeXZOZQlplGZI6VWLKciJZfaDBktYhVtikJ63zYw2tzDROcQiyMzjLb2Ua99R1F2PvIkGbKkPArFxRSK36DNKSI/pxh1poaCbDVF4kLKFKW8LaimSP6GQlk5Jap3FMvL0WQLaS5tbiHilzJyn+cgeyVBlihDk1VAfnYh2uxiCnNLKcgtpSC3jIKcMjSZxagyi9Bml6BK15KfVYgqVYn0hQR1qob8zGI0mUXkZxbwNr+KYtkbiiTlFInLKM4toySnhBJxKQU5JeRnFaFO06BK1aBIUZP3SvBuKZNVKJNUKJNVgovrlQxVsgpVikYAXIlKFIkKFEkq5ElqFEkaZElK5IlK5ElKJAkypAlSIVn2Sk7esxxyn+WQ9zwP6XOJ8LWXMrJ/TyfvmZicJ9lIngtuLcXzXBR/ZqF8kkn+SwnyZ9koEsSok5Wok+QoEvLIT5KjTpahSlJQkKXlraqCkrxSiiRlFOUUUpxdSGGWlmJxCcU5xZTmFPJG9lr4e8opQptViDozH1V6PuqsIjRZRWhzyyiQv0Mjq0SVW4FKXIEitxxx1hukeVXI5LW8qeijrmmUquoenetqkOq6fhpbRmnvnKClbZSW9nHqm0ZpaB6nvmmMxpZxGppHaGkfp7FljPoWoZIo3DNGc+skldUDVFYPCPL62gFq64aorR/lXdUgZa+70WhbyC9ooaikjdflXVTV9vG6oot3lb1U1/QLPrGaPiqr+6hvGKKheZiW5hEam8ZoaRujsXmI5tYRGpoGeV3eytt3HdTV9dDRPipUCbsmaNeltXq7x+ntm6C7e5TurlG6usbo6ZlkYGCGkZE5Bofn6R+cZXBgjqGBOfp7p+kbmKG7d5r2zjHa2kfoaB9kaGCW4YFphoemGR6cERJcIwuMDi/RPzjH0PA8A33TdHeO0NrUSXVZIUW5v/Li+3OEeB/j+/u3KH9djlIu5eurMfj7ePH8RRINjW1cu3yJY0esOWx5jLCw87ytaKKvd4ae7nEBbHVP0NOj834NzDHQN81g/xQjw9OMDE8xOjzD+PgiExOrjI8uMzG2zNTkKpPjK4yOzjE6OsvY6LxOMP8JfC1+fhwbW2JgYJqBwRlGR1YYGpynr1+oSvb1TDI0NMfU1AqzsxvMTq+xtLDNwryQHPqc4FrcYnFhU6grLm+zs/ORv//+38+QamN9l+WF9c8OrtWVLXbf/83W5ntWljdYX9lia2uX9Q1hyXB361/sbH/4t+h9R1hB3Nn+yOa6AJxWljdYX9sSUlWr2ywtrLG6tMHK0iZry1tsrG3rwJYAt7a2dlhf22B9bZu11W021j+wtS6I41dXtllb2xVqlvOrzE2vsTi7zcqisA65ML/+WZq/uLCuuzZYXtxieWmXRZ2TbHFR5yNb2mFt5YMg3V/9wOrye7a2/sXOzr/Y2v7I6uouCwtbLCxssbSwLfzc5Q2Wlj5VFJeZnV5memqJqclFpidXGBudZmpygdmZNSbHl5ieEWTzn66pyXkmJ+aYnV1iZnaRlZVN1td2WF5e/wK4vpwv58v5cv4vnKDQ6CDf4Ag8/M/jFRiNm38EPoEx+ATF4RV4Aa/Ay7j7XxaWDP0uCgttPhdx872Ee8BV3Pyv4Op/CbeAy7gExOEaeAEX/wu4+F3Gzf86HoHX8Ai5hnvIDTyC7+Addg+fk/cIPCvU985dfsq5K38QdeMpJ+N+JjTyB85ffkLE5cfE3nhB3K3nxN16TszXT4m58SdxtxO5+E0Kl75J5+KdDOJuJRN3K4WYr5OJuZlE9NeJRN14ReS1l0ReSeDsxT85c+EpZy884fyVPzkV/weh0b8RcPYR3ie/x/PEt3iGPsA99D5uofdxC7mLa9AtXIPv4nH8O7zCvsfzxHd4n/wev7M/Ehr1B2cvv+BU3O+c1CXEQiJ/JvDsIwLO/EDguUeCsyv8gZDaOvktPicf4H3qAYHnfyA06gfCYx8RceU3Yq7/ytm4Xwk48z0+4d/hHHgHkc91zO3OYnjkOMbW4RgeDkHPTABVFtYnMLDw4+CxEPTMvNln5MY+Qzf2G7myR9+BvYbO7DFw5p/6DuwzcmG/sTsHjD3Yqy9UDfcZOnPA2I19hi78195j/OOAlSCEP2DHP/aL+ErPgf3GLuw1csLwoBsHDJ3RN3bDwMQH40P+GJn7omfixl4DR/bpO2Ji4cvBw8GYWQbqklyuGB/0xPSwH4eOBWFpFYqtw2ls7M9i53ReSEy5nOWI3QksrUMwP+zHUbvj2Nifxt4lUvBlOZ/H0S0Ke9fzOHpEY+8q1APtdQkskbPg0HJwjdIJ5D9BLWHx0NUnFje/OJw8o3HwEMCUo0c0Lt7x/3FfrCBy94jA2SsGB88YHHWpKHuPWEQeMYi8Y7H3isXBOxaRbvnQ0TsekWc0Tj4XEXnEYOcWjb3XBey9LyHyFOCWo9cFHL0v4ehzAXvfeOy94nHyvYyL/1UBYgXcwCXwBq4B13ENuIab/1Vc/K/h5HsJR5+LuksQ0Yu8LmDneQEb9zisXCKxcovmqGsUVi7nOeYcyRHnKA47RXDEKYpDducwtz6L6bFwzKzDMTl6ikM24RyyOskB8yAMLIREluEhXc3wUKjw3iEBYumZBQtprYMhHDAN5oBpMHpmIew3C2afaRBfGfvxlYEv+wx92Wfow34jb/YbeQtpLdNPK4gBGJgEomciPDc2D8LEIpjD1iexsArn0NHTWByLwNIqgsPW0VhYx2BhIywiHrO/qINcF7FxvIG14zVsHG9g5XAVG+eb2Lp+g8jlDjZOt7B1voud813sXL/BzvUOdq53EbneQ+R2Hzvne4hc7uAV8AMit7tCisvjAY4e3+Pg/gAHzwe4+z3E1/cers6ncXU+iaN9KB6OIYR7hXDr5El+9PXiD5EZqW6HSXO1JMPlEBluR8jxtiHR0YwsPzty/BxIdjpEpqsFyVZ6pFrpkXx4P6mW+0k5tJfUg3tJO6KP1MmSXMdDZIvMSbc2IcvGnHQrU8ROR1AHeiB2t0HsfBiphy1iVytkHjaI3e1Q+nii8vNDExiIKiAQzfHjKENDKDx/joqbX1N6/ToVN27w7u4dKu7do/bRL5TdvE9J3FUKYy5Tee8hNd/9Ss23v9Dwywuafn9FzU/PaHqWSmtiLm3JubQl51H3MpP6lFxGNBV0ZinpTJPRmppHY1IObTn5tEtL6FK+oTmvWPBkJUupT1NQl6aiKV1LXaKE6oRc3iVkUvo0hfLn6bxNyuLNyzTKniVT/TKD5gwZjekyGrOU1KTLachUUpGYTU2anJosLTVZGuqy1LxLzqUqTcq7DCUVmUpqc/NpziukXVZEp7yETlkxnYoi2hTFtCqKaZZqaZIUUJ+roVFWRIO0lEZZMS3KMlo0ZXSXVjFQVktv4Vv6Syvoyi+mWaamIjWLWrGc8pRMyl6lU5GSRV2OlPosGfXZcro1r+lQl9JTUk1veQMTbX3M9U/QX99JSW4BmjQlqlQFqjQ5shQ5BeJSCsQlFOaVUiJ7w1t1JSV5pchT1SgytRTJKtDklKDI1CJNUZGbKCHnpZjsl7mkP8kg63k2skQp0lcStJn5yFOUKFLVKNM0qNK1KFO0aNKLUWcUoc4sRJNZgCpdgzJDiyYzH2WKGk1aAZp0LfJUFaXSMqqK6gThfF4ppXkllOW9pjCzEG1mIZKXMlSpalSpapTJKmRJKqSv5KiSVGhTNWhTNahS1KhTVKiTVaiS1ahT8lEl56NO0aBMEoCXKkWNIlmFMkWNPFmFLEVwjeU+yxFqii/ykCSIkb6UkPc8D8UrOXkJUqSfwNefWYhfSMh9nov0uRhNggT181wUv6ej+D0NxZNMZE+zkD/PRf5MjPxZLrI/s1C+FCNPlKJKkVOYpaUkt4SivBJKc4soFRdTIi6lOKeEouxCtOlqCjLzKcwqpCBVhTZJgTpRiiZJgGTaDC0FOSUU5pWhzi1DLX5NobySInkVsqzXZCQXk5P9luLSTt5VD1Ba1s6bii6a2iZp7ZikrnGI2qYhmlpHaGoZpqZ+iLeVfbyt7qeucYSa+kEamoZpbhunuW1MV1sU0lwt7VNU1gxS1zBCXcMwVTUD1NYPC9XEtz2Uv+2mpKydgqI2CopaKSlrp7pmgPIKYQlSWIPsp7Kqh8qqPmrrBqltGKShYYj6hhHq6odobOijqbGfluZBauu6qa3porVliM72ETo7RmltHaa2pov6uh46OkZobx+kvW2Qzo5R2tuHBcl8zwSDg9MMDszQ3y8Ar4GBGfr7Zhnon6W3d5qOrjF6e6cYGJhieHiWkaE5XR1xgcGhOQGKDS0xMDRPd9c4GakZJDx+hDzlJ14+iuDqWWce3opFq8qjt6eXpuZOGps7KS4q5ebVS4SEBPLjT79RVVnHTw8fYmdtwxHLY1yIu8qb17W0tw/S3T3O4OAsQ0PCwmOXDs4N9k8xMjLN8PAMw8PTjI/PMzW5wuTEMlMTS0yMLTA1taxLbS0yNbnI2LgAv8ZGFhkenqN/cJaBgSmGhmYYHZ2nq2uEvj6hCtnXO0l35xi93RMMD80zNbXCzNQqC7ObgpdrbpPF+S3mZgTp+dzcmiCkn13X+ag22NkRklqL8yusrmyxvLTJ+tqnBNauII/fFGqMK0vrrK1usr31gfW1bTZWd9lY22ZleYPNjR22NnUy+e2/2Np4z9J/yOtXlzdYXlpnZUX4Hp9qhOtru2xs7urqhtufXVtbulri5sZH1lZ3WF97z/LKJqsrwjriwuwq02MLLEyvsrK0y8rizmep/uLiBosLmywvfJLsb+rSY9ssLW7qliS3WF1+z7Iuzba8tMna+q7OvfXxP3xbn2qdW8wvbDG/sCmksuYEsf/s9ArTk8tMTy8zPb3KxMQCE+PzQl10cpGZ2RUdcNtmYnyeicl5JifmmZ5aELxeG+9ZXNpkcXHzC+D6cr6cL+fL+b9wgkLjg7wDI3H3OYNPUCweAbF4B8TiHXQRn+CreAddwiPgIu6BF/EKuYZb4BU8g27g5n8FN//L+IXeJDD8Nr5hX+N1/CoeIVdwDbyCa8A13INu4XfyHn7h3+B/5j6+4d8QcOY73fWIwHO/cDz6MafiHnPmwq+civuNyCtPibr2gogrz4i5/pL4O6nE3Uoh7k4K8XfSiL2VTtSNJGJvphJzUwe1biRy4U46cTeTiL2VTNztVOJvpRN7PZnIqwlEXXlB9PUEAXBd+IPj0b8THPEz/md+xOfUI7zCvsMr7Ds8wr7FLegbHdx6gOeJb3WP3+N3+hG+4Q/xO/OIkMjfCIn8kbDo3wiN+I3g8z9zPOpXgs7/RFDEjwRH/kTA+UcEnH9E4Nkf8Dv9CP8zj/A59R3+Zx8KFcXIHzgR/QMBp+/jFnwbO+9rWDrGctAuAn2LIPaberHfzJ/9pj7sN/bkgIknJoeDMLLwx+RIMIYH/dhn5MYBYw/2G7mjZ+qFnrEXB4w92W/izj5jN/Ybu6Nv5skeA2dhJdHYjb0GzuzRd+C/9x/jv/ce4f99Zcn/++oI/733GP/Yb80/9lmx38iJPXp2GJl5YHzIB5ODPuiburPHwIk9+vbomzhjZunHYZtQLI4FY2jqiZ6xC6YWPljZncRKdJKjtmHYOJwVklVO57F1PIOt0ylsHc9i7xKhE8ALKSwH10gc3XTASvfazuUcjm5RggfL6TwiZ11F0fk89q4xOLgLMndnr2ghTeh3CRfveFx9YnHxisZRB7acvQRHlrAsGIPIIwJ73UKivXuEzo0Vj8gjDnuvCzh4X8TBW0hf2XnrZO2euuVCXwE+ibwuYed5ETuPeOy9LmD36fMe8dh5xOLocxEH73gcfeJx8L6Ak/cF3XsXsPeMw8FbSHQ5+13Gxe8yTn5XsPO6iMjzAvZeF7H3vITI8wIizzhsPS9g63kBa48YjrpEc8QpkiOO5zmkW8o0txN8WqZWZzA+Go7B4ZMYWIRhdDgMs2PhGFkKdUP9Q6FCOsssBD3zE0IF0TyYA+Yh7DMPZr9ZEAfMgjhgGoTBoTD0zUM5YBrEXiN/9pn4s8fIm32G3uwz8OKAsTcHjH3RM/FD39RHSHGZBWJgFoCeSRAGpkEYHwrh4OEwLKzCsbA+yxGb81jaRmBhE4mFTRRHRRc5KrrIYds4joouYeN0jWP2l7BxuoGd801snG/qaolfI3K7g63rHWydbwnOLec72Ljcxc7tAfZu97FzuYfI9QH2bg8QuT5A5HKX6PhkHD2/wd7tAXYud3Fwv4+j530cvR7g5vsQr4CH+HhfxN7hDNa2YTg6ncbFMQRf5wBOOHpzVWTPT64O/OHpwlNPBxICPcmLCOd5oCfyG5fRfH2VlGAPxMfdeSUyIeHofhIOHyDpsAGJ5ntJMd9H+hFjMq3NybU/TLadBenW5mRYmZNld4Rsu8Pk2h8jP8CDPCdrcp2skHuJkHlYk+dpg9LfC01gAApvb7TBoeQfP476eChF5yKouHqdsitXKLkQx5urVym/8TXlN+9SHHOJkug41OFnKIm7yJsrN6n4+j61D3+l9ofHVH77M7W/PaMzNY/aP17S8PglFd//SuUvfwprjDlqurJUdGQoaEqV0ZKppi27gC5JKe2SIuoyVbxLlFCbJqchQ0NjioaGZAW1r3KpSZZQ9mcK5U+Tef3kJW/+SKDijySqnqXSmJxLQ6qY+nQ5NelSKpOzqU6TUJeppC5LQ0O2huqUPOrSlVSnyKjOUFKdm09tnpbaDDWt4kIas1TUpcloylXSJNHQKtfSIs2nVV5Mk6yYekkBFVkK6iUF1EoKqZXnU68uoUVZRqu8gI78YtpVhdRli6kTS6gVS2kSy6hIzaYpR05PfhGdqiLaZEW0ykpplpXSqnhDh+Ytw1VtzHWPMdrSxztlGapUOXmvxKjTlRSKCykQl1Isf0O+uAh1VgHaLKEmp0gvEGTyqflIEpXkJcmRJMkQv8pDnipHmqxA/CqPvJd5SF7moU7VoNRVACWJCtSZWiFplVGINqsUTUYRmsxCNOlaNOn5KFLUqDMKUKVrUaUI7yvSVJRIy4RqnrqS15IySnKLKM4qID9FjSZdi0r3eWWKDk4lKVAmKVEnq8hPy6coq4j8FA2aJBnqJDmaFLUAx9ILPn8tP0VNUVYRyhQ1ihQ18kQF0mQl4kQ54mdCTVGWKNEl06QoXkrRpqiRvZQgfiH4ufISJEheypC+lKF8IaE4RYE6QYzmRS7qJxmonmSifJKF4kkG8icZyJ9mI3uajvJFNqoEMeokKQVZWoolZWhziijNEVYuS3IKKUxVkZ+ipCCjgIIMLZoUJaqEXPJfyilIUaB+JaEwPZ+i3FLys4spEJegzimlUPqWQulb1LnlKDLLEKcWopa+o/xtN7UNg1TV9FNdN8i72gFa26aElFbLKI0twzS3jVJVM0BVZT8VFd28q+mnrnGIplYhzdXUOkFL+xRNrVM0tUxS3zRKbYMgnW9oHqO6boia+mEqqwZ4Xd7J23fdvK3s43V5D6WvOyl73cHbd728reqlsqqfmqp+aqqFemKVDnbVNgzTUD9CQ92Q4N1qGqS+roe21mFBBt8+TmvLEG2tw7Q0D9LYMEBzyyCNzYM0NQ8KlcTOMdrbhunpHmdwYJbhoQUhgTW6yMjIHL19wmphR/sYfb2zdPVMfU56DQzMMDQ8x5AONA3pFhf7+2bo75uhq2uU2upWXjz+kUc3T3Az0h1vR3OyU18wMtjP2Og4vX2DtLb1UF/fSX5BBZI8Nbdv3yYwIIhLl65T+a6B1FepRJ4+zR8//0ZdbTs93bpK4tA8nV1jdLaPfHaKCYBrjqGBCYYGJxkanGByYl4QxU8sMj6+wMTkCuOTa4xPrjE6tsj4+ApjI0tCEmxwlsHBeQaG5j7/PoODcwwPLTDQP0tf7zRdneMM9M0wOrrI1NQqExNLzM9vMT+/zfy84ItaXtrSOaDWmZ5eZWZmlZnpVWZnlllcWGVhTlhgXFne+lz/21j/oINJuywvrQu1wuVPzijB3bWxusPG+g7rq1ufRfUb6x901cQdlpe2WV7aYGV5kxXdZ7e23gsVxM2PwoLhxl+sb+yytaGrSW5uC9fGLlsbH1hfE+Tua2uC6H11ZYuFuTUWZteZGVtifmZdWD9cFH7ekm6pcGJiiZHhGQFoLQqS/VXd77a6/J6lxS1dxXFH8IKt7whC+rVdVlc/sLKyw+LiDvPzm6ysCI8Li1tMz60zP7/J3Ow6M1PLzEyuMDuzqvOfLQnAcnye2dlVpqeXP9dE52ZXBRA2tcTkxALz8+ssLwvJs9WVbVZXvwCuL+fL+XK+nP8TJ+jk5SDfkFhBHu8fg1fQRbwCr+AdfAPvkBv4nriBz8mv8Q27hfeJm7iHXMM75Bq+IdcJOn0Hv9Cr+J28RuCZrwk6ewvvkzfwCbuNb9hdAsK/5WTMr5yI+onQqB85HvkDZ+KFiuDxyD84HvmY49G/ERb7mJOxv3Eq7nfOX03g/NWXRF5PJP5uKhfvpXPhm3Qu3E3nwp0Moq8nE3k1kdibqVz4OpXo68nEfp3MpW/SibudzMW7acTfTiX2VhoxN1OJuZZM3K1U4m+ncu7yn5y/8pyw2CeExvxO0PnfCDj7M0Hnfsb75Pd4n/wW99D7uIc+wC3kHm6h9/A8+RCf8J/wDX+EzynBp+V/5gcCzj4i+NyvQoIr4mdOxPxGSNTPBEf+RFCEkOIKOPcjvuHf4xp8B4/j3+Ie+i0eJ77D97SwyujsdwNHv2vYul3E0j4S46Mn0DsUwD8NXPlK34mvDN3YY+DCPmNPDA75o2fmzX4zL/YauWNgrgNfxp7sN/Zgn5Ebew1c2Wvoyn5jN/YaubDH0Jm9hi7sMRB8WHuNXYVUl4ngzNpr4CBArf0i9hqI+Of+Y/zXvqN8pWfDPgN7Dhg7sc/Ajr36duzRs2GfgYi9eiKMzT0xs/DnsFUIh61COGQZgJmlP7aOZxE5n8fBVYBRNk6C58rO4Rw2DoLM/bNfy/m8zqsV8flycI3EQefDEhJfkdg6RWLnHIWdcxx2ztGIXKOw1Xm1HD1icPKKw9k3HmcfYV3QwSsaB68Y7NwjcfSKwcVPWCUUeQppLicfIYUlyN9jsPOIwc4jFpF7HA6elxD5XMbO+yK2XrHYecfh6COkswTodRmRZzwOPlcReV9B5HURkdclbD0vYON+AVv3eAF6eQrLiiLPGOy9YoWf7SmI4W3dBbG8g/cFHHSJLSu3KGzcorFyjcHa/QLW7nHYusdh5S5ArWOusRx1icXCIQpLhwgsROexcIjE0jGCg6JzGFuFY3gkHKOjpzE8fBL9gyeE1UKLUEyOfKobhqB/6ISudqjzaJkFs9csiL2mgRwwDWSfWQD7TYM4YH6cfTq4tdfQhz1GXvzTwIN9hl4cMPRCz9iH/UY+7Df2Qs/EG0Mzf4wOBmFicQKTQ2Ec+v/svWVTnPn6rv0Jdu01k4l7MhIDWnAahzgEdwnEiEAImfhMJgkS3Glox91pHIK7S2ORmVn7qf+L50scz4u7J2s/X2FVrqpfdffdd5OGyqujzvO4Tnvy89lrnDXz45TIj59NfThtGsAps0BOmwRyyiyEs5IITokiOCUK56w0mnPmNzhrHomZxS1ElreF6qHVfUysYjCzeYCZTSxm1vcws7onQCzr+18TXOcs72FiYYRbVrGIrOKwsHuI1DbOmOC6j9jqPhKb+0ht47CQxWPl8AiZ8yNsnOKR2t3B1vEudo63cHS6jotjMJdtPQhxuUaUuxehDq5EurjxPDiUR17exHp68y48mqTAYHKCfUl1t+a19SnyrzpQdNmR96JfkDtakGcrId3kJBmiH8kQ/UyG2S9kmv1Cnvk5cs1Okyc6g8JOSrGNlEIrESUyMcV2IopszlFgZUKJrRVlFy5Q6eGJ7soVlOfdKPe4iubyZbRXr6D1uIru2jXKrvmiungZ1aWLVFzzRXv1Gg0RN2m8cZ/aqLs03HlI28NnNN1/SNuTV/QmZtHxMpGu31LQP31L25M/6HubSX+6HH1iLv2ZKnpzVHRnq+hKldOdVkxnporWtBLa0uS0psrpSFPSnaVBn6agNTGXhj8yqH6VTMXzdzS9TaXu90RqniXS+DqV1sQMWpOyaEvPpz1bQWtmMc3pRbTnCXCrI09Na7qc9vQS2tOLaclS0Vago0NeTnuuhq5cNR1ZJXRkyenKU9CVr6YrX0HFT1cYAAAgAElEQVRXXgl9ch1dBSp6lKV0FKrRF6pozi2mrVBNl6qKPl0DPYpyhsprGKmuZ7iqkom6WqYamxmtr2O6tZWJuiZGa+vpL61iur6NkfIGBrT1dKvq6SqpYUBdz0RTNyPNPShTCsj7I5v3L96T9yaXSnktlUU1VBbVUFZQSbWijkp5FVVFtSgztRSnlaDJ1qHK0FKaV055YQXKbBXyVAWKDCWFiYXkvM2lMKmQgsRC5CklFKcpKEyRU/S+BFWWltKcMkpzylFnC8BMlaVFmaZAla5ElalBl1eGIkWJKk1JRX45pQWVVBbXUpFXRmV+OeVZWjQZWnSZpZTmVqDLEuqJ2kwhxaXLLqU0uxRdTikVeZVU5lWiS1dTmqWlKq+C0gw1pRk6dGkaNKlyStOUaFMVKN+XoEiRo0lToXyvpDhVSe4feRQmFiBPLhRcXIkFFCcXoUgspORdPvJ32YI8PrmEwncC7FK8l6N4l4/6TS7Kl+moXmWgeZ2N8lUGxS9SKX6RSsmrDEpeC8BL+ToL1Zs8VMmFlOWUUVlURVm2jsqccspzdJSma6nMLkWXoUWbrqI8t5Ky3ApKs8oozdShSdegzVChy62gXF5HubyecnkDZSUtlBU0oMmuRJFTQ1ayGnl2FeriBlpaR7/WC1vaJ+jsnqWrd57egUX0xm2I+u5pGpuM8KltgrrGYRqah2htHzPWB6fRd87QoZ+mpW2S5rYJmtvGaWodRVPaRl3jMM2t4zS1CrXFhsYRqmoHqK4bpKl5hMaWURoah2lrF9JeQk1xlOa2MZrbxmlsGaa5ZYQO/QSd+gna9SP09IzT3TtJb88U/f0LdHSO09L2Ab1+hK6uMbq7x9F3jaLvHKO9Y5QPH+YYGl5gaHiRifEVJidXGR6ep79/kpGRBSYnlxmbWGHowzzDg4uMjiwxNrbMyMgCwyMLjI4uMDoqbE8cHV8W3jfCoNHxZYY+zNKlH6Khuo5HdyNxsjqH99XzdHd2MDszzdzcPMPDY/T3j9DVOUh7Wz8tLb2kZ+Rx68ZNosPDUSu1jA7P098zQV/vhCC1H1lg2OjeGhoWNjhOTawyP7PO9JRQPVyYW2F2ZoXZuRUWjL6mhYVNZmcF4f3UtIHpGQNTMxsC0JveYGJcSJ+NjS0zObHKxNQ6E1NrX6Hf1OQ64+MrjI0KcG921ujxmtsQZOeLAohZWxMA0Mb6F9ZWP7O29omlJQG2zM+uMj21yPLSBosL6ywsGARIs7DO2vJHo5h+RwBU2/94rf5ka+tPIXG1+adR5v5JcElt/cWG4bNw39ZfbKx/ZsPwmc2NL8YNh3/ycUf47NamkMT688v/85965MZHNjc+smHY4dPHL0ap/F9fNyFubn7G8I//anYFw/I2O1v/5uPO38ak1p+srHxkamqZ8dF5psaXWVnaYnVlxyjc/2T0agnfc3vjb+G7bf/NzuYX4z1f/q9tk39/TcFtrH1hbe0zKys7X2HW8uImSwtCPXFldYulpU1m51eYnzcwv2hgZm6d+fl1lhY3MKzvsDC7Ivi3FjdYXdlma+tPdj4KEv3/8z//7zfA9W2+zbf5Nv8N4+QW4ebgFobMJRgHtzAc3COxd43G8eJtHC7cxPGiEW5dvoH9hQicrkbjfi0Glyu3uehzn8v+9/EIesiVgLt4BMVxJfgRl/wfccErFs/gZ/hGvMY34g+8w37DK/Ql3qGv8Qp/g3d4Mh4hr7kWKkjbrwS94qL/c7wi3+B7PZGgW+mE3s0i/EEWUXF5RNzLIfx+JqExmUId8VY6ftFpBN5IJ+hmKpEPsomIzSQiNpvQu5n4RycTePM9IXfShATYrVQCopPxiXzL1ZDXXAp6hbvvc+w9HuF8LQGHq4+wuxgnpLbOx2Llfhcb9/vILj/C/orwnsPleJw8BW+Yq89j3H1f4u77nEv+z/EIEaTz532f4uT5CGfvBBw94rG9eB+b8zHYXryP9fkY3Pye4Oz3DOvz9zlrHcJZ6xBhu91ZTw6cdGX/CUd2HxJg1Q+HrPh+nzm7Dljxw0Er9hy2+Zrm2nfYlv3HZBw84ciewzZfa4i79kvZfciKHw6Y88NBc2FL4iEbvtsnNrq3zNi1X8y/9pnwrz2mfLfXhD0Hrdlz2JIDx2w4cMSSYz878OMpN345e4FTJhf58RdXjp6058cz7pz8xZUzZlcxkXhhKvXirMgTEzNPTCVenBNf44zZVUQWwoZDYdOhDyJzH8zMvTH7B3gZq4YSmwDE1gECELPyF+qHRvAlsvQ1SuX9kFgFILEOQmwViNQ6CLERcImtA5E6hGHlEonUPhSxLASRbaAAruz8EdsFILUPQuIQhFgWiNg2EIl9MFKHEEzthGSWmW0oJjZBmFmHYWITipksAhPbMExtQzCxDUXscB2RQzjm9mFYOEZi7nQdC6doJLLrmMkiMJNFYGofjqmxTiicEMQ2gUawFoBEFoxYFmR0eAnyeVPrQM5a+nPW2p8z5v6ctQ7glEUQp62COWMViMgujFNSP06KvPjJzIfjZt4cN/XmhKnweFLky2lpAD9L/Dhu4sWxc9eEc9qTgycvcPCn8xz88TxHf7rAnmOu7D3qyp6jLuw96saeI67sOeLC7qMuQv3wqAv7Triy95grPxxxYtdBB3YdsjceGfuOOLDniD17D8vYc9CGA0ftOXDUgUPHhRrikR8vcOK0B8dPefDLOR9+MfHhrJk3IokfpiIfzKR+mIj9OSv25YyJH2dFwZwRhwueLVEEp8WRnJNGcdb8OibSG5ia30Fsdf+rJF5k+wCJzUNENrGIrGMRWT1AYhOH1PohUus4zKzuYWp9H4nNQ8Q2cYit4hBbxyG1jTf6t+KECqPVfSQ2sZjbJ2Dl8Cs2Tk+xdnyCjdOvWLs8Q+byHDu3X3FwfoyTyyOcne/j5nIXZ1kIbo7BeLhHcs09nKBLEUReiuSuzx1iPcN5ei2Ax5cvkuJ7mfdXXfnNVkqKky3v3WSku1qiDfFFFehD3gUHii45k+dqR6almDxbCYV2VhTa2ZJvKSXX/CyFNmYU2YmQ25lTaGNB6YWLqJxdKLaXoXR2QuvmRomjDIWzA9rz7qjdz6N1d0ft7obuyiVKL1+i3NOTmqAwGm/cpfH2A5ruxtN671ea7jyk/ckrWh/9RuvT3+l+8ZbuZ+/ofPaOjse/0/4smfbnyXS/y6ErU8lQYRVd7+V0peTRkpRHU6Lw2JKUS/O7HFqTCulMU9CWUkTDq/fUvUim6U0GLX+k0ZGcS/MfGbQlZtGRmkdnagFd2SX0FpXRkamiPUtJe46O7oIy9NkK2jMVNKcV05ReRGdRBU3ZSppylLRmKmnLLBagVq6ajuwS9AVKOguU9Mu1DBRq6MwvoTNfQV9JGTXvkmjJzKU1X023qoaOwjI68tV80FUyVtPIZEMT061tzLZ3Mq3vZLnvA2P1LYzWNTFcWcdEdTPDZQ30qGvpVNTSJa9hUN3AVH0X443ddGobUaUUoswopKqonKrCKkozSynP1FBfVE2NvJqqgmoq5LWoc0rRZmvQZerQZGhp0rZQU1KPKkuLPE2J/L2CgmQ5+UlFFL7Lp+h9CcVpSoreF1OYIkeRpkKVoUGTpUObVY4qu5Tywmq0OaWo09TosoQkli5bizpdjSZdQ7O2FV1+JWV5FZRmqinNUKPL1FCeV4EmU4cuuxRthpay7DI0GSrUaWpKs0rRZZdRUVhDnaqRqsJqyrLLKM3SUZqpoyxThy5Dhy5djS69BG2akvIsLdr3KrTvFSiT5ShTlBSnqihIKkKRWkJRYhHypELkSYUUv8tD8a6Akje5KJMKUSYWoUySU5JcRNGbHIre5KB8l4/uTR6a3zMFyPVbFiWvc4T7k4T7NSkKtMnFqN/mok4sQPUuH21KCbrUYrTvi6nMKqMmv5LqnFJq5XXUyOsoz6+korCG8oIKStPVFL98jzqliMr8CsoLK6iQ11BZ0oQurxJ1Rhnl+fWo00spLainKKuK3Mxyqqt7aWgeoaNriq6eeSPgmqGrW9iM2NI2Qk/vHG36aZpahAphU+sYza0TtLZP09E9S3vnDPruaTq6ZtEbX7e0T9LQPEJpRRf1TcMCwGoapbFp9Kubq6V1gsamERoah2loHKau/gMNjSNfa4n/XG9oHqK5eZjaun66eqbo7pqgb2CG3p5pYaNi5wRd3UKNcuDDAj190/T2T9PfP0NX5wR9vVP0903zYXCWkeFFJsYFiDMxscrIyAKDg7P09IwyObkibFEcWWJ4aInREeGMjwty99HReUZHFr5eHxsVANHo2BJjo8sM9s/QWNdBXVUj7S0t1JaV0VzfwOTUJPOLi0xNzzM0PE5/3zD9/aN0dg4xODhFU2MXFWW16Fu76O4cYGJshZGhBSaMcGl0bJnh0RWGh42QbWieiZElJozfa3JyldnZNeZnDczOrDMzIyTSZmcFmDU9ZWB62sD07CaT0xtMz24yNb3JlLFWOTlhYGJCqCqOjS0xObXC+OQq42PLgjB/ZJHx8RXm57eYn91kfm6DlZUvLC9+ZMMgQJ+tzT8xbPzJ+poAgFZWdlhZ+sji/CaLC1vMz20I8nNjAmlpcYPF+U1WloVk1+bGJ7Y2vrBh+Mj21he2NwWItWUQwNbG+kcMqx/ZMAjOqw3DR7Y3/mZn62+hyvhRqCAKFcUvbGx85qOxovjPdsSdrS/sbH1mc3OLT5/+5NPHv9hc/yj8/DUBThnWPwnbHjcFl9fOxmc+fRS2HG5tfGF+YYuJsSWmp9Zp04/xLklOQVEFVdV6mpsHmJxcZX7OwMbGX2xsfBEqjRt/Y1j7zKbhL6HOubLNpkEAYP+k4NbXv2BY+4vVVSHBtbz8n+2WS0tbLC9tsrK8zcrKNouLmywubTA3J2zvnJ1e+/re6so2y4ubLC4YWFvdxGDYZtMIAz9+/Psb4Po23+bbfJv/hnG7Eu3meikK1yvXueLzgIted3C7chsH90icLt3EzTMGl6tRXPK9xSXvmzh7ROLqcYurvrGE3HxN0M3fCL7xmuBbrwm6+Tv+US8JiHqNd9gLgm68IfjmO0JvJxF4IxH/6ET8o5Pxi0rGNyoV/6j3QgIrKhXf64lcC3+Df3QSIXfSibyfR9jdTAFc3Tee2GwiY/MJvZtJyO1MAm+kEXkng9CbGYTdzeJ6XDbR8XlExeURdCuNkNsZhMRkEHo3k8BbaQTcTMU3KgmfyHd4hL7G3fc5rt5PjedXHK8KTi6HK/HYXozF0iUGm4txOFxNwP7SQ+wuxWF/JR7Hq3E4esTj7PkYd58nXPJ9ypXAF1wKeombz1OsL97D9vIDrC/cw8rtDhLHaKTONxE7XEfsFMlpmxB+MQ/k8Nmr7D/pysGfz7P7mAN7jtmz/5iM3Yes+eGgFT8csOSH/ZZ8v1/YcigktWzYc1TGvqN2HDhmy77Dtvxw0JLv9kvYe1iAXD8ctGDXASm7Doo5cdqJ/Uft2H3Ikj2HLdlzyJzdByV8f0DMrv1idh+UcuCojN0HLNl31I79R4Ra4s9nL2Ii9eCc2JNzplc5bXIRE9E1REY4JbUOEDYYSn0QmXsjtvBBZOHNWfEVzCy8MJN6C/eae2Em9foqkJdY+SOx9EVk4YvUOgAzC39EFv6Ymf8DvnwRWQpbD0VW/kis/JHaBiGxDkJkKYAuqY1QUZTKQpE6RSBxDEdiH4aJbRCmNoGYyoIxlQly+H9E8RKHIMR2AZg7CrVCsSwMkX04ZnYRmMgiMLGNwNQuArFDFCa24ZjIwjlnG4yJbRjnbIMR2YVi4RKNufMNLF1vI3aMwkQWzlm7cExkoYjsQ5E6RCJ2CEfsGIbYIQKpYwRio09L6hCGhSwUC7tQxFZBmFkFcdbCn58kPpyWBnDKwp+fJH6ctgzmrEUwP0kC+FkSwAkzb06YeHLcxIuj5zz5UezHsbPXOHFOAF9Hz3gIAvlfrnDo50sc/OmiIIY/5saBE+4c/vE8u486se+YG/tOurLviFBD3HvUVaglHnNl71EX9h51Yc9RJ+NmRBf2HXdh72FhG6JQfZWx/6gDB485ceiEEyd+viBUEM9c4cczHpw8fY0Tpzw5Y+KPmcgHK4tr2FlewdriMlbml7GUXMHCwgsLqQ8Si0BMJeGYSsI5Iw7jjDiUc5IozllEYSK9jcjyHmLre0isHyC1jUNi9wCpXTyW9o8wt4vH3C4BC1kCUts4zG3jkdo+RGQbi7ndQ8S2cUhtHiK2jkNiE4vUJg6JzUMktnGY28Vi6RCPhSwBa4cnRrj1FBuHJ9g6P8PO5TnWLs+wdX6GzOUZ9q7Pkbk+Q+b6FCf3p8icH+Pk/gS380+45P4rl88/5op7PJ7ud/FxjSTCPZDYK4E8PH+V5xcv8uKCK0kerrwP8CE9JIi88GAKwkIpjo4gzfMqOZ6Xyb5ygfzLl8l0tCPdWkyuTEqurZh8W3PkDrYoXV2Q29tRIrOi0FpCoY05cnsbih2MwOuiOwpnB8ouXURub4/CyZFqL29KvXypC4mm8WYczbdjab7zkNa7D2l6EE/T3Ye0J7ykOeYxHbHPaI97TtP9J7QnvKIl/nc6XqbQk6GgN1tDV0oBHYk5tL5Op/F5Mg3Pkmj+LVWAV8n5tCYXok8tpjUpj8a3GbSnF9D8NoPaF4l0JObSllxId6qcnowSOjOL0Wer0GeU0JWrNgrntbRmltCSVkhjaj5177NpyVPTmFVCc2Yh7RnFtGfI0ecU05mjoCOniMa0LHpLdOhzlXTlqNDnK2jNKqA1O5/qN29pL1DSXlRGR3EFbQU6upSVDNU2M9PVx2RHD8tDY4w1dzDepme+Z5CpZj0DZTWM1jQyXFnHh9JaBsua6VHX01VURV9RNSO6Joa09YxVttKmqGKgqZOuug56Kzvo0LbSJK+lVdlAeY4ObZYOZZYWeaoCZZaa6sIqdFmlKNJVqNLVqDMFwFX4voTidCXKTBXleRWU5pVTUVhNZUE1NSV1lOeVUZlfQUVOGRV5lejyKtDllVKWX4Y2Q4M6XYkmXYkqQ4kiuRhduoqqwkpqlfWUFVZTmqOlNEtDWX4FZTllaDO0QmUvQ40uS4MuXUV5rg5lejHlOWVUFlRRU1JPVVENumwdZdkaSjO1aNI1aNLUaNPUaNNKKEtXoktVoUpRoH5fQkligbAR8W0BRUlyChMLhMpiUj6KpAJUKYWoEuUo3xWgTipEnSin5G0eiqQiit8I8EvxJgdtUgGad7mo3+WiepOL4l0B6jQ1mlQV6qRCNG/zUf6Rjep1Fpq3uajf5qFJkVNdUENFlo6K92rKMrTUFVZTW1RHTWENFQUV1JY0oEkpQPV7GpUpRVRla6mR19KgaaZO20Kdpp0qRSPV8lrKsitRpekoK6hHW9hIUW41NbUD1DeN0NI+QWvrNI0to+g7J9B3T9PVPUNrxzgdnTM066dobJmgoWmMlrZJWvTTtHXN0d45Q3ffAm1dM7R1zdLaPkNT2yQt7VMCBOuYpLljihZjsqupRUhktbRNCBsWm0dpaBqhqXXs/wJaw9Q1GJ83fKCheZi21lHa2kbQd03Q2T2JvmuCnr4ZOjrH6ekVaol9/dP0D8zS1T2JXj9KV+c4A/3C5sPBwRn6B6YZG11ieGiB/j7h2vDwAl09E3R2jvDhwywfBucYHVkRxOrjKwz9I3gfWWBsbImxMSH5NTouOLrGRpaEe0YWGR9bZqB3jK6OPnq7B+jr7OXDwBAjo+NMTs0yOjbN8NA4bW3d9PUN0dHRT0/PKAO944yPLzI9ucLIyCxTk2uMGmuRY6PLjI4sCkmysSXGRucZ/TDP8JCQJhsbXWZsfE2oWE6tMjezzvycQdioOGtgYWGbudlNZme3mJndYmZmg9nZLWZnNoUKovH3mBhfZWpSEOZPTa0xPSVsUJyYWPm6rXHh61ZGAzPTGywvfWJ5+RPLyx9ZWtphaWVHgGCLW8wvbH29f2Fhm7k5Ib21vCQkuJYWN1mc22B1ZYf1lW22Nj+xsbaNYW2LTcMOG+tbxg2AAugyrH9kw/CJtdVNNjcFif325r/ZWPvEytI666tbbG58Zn39Ezs7/xYSWVuf2VjfZmfzM9tbn/nz819sbWyxsrjC+tq2kBxb/cTaipDYWlveZm11mw3DR+MWxM/sbP2brY2/2TB8YWlxm6GhOco1Dbx8kYan9w2s7a9x4XIIYREPSE2Xo1SW097WzcrKNmvG2uDG+p9CHXHtC2urH1ld2sKw/ol1w87XSufq6ifhvo2/hL/P0hYLcxvMz62xuGBgcX6DtbWPxkriNotLmyzMrzMzs8TCrIHlpW1W1wTR//LiNstLm6yvbrO2usnW1mc2t/78Bri+zbf5Nt/mv2WuBfzq5hP8hGvB8fhHPifoxgtCo15xxesmFzxu4hVwFw//O3gG3uWS3z1cPaO47P+AwKjfCI95i//1V0TcTSYk5h1Bd94SelsAWmF3EgmPSeTGgzRuPswmLEaQwYffzyX0biYB0ekE3EwXXFo3Uo1Jq1SCb6cS8SCXW/GF3I4vICoul+uxOUTG5RHxIJvIB1lE3c8mIkaAXGExmYTfz+Z6bA43HxVw+3ERtxIKCbmTTuidLELvZBIak2H0daXhF5WMT2QiV4J/41Lga1x9n+Hm+yvO3k9w9EzA/koc9lfjsbsSi+2FWOwuPEB2Oc5YYYzH+dpjIcXl94RLAS9w8YjHzfsx7r5PcfN7hoNnPFLnaEQO1zlrGyYAC6twRPbX+Unix8FTF9n7ozN7jjuy94QDu/ZbsveIHbsPWfPdPim7Dkj5/pAVPxy0YPchayGdddBcAFSHLIXq4mErdh+yZPchc/YdFSqKew9bceCYDXsOWfP9AQk/HDBnzyErTpxy4uBxO77fJ2H3QTG7D1rwr31CimvXfhF7D5tz+IQjR35y4chJJw7/6MTPZy9hapS5iy19EZn7CukrC39E5v6ILPyQ2AhbB0WWwmvBs+WLmaUvZhY+mEq9jde8MZF4Yyr9Z/uhLybmXoit/YWfbx2I2CIQkYUAs/5Jaoms/BFZBiK2CkJiFYzEOgSJdQhm1iGYWYUisY1AbBOGyD4UM1mYkLqyC0NkH4apLBiRfQjmTmGIHIIR2wdiYhcgpKgcQzCTCfeIHYIROxgTWHYRmNqFYWYfgdghHJGjkNAS2Uciso9EbBeB2CESiWMUUqdoJI5RiBwiETlEIHG8jsQhEkvHCCycIpA6hCN2iMTENoSzNgGY2QUhsgtGZBuKyCYEU+tgzlkFccY8kOOm1zhp4sVxU09+MvPhJ0kQP0uCOGURxFnrUE5bhHLC1I8fRQGcMPHmpIk3R097cuTUVQ7+dIkDP55n3wk39p1wZ98Jd/Ye/ef5eQ7+dJEDJ93Yf1x4b/9JN0Ecf9SNvUed2XPEhT1Hhe2He485sue4IwdPurPviBN7jjqy56gTe47YceCoPfsO27H/iAPHf7rAj2eu8vNZD86YenNO5M0pk2ucNvXFROSPWOKHm4MPj27e5OWDm/wWG0Pc9RDCrnnhf/4ql2RXcbb1xNbKD7HEHxNJMGbSEEykUZhY3MTM/CZiyxgk1vcQW91FbH0Xie19JLb3kNrGYSl7hKUsAUtZAuZ28Vg4JGDu8BiJbRwWdo8ECGbzCAvbR5jbPcTcNh6JTRzmdg+F9+wfYWEnvG8h+wd2JWAle4y142NsnJ4ic36GzPk5ds7PsHEQIJid8zNkLi+Rub5A5vICR7ffcHB7haP7c5zdn+Hi/pTz5xO4fCEBv4uxRF6+yR2P6zz0jiTBN5wE7xCe+ofxKjCC1xF3eOwXybuQG6QEh5AWHEiytw85ocHkBvkiD/Kl0OMCCo9LqD2uUOhoS4GdlFzpOeQ2UvKtpWjcXdFdcEMus0LhKEPr5kqJTIbC3oHSixco8/Shyj+UqqBIWmJiabp+m8bomzTH3Kcl5gFNd2JpvfuY2pBo6sJvUx1+i9qo+9RF3aXx7q+0PHlLX3IR+je5tP+eTkPCG+piX1Ef+4KGx69pf5dNa2IBjW/z6UhX0pyUT2tyDq1J2bQm5dCbq6LhZQqtr9PRJ+bQk1ZEb66alqRcal6lUvMmg8a3ubSkltCWUUJXvpaufC2dBRq68nXoc9V0F2jpztehz1HRmauiJ19DZ76CniIVPcWldBTq6CquoEteRmehhgF1LV3FpbTmq+lUVtCtrqVHW89AeRNtqkpGmtqZHxhntmeIydYexhr0LPUMM9XYxVBNA5Mt3Yw3tDPTomeisZt+XRPd8ir65dUMKWsZ0TQwqKtnqLqddm09/Q099FS001PaSpuijvqCKsqz1FQVVlIjr6Yyv5TyvHIqc4RTXVRDaW45mpxSlFlaSjJUVBaUU1tcQ21xLbXyahoVNbSoGqgrqqQiS01puoLyDCW1RdXUq5tpVDVQVaCjLFNFWaaK8mwlpdlKNBklVOboqC6qQpejoiS1AF2OVkhsZWkpzSqjzJjG0qYp0RkdVdUFZShT5WhSlZRmqFGnq9BmCZ/T5ZWjydCgSS1Bm6ZCk6pCm6pGk6r46udSJhZQkpiDIrkEeYqC4jQlxe+LkSfLKUkpQJVShDJFgTKxmLJUDZokueDPSipEk1Ji/B4qtKklqBOL0CQVUJahpDRVie69At17BZrEQjRv89C8yUfzNg/tu1y0SUWo3+aiepdPTXED2lQl5e/VVGSWUp1bSY28jtriBmqL66lXNFCZo6axoJzqdAWVmWqqCmuoKqymVtlIjapZEPIXVFGeXUpZdhnarFLUGTp0BbW0toyj75oVpPHtU7S0jtPZPYO+c0qAXu0ztLZOUd88QkPTBNW1wzQ2j9HSNk27foYW/TQdnbM0tU/Srp+hoWmSlo5ZWtqnaG2bpKnVuEWxfeKrk6u1fYKmljEamkaEBFfzCM0tY8Y01wiNjSM0NI1S3zBEc8sIbcYaZF/vDL39sww5n2gAACAASURBVPT0ztHVM2XcojhFV884vT2TDI0s09c7RYd+FH3HCJ36UUaGF/kwOEdf7zQ9PZMMfpinu0sAYv39Uwz0z9CpH0evHxa2JQ5MMzgwz4eheYZGFhn4MPufWuLoorC9cMyYrBpZYnxshampNSanjJW/sWW69R/o7OilrUVPd1cfg4PDjI5NMzg4Rqd+gNbWHtrb+6iva2N2apWleaH2Nz+/yejoPJPjK0xMrDA9vcrUlFFmP77K8OiiAOEGphkdWfwKoCYn1picXGVuZoOZqVXmZw3Cmd9genqV2dn1r6Bpfn6bmekNpqcMTIyvGxNca4yPrTA+ucbUzAYTU+v/+TeHBf/X1NQaU9PrTE4bWFzcYWFO2NQ4Y3R5TU6sMT+/wfzclpAwWtxhYX7beLZYWNgUanULBpZXBJ/U8sIWSwtbX6t962s7GNa32doQaosb6ztsGv5ic/0Tq8trrK9sYljfwbDxCYNB2N64viJsGlxb3WFr6wsfP/6bnZ2/MBh2+PTxTzbXt9lY3WBtZUMQ3K9vszy3xOqygbUVA2vLGxhWPxqTXF/+U5fc/BPD2kfW5ndYmN1ibGyFto5RHj56g7fvTdwuBOHsFoi9iy/uV0K55BmJf/At3iZl0NHVx9LSNgbDZwyrnzAY/saw9qdx6+QnwUu2us2aQag1rq9/YXl52yic/8TKyo6wMXFxg4UFAwsLBmamV1n7KvDfZn39E8tLW4JUfm6dtZVPrKwYPVyLGyzOrbO6LPy9tre/sLX1N4bNb4Dr23ybb/Nt/ismIOK5W2DkCwKjfiPs9luCb70iJPJXIm48JSgyAQ//O1wNiuVq8EO8w37FK+wxgVG/cSsug5jHOdyIy+R6bBZR8Tlcj8skMjad8HtpRNxN4/o9AW7dScgn8kEm4fcyiXggwKiQmAzCYrIJu5dFaEwGYfeyCDeeiAc53H5UREyCnNsJRUTF5RL9KJ8bCQVEPsjk5qM8bscXcDNeTsT9bCIf5HD9XhY3HuZx61Ee1x9kEhKTTkhMpgC67mYScCMFv6hkvCIS8Qx9jUfIH1zwfYHztQScvQQBvMPVh9hcihVk8xcfCJsVz99HdvkhDlfijM+NoMvrEa7eT7G9eB9Hz4e4eCXg6v0cC7c7iByiEDtG87N5IL+IAzhp5scxEy8O/nyeAz+5se+kIz8ctOC7gxK+3yfmu30SvjtgLsjgD1vxw2Frdh+yZu9xGXsO27LnoBV7Dlvx/T4Ruw6Ys/uwufB6v1SoMO6XsuuAhN2HzNl7WBDJ7zpgzu5DFsZrVuw/bs33+/9JbVnwv3af4bu9Jny/34T9R2zZd9SO4z+5cOwnJ86YXROSVObexkc/RBb+mEi8OSfxwUTqjcjCB1Nzb0ykXpiIr3FO5IWp1Nd4fIzHy1g5DDBuSfT/eszMfZBaByGxCkQk9UNsIaSzJFaBiKwDEVuHIbIMQmQpXJPYhGJmHYapZSimVmGctRA8VaZ2wcaqYDhmsnDE9mFI7IOROAQhdQgWAJdTEGbGrYjmTmFIHCMROYZhah+Emb2QtpLIIhHZhyFyCMXMPgSpYxRmsjDM7MOROEYidojATHYdqXMUEsfriByvYyILx8whErFTJGL7MKRGmbxYFipUH22DOW0dwBmbEM5YBXPaPJBzloGctQjiF/NAfhT78rPIl2Mm14T6oZkPP4kDOSkO4Oi5axw97cHRs94cOevF0dMeHDl1hYM/XTKCrYsc+PGiAK6MQnghmSWksnYfcWTvUSeh0nrcRYBfx9z44YgLew65sPuIEz8cdjAmthzZf8JZcG4dlrH7gC0/HLBhz2Fb9h62Y/8RGfuP2XP0x/Oc+PkKJ36+zM9nr3Dq3DVOm/px2jQAE0kgYokvjhaevHkUjzLtKblvYkh/GYU6I5681zHIkx+R9iyGV7G3uR0ehc/VYBzs/bGwCUBsEYqZeThii+uIpTeQWN5CanUbkeUtRFa3EFvdRmJzF4n1Pcyt7mFue184dg8FUGUXj4Vt/FdoZSFLwNzuIVLbeCztH2Nh+8+1eMzthCSYpYPg6TK3Ea7ZOCZg7SAkxaztf8Xe+Z90l3BsnJ5i4/wEG+dn2Dk/x97lJfauL7F3fYG920sc3F/hfPEPXM6/wt3tKRcvvMDrygu8rzzBz+MpgV7P8fN4jq/HE/w9XhB67VfiguOI8b5BrN8dYrxukhB4h9+j4si695iiqFtobtygJMAbpddlcl1sybOXkmstplBmhdLFnhIHW4psLZHbWVNib4vKyRGlkyPaCxep8vCh2icInacPlde8qfLzpT4snKbo29RHRNNxO45KzwBqAsKo9A2h3DeIyqDrlAfdoCLsJnU342m8/5zmhDc0PPyduthXlN2MpyLmMQ1P3lL3+A0tv2XQ/C6X9uR8Wt5mUv8qmZonr2lLyqb5dToNr97T+lsqbW8y6UwroPldNlXP3tKclEd7qhx9egn6DAUdWUr0GQra04toSSuiOa0QfY6ajiwFbZlFdOVr6S4qpUteyoC6igFdLf2ldXwoa6C/tI4BbS09iloGK1rpKm1iuKGHkbpuenWNDNXo6a9pZaC8ieGGLvqqmtErK+jX1jNU2cxEQw/tpY0MNvUw0d7LVGcfw416plsG6FXU0pNXQVeOlu78UvrUdYzU6+kqbaShuIL6wnIaC6pplNfQrKinWVFLk7KWupJaqgvLqZVXUp1bSk22jpqiarS5ZegKKlBmqWhU1tOorqNGXktljpaqLA1VWSoqs1XoUgUZui61hPJ0JXX5FWhTFWhSiyhNl1OaXkBZZhHlOUXo0gvQJBegTStCX95Meb4WbY4WTZYOXaaO0mwdldnllGXohCpjqgJ1shxVShGaVAWlGUq0qSp06SqhtpiqQJddhi63AnWqUoBPKcXGxJYS9XslyuRiNKkKVElylCn5qN8Xo0wpQZWppThdhSJdTUlyPsXJBSiT5aiTi9GklKBJFjYlapKK0SQVo00pQZVShCpNgSpRjjZJTnmaGs3bPFSvs1C9yULzLhftu3xUb/JQv81D/S4HbWI+muQCNClyynPKqcjWUZFTTmW2jqr8asqyy6nIr6I8p4ya/HIqUgrplFfRnl9Gc3ENdcX1qNM01CpaqFE0U1FYIyTYiuupKq5Hm1eBNq+SMmUjnZ2T9A0u0Nkj+LNaOybp7pn9CqPqW8ZobZ+hpW2ShqZxGpomaGodF7YpNo3R1CrI36vqP9DYNkVj8xRN7UZY1jZNY8sYTS2jNLeOGWXx47S2jtPWPklD4zCNzSO06SdoaZ8Qqo8t4zTUfaCtfZKOzgn0XRN0d02j7xpncGCW/sF5+vrm6e6dEjYmDs0zMDxPd98MHZ2jwuu+aVqaB+jtnWBgYIae7gm6u8YZHJxlcGCGgb5phobmGByc4cPgLPqOET4MCq/7+yfp75tisH+GgUFh2+Lg4AwjIwsCBBpZZXx0+Sv0mZzeZGpGqPqNTwpbB8dHl/gwME1fzxgD/RP09g7T0NCKvqOPtpYeaqpaaW3pobW5l4mxRRYXt1hZEZI3E2OLTE+uMT25xuSk4MYaHRfg0/j4MmMj84wMzTI6PMfExJLwHSaEyuXc3CZzsxtCimt2Q0hxTa8yP7vB3MwG83ObX91a0xNGMDUpOMQmpzeZnjIwO7PJ5PQ6s7MbTE0ZBMA1PMfo6Dxzc4avCa/JCeGMDi8wPbXGwtwW8/ObzM0ZhGqdMTk2Y6xMLi5sMTe3zuyssInxH2/U3My6MW30GcPaJ1a/QqyPrK3ssLEmyNs3DEI9cdPwF+urn4zurk9CLdHwie2tP9ncEhxenz7+zY5RSr+18Zntzc+srW4LMGl1k9XlNQzLm0Lya2mLzXUhJbZh+MzWxheWFjeYnzEwP73CYMcoalUD0bd/5ZpvNO4XAzl/NQK3y0G4XPTnkmc47hcDkDl7ccU7goTnb0jLzKeja4jtnX8LTrKVT6wufzTCrI+sre18/T1XV4VNlMvLW0Ktc+Ujq6s7rK5sszi/ydzcOnOzQjJveVkAXIKnS/j/MjO7xNzsGktLxs8uf2Rhdk2QzC9vsrH+ke2tP1la2WZx9Ztk/tt8m2/zbf4rJiD6N7eg6FeE3PydkOhnhN18QcSt5wRfTyD01jMCo5/hd/05AdHPCb71iqDbvxEa/ZqbcRncis/hVnwudxJyufdrIXd+LeL2o1yi43IIu5NK+J1UbjzM4+6vRdxKyOd6XC7XY3OJissjMjaf6LhCrscVcP1BPtdjc7kel0dUXD7X43K4k1DIgydyYp8puRGXx434fGKeFHH7sQC5wu5mEnk/n8gHOcYKYxYR97Pxi3pH+L0MgmPSCbqdRtCtVEJj0vG/kULAzfd4hv2BX1QSPtcT8Qh+ywX/50J6y0NIbwmurLtYut3Byu0Olq63sHC5ic35uzhefYil622s3O4gdozG3OUuYsdoTO0jOGsdhkgWzWmLYM5YhXDGIpifRX6cOOfFwR8vsvuIPbsP2/KvAxZ8d0CQv3+/X8q/9or5br/gxvrXHlP+915TvtsnEQDYASk/7DNn7yEbdh8S6of7jtqw+4gVuw5asuuA5Otnv98nYtd+sVEeL2XXATG7DkrYc9iKg8ft2XvYmr1HrL++//0+EbsPiNh3xIIDR2w4dELGWYknplJvxJYBiCx8jRJ4//+ksYz1RFNzr68bDUUW/3FqCff4YWYegKm5H6YWfkJqy9L/P/VDC2Nyy8oPsVUQIqsAxBZ+SK2DkFoHILUOxMoxEiv7cKwdo5DKwpHahiGyCeOcZQjnLMMwsQrHxDoUM5sgTG3DOGcXxjmbEETGWqDEPhiJfTDmjqFIHUKwcA7F3DEcC6cwLN2iEDtEIHIIxdQ+1Pg8XBDIO0QIaTBjffEf2GVqH4LIPhIzWSRix2ikTjcQ2UdiaheKSCYALal9GOb2wnNBFB/GWZswzliHcMoyiFOWwfxiLlQRT1kE8YtFED9J/Dhu6ssJkT8nzPw4YeLNkTNeHDnrydHTQvXw0M9C/fDoaQ8O/XyZAycFafze4+7COSa4s/Yed2XvUWd2H3L8WjXcd9yFPUcdOHDSlX0n3NljBF+7Dtmx+6gTuw7J+OGwIJHffcSeXcZNiXsPyThwzIkDx505dMKFwyfcOPbzBU6e8uDH096cPOXJKVMfwbd1zp+fzvhy2tQPidiHC46+ZLz5HW3OS3Q5T9Fkx1OR+5DSrFjK8+OpyHlAeW4CZfkvUee8IfPd77z89Rm3omLxvBzKRbcQnO3CsLWOxMo6CkvLaCytb2BpfQeJ5S3Mre5iYXMPC9t7mNs9wFIWj5X9Q6zsH2IpE47UNg4rWQKWsngsZfFf01rmRvG81FaQ0FvYxQoVSJtYAYrZxWEje4iN7CHWdvGY28YZf/YjrBzjsbSPx8zyFpb28dg4PsXW6Sl2Ls+xNdYcZS4vkLm+wMH1JQ4uwqOb+ytc3V/hduElrhd+w+38H5y/9Bq3879z/vwLrlx6zpWLT7ly6SmelxLwu5pAuFcsb+KSyH70B5rXSVT//jvy6GiKr4cgD/GiyNONosuOyC85U3TeHsUFV9SuzhRamiO3tkTt7ESJzB6dqxuVlzyo9PCiwsML3ZXLKNxdUV+8SKWnD2VXvKjyDKD0qheaS56UXvNHazzlPoGU+YZRHhBNXdQD6m4lUHf3KVV3n1J19zH18S9ofPQbdb++oen399Q/eUvD8yRa3mZS+egVNQm/0fI8mfY/UulMzKb1jwzak3NofZdJR3Iu7e+y6UlX0pxcSHNyAU3vC2lJk9OaUUhbRhH6bCUdGQo6MovpyFXTJS9jUF3DoKaWfm0tAxVNjDV0MFbbwnhdKyPVLXQqatCr6+nUNtNd3s5wbRddqnrGG3uY6Rymv7SRdnk5em0tvWXN6Euq6VXWoVfX0V+vZ7x7hNG2PiY7+hhtaGO0tpVBXSMDxdV055XSk19BR1ElH2q66S5rpauilcqcUqqyy2mS11KZU0p5lgbt+2LKMgVgVJqtpb+qm4p0DZXZWpSpJSjS5JTlqanJL6Mmv4yq3AoqMlTo3hehTSmkNLWYilQF2vcllKWp0abIUSUVoXhXiC69BEViDoqkLDSpeZRlFqBLz0OdlI/ibTblWUqqCiupktcIya1MoZZYlqmjNF2DLkuDJlWFMlmO6n0B5RkqdGklaFKKKU/XUJqqQJNSjDZdjSZTK2xWNAIudYoSdaoCVaoKeUoJypRitO8VlCTmo3xfTHGyXJDlJxWhTFVQnJiDPLkAVWoJmmQFupQS1EmFKN7moXibhya5CE1SMYrEArRpCpRv8tEkFqF9V4TmbS6at7mokvOFk1iAKrEAbWI+6qR8AXAlFVOWrqamsIbyLC3VBdXU5pVTk1tK6ftiqopqqciroFZeRWNeKRXvi+iUV9FSXENFtvB3ry6soTq/Cl2mhhp5LXUlDVQW1lKeX4muoJra6j46Osfp6BqlXT9Op34SfecU3T2zdBohV0vbJJ0987Tpp2hqGae5dYKWtgm6eufR987T2TNDW9cMTXqhitjaPkVbxzT6rjnaOqZpbhNgVkvbOC2t47S2TNDcPEpT4xBNzaPUNQ7R3Db+9bR3TNHZMYO+fYr2jgnaOyfp7J6kt3+Grp5Jurum6OqaprtnBn3XGJ3d4/T2z9KpH6ene4LBgXn6e2fo7BhFrx+lvWOYzs4xunsm6BuYpr9vmr6eSWNtcZbe3gm6u8fo7Z2gf2CawUHB19XfP8Xw6BIjw4LcfdxYTRwfXWZoaI6xiRUmpzcYNXqyJsYFEDU2tsTI0DxDH2aFOuSHOQb6p2hr6aOxTk9Lcy+dHR/o7hylv3+CsfFlJqfXmZoxCDBodp2ZqXUmJ9YEB9fYEuMT/zixVhgenmV0YJLJoRnGR2b/fxXC6RkDE9MrTIwvMTm+xOzMCtNTS4yPzjE+NsfExAIT44v/gVoTa0xNrTE3t8nMjIGJyWVBWj+3zvzcFjMzm0xPrzE9tcTs9BpzM8J3m5lcYWp8ienJFUE4v/KRpaWPzM5uMDsruKEW5wXv1szMOlNTq8zNGZifX2d6epn5ubWvyaTZWaG6uLK0w/qqkMpaW/uIYe0LhrXPglNqaZPV5W0Ma1/Y3PybjY2/WF//xJ9f/oc/v/wPO9vC5sOdzS9sGT6xZfjE+soWhrUd1lY2MaxssbJo+HoW51ZZXdpic+MTa8vbwqZDwxc2DX+xurTD1Mg8HS2D5GSpCA6Kwe1iMM4X/LF1uYa1kweOF/y46BWK43lfnM77c9EjBFtHT2SuPsQ8fE7kzXu8z5AzOrHI/OJHpmeM3rHldRaX1oXk2Zrg/lpe3mFt5RPra19YXRUSXKsrmywvrrOyvMnCwiYLc5vMTgtVxbnZVRYXt1he3mJ9/RMLiwIoXF0Vkl0b65+ZnzWwvLDO6tIGq8sGDOs7LC1us2r4luD6Nt/m23yb/4oJiPjV7VrgA3xD4ggIjyf63ltuxSZx88FbwmNeEh7zO2Exrwm9/Ruht18Sduc3rt9LJOZxDveeFBD3QsGD53Linqt4+ErLvSdy7j0p4PajPKLjson5tZDbCXlEx2dzK6GAG48KuPmogBuxedyIF57HJBRxIz6fmwlF3H4snPu/yol/pSLhdw33n8q5+2shMY8LePCsmHvPi7j9WE5MQhExjwu4EZ9P5INsIu9nEBaTSmhMGmF3Mwm68Z7AGykE3kjBN+od3pFv8YtK5HLQ71wKfMnVkD+4FPgSN58nuPs+FVJcl+OwvXAXm/N3sXS6gaXTDewu3sX+ShzW7jFYn7+Lq89jxI7RnLO9zmmrME5bhfCTxJ+TZr78IvXjrGUAP4m8OHrmCkd+ucKBY84c/tGJgyfs2XXAXEhe7ZfyndGD9b9+MEKtA+b8cNBScHAdseb7/VJ2Ge/ddcCcQycd2XNUxu5Dlny3T8K/9p3lf+85y3d7RcZKoyV7Dlux+5CUHw6K2XPk/2Pvvbua3Bd17Q/wjnPWmnPaEacNG72m0xTsCih2BRuKgNh7BakKUhJIT+hFkF5FOiGEHpp9rr332e/5GNf7x5Ppej/DHv7GeEaShwQF/esa933dAax0lrDSWcJyxzLjirUBrNkgY/2WEHZ47WOL6162u+/D3TsSd98jAuDyj8LTNwo370NCAss/Cm//CEdNMeqnU+tvqOXuHYGHT4RDLu9YPfQ7gmdAFD6iaPylp/ARReMdcBQ/yUl8JMfwkxzHT3oCH8kxfEXR+IqPCffl5/GRx+IlPYu3LBYvSYwgdJedx1VyDndJDB6ys3jIz+KpOI2X/DQ+gY4aYeA5fEPO4Rcag3fgaQFwhZwlYGcMASExQn0w5Bw+QcJr3+BY/ELO4xcci7fiDO7yc7jJz+ImO4NnYAzu8rN4BZ3CK1B47RUoJLe8g87jITuDh1xIf3nIT+EuO4m3/Aye0tN4KmLYLj7FBu8jbPE7zjb/k7j4nmCTZzSbfY6zyesIGz2j2OgZxXr3CDZ4RLLOLZKNbhFs3HEY5y0CzFq7ZR9Om/exwfUwTi57cHbZi7PLXlZvCGP1hl2CTH7TbsfrMEEkvy7057VqXTDLnAVJ/N9OrWXOgSxfLwCw5U4yljlLWeEs/Qlg12wIZN3mcNZtDmf9ln1s3HaQTdsO4eJ6GJfth9m09TCbd0SyecdhtrhFssX1KNtco9nmGom39zEC/CI5fCCGs8fPonv7nJKCu5Tn36BaeYvaopvUFCVTmXeV8rxEzDlJaLMS0b+5hTb7NoWpN1Gl3edpYhz3ryZx+vBZDoccZ3fgSXYFniVIcR6x6DyB8ivI5HGIpVcRS68hliUgViQiVlxHJE1ywK4b+MuS8Jcl4Se9hp/0OgGByQQobuAvv0mA9Ab+skR8JQn4SBPwk17HX3YdX0kCImkSYtl1AiSJiGSJBMgT8ZXGEyBNxFccj78siQCZUJMUB95CEnQbafAdZCEPHP6ue46K413kofdQhD5EFnqPwJ2PkYc8QBH6kKDQhwSGPiQoTLhCwp8SuusxoTsfsHvPPU4cecKFE4+IP3WLRxfv8CQmgYxLiSiTkjHcuYXxRhLG+CuUXrqA+fgx3gb4UOjng1oqRiuXUiwRUSwOQOUfQIGfH5rAQEx7d2PYFSyAMIUcbWgouuCdqINDUMmD0ATvQrtzL7qwAxSFhqHfvZ/SwycoizpD+fHz1FxIpDr+DpWXrlN1+TrlV25QnfyAmhv3eXfrAY2PU6l59IrmF1lUJdyj6upN2p+k0fI0g8bHGbS8yqUxNZe6Fzm8f5HDu8dZ1DzOpDEtj9qUHN6l5vI+o4CGLCXNr4toylLSkFlIQ46WxlwtzXlaegzVjL7rwPq+g+GaZvpKavhgqOCjqYbe0vd0m+tp0VXTWdJEq76WVk01Q3XdjLX08bGsgXZ9FR2GGtqNdfRXttCiLKepqILO8gY+vOukq6aJstdvadOX0KavoMtQzmBpPd3qMtoLS2hRltOgLKNJV0tNcRnVhaWU55goSS+iLLOY8jc6DOlFDlClpiRLQ9lrLWWvdVTkGtFlFKPPUmJ4U0RZvglTjoaqghL0r5SU52gpfW3AlKHGnF6M6VURutQCNC8FH5U6VYk+oxh9phJ9ZgH6tLdoU95iSCtAl5qH9lU+xtcaygrKMOcaKckxUvLGQGmOsChYXlBBlbYO49tSdJlq9GkqwYmVpkL/qgjt8wKM6UWYMzUYszSUvi2hNMckLBG+MWLONqB/bUSbZUCVrkWTUYwhS0txSj7FKfmonuVRlJqPOr0YVcpbCl6+Rp2hQpNRjC69GG1KAbpXSnSvVGhf5aN7pXT8+QKo0qepBOiVqsScUSxAv0w1hnQVulcFmDKL0bx8S0lmESUZSoyOBFp5fjnlOQZq8sqozDVSniv8rqt0DVSqa6nMK6E0W0uzvoZ6lfBvVqupozzHSOVbM2U5JsrfGqksqqZKXU95UT3lxe8oNzRR+66P9k4LH/vG6RuYortnnM7uMTq7x2jrsNDSPkpTq4W2D+M0tw3T1jHOu/ph3jeN0NA2SmObleY2K+9bRqlrGhG8XK1jgmS+cZjGFguNLRbB2fX31TjCe0eCq6nZQn3DMFU1gri+rn6ApmYLdfX9tLVaaGgcpKV9lI4uq1BH7LbS1m6lpdVKe5dVAFtdFtrarbS1C7XKlrZhWtqGaW8bpr1tiO7uUbp7/oZhI3R0jdLRPkxvj43+/in6BoSro8tC1wdBTt/VZaG3f/KnnL7PUVPs7RtneHCa4eEZhi1zDI3YGbbOM+RYIBwammZgcIaRoRlGR+YYGRKeD/RN0N9ro793jL6PY/T0WPjYY6Prg5XB4VkGhoSVQotFuKyWeayWeQFEjc4xYp3Fap3HYpmlr3eMwT4bI33jDPSOMToiyOAHB6YZGZlmeHjCUW2cwWa1M26bZ9w2z9ioHdvYrMPv9JnRETuT44vYrHOCs8s2h9UqgCibbQHb2CLW0TnGrLOM2+xYRiaZsC0wZpnBMjSBZWgSq2WOibF5picd1Tm74JOanf3qqCTOMzGxgG1iAavNLiwoTi4wM73EzIyQ4poc/8TYqJ2xsTlmZr6wMPeDeftfDsD1L+bt31la+g+h5rfwF9++/hdzs4Kv6uuX/+Tb5/9kbmqB+elFZsZnmZtaYGp8mumJGWYn57BPLbA095VJm52pcTtTk3MszglLh0uL31lY+IvvX/9fZsfm+dg+wPvaNlJe5HA0+gLiwP34SffhL9uHjzgMH+luAoIOEBC0D1/5PiTBEfjJ9iMNPUT4wRPId+7nQNQpHr3MIjO/iM4Pg1htS0xOfXH83heYnLJjn/vEwuJXlj59F5Jdc8LfY84upLzss58Zs84wYZtnYmKR6alPTI0vsrj4L2ZmhErjwsK/Zf5TU4tMTi46BPQC7LKNTTM3u+RwjX3Dbv/OjP2vX4Dr1/l1fp1f53/CiMJ2IAAAIABJREFUuRD/ZNeJ2NtEx97i1OX7xFx7yuWkVK7cesOlG9lcvplFTEIq5xMzuXQ9i7gbWSTeyyfpnoorN3JIeqDmxmOdcD3Sk/RAw3XH68QHapIearj5RM/1h8UkP1KT9EDD1bvFXLldJFQQbxZy5U4RV+8oSbhXxLW7KsdVSPIjLXdfGLn5RM+NxzqSn2pJfqQl3vG+KzfyuZCUw4WkHGKScjmfnMfxS+mcvJrN8bhMTl7OIPrCK47EviDi7FMOnnrMfscVfvQ+e48/YWfkPUIOC+mtoMO3Uey7jmjnZUS74hzprX8/l4TH4x0kOJbcZWfZHiDI4jd4RLJ2+37Wbj/Aum37cNoSxmqXXThtCWPV+lCWO0sEsLXKi5XrBAi16k8ZK9YL64fLnET8sdqXf67w4J+rvfl9ta9wb40ff6zxE3xa6wQJ/G+rBEG84NHy5PcVHvy23INVzv78c4WHUEFc64vzJhlOGyQC0FovxWmDIJr/Y7Uv/1jhw/otO4VlQ/9ovP2P4Ol3FA+/o7j7ROErPo53wFHcfA8JIMvvMN4BUQ6odQRvvyP4iqPxlRwRHF3+gjzeT3JcuGQn8BELVURvx6Onf7RjHfEYvlKHW0t8UlhGFJ3ETxaDpyQGL9lFvGUxBIScx1cRi4c0Fg/pBdzEsbhJY3AVn8VNKjiy/HddxjckxiFzj/15+YdewH9nLH47Y/ELjSEg9BzewTH4h57HO+gMvsGx+ASfxTckFp+g8/iFXMAvSABY3sHnBbglO4e74hzu8lO4Sk/iJjsj3JOfxUN2FjepcH+7+AQ7JCfZIT7BDtHJn8uY28Wn2OhzlM1+x9jkfYxNXsf40zWS9e5HWO8mgK212w8K/2e2H/iZ1PpZQdy0m9WbwnHatJu1m/fitCUcp017WLMhjNUbw1m1IZxVG3ax/M+drN4QzprN4SxfFyxArvWhrFwfwuoNoSxzFhYQV/wpJLWWrZHyh5NUSG05yVnuJGOFs4IVfwazekMozhvD2LB1Py5uEbi4HhZAlmskG3ccxsU1gi2ukWxxjWDLjkg2b48Q4NeOSLZ7HMdlexRbt0fi6ROFm8cufL1l7N2lIPnqCXJeJqB5k4wmMwHDm+uU5d+mNP82Zfk3KM9PoCI/EWP2VQxZV9Cnx1H08grZ9y7yOO4Ut2JO8ijhKlfPXeTkoTMc3X2Gg8Fn2BN0gRDZRYJkl1DI4pBJLyGTxiGWxCOVJyOVJyGWJhAgvYZImkSANB5/WSJ+0uSfCS6R9Dr+kkT8pNfxlSQSIL2GvziBAHECUnkSImkC/pJ4AqTxBEiv4SeJx9PvEn7ia4hlyT8TX1LFDRRBtwkMuYM48Cby4NvIg+8gD32APOQB0uA7SEMFECYNvkNgyD3kwfeR73yA9G8Q5kh/yUPvERR6h5277hIedpP94TeJ2nOda0ev8/hMPLnxSahv3aXk9n3yo4+iiYokz8+bXNctKL09UXl7ovT3RBUQgFokpnzPblQiMUq5FG1oIIW+fhSKAijdswelWII2KIQiqQKlRIo2JAxtSBgqeTCGXfsw7DqIeU8kJYeOUhZ9hqrzCVTGXKPk3GVa7z6h7tZDquITqUtIpuRqMhU3HlGV/IiyK8mUX0ik7uZD3t19xru7KdQ9TKHucTo1D9OpevCK+qdZ1D3LpvZJBu9eZPM+NYf6tFzepb6hIbOA92+KacjV06osoTFXR6eyhB5DLZbqVgZK6ug11vBBX05HUQktBRq69ZV0aCpoUJbwrrCELnM93cZ6+ms76S6pp9tYx8fSBnpK6+nQ1dBT0UCLsox2bTWd5np6qpvoKH/Hx5p6PpTU8MFQSUexmbaiEnoMNbQXldH01sD7PBPvlWXUFpiozDNQ+baE8jd6StKVVOQYqC0sQZ+mQpsqVAffFZZQ9lpDaa4eo8Ob9U5TQUWeierCUvSvCih9raM0W48+tQhzejG6VCW6VCWGNBXqV0XosnSof9YKi1G/ykOd8hb1y3z0GUUYM1QYMlWYcoXElumNiZLcEspyTdRr6ninreW9sZEabT0V6hr02Vq0KSq0KQVoXr5F96IAU3oxpZlqStKUGFPyMWYWU5JjxPzaiOm1CUOGHkO2EV2mHk26FkOGBmOGhuIXeaie5aJ6mkPR87coX+SQ/zSL4tS3aNKUgmg+rRBjmhZTth5taiG6V0pM6Rr0qUVoXwo/qylDjTFdTUmGhtJ0Naa0IgyvijCkKdGlFWJIKcSQko85vZCyzGKMmSqqVRVUFlVSklVEeaZWqHm+NVFZWEGtvpnywkrKcs1UF5ZSU1xFs7mZWkMDpW9LMaUpMWbrKS8op6ywgkpNHe/MHVTpmijXvKeqrIN39X10fbDS2z9Nb/80Pb2TfPgo1P3a2kdpbR+h64ON7o822jtHaO+yOYDVMG2dwspiS/soLR02WtqsNLWO0tJmo7FphOaWUeG9juphfeMw7xst1NYO8q5ugNp3fcJj3QDvGocEr1fjIE2Nw7yr66e1eZSWVguNLSO0tA3R2jZIV6eFng9/+7dGaGkbprXDQnPbMC3NgzS3DtHdbaOrU5DNf+gapbvTQlv7EM0tA7S1OQT1bcN0OQBZ38AUH/smhHrjxzF6eqyCuH1wlqFBYS2xt8dGX6+V3r7xnwuKlmG7wz21wNCIXXhft5Xh/kmG+6cY+DjOUP+kIIgfnGJwYIL+/omf1ci+vnEGBibp7bUJPq/+SSzDswwPTzE6IoAtq2WO/t5xAXKNCF6uv9NkwwPTWBwJr5GhGYYGpxganhHE8uOCi2t0dJaJiSVstoV/w7MxO7aJRcfC4hzjtkUslllGR2cda4yLQkVxbAmbbYmxsTkmxxcdwvN5piYWsY1N//SGTU7MMzUpAKvJ6SUmp5aYnP7E1PQnh1T+k6OSuMjk5BLTU5+Ys39jevIT01OfmZ76jG1sjrFRO7Oz3xkfm2dq4jN2+w/mZn8wN/Md+9zfa4N/8eP7fzE9scjMxBcW534wObbI9Ng8M+N25qYXWFr4wpfPP/j6+QefFr4yO72IffoTk+N2picXmJ35xMz0AktLAiCanvpGT48Vs7GG+/decjDiDIpdEch2RuAn34uvbC9eol1Igw8gDjyAf9B+REGH8JHuxUuyF1noEQ4eu8Ttp+ncT0njWUY2Nx4+40VWLtXNrXwcnGDMuojd/p2pqSXGbDOMT8wya19icfGbw7/1lU+L/8XS0n8wN/eVmenPgmR+Yp6pKaH2OT31idnZz0xPf2Z+/gdLS3+xuPgvFhb+wm7/yuzMJwFuzX5levITY9Yp5mc/sTj3hSX7Vxbs37HPfP0FuH6dX+fX+XX+J5xjF27uOnb+FlHnEjh2MYno2Gsci7nOqbgnxCS8IjYxnZjETC7eyOXKjVzib+dy9UYOSfdU3HisIemRlhtP9Nx+ZuTOCzO3nhm59dTA3ecm7jw3CimsZ0aSH2m5/lBDwgMtNx4ZSHqkJeGuhoR7xSTe15J4v5ikB2qSHxVz66mG20903Hmm50FqCfdTSrnzwsTt50bupxhJfFTMtdtCoivuZh6Xb+Ry6nIqp65mcCIug+hL6ZyIy+TExXSOXnjFkdgUImJesP/UEwfYesTOqLvsjHyAfO8txOFJyPZeR7Q7HsnueBQHkpCEC1VE38ALiMKuEHjwOoEHruMbehHf4PNs9Ixik9cRNnlEsskzinU79rPGZRcr1slZ+aeMFevlLFsr4R/LvfhtlRe/r/binys9+N8rXPnnKk+WO/uxbI2Po17ow++rfPhthQf/a6U7/2ulB/9c6cnva3z4fbUvy9cGsGyNj7Cs6OTP76u8WLbGh38sd+W3lR78vsab5c5+rHJUEH9f5cGa9SKcNytY/acgn1+7Uc7q9TK2uIWzzfMAOzwPCukrvyi8/Y7g6SfAKu+AaMcVhY/kiCOVdRhfyRF8HCuIvuJj+EuP4yc9iq9IqDL6iqKFlURJNN6iaCGpJTrmcG4Ja4ki+Rn8ZafxkRwTapABR/EWCb4tT8lFXMUX2CGOwV12Hv+QODxlsXgqLuChiMNVcgEP2WVcJTFCHTTwPKKwK/iEnMc7MBYvRSy+gbGId15EGnYZ0a5LBOy6hCj8kvA8LA7f4Fh8Q2LxC4nBO+iMIIcPOo9P0N/fIwZPxTlHWuu8A3adFVxdjmSXh+Is7tLTuElP4io+wQ7xcbYGHGWr/3FcvI+ywSOSzd5H2eR9jPVeR1nvFsl6tyjW7Yhgw44jrHONYIP7UTa4H8d5RwROW/exZut+1rjsx2nTHpw27Xb4tXYLkvjN/369ZmO44NnaEPYTcK1c70htrQ9m2ToFy5wVLF+nYMW6QFb9GSI4ttbKWbZWyh/OcpatkbHcScZKZwUr1gaywlnByvUhrHUJx3nLHgFYuR1hs5tQRXRxj2KrexQu7ofZ4h7BVgfgcnGNYNP2SDZuj8DFNYrN7tFsdYvG3fs4W3YcZIvrPrZs38Xmzd786byB7S4bkfi5c/RgKBJvFy4cD6NU9YIa7UveGV5QXXSXysJkynOvUJ4TT8nry+jTL6B6egLlkxOoXp6n4MUVMu6cJyUphnsXz3L7UjzxZ65wIeo85yKucHzfJU4evMbB0CvsCownLDCe0MAryGWXkSsSCVTEI5YJCa0A+Q3EsutI5EmI5Y6kliQRkTwRqfw6ElkiEmkCElkSElkiIokDcImv4uN/GX/RVQLE8YgkCYilSUjkScgUwveSBCUjlScjC7yNLOQuIsVNxIE3BbgVdAtZyD1kgXeRBd9HGnwHSfDdn5BLAF33Cdz5EHnIPRSh9wgJe0T4ngecjHjAmf3x3Dl9k6dnk0g9FkP20eMUREXyRuRLnsc2NAHeaCT+FPv7YFAEog4IQOnvS6GvD4X+3miDFGjlMgq9PVD6+6CWBlAklqAMEFEgCkAtD6JkzyFKdx9CH7ofbfButEG70O3agzpsH7oD0ZSdukh5zFU0USeou3aTmrhEqq8kUZN4E2NsPGVxSZTFJVGbcI/u9Le0pWRRd/8lNXefU373GZUPUql9kkXt42zePc6k9nEatU8yqE/NoS71NfWpOTRkFdBaaKA+T09jgYn2ograVSV0qyvo0VXTUWSmTWWis7iE9qISOtRmmpVm3uebqC0QAFdTUSnNqjK6Spv4WNZMp+GdIJ/XVdFf3oylsYcP5gbqC3T01jTSZapksKqeodpG+ivr+WispD1Px0d9Fd2mWnrN9bSpyqh/q6MmR0fVGx2NqnJq8ksof23EnFmEKUNFxVs9JVlqKvMMlL3RUl1YSkWuntJcLZUFRkyvizG81lCRZ6QkR4P6ZT6l2VoMaUXoUlSYXqkwZaoFyJWupCijGM1rE7psPeo0Fbr0YlQv3qJLU6JJzUebJqSwSnO0mHL0mF8bMb9x+Lcca4nmN3pK88ooL6ygUlVFRZ4A4YxpxejTVJRk6zBnaDClKDGnKDG9yEWXkocxQ40xW4chy4AhQ1hSNGUbMGRq0b9Sok1Vonr2mqInWaifvUHzIgfNqwKKU/PRpQtATvNKuAzpaowZgrfLmFEs/LzpKrSpBWhe5mNML3IkuArRPs9B9yIX46tCzOkqDCl5mF/mCYL5dCWmdBX69EKqCyupLCijNLOYqtdaqnKNVBWUUa2sokpdhznHTLmygsriGmoNDVQX11KSV4ohvUhI2OWYKS0sp0xdR01ZByZVNeWqairUNVSVNFP/vo/WNgud3UJKqrN7jPaOMYfPapS2zlE+fLTR+cHGh482PvRO0tY5SlvHKK0dNpo6BHl8Q5OFxuYRWtqstDSNUv9+kPdNwzQ2D9PYNEyzw+fV0DRCXf0gDY3CY21dH7X1vTQ2DVH/vp+mZqGi2NA4QlOzALcamgdp7xIqg12dI3R1Wulot9DVPUZ7+zCtHaM0tQzR3jFGW8cIfQMz9PXP0Nlpob9/gg8fLHR2CQ6uzo4RurqttHcIoKznwxgfewSx/ODANP19EwwPz/Cxx0Z/n7Bi2NNrdaS4xunptTE0MMtQ/5QAsXps9Hda6esZpf/jGL0fLA7INcXI4DTDA1MMDUwy0D/OQP8kff2TdHeP0vvRRn+fIG8fHp4R/F6D04Iw3jKD1ToviOCt8wz2TzI4OMHw8BTDI3ampz8zPCzAt7/F9/39wqri0ND0TxBmtcwxOmrHYvk3uBobW2BwaJKhEYd7a3QBq9WO1TIrVAmtdiwjs4yNzjM+toTNusDUxBI2R4rr7+TV1OQCM1NLTI3PMz29gH3+O1Ozn4RreskBZYTq3OzMZ6Yml5iaWmB2dok5+1fBNzUt+Kemp5ew278wM/WZqalPTE9+FnxetgVmJr8wb/8hOKfmBCA1v/AN+/QXrJY5QVA/+42FuR98//IffP/2n3z5/Bffvv6LL59/sDj/BfvUErPTgvh+bvYbs9OfGB+bo79/gp6+cbKyNRw5eoHA0EP4y/fiJ9uDj2QvPtLd+EjD8JbtRhR0AH/FHnyke3CX7MZHsh9xyCEiT8dxNu4mSfdf8jA1m+fZr3lTVEhabjbZqjxK62vpHZli2DrPxNQXxic+Mza+wPjUIva5T9jnvzBn/4vZ2e/M2b9jt39jbt7x8858+VlJ/NtrNj8vJL2WPv838/NCpdG+8IPZWUE4Pzv7GfvsZ+wzX/8t75//xqf573ya+8rXpV8Orl/n1/l1fp3/EefUhQe7Tl96wJEzSRw5d52IMwlEnkokJv4FF65ncz4xm3OJWVy4kUNcci5XbuVx5UYeV28XkPxIy83HRm4+NnLrmZH7qSU8fFXK/ZQSnqSV8SDFxJ3nBm491XPziZ5bz00kPtSQ/EjNtbsqrt5SkXi/mOT7Oq4/1HD7uYEHKSbupei5/9LEo9RSHqSWcO9lCbee6rj+sJj4OwVcSM7lQnI+F6/nkvSgiKu38zmfmMW5hGyOXXxFVOxLjpxPJSrmJYfPPGPficeERtxm55G7hETcZvfxh4QfvY98/y3k+27iv1NwbnkHnsd/ZxzS8KvI9iUgCbuKu+QMO0QncROdwif4Ap7yGHaITrHBI5INrodZv+MQf+44iJNLOCvWyQQx9zrxz8XD31Z78Y/lbvxjuRv/XOHGb6s9WLHOl2VrfPjnCjf+WCMsGv622ovfV3sK71/lwT8d4GrZGkEYv9LZX/ieq33538u384/lrj+v31YJqa/la3xZ6RzACicfnDdJWP2niPVbAlmzTszqdSL+dAlmm/s+3LwP4+EbIQjdHekroT54XKgKiqLxFkXhLYrEz/8IfqIofMVR+EmO4S8VXFl+kmMEyIVH4XOO9Jb0pPB16Ql8pSfxFB3Dy1+AXt6SE/jIzuArOYmP7Dg+kjMClNoVj19IIh6Ky3jIL+Ihv4Sn4hJeiit4B1/BU3EJT3kcnvI4vAPj8AuMwy/kEtI91/ANufhz2dA/9CKS8EuIwy4g2nmBgJ0XBVAZdhH/nXH477zkkMTH4BdyHp+QWHyCzgmS+aAYvAPP4h147meKy1N+Fg/FGTwCz+DhAF+egWfxkJ/BVXKCbQHRbPU/yha/aDZ6H2GDRwTrXA+zzvUQ61wPs3bHQda5HsZp60GcXSNYt/UQa7cdYv2OSJw2H8Rpy0Gcth5g7bZDOG87wNoth3FyOcAqlz3/hlqbd7N26z6cNu9mzYadrNkYzuoN4azaEMaK9QLAEkTxwSxzVvC7k5w/1sr5Y61MSG2tkbNsrZw/1kr5Y62E5c6BrHA4tlatC2bVhlBWrw/BefNu1rsexMUtiq3u0WxxjWCzaySb3SPZ6h7JVo8oR3LLAbl2RLLF9QguOwTgtXlHJNvcjuHqGc129yjcvKJx9TjMtu1BbNnmx47t3mzd5spWl+1s+HMDWzetI0zhx/3r5zCrntNU+Zb2mrfUqh9QlptIZcF1SnLiKXtzEW3KUZSPDqJ6GoXy0VHy70ejenYW5YvL5DyJ4/X9CzyOO86Tq3EknTzHlcjznNh3kSNhsRzdHce+4IvsDblMeOAVFPKryGRJiCUJSGQJyOTXCJBcxV8Sj1h6DYk8EZkiCaksEalCeE+AOB6pIgGx7Bpi6TUCRHFIpNeQyhKQSK8hEl9FJL6KRHoVsTwBsTwRqewmYqkA0cTyZCHtFXQTaaAgs5cphHqjUHG8gyTwjlB1DLqLJPgOsuD7yELuodh5D1nQHRTBdwkKvknYztscCL/Fmf3XuX44jruHT5MWdZrnPv5ke7ry1tsTpY83xf4+KL29KXTfTqGXB8X+fuR5uVPo70uxSESBhysFHm4UuLtS6OeDyj8AjSIItVyBOWwf2pBw9CF7UMuDUUkVaEN2odsZjjokHP3BI9Sej6fi1HnKjp+h8tR5TMfOUh57Ef3JM5jOx1F2OYn66/eovnWfmtsPKU9+QFnyA0rvPKPs9nOq7r+k/N5Lqu6+pOphKtWP0nj3Ipvqp+k0pefTnFVMp7KU92/UNLxR8z5XT0tBCe0FJXSozDTn6+gsFrxcHeoyuvVVNBeW0lhgol5ZQqu2ig5jHV2Gd3QZG+gyvaenpIEPpjp6yxvo1NfSW9ZAu/EdXSXvaVabeJ+rol1lolNbSk/JO/rM72jIyKetwECvuY4mVSl1+SbKstWYMouozTfRoCqlJtdASVYxJdlazFlqjOkqyrOLMWUoMWYUUpFroCrfRHmugepCM2X5JRjeGinNM2LILkKXXkzJGwOG9GK0KUr0KQXoUgtQP89Fk5qHJlNL4SstRS9VFDzLpeBZDsVpKrRZRajTC8h/moUxU0XJGy3mNwKAMmcbMeUaMOcaMbzWYM7WU5FfSml+CbXF1RgzitGkFGDO0GLKFOCaIUWJ6ZUS/Yt8dM/z0Dx/i/pFAdoUpQNOGdCmqTFkaNC9Uv+sE+pe5qJ98hrtkzco76ZQeD+N4ievUafkoc9Qok8vQv2yEG1KAfr0YkeCqwhtSgGGdBWGDBWalHy0L/LQp+ajTy3AkK7ElFmEMa0Qc1oh5leFmFKVGF4pMWYWY8wSfmf6DLUgms/WUaeqpFZZRa2qimplNeWFlVQUVFBWWEm1ppYKZRXmNwbBj5appiTHRJmymgpNHebiGkrV7ykrrqNCXUtpURXVZW0CgGoeprvHRnunlZZ2qyB3bx+jqdlC14dxOnustLaP0NM7RffHKZpbhgVHV8cYLR02mlutvG8YorHJQkuLVYBbDcM0NltobhmlpXWUpuZhmlpGaGx2+Lcahqh//2+o1dg8KPi2WkZoahyipXWU1jbhamu30toxSlvHsKNmaKGtQ0hfdXZYaXckzVraRmhuH+RDzyTdXTY6uyx0dVno6hqms3OYzo5h2loHaGsdoq11mP7+Sfr6J7BY7AwNTzEwOE1//wS9vTYG+2f40G2ju2uUgYFJodL40UZPt5XO9mH6esbp/WDhY9sg/d2j9PdO0N87zmD/BMODM4yOCGuKQwNTDAwIIGtocJqhwf8fzBoWYNLQoJDAGh6edoCtBazWBUYtQjLM4khzjf6dqhpbZMSxsjjQPyk8H5r+6eEaHLDR70iaDTmqj6Mjs4xahLXH0dE5rNZ5bNZFbNZFrLZPjNuWsNrmGR+fc8CteWyj81iGZ5m0LTDpEMJPTy1in/3M5IQd+/Qik+N2ZmeF9b9Z+xemZj8zMyvAqunJT8xOf8U++5WZ6U+ORJJd8GstfGdp4cdPb9Ts7N/VxK/Mz35hdvorM7YFJm1CQkyQ5i8xM/WFxYXvfP3yH0xMzPPl03/x9ct/8uXzfwgLiHPfWFz4xudP35mZXmBqYgHL8CzdncN0dQzR3TFI4/tu3uYbuHzlDlHHLiIPPog0cB8+0t34SvfhJQ5DFHSYgMD9+AXuw19+AB/ZfsQhkfhI9iLbdQR5WDRHYhKJuXabi4kPiU14wI2Hz8l4+wZjbQmVTdWU1VdQ3dJAS+cgfYN2Bi1z2GyfsNoWmZxaYmJijrnF79hnvmGzzTM9LQC++YUfAuhzpLhmpj8Lia7Jz8zMfGVm5itTk1+YnvyE3f5NgFyzgsh+ZuYznxb/xYRNSKotLHxnYf4HC3M/+PzpX3xe+lVR/HV+nV/n1/kfcY6du7nrxLk7HDl9g+jYe0TF3CLq7E1OXnxMbHw65xOzuJCUw9n4dC5ef8PV24XE31GReE/905F157mJ5Mc67r008yC1lCcZlTxJL+dRWgmPXpVy97mRuy9M3Hhm4OYzIwkPNCTd15B0r1hIdj3QceuxkPh68FK47r8wcf+lmVvPDCQ9cACx2wVcvpHL6atZnL32mtNXsjh1JZNjF1M4diGFY5dSiTj3nKjzLzlyIZWDp55w4OQT9h57SNCBZEIjbhN06BbSPUl4B19EFJYgiOIDL7BNdJLNnhG4eEfhJjrBDvEpdvgdx8XrCBvcDvLnjn1sdI9gs+chtnhHscH9IOu2HcB5637WuuzGefMuljmJHeuFIv5Y48MyJx9+W+nFP5a78/sqD35b6clvq7z5xwpXlq3xEiqGq7wca4begmh+pTv/WOnG76sE4LXcKUDwcjkHCJ9f6cn/87sLv6/24h8r3fhjtcfP+yud/Vm7XorzBgXb3Pfi7nsID99DuPscxs3rED6SYz+l8L4SYbXQV3IMX5EAp0Tyk/iKo/EWH8UnIAqfgAj8RcfwEx0RElyio3gHHHGArmh8RAL08nPALV/JCXzFJ/CXncBffpIAxVk8JafwEp3CU3wSH9kZfCSn8ZGewj8kFt/gS4jCryLZk4xi/y38dibgqYjDU3YRr+BL+ATF4x0ch1fgZXyCruAhv4hP8BW8FIIDK/jgdURhV/ENvoxfyBV8Qy4REHYZSfhlAnZdwn+X8FoUfgn/XXH47byET0gsvsFCass39Dx+IbH4BAs+LgF8OTxbgTG4y0/iJjuFm+wUnooYPOSCl8tDcRY36Wk2+x7BxS+aTT5HWOd2mHWuEazddpA1Ww6wwS2K1Vv2s8ZlL2tWqjJaAAAgAElEQVRc9uLkItQPV2/ajZPLXta6HGDt5n2s2bgbp017We2yhzUuB1m1WfjM6o17Wb1BqCmuXB8ufG5DmAC4HEmuFX+GsHJ9MCvXh7ByfQjLnGUsd1bwh5OUP5xELHdWsMJZxvK1UpavlTjWOWWs/jMIpw0hOG/YxbpNe1i3eQ8btx1gk+thtrg50lmuh9nsFomLewRb3SPY4hbBVkeaa4trJFtdj7DV7QibXQ/j4h6Bi1skW9yOsdUtmi2u0Wx1P4aX3xn8xScJkEYSFHKUAOlefLyD8PIU47bDg20um3HftoUgqSfHInZy9fwR0h/HU1LwmErVI6pU96kpukPZ2zhKsmMxZZ5C9/Iob2/vQfXwIPkPDlDwOJKCR1G8vn0Q9fNzZN48QeaNSzxPiuNR/AWSz1wi7sgl4qIucW7/ZSLDLrIn8BLBsjgUsjgCZfECmJLFI5VeQSq9gkwaj0Qah1xxBYU8Xngti0csuyp4vyRXCRALj1IH9BJJ4pEprv2EYGJpIiLJNUTSBAFySa8jkl5HJE1GoriBRH4TkfwmItlNRIqbDsB1C5HiFpJgAXYpQu6hCLqJIvgOsqB7KELuERhyn+DQ+4TvukNkWCLxEQk8jrrAq10HSAuQ8Frky1uxP7meO8hz24E2wJd8d1fyfTzI9fUg39+LfG8PlD5u5G3fRqHbdgo83Sn08aLAx49CXz80EhlqhYJiuYJiiRRDSBjl+yMx7z2AIWwv5gMR6PZHYDp2iooLVyk7dR5zxElMR0+iO3mW0gvXKL94jbqku9TffED9/aeYE25SknSPsrvPKbv5iIo7j6h9nEbl/ZdU3H9J9dMs6lLeUP4whXfPsqhPyacxs4jGzCJac7S05OtpfWugJVdLl8pMR6GRdpWZjuJy2tVlNCpLfwKsDkMNncYaWnQ1NKnKadNU01xcSau6ijZdNZ2Gapry9VS9UdKgKqPLVEdDnpqWQh1txaU0FRpp1VXRpSmn/bWKzjw9ncUVNBaYqckzUvpGgzmriPJsDY3qCuoKy6h9W0LVWyPmTC1lWVrqCksoyVBRlael8rWGshwt5bl6apRllBeUUl5QQqO+jrJCs0NOb8T8WickqbK06NOL0bwsRJuiRJ2poTBVzdsnuShf5qPJ1FCcpqLwZS7q9AKK0vIxZhehzyjG9EaLMUuL+bUe8xsthmwthtdaTFlaTNkGyt+WYMjSoktTo0kpRJ9ahOZFIfoXhRheFmJ6pUT9LA/180KKnhegflGA7mUh2pcq9Klq9CnFmNLUaF+o0KcWYUxVYkwrxJiSj/ZxNpqHaRTdTUHzOBv1ixy0qXkOeCdAMeNrA8ZMHfp0Dbo0Jbq0ArQpeRhfKTGkFGByJLZKMosEyJWuxJxZRGmuiaqid5QUVFKhqqFaKaTQzDlGKvLMVLw1UVdUSU1hBZX55dSq31GhrKRCVck7fQOlheVCbfONgdIcIyVvdJQUlFFaVENpcQ1mZQWmtyWUK6soVVZSoqqktrKT1jYL7Z022rtstLYLYKu5xUpD8zDtHWO0d47R0m6hpXVEWFl0QKf2DsF31dZpo7nNSpOjitjSOkZTi5XG5r8TWML9xuYRmlottLZZaG0ZoaXFwvuGAd43DNDYNERT0wCtLSM0twzR3DRES/MwLS0jdHeNCYCr3UJbhyDDb2sRqojtnRa6Okdp7xilrcNCZ/cY3T1jfOyZoL93it4emyPxZaGzY5iO9iHa2wZpah6go32Mvr5JhkaESqDVOi/UBz9a+fjRyodOK+2tg/R0W+nuHBZqhT02Pn6w8qHLSlenhcH+cXo/CGuLH7qtfPw4Rn+fjYG+SYYGphgenKS/b5zeD2P09Vjp67HS/3GMwb4xBvvGf4It67Cd4YEpRhypqqGRaYaHZhm1LDBqmcM2tsjo6DzDFjuj1gWGLUJdcWjIAcksdizD0/T3Wxnot2GxTDNqsQsJrpFZRgYnGe4bZ3hwAqt1FtvYEiOWOUZHHDDL9pmxsQVGR+eYnPzE+PgiNtsctlE742PCyuHk+CIzk5+YnfkkgK2JWWanlrA7KnN2+zfm5r4zNfOJ2ZnPzEx/wj77lTn7N+bnvgkrkTOCPN5u/8LCwnfm5785fFNfWVz8wfzcN+yzn5m3C4ms+blvAgCb+cTM1Gdmpr4yO/WVz5/+xb/+9X9ZWvqLf/31f/n29b9ZWviLhdkvTFhmsFmmmZ/7wtTkIn0frXS09lNT1oBGaeZm8lP2HzyFWL4bX/FufKW78ZPtw1u8G2/JHrwluwkKO4oo6AB+ir14SffiLT+Ih2gvuyNi2bX/NAePxxITf4sL8ck8eJFJ1KmL7Is8RWT0GR49e0JJbQn1H95T1/Gedx2N1Ld08aF3ko8DM1jHlhgb/4TFOotlZJbJaUEwPzGxxMzMF+z278zOfhN+hzNffkKvMesckxOLTE9/YnrqK9NTAhScn//B/OJ3Fud/MGf/JoDFqSXGx+aZnl5izv6NpcUfLC4IgOvr51+A69f5dX6dX+d/xDl27s6u0xcfEnn6NicvPeLM1RecvPiMC0nZxMRncj7xNeeTcom5lkHstQzibyu58djAzScGbj03cedFKXdfmLn/qpzbL0q4l1LKo7RynmfV8CyzgkevSrj33MCtZ3oSHmiIv6cm9no+l5MLSLhfzI0nQrrrzjMTd18aeZxWyqM0M/dfGrn73EjyEz3X7hULXq57RVy4kUtMQhbnEl4Tk5jL2YQ3nEt4Q3RsKtEX04mKTSUqNoXDZwWBfOjhW+yMvINszzX8Qi/hGRjrABXn2BZwmh2i02zxjWaDxyGct+3GeVsYTpuCcN4SzuqNIazZtJPVm4JZtUG45+QSgrNLKM5bw3Hespt1W/fi7LKT1evlLF8nZZmziFV/Slix1o9V6/z5bYWwbrjCOYBla/z4bbX3zzTXsjU+rFjrzx+rPVm1LuBnvfCPNd6sWSdixVpf/ljtw6o/JaxaLxJSXys9+G2VAMT+sdKd31a48/tKD1Y6+7FyrT/rt4SwzeMAnv5CXdBXelxYKBSdxE96Cj/JSQKkx/GTCpJ3P8lx/MWn8BWfcKSxjuErOYqvJApfSSQ+oqMESIX7QkXxqKOeeNxxLxpfUbQgoxcJvi1fyTHEQcKqoFvAKVwDzuDmfxJ36Vk8xedwk8biFXQR76A4Qg7fJjTiHjsj7yLdcxOf4Gt4BQrJLe+gOHyCL+MTfIWAXQl4yM/jpYjFP1RYtvTfGYdP8CV8gi7hG3IF/51xiMKuItlzFfHuOALCLyLaJdQVfYPP4xsS61hNPOcAXBfwCY511BzP4R0Ug5fiLO7ys7hJTrFDcgJX6Qm2iY7hJj3DdtFJtomOs010nE3eR1nvEcFGryj+dI9gnWsEf7oKCa612w6wdusB1rjsY7WLIIpft/UQaxz1w9Uue1iz5RCrN+/FafNunDbtYcWmMFZt2MOKTXtYvWk3KzaGs2K9sJS4ar2wgLjqzzBWb9zFqg07Wble8GstWydnmZOUP5wk/OEkYdkaKcvWiFm2WsQfThJ+dxKzfK2ENeuDcNoYwtrN4WzYsp8N2/ezeftBNm0/yMZtBwS/llsEW9wcaS2PKFzcI4VaoudhtrofZptHJNs8I3HzOco2jyi2eRzBxT2S7d7RuLgfYfOOo7hsj2bzjuNsdj2Oi9sJtnmeYIfnUbxFJ/EWRSOSHkcRfIywPSfYszuCwwePs2/vPvy93fB234qv+1YCA9w5djCIR8lnyE1JQp93j2rNY6qK7lCRn0DZ6wsY00+hexGF5tlhNM8PU/xkP9qnByh8cADVo9PkPYrhzZ3j5D+5TOadOJ5dPEPG9QQeXb1GwsnLRIcfY1/wUfYGnSNIeo4geSyB8kso5HEEKq4glVxGKr1MkPwqwYp4ggPjCQpKIDgoiZDARBTyawIMk8UjksQjksQhklxFIk1ALLuKVJaASHKNAHE8/mKh/hggScJfmkiALAmxTEh1SRXJiOXJBEiTkSiuI1LcIEAhQC+p4haKkJvIAm8iDbqLPPg2ipC7KELuEhR6j/CddzkansTF8PPc3H2Sx2GR5B09TvHpc+Tt203erl2odoaSJw0gP1CC4WA4mvAgNKEKCnzcKHDfTv6OLeS5b0Pl60GeuyuFPp6oAnwpEvlRLPFHJ5ehEonRBAahCQpBHbILfdhuNGF7abl6nebku1RfSqD0VAwV5y5SdjGBqmu3qL1+m+qE21TdeEDZjQdU3XpC1e0nlN96SumNB1TceUjDy9fUPHpF+b0X1D57TX1KDrVP0ql9+Iq659m8T82lKUNFR66ObpWZzgIjbW+1jkc9bXk6OgrNtBaYaSkw0aWtpq/8Pd2mGjrMtbwrLKFdU0GvuYF2bTXdpnr6KlroMtbSpimnLl9PQ2EpHboqGvP0NBYYaFaV8u6tnnf5Rhrz9TTlamjJN9BaWEpDvpnaPCP6V/mYs4uoyDFQ9dZIRa6Z6jdmagvMVL7WUf5GS2WOgcocI+XZxZSk52NKfUtploryXAOGzGJMr9XUqitpML+nuqiad0XVNOgbBMl8lpbSXCO6lEL06WrM+WUoXxWjztSiy9ahSlVRlFJI0cs8itNVKNNVmHO1GLOKMLwuRp2mxPxaiylTgzFLhylLhylTgylTg/6VsHxozNKjf1UkrBg+z0P/UilcKSp0LwrQvShA87IA9Ys8tC8L0D7LQ/v0LcYXheifFqB7Xog5U0NppoaSDDXmtCL0T7PRPs5A8zgLzbMcNKlvBeF+tg7Dq2JK3whLh4ZMHfp0Nbo0JYYMJabMYkzpRRhS89Gn5GFIyceYKsAuU5qSktc6yvJLqSqspiy/kor8MkxZekre6CnLN1OnrqLB/I73+hreq2uo09bTVN7Oe1MTjaUtVKtrMeeVUlZQTmVBhQAU88yUF1VRrn5HiaoS3RsthuxizLlGygorKS2upf7dRxoaB2hqGaGlzUJb+yjNbVYamwRnVtcHG63tw3R2j/Khb5yunkm6esbp7BLcW51dk7S2j9HYNEJDs0WoJDZZHGmuEerfDwoi+RYL7xsGqazupqFxiObmIT50j9PUNERLywgNjQM0Ng7S0ixI4dtaLHS0jtDaMkJbq4WWFgFm/ZTAdwzT2SnUKDs7Rn56tTq6x+jsttDRPkJnu4XO9mHaWwfp7rTQ1ztOd5eFzo4R2ttG6O4a52PPOP19k/T1jvOxZ4y+j+O0tgzS3NTLh64xmht76eocpr9/gqGhaSwjc0Jl8cMYvb022toG6OwYordnjIG+SSHF1T/JQP8Ug/1TDPYLqa7+j2P09ozR32sTZPV9E/T3jPGx20p/7wRDA9MMD84wNCxUCS2jwsLhqGUO6+gCE+OfsY0tYR0Tkl0jjjVFy8gsoxa7kMwamWF4eIKhwQmGhycYGZnGMiIkxKwjdkZHZrFZBc/VqGWOsTEh2TRhW2TctuBYOVzCNu5wZU0tMWFbZNImJLZmppYcDqs55mYXmZm2MzsjAK85+1cHsPrB7LwAsebnvv6ELgsLP5iZ+cb09Fdmpr/8/PrCgrCQOD/7mfn5b8zMLGGf/cLc3DcWF/5icfEvoY639C8W5gUf16fF/2Bx8Qffvv0fvnz/bz5/+k8W5/9iYmyO2YkFpmzz2EbtWC0z9PeNU1HeyOssFWdOXiYsPAqxdA9+4l14S3bhLd2NuyhMSGhJ9+Al2Y2vbD8BgYfxkuzBR74XD9EeXAN24ynbT3jEaSJPxxF/6x7J9x9zNuY8R6NPIZWFcPDQUURiBadjzlL5voKWvhaae1t41/GeisYGqt530dI9xrBlnsnpL9jG5xkZnmZoeIapiSVmZr45hPH/H3vv2RTlunZr/4G39ppTRUkqIhkEOhC6m+4mBwMZDNMESBJznDpNSM45diDnHM2IZFHJyTTDs/b+Hcf74Wa5/sNTnlVnXXfD1Q1V8GnUGMcQdmnpv6D+Tx82WFr4zKeP68zPr7Dw8TMfP26wuvpVgO9v/CXEG5e/s7y0/d6lL6yufGFt9RtbW3/z5fPffN36i6+ff7Yo/pyf83N+zv+Kib2c5nvhSibnktM4fymd00mZnIxLJ/ZSIbGXCjmbnMvpxBxOJ2YSd6WA5DuV3HxYz42Hgvh09Q8tNx/X8XtGC3fTm7n+WM/1R3XcT2vhYXYr99Pr+T1ViCpe+r2KxFtVxFwtJfZaCcm3qrh8v5Zbj3XcfKzjzlM9f2Q2citVw42HWq7dE5xe8TfKOX+5kLhrJcReLeJ0cja/JWVz+mIuJxIzOZmUQ9SFDMLPp3H4xB8EHb9H0PH7+EXcwdU3EVlACu5+SYhU57FxicLG7QRWkgisJNHYSo9z4NARDjodxdjCG8MDHpiau7Pf2ofde+Xs3idn9345u/a6s9PUDSMzDwz3ydi9T8YuU3cMTNwx3C9nn6Uak4Me7Nrnyu5tccrAVMxOIzE79jgJwtQeJ37Z48Qvux3Zs8+FnSai7aiiEzuMRQJPy9CJncbOmB6QY2QmY88+mcDWMpWwazuquNNEjJGZDNODcnabiNljKsXYTIb1oUAO2vpj43QEJ9eIbcHpOCLXaJykEYi3I4gu20KWi/w4ErdIxC5RSNyOC+4ttwjEbmGI3MMFxpZ7FC7yaKTyKCTuApNLKosWBK1tJpfYNXL7ORqx7CQunudw9Y5Doo7BySMOR1kMToqz286rGOw9YnHyjEfsmYC7/0W8w27gG3ETj8NXkHon46xORuKVhMQ7GbFnPFLvRNz9kpF4xeLqE4+rbyJirzgkXvHb0cPtMgC/BBRBycgDk1AExSMLiMXdX4glSj3PI/U8j8TzPE5KoQHRUXkGkfoMzqrTHPI4jYPi9A/Hlr3sJDbuJ7FzP4WFNApLSRSW0iispFEcFEWw3yGEvXbHMLY+gonNEUytj2wLWkHstT7KAbtgwbFleQQTy8MYHzyMiUUQxhaBGB70x8giCMODARge8MXIPBBDcz+Br2Xmi9HBAPaY+7PbzJfdBwS3ltG2c8vI3EfgZ+1VsstEhuF+BQamMgz2ythlKmeXkZzdpgqMzZQYm6kxNvPE1NwHEws/TC38MT3ozwGro5jZHMPSTmhtPGgXIrQkOoRiaX8MG8dQrB3DsHGMwNoxBGunY9g4B2PrFIa9cyj2olBsReFYO0YIzq1D4Vjah2PpEMlB2wgO2kVibhuFhf1xDtpEYG4TLji7HCOwtg/DzikcJ2kUMkUUfgExnDiRSJBfEBIHW0S2dojtHBAfckBkdxCRvSXuIisC1WKSzgVTkHoJbcENmstu0VxyiZaCCzTknKE+6xR1GVFonoRReTeEqj8iKLxxhJrUk1Q8PE7B1Sg0j+Mp/iOG3FtxXD4RSFKkP4nhwcSGR3IuPJITwSc5GvAb/upT+Clj8ZbHEuiZgL8qHn91In7qJHyU8firk/BUxOOtSsZLfRml8iKeqouoVZfwkF9EIU9E7i6IXHKPS8gVl3/EH2WKFNzkF5EpLiH3uPqD/SVTXNnmg13BTXEFdw/B5SXzuIpMeRmF+gYylSB2qb1vofK8hUp9Ez/Pa0T6X+GMXyzxh89yJzqO/KQb6O4+RHftLlUJKVTFxFFx+jTVp48zcPc2zefPki+XUuwuplR0iAJ7S/LtLCgVOVHgbEepm4QSV2dqVDJqPeSUS5wpETlQKhWjCzhMc0goGv8gmo5GogkKofHEGboSLtKTcpW2C5doS7hM9+XrtCZfo/HKLRpvPqDljuDUarvzhI67qXTcT6X3SR6dD7LpfZJHz9N8nhXWMJBZQl9qHv1PcxnKKqY/o5TR/CpeFNUKW6zhWbGWF+V1DOaXM1xUzWB+NYMFNQyV6ujMLWe0pomeEi295Q08q2nhtbaT1/ou3jQN8Kqhl9f1vbxtGaCvvJ6RyhaGyuvpK9IzWNlMb4mGzsIa+suE9z6rbqYrt5r2rDJ6i3U0ZVWizyihPrtCcA4V1tNe3EBLrlbgftV00pKvpae0iY4CHY2ZFbTl1VL3uAD940Lqc2poyNdQX1hLY3EdbeVNdFZ20FLaQl9NN415OhrzNbSXNlCfWYU+W0NlZi0VaZVUZVZTlV5J9dNSKh4XocmqpDanlpKMMuryaqjNLKUmqwxtdgX6nGp0WVXU52mpy9Wiy6hCm1GJJq0MbVo5mqflaFPL0D4VmhP1TyvQPipB96QM3ZMyIaL4sJDaR4VUPyhE+7iY6j/y0T0pRfewBO2TciHml11LXUY1dWmVaB8XontcSO3jQmrSStFm11BfUEd9YT312Roac3XU59ehz9NTk1pC9ZOiHy2OusxqGrJraMipEdhY2TXUZVVSn1VNQ66e+lwtjTlaGrJqaCvS017SSGdVGy1lLfRqexlqHWG4ZZT+hgF66gbp0PTSoemlW99LZ1U7zaUttFa001TcRH2BntaKNprLm2kob6Klqp2WylaayhtpKG2kpbKd9rohOtpe0dHxmu6ecUGE6p+gf2CK/oFJ+ganGXk2T+/ABMPPZng1vsDA0BTDo4KDa3B4mqHhWQEkPzgtOL+Gp7dbE6fpH5wSWhQHpugfmKa3b4q29ld0944xMDjBs9E5+nsn6Ot9R0/vOD29EwwOvGNwaILBvnGGhyYZHpnm2egsI8NTPH8+w6tX73n2bJYXozM8e/ae0WczjD6fYWR0hsHhd4w+n+X5y/e8eDHP89E5nm0LXKPDE4yOTPD82TTPRmcYHpxgdGia0ZEpRoYneDYqnCPDEwz0T9DZ8YwXIzM8G5kUOE2vZ3n15j2vXr1nbPwjY2/+y9N6N/6JiXdLTIwvMD62wLu3C4y9+cDbNx8ZH/vE65dzjL2aZey1wPB68+o9Y6/eM/76AxNjH5maXGJmepXpqRUhTji5yNS0IGAJ7qpNPsxvCTyu9+s/nFZzM2vMz63zfmaZmckFpifnmZ76yMS7eaYmPzAzvcjc7Boz08vMTC8xvx19nJ9fF+KH79eYm1nm47zA2BJcWxu8n/8vMH7x0+dt59QGix/XWFpYY21l878C18IaK8tbrK1+ZmP9O2tr31lZ/U9k7jPrq99ZW9l2Iy0Iu7IkCDgb699ZX/3C4vwa6ytfWFvddnctb7G29o2Njb9ZXfnGyrIgkK2v/cnmxl+srX5lc+NPvn/7v6yv/8nip00+zK0wP7fM8sdNZiaWeP58lsrKZq5de0RI2HlkiiBc5f64yAKQKYOQyP2ReAgCllR1BIV3OCJZIE7ugRxyD8TRzR9HN3/EiiPIvCPwPvIbR6NjiUm5yqn4JE7HJXLuQiKHg49x9FgoXl5+yNwVuLvL8AvwIyM/nd7n3Qy9Haa1v53O4UEa2vtp7nrJq7EPzH1YY3Zumdm5Faanl/jwfoOZmZUfgtbi4haLS59ZXvnGwsImS4tbrC5/Z2XpCx/m1wRG2acNVle/sbn5D2sbf21zvL6xsiJA69fX/mRr/U+hJXL1O5vr3/m8+TdfP//7p8D1c37Oz/k5/xsm/nKeb/zVPGJSsom/VkTs5SJiUgo4f7GA2CtFxFwq4OzFAs6n5JF0q4LL92u5+bCe24+buPO0kTupddxLbxScV5lNXH+s5cofGm4+quf6Ay23U+u59aSOW0/03HikJelOFXHXyoi9VkbM5WIu3dNwN7WR3zNbuPO0brs1sYar92q5dKeSxJvlXLheRszVEs6kFHL6Yh6/XczldHIeJxJyiY7PIjwmjZBzTzh66hH+kXdRHbuM2DMGsWec4NZSnEGsOo+z8gzW0kgsxOGYORzG3CEYM9sgzOwC2W/jxx4zBbv3StmzT4KRmRwDU3cMTN3YvdeNXabu7DB1Zcd2q6EAid8GxRs5scvEhZ1GYnaZSATH1X5XjMwEFtcOQxEGJsK9ncZijPa7Y2QmY/deCbuMJfyy2+lHPHGnkdOPr+8wcubXPSJ2GIr4Zc8hft3jzC5jyfbvJBN+jqkEQxMx+y2UWNj54+QSipNrGBLZcVwUp7Zh74KzSmg2jBRELTdBvBK5hCNxi0LsHonYfRs07xaGs1sYIrcwoSnRXeBxCVyuSFwUQrRRaEiMFtoRXcJxdonGWX4WZ9UFRJ7xOKtiOaQ4j8QzDrEyBrH6PE7KM4hU53D1i0PqE4+rTwLuAQl4HElBHpSEm/9/xS2p70UkXvF4BV/HUXYSN994XH0Ep5arbyIuPvG4+sULp08Cbr7xKAITUQQk4O4fh6vvOcReZ4VIoewUtq7HcZD/xiHFaRyVgqh1SHEGe9lJbN1PYiU9jrVrNFYuEVhIIjAXR2AhjuKAcxhWkmgsJcc56ByBpXME++2D2WtzBBPr7bUS4ofGBwMwsQjExDKQA7bHMDIPwMhccF4Zmftjss3W+i9Hy4c9Zv4Y7PfBYK83u/f5snufDwb7vNm114udez0x2KvGYJ8nO01V7DJVsGevgp3G7uwwcsXAVGjh3GHsyi5TudCKaCpnzz4FRvtVmJipMdrvKTC2rAM4YH0YC/tQAR7vEI7loXAsHEKxFUVhdSgYm0PHsHEMxsYpBFunEOEUh2IvCcVeHIqDOBQHaQS2oghsnCJ+uL4s7UOxsA3joF0E5jZhmNuFY2EXzkGbMMytQ7G0i8LCLgwLmzAO2oRg6RCBnWMk9s5ROInDUchD8PM+SuiRaMKDQvD18EblIkUhFeEusUMmskXhYoen3BFfpYjjwWp+v3SCsvQUOmv/oFtzn47KW7SUXqI5L57KB+FUPYyg9nE4RbcDyLzkTfXDSEruh1B4M5TC25FkXQkhLTmEnNtnybufxNPb8dy5GMvlc6eIizzB6eDjnAiKIsrvOKFep4n0jyPSP45QnwsEeycQpI4nQJ2MWpGA2iMRlSIJleoiKmUiXh7JeCpTUCkvolJeRKm4iFyRiMrjIgpFMgrFZaGlUXEJd8WlbVj9RcH1Jf8PuP6qAMFXXBLg9R7XcPO4hkx1FZnyKgrldZTqG/h4XSfUP7cMsL0AACAASURBVIUg5XEi/U4TFxzDjd+SuftbEg/OJJGbeIXSpGQab1+jN/0pHffuU59wHu3JSHI83ChWySkWO1LhKiHvkBU1Xkp0fp5UqOWUuDhRLnGg1MmOKpkrHcdPURMUhMYvAK13EFqfQOqCw9CER1N38jTVweE0nDpPY0wCbQlXaE65QeO1e7TdTaXrYTZNNx/Q/SCTzj8y6HmcS29qAX1P8hhML2K0oIqhnFL60goYyijgWU4ZzwuqeVZQxWh+JcM5pQxmFTGcV86rqjoGCysZyC2nN7uC3pwq+gt09BfWMlyiY6hMz1BZo9DAWKQROF31PQzXtDJU2chLXRsj1U0MlTXyvKqFngINzzWdDFTW01euo7ekjr5iHZ15VXTmVtKaWUJrVil16cXUZRTTml9DV1kT7UV6OksbaMmvpbVAQ09FG615OppzamjOrkKXWoz2SQn1qcU0PC2j5mkptRnl1GRVoMkQmgD1ORoaChpoKmhAk1aJLrOC1qI6GnI01OdoqE6roOppJdXpFVSnl1P9pISKRwXocqupK6qjIrOc+gIttVnl1GaVockqR5NVhia7krpcLdrsWrTpVQL3Kq0C3dMyah8VoH1UTF1qCZpHBegfFVH/uAzdwyJqHxVS80c+1X/kU/OwgKo/8tE8LqL2URH1GZVoHhdTl15NQ54efa4Antdn1VLzpITaRwVoHhdTm1aGNqMSXUYV+qxa6jNr0adX07ANqK95XIg2tQR9ZjV1uTXUZdVQn11DQ24tDXk66vP1NORpqc+uoS5bQ312LQ2ZNdRlVNJSoKW1qJG28jZaSltor+mmWz9Ar26AvvpBuvT9tNd201jeRpe+l47aLhpLW2goaqGpuJm6Ah3NpQKPrLm8kZaqNjp1vXTo+mip6aFN00t7/RBtLS9pbXlBc+sonV1jdPe+o7tngu6eCfqHBEdWT5+w7V3jdPe9o7tnnMHBGYZH5ujtn6Snb5K+bQdXT987unsn6O2fpLv3Ld0977Y5WxNCU2LPOH39E4yOvufZyHsG+qfo75ukt3uMwYEJ+vveMjDwjpGhSUZHphkdnWZkeJrBgQmejU4zOiw0JY6OzDA8PMvw8DSjz2cZfT633YooiFsjIzOMDk3zfHSKkSHhcwcHhc8dHphkeHCKoYFJRoamGB2e5MWzWUaGJxkdmaKvd4y+3teMDk3x6sUsz5/PMDw8ztt3C4xPLPH27SfevP7Ay+czjL35wNjbBV6//sTYttA1Pr7AmzfzjI99Ynxskbdjnxh/+5G3Yx94+5/z9Tzjb+Z5N/6J8YkFxt8uMjb+kbdv3zM5scjUzCqz0+vMzawxN/ufXWd2Tnh+P7cmsLpm15ibWWFm8hPTE/PMTH1ieuoTkxMfmJ5cYHZqkbnpZeZmloU44twaM9NLvJ9b5cP8KvNzK3yY/09D4iafPm3y8eMGiwufWVr6zIf3q9vfX+bT/ApLCyssL66ysrzB8vIaa8ubbKx/ZWPjOysrgkC1uLTFyqrQ6Le28o2tjb/ZXP+LlcXPLH3a+iFcra99Y3V5i6WPGywvCGD01dUvbG185/OXP/ny+d98/vI3Xz7/w8b6dz5v/cPayhabG3+ytfEnG8tfBHD9h3Xez6wyMvSO6spG7txOJzQyDqVXCBJ3f8TugbjKA3FR+COR+SFRCOKWsywAJ1kgTgrBtWUv9cHRLRCx/DBunoeR+RxB7R/B4cizRJ2N53RcInGXkom/lIzK24995pZIXF1xEomxt3dEInHB1dUNHx9vrt2+QnNvI32v+ugc6aJzeIiOgVGq6joZHJlkamaJufl1Zt+vCcLi+3VmZlb49FFwbS1tN1AuL38Vop8r31hd/s7a6neWl7Yh8itfWV39vt2i+Cdra3/9uL+09Jn1te9srH0VAPPrf/J54x+2Nv+Hzz8Frp/zc37Oz/nfMfHXi3wTbxaScK2EC1dLibtaSuzlQuKvlpJwvYykGxUk3Kwk7koxSXerufpAz+3URq7/UcfV+7XcfKjl7tM6HmQ0cj+jgdtP67hyv5qLtyqJvVrCuUsFXLheStKdClJ+ryHpthBRjLtWSuzVUpLvVHPrsZ7baQ3ceFzHxTsVxN8sJe56KTFXCjl3uYCTiTlExWURFZdJyJlHHE/IIiI2nWO/PeHoqYcEn03FP/o+XmG38I24jfJIClLvOKyk0Vi5HMfR4ywK/wQc3KIFgcs5lH22gRiZewqNh/vk7DRxZ4eRhF3GInbvc8HA1IXde2Xs2Sdn9143dhpL2Wnswk4TFwxM3bcB8FIMTKTs2e/CLlMXdhqLMTB1wWCvCwamUsysVew2FbPTSOBs7TQW4ocmB+RCG6KRmB1GYv61axsWb+TILmNnDlir2WfhgYGJmJ2GjvyfXbb8stth290lwdhMyX4rb8zsfLFzPswBKy9sDwVwSBwsiFTuEYjcoxC5RSOWRSNxi0LiHoWTNExga7lFIHIJQ+IeJdx3i0DsHo5YFoZIFoqLRxQijwgk8khclZG4KY/joojCTXkCN/VpxB6ncJKdwNH9JFLFGZzdTuDsfhKJ4hxiZTyOHgk4q+I45HEGZ9V53HwTkXrFIfU5h7t/LPKg8yiPxKIOTkIWEIubvwCMl/nHI/W5gMgrHpFXAmLvRCReCSgCU5B6xeLml4SLTyJSH0HUknrH4uIXh4uv4N6SByaiPJyEIjBhm8MVg5PylNB4KPsNe/fTWLv8R8g6gZ37SWzdT2HtegIrl+NYiCOxkERiLgrHzCmU/Y6hmDmGstf2MHttjrLPNph99sfYZ3sU023+molVEKbWAl/LxCLwx+6zOYqpZeC2Q8sbI3NvTMyFuKHRQUHg2n3Alx37BPFq1141O0yU7DRRs9PYA4N9KnaaKthhIjiz9ln6sMPYlZ3G7sKauAv/j8augsBltP1s7I6BiYw9exWYmqsxNVdhZunLAetALO2PYuUQgoV9CNYOodg6hmPlFIqVUyi2zoJby84pBDvnYOxEIcKKQ7CVhuCiPIGL6gSOrhHYS8KwFYdhIwrH+lAI1ofCsHIIxcIuFAv7KCztIrCwj8DCNpQDtqFYWIdiaR+FlX04VnaRWNqFY2kfiaV9FDbO0ThJTuLscgI3j1O4uUdxxO8UAepIghQBHFF5cvxYEH5KF7zlIrxkIlTuzsjEtrg6WeEhtSH8iAeXE6IoTL9KizaN3oYsumof0FZxg+biZBryL6DPPUtd9mm0mSfRPD2FPvMcNemxVKQmUfwkmbwHKZTn3qHoSTLlmVepzL5NweMrPLpyjrvxp7kYHU1y5Elig49z/uhvXAhN4MzRBI4HXiTIMxF/zyQ8PRLwViXjrUrARymstyoBL1UySo9E1KokVKokwemlvIRSeQm5RwoeyksolCm4b4PuXWTJuCsu4+qevM3zEtxfco/ryJQ3cFNeQaa+vu3ouoGH+gbe3tfx80nG3zuB6OArJJy4xsXoZFLC43hyPonCpIuUX71M2ZWrlFy5TmliImVxsZSci6Ht8lVypCIy7czJsD1ApdKN2kAvdEf90PmpKZXYU+xoQ4nYkbqgQOqDg9EFBlHt5UuNXyD6YyHoQ8JoPn4SXUg47ReSaI5PoeFsIo1xF2lMvk5jyk1abjyg6do9Wm89pONeGl33Muh7kEPP/UwGnhbQm5ZPb1o+/Wn5PMstYzSnjOGcMkYLa3lWVMtQdgmDmYU8yy/jVYWGkZIq+nNK6ckqoz+/lr4cDb25VQz9h9lVrGOwWM9AkYZnVY280rYxWt3EcHkDfUW1DJZoGSrWM1reSHdeFS/1nQxUNNBTqqe7WE9XgYb27Eo6sippSS+hJaOExswStE/zacmporOojqacKsbbR2nKq6G9UENXaQM95Y20ZFXSnFVJfUYZdWkVaB5uC0qZFTQV1AriTW41HaWN266tejoqOmgu0At38jTos6ppyKlGn1FBbWoFtWllVD8tpupxMdWpJdQXauip66UyowJdnkZwb+VUoMuuojarHE1OFbo8HZrsarTpVTQX6AWh63ERukeF6B8Xo3tQgPZBPtr7BegflKB7WETVH3lU3s+l8o88qh4WoEktpvZxEbWPitE+Laf2SSl1GVXo8uvQFTehy69Hl6unPqcWfXqlcCetFO3TUrRPitCnVVCXVklDpoaGrFrqs2vQpZejTSsTIpRF9TTk6WnYjlO2lDbTVNREY34dDTlaQfzKqqY+s5bGbC312bU0F9TRUNhAY76OltJmOmu7aa/uorW8jVZNL+2aHto13XTq++jU9dFS3Ym+qJnmkhYaCxuE5sViPU2lDTRVtNJU2Uartp/mmn6aqrpp0vTRte3e6huYEFoM+ybp6nxLT68gWvX2TdLR/Y7W9rf09k/R3TdBV/c4vX2TDAzO0N07Qde2iNXdKwhjXd3v6Oh8S1v7G9o7xmjreEN71xitXWM0t76kre017a2v6Gh7TV//FH39k/T2jNHb/Yaerlf09b5moP8dw0OTDPSPMzgwSX//BCPDUwz2v2N4aEoA0Q/OMDA4zeDQBKOj04Kra+gdI0PvGB16x8jgOM9HphnqG6e74zm9Pa/o6xmjt+sNPZ2vGf6PwDUyzeDAO0aGJxgemqC/b5yertcM9L1ldGSKFy9meflijldvPvLi1XtevpjjzeuPvH41x5vX87we+8SrNx95+foDb98u8ObtJ16/fs/Y6/ntCOQC78YXGRv78GPfjn1g7LXQ3ji2HWl8++4T4+MfmZpeZvLdItMTSz8YWR/nN/nwfpP37zeEnd9gdnaV97PrzE4vMzf5gcnxOWamFpiZWmRmeoHZ6UVmJoWY5PTkEnOza8y/X+f9+1XmP6zzYX6NpYUtFj5usPBpg5UlodlQELcEl9XHD2ssftrk08IqH98v8fHDIoufVlheWmdlZYO15S3WVr9sc7UEXtbKshCPW1v9xuryN9aWv7O6LDT6LS99YXn5K+trf7K2+pnV5U3Wlr+ysf4n62tf+PL5L75/+4dv3/7h+7d/8/nzn/z1/d9srH1jdWmTlaXNbcD9JiODb+kfGEOj6eLatVRCws6j9g7BVeGPh3cYMvUxpAp/ZKoj264tP1xUQUiVQTi6+eHkHoCjPBB7V2+cZUFIPA7j6h1MYOhJziUmEX/5MhFnYgiOPEHoyVOci4vl1PnTXEiMxdbRkZ27dmNtY4uVlS2WljaYHTBHJBLhKpMRfeoEKTdT6Bhup3Okg9beLnpGR2nuGaSt5xlTs6tMTC0zPbvKhw/C3/LDh02mppa2mVsbLG3D+ldWvrK5/vePJsnPW3/z5Ysgam1t/cO37/+PjfXvbGz8xerqd1ZXv7O0tMXK8hZbW0Kz5OeN73z9/D9srv/N5ubPiOLP+Tk/5+f8r5jrDyp9r9yr4OLtSlLu1hB/s5Kr9zRcu6/jyr1aUu5UkXCjjJQ71Vx5oOdWaiM3H+m58aCOG4/03Hig5eYjHdcf1HLrkYYr92tJuV3B2Yt5nLmYz+nkXM6m5BFztYi4G6XE3ygn9rpwxt+oIP5GOTcf67n2SMvlPzTEXivlt4v5nEzM4WRiDicSszly8gHHTj/iyG8P8Y++S+Dxe/hG3MEv4g4B0b/jE34b7/A7+ETcQXHkCi6+ibj4XMDR4yw2Lsexkkbi4H4c80NHOeAYzH67w5ha+QkRRBM3DExF/GIk4l97HNllImaniRgDUzcMTN3ZberO7r3umBxQ/HBkGe5XsGuflD373dhhKMbAVMIOIxE7jJzZZSJi97bAtc9Szi+7BfHqlz32/LrHAaP9LuzZK8XIzI1dJi6CA2z3IX7ZY89OE2cM97mw76AH5rZeGO1349fdDvy624Fdxs7sPeiBqbmS/ZZe2DgdwVYciqXjUeydQ3B0CUfsHiXA3uXR2xD5SCSy44jdopG4CyKX2C0CiUyIH0pl0cIpF05XZRRSZQRSZRQSVTQunieRqk/i4nkaF/VJ3NSnkKpO46T4DZHHGZw9zuEkP4Oj7DTOyvOIVLFC46EqEZH6As6esUi8hSiiq08Cbv4xuPmdRx0Sg29kHL4RCSiPxeDqex53/0RcfC8g8bqAyDMBJ/UFnNRxOKsFJ5izKhapdyzO6nNIvWMRe8Xg4huHq18cbv4XUATGozqWhOpYEh5HknDzi0PqfQ5n9RkcPX7DxvUUFuITHBRFYSGO5qAkGktJtCBuSY9jIYnCxuWkIG4dCuWgKAJTu2Pstw9hr/Vh9lkdweSg0G5oZLF9HvT/4doyPOCH0QE/jMz9MDT3xfCAH3sO+GB4wAfDg76Cg+uAH3v2+2Bo7ovRAV8MzLzZuV+JwX41u0zl7DSWs8tEwS9Gruwwdmf3fjm/GEr51ciVHUZu7DByZYeRK7/ukbLDSLK9UnYZu7LT2IUdhlJ2m8gx3qfmgLU/5tZ+HLD2Zb+FN+Y2/lg7/MedFYGdsyBgWTuHYCMKxVYUip0kHDtxGHaiUGxFIdhLwrCThmLnEoqdNFhYSSh24m2ByzkMa6dwbBwFVpeFfQgHbMKwtIvgoH04lnZhgqvLOpSDNoLDy9ImHHOrECxsI7CwE4D0NocisXGMxE58EgfRCcSSkzg7h6EUHyNQGYzdQQf2GxlzwMgAJysz5CJ7vGQi1K7OKCQOuDlZI3W2xk1kibfSmZhTx0j9/SLa4j/o1KbRqXtCa8092qtv01Z1k9by63RW36FT85BOXTottWnoK57QqM2hMv8m1cV/UFv6hIbqJ2hL7qEvfUhJxk1y71/i4ZVYblw4S/KJE8SHnyA29BxRfmcJ8Y4h2DueAGUcgeo4jngKzwGeCXh7xOOpjMdbnYSnOhGVKhm16iLeqhQ8PBJRq1LwVAuNjm6yJNxkAsxetg2vd5MlI1Ncwl1+RQDUK68iU11HpryOh/om8m2hS6G+htrzGj4+Vzjid5mIwBSigy6SGJ7M7dMp3DiVxM2Tidw+lcDj84k8PB1HesINGh7lUhp9kqqwY5QdDaDAz5vqqDBqwoLRHPanSCahVu1OqYsjVQpXar08qfHyQh8QiD4wkPqjwTRFRFEfHokuPJKWCwk0xSbSduEyLXEXaUm6QvPFG7Rcu0/TtXu03XxAx50ndN5KpfP2E/oeZDOYVkjvo2x6U3PpfpzNYEYRQ+mFDGcW87xQw3B+LcO5lYzklvE8v5yRgjIGi8royy6kJ7uY3twKujPKGcypYjCvmpEyPUNFGgaL6xgo1vKssoFXta282haxhsrrGCysYaCwlsESHT351cy0j9CRX01LTiU9RXq68jX0FGjpyqqmM6uCrtwq2nMqacgopS2vlvYCDY2ZZXSVNtBRXEdjRhktmZV05NfSV6inNb2UxvQSqu4XUPe4mLoHeTSnl6J9KjicWop0NOUL0buWggY6SprprWimIadSiOdlCwJXfVY1urRKap8UU/2kkOrHxegzqqjP09Be3YImpwZNTiU1WWWUpeZR9bSIqoxSNJkV6HK0aDKrqE4toy6rBl1aFfqnpdSnFqN9mI/uQQG6B0XoHhSjfVBMzcNiKu4XUHEvh8oHedSkFtOYU43mSQm6tCrqs7XUPClDn1FNTa4OfVEzDQWNNObX05hXhy69Cm1aFdqMMurSStGnlVGXXkFdegWNORqacnSCSytXhy69El2OhrqiBhq3HWz1eXrqcnXU5ejQplcL7Y2ZlT8Erpa8OhqyNeiza9Dn11FfoKOptInmshaay1poKmygQ9NHc2kL7RWttJa30lrVgb64nuaqDhpLmmkqahAA9YVaGsqaaK7porm2mxZNHy1V3TRWtNNU00Nn60v6+t7RPzBF38AUXT3vaG97Q0fnGIPb8cOOznFaWl/R3TfO4NAMA4Mz9A3M0NX9TmhL7BV4W/0D0/T1C9s/OEtv3ySdHWO0d7yhq+cdvf1TtLa9oaX5DXrdCPX1w7S1v6az8w1dXWN0tr+it+s1XZ2v6Ol6w0D/O4YGBeB8X984A31v6et9TX/fOP0DkwyPvGd4eJaBgQmePZsW2hEHxng2PMHIwFuG+8fp735Nf/drejue09v1gt6e1/T3vhUikIOTPyKKA/1jjAxNMDoyycDAJH09bxnsH2docIKXL2Z59eoDL57P8vzZrMDfevOJN6/neTv2kbfvlnjz9hNv3y0xNr7Iy1fzvHgxx4vnwt1Xr+YZG/vEmzcfGRv7IDQ3jn1kfOwj795+4t3EAtNTK0xMLgrQ+OkVpt8tMf1uiZmJZebnNvgwv/WjPfE/McW5mTVmp1Z4P73I3MQ8s1MfmJn8wPTkR6YmPzIzucjs1BKzU4tMvvvE7PQyH+Y3+Phxi4WFz0IMceGz0Fa4uCk0HS59YWnhC4sLWywvf2F54TNLi19YXNhg4dMaS4trLC+usbSwwsryOivLG6yuCALX6jYgfnnxM4ufNlld+crqihCPW/y4xsLHDQEav/SFteUvrK99YWPtC1+3/mRr80/++v4337/+zdbmN9ZWt9hc/8rm+lc+b/7FytJX5uZWmZ5Zp6P7JalpZYRHXiA4LBa5KhQPz1AU6qO4eQTiogxA7nUMuecRZF6HUfoeRa4+ilgWgER5GCdZAI7u/og8Ajkk88fd+yjqwAgCQ04Sff4CydevkZ6TQWZOBvGXkzkcHIrKy4fAwAB8/f049dsJrG2s2bXLgN17DDEyNuGghRWWVjZY29hi7yzBRe7B2QsxDLwYoudZL9omLQsbq3QOj9DSO0JL1zPeTi4y+36NmfdCScCH+U1mZpZYWNhiYWGT5eWvLC5usbLNN9sQxCm+fPkfPn8WOGTr69/5/OUvtrb+Yuvzv1lf/5PV1W/bjLPPrK9/5+uXv/n8+S++f/03m5v/sPmTwfVzfs7P+Tn/O+ZBVoPv76l67j4VAPE3HtVxN7WJW4/ruflQx63Heq7cr+b6H3ruprfye1oTd582cie1mesPdNx+Us+NhzquPajlxoNaLt2tJP56KWdTCjh7qZCzlwo4d6mAs5fzOXupgJirJcTdqODc5RLOXS4m7kY5yXequfh7LfG3KjidUsDx+GzBsXUhm1MX8wg585jDJ+/hE34bdfBNVMeu4XHkKoqgy0h8LqA8cgU3v0Rc/RNw8UtE6p2ASB2Lvew01tIoLJxDsHA6xj7bAIwtfDCx9GGPmQeG+xXsNBKx08hJELaMRewwFvOrkQgDU6G9cKeRC7v3umG43409eyXs2Stll6mEX03/A4gXYbDN0hKaEg/xq6ETvxg6scPQiV/3OPLLHgd2GjthuM8FU3N39lko2HtQwZ69Luw2kW6/X4SFnQ8O4qM4uoTh4BKGlWMA5jZeWNr5YGalxMYxEDNLNWJZFE6uETi5RuIgDuOQOBSRWyQSd4GxJZFF4+JxArEsCudtTpbIJQLpdkRRKt9uRXQPx0WxzeNSROOuPoGL6jhS9QmknicRe55Gqv4NiddZJOrfkHqexdU7BqlnDFLVOcSq8zgpz+MoP4uTxzmcVTE4KmNx8IjF3iNOcGJ5xiP1TsLVLxFVcDIeRy7gFXYBz9DzqI7F4B5wDhefGESesTirYxF7xuGkisXRIxaR+gKHPIRSALFaiDiKVOeQeJ3DWX0WqU8Mrr6xuPnFoDwcj+pYIooj8XgcTUTqcw6R5znsZSewl5/CyuUEew+Fsv9QKAecIjBzisTcOQILUaQQPRRFYu4UxX6HEEytjmBifRgjy0BMrI9iahW0zdEKxNTqsCBqWQhrcjCAPft9BJHLzI/d+70x2O+JwX5vdu1XY7BPze793uwx82WPmZ/g1tqvZtdeD3bslfOriYydJnJ+Nd4WsQzd+NXQhV8NXfjFUMovRlJB8DJy41dDV3YYumBg7MYuYxdBoDWVYbhPjomZkv0WPphZ+GNu5Ye5rT8HbQI4aB+IlUMQNo5HsHEMxtYpGBvnUKwcj2IrCsZGHIyNKBgbcQgOLqHYS0Oxk4Zi7xKGnTQcW3EItqJj2Dgfw1Yciq1IEMCEzxBg9NaOYVjaH8PSNpiDNqFYbscTLWzDOGgTirl1yPYKQtfBH6/DMLcOw9IuioO2kT/A9LYOx7FzjMLBIRR/3xjMzSTsN7HAcOcO9u78FQvDXRzavxNv5wMEy+wJdHdG7SZB6e6Km1iM5JAjh6wtcBfZEBms4ualU2Q8SkJf8Yh2fTp9jbl012fRVZdNd0M2HXUZdDbm0dVSRIs+k8baTJpqsqjIu0Fp7jUaNOk06HJorE6nsTYdbfljch5e4s6lM1w8E0nyqRPEhERxwj+SCJ9own1OE+0XS4RvPMGesQSq4ghQXSDIMx5fVTwBXsn4e17ER5GAl/ICvqoEfNQpKOTxKBUJKD0SUMgvoJAn4y5LRi6/iEJ5GZlHCnLVVRSqq3iob6BQ3UCuvI5cdQOV10081NdRed1C5XMDT59bqFRX8fK8hq9nCod9kogOuUHk4UucDb1E8vGrJEQkcSf+AbrCVqofF1N+7R7aW/fQ33lA84NU2q/fRBMdSUN0GPqww1T4yKlSuVPppaTWz4e6wADKPRRUqZXU+PlTFx5KfVQ07fGJNJ4+R8uZBFpjkmmJT6Ex+Sr6C1dovHSHrlupdN5KpevOU7rvpdH/OJeB1AK67z+l/2E6vQ+zGHiSy/PMIl5ml/Miv4bR/FqGc6sYzC5lMKeU/rxiRsoqGS2upj+vnJ6cMnozKxjIrqY/t4qe3Co60osZLtYzXKrneVUjz8obGalqYqi6mTe6dkHgKtYwVKIVxKvsClqzy+nIr6WnpI6OvFq68jSMlDTSnV1DV04V7TlVNGWU05pTTVt2FS0ZJXTkaGjP0dCVW0tXbg19hTr6C7T0ZlbQllaC7lERnTk11N/PRnc/k9qH2TTmVtGQV0tddhWNWbV0FDXTVlBPd0kDTXk1aDPKaCrU017WSF12JZqnpTTn1KB5UkTNoyKqHxdR+7SUmtRiNJkl1KaXoMupoPxJHhVPcqhMK0KTWY4+JjOV1AAAIABJREFUW0NtWjm1qWVon5SjT6ugIb0C/ZMidA/z0T0sRPe4GO2jImoeFqF5Uob2cRnaJ8VoU4vQpZfRkFlF7eMSalIr0GdpqHlcgi6tkpqMavS5ehry6qjL0tKYK7C26jIr0aaXoU8vQ59eQf02p6shu5bm/Abqs7W0FDbQVCC0R+pztdRla9Bm1VKXraU+RyNEHp9WoEkvR5ddTWOelqa8OjrLWmkqqKO5qIH2qjaaSxtoq2qntbyJ1uIGmgvqqMvTCiD/3Gp02TXo8nTU5mqoK2mmrrCeugItDYV6dPk6Gqs7aKzto7m2l+bydlrL2mgqb6Oxuod6zQBtzS9obXtDe+cYnV3jdHWN0z8wzeDwDAODU3R0vqWl9QUjz2YYGJpicHiOgeFZunom6O0XOFsDQzPC14fmGBicYXhkXuBu9QqOr57eCXr6JunofEdL6zjNLWO0tY3R0/2O3u5x2ltf0tn+ms6OV3R1vqa7843gJOt5KwhdAxMM9b9jeGhCiCwOTjE0OMXIyCy9fRMMDU9styROCULU6DQvns3yYnSa5yOTDPeP0df9nOGhcQYHBOFsoH+cgYG3266ttwz0jzMyPEVfv/C6r+8tI8NTvHwxy8tX73n18j2jo9M8fzbNm9efGHv9kZcvZhkbX+TVm4+8HV/i1dgnXrz+yJu3i7x6Oc/Y2wVevPrIyLM5Xjyf49XLeV6//sDYm0+8HfvExLtlJieWmJoUGhGnpoTn6ckl3s9sMje7zvz7LebmNpibExhZ8/MbgqNrdoNPs+vMTXzk/cQHZqeXmJ6YZ+rdeyYn5pme/MT76WVmJxeYnVwUGhHn11n4tMXHD+ssLW7xYX6NlZU/WV78wvLSFxYXt4Q7CxssL22x+GmThYUtFn+0Ja6xsrzBytIqSwtLbG58ZW3tG+vrX1lb+87qylfWVoW44traNxYXNvmy9Q9bG99ZX9sGy699YW11iz+//83XL3/x/es/fNn6i89b3/i89oWFj8t8ml9i4dMaHz9t8ubNR+qahkjNqOZC4h8Ehcai8ovCVX4YuVcwUnkArh5BePmFoPQ+jIfPUZR+R/EOCsPD9xhunkdwdg/AyS0AkTwIF89juHodQ3U4nKPRpwn77SwXUq5w694DcgvLaGxtY/TFc168fE5eQR4RkcdRKDzw8/VBLBZz0NKC3Xt2Y25ujqGRITY2tkjELljZ2GFhbYvUXY71IUdCwsPJLy6k70U/LX0tjI6/omtkkObeQTIKqmjpesHM3Bqz82tMTq8wPbXCh49bLC1/Z2Hxi9A6ufx1m7P1N+vrfwlxxI2/2NoSRK71tT/Z3PqTzc2/2Nz6h8+f/2Fr6282N/8SWik3/+Tb93/z59//j29f/x+fv/xfNn9GFH/Oz/k5P+d/x6Tldfg+ymomNbeV1Lx2UnM7SM1u44/Ueu4+1nIvvZG7Txu48VDP7xmt3H3axM0nDVx/WC84vX7XcuX3Gi7/XsnV+1Vc/r2auKslnL1UxJmUQs5uNx2eTsnlt+Q8Tl8s5ERSPicTCzl7SRC5Yq6UcvZSMScS8gg7n86R3x4SdPwRR049ISwmndCzTwg6fgfV0cuojl7F1T8JZ1U8rr5JHFKcxd0/BVlgksBVUp7BQX4Ge9lpLEWRmDuFYO54jP22gey18sP4oBdG5koMTN23I11iDEyEtsJdxmJB4DJx4VdDZ3YYifjVSMQvRs7sMhbx6x4HdhgJnCyDvVJ2m7pgbCbHwETKLmMJvxo6ssPYmV8MhabDX3Yf4l8GDvy6xx4DExHG+92xtPNhl7EzO4ydMTB2xsDEGaN9Llg7BOAgCcXJLQqRexT20nAcpGE4SsM4JA3F2TUMJ9dQLO28kMijcXaPwtElgkOSCByl4YjdonGRHRdaEeUnELlHIVWcRCKPFiDw0ggkbpG4yKKRyCJw8YhGqjiBi8d2e6L8OC4eJ5EoT+KkPI6z6iRir7NIvc8g8RLEJInnecSe53FWn0fsGYfYMwaROgZnxTnE6lhE6lic1TE4qWJxUsUh8YlH4h2Pi08S8sOX8AxNwTMkGa+wC6iOxuLqfx6p9zlEnucRq2MRe8birIrhkMcZHD3O4yA/u83LOoOj/BROHmeFhkPFKRyVpxF7ncXV7zzuAbHIg+KQB8WhDk7G40gCLn4xiDzP46g4jYP8DLbuJzGxO4KhZRBGFocxtAzExOYIe+2OYuYYgZlDKHttQzCzOcZeyyM/RCyjgwECAP5AACYWhzG2CGC3mS8793kJ/KwD3uw288LATOBmGezzYs8BHwzMPDHYr8TwgCdG5j4YHvRiz341Bns92LVXiMTuNHHnV2NB0PrFSPpD2Pp1j/D8yx4pv+yR8q890h/urZ2GrhgYu7Nnr4K9Bz3ZZ+HLPgtvTM3VmFn5YWFzGEv7w1gfOoKl3WGsHI9g6XQEW+ejWDuHYO14dDt+GCy4s6TB2EqCsXcJxd41GHtpKLaSYGzFwdiKQ7BxPoqN0zFsnUOwcQ7FRhSGrXMoNk5hWB4S1sIhBEv7YCzsQrG0DRPEq22XlrlVCAesgjloE8YBq1BB1LIK4YDlMQ5YhnDAKpwD1tGYWUdiZhGG1aFT2Dr+hqPkLI6i35DJTiKVBLHXxBqjnQYY/uv/w8bwX5zwcSQr6RhZcaGcVCpROMpwdfRAJvFC6RqAzFmFi8gVN6kTCjcn5K6HULo7csTPjZS4KLIfXiXv6XXqqtJor8uisz6f7sZc2hsy6G7Io7suj66GHGqK79NSl01bUxGdjXloy+5SnnuV6sLbaCufkJN6hfT7Cfxx7Rx3L57mVnwMicdPcjIwguP+Jwj3Ok6I51lCvWII9YrlsPo8hz0vcMQzgWNeSRz1iifYO57DXkn4qhLwVSXi45WIUh6HSpGEUpGChzwFD0USCmUycg8hzuihuoJCeRWl+gYK1XVUntdQqq/hob6Bh9ctPLxvolTfwkN1HaX6Ogr1NTx9bqH0vIaPz1UO+1/mqN8lQgMvE3f6KXEn7nHpxGVunU7h5tlr3I29TmHSDarjLqCPjaH6RBT6UxFoQoPQRhyj+ogvtQGeVPuqqVHLKJaKKHJ3oyE0jIbjp2g4dQpd6AnazifQFp9Ce/J1mhKu0HLpDq1XH9B2/RFdd9Lo+T2T7vsZ9D/Kpf9xJkOp2Qw+zmYkPZ/R9GJe59fwLKeSkbxqRvNreVZYQ3d2Ef1FlQyWVjFcUctAfhWDBdX051YzmFPDaLGOgYIaevMq6c/X0JtXzWiFnqECDYNFWp7VtvKitoWRMi0va5oYKNHSXaShs6CG7oIaeoo0dBfp6CnW0V9Sz2BxPQMFOnrzaxgo0tGYWkxrRjmtaWV0ZJTSk6WlO0/LUEkDQ/8/e2fd1Oa+sOtP8O46WtqiFSwJwYIEp4aVQoXSFqv76lpd9eLuDhEI7i5V3KG41JbuPedjXOePJ6v7nK/wTn8zzyShyZOhw1/X3Pd156jpya2iK6OcjtQy2tPLUD3JpPJJFppXuVS9zEX5PI3a1CIqEvNRppRQm6GkKrWSukwFDTlVNORVU5ejoq20kZbiOmoyy6lNK6cuvRxVfB6KlzmoE3KpSsylKrEAVWIOqpRCKl7mUBqfSUVSDhVJeVQk5VORXEhlcjGKpCJU8cXaNFUhile5lD1OpyqhEGVCAZUvc6l8Ifi3lC/yqXwlLBpWvsqjKrmYioQCyuKLqUwsRpVUJLi4kkqoSCmnKktNVZqC2qxq6nKqqEopQZ1ajCqllKqUUqrTFVSnKVCnlAsurfRK6vM1aLKrqc5SUZ2ppDZbTV12NdUZSsG5lalCkVaGKrMCdZaCqmwV6kw1ygwFmmwVjcUNNJc1Ul+kob6oFk2OcI+anCqqMsupyamkNldFVZYCTY6amqJ6GspbUGWp0OSqqc5VU1PcQF15G5ryDmpLWqhILaMuv5b64gZqKtpRV3ShVvSiUPZRXt5FS9sw9XVvqKt/Q03tIPVN72ho+kBbx4hQC+ydpKNTcHK1tI3S0jZKW+cY3X3TdPUIqa6W1mHa20dpaHxHS+swrW0jtLSN0to+QUPzCPUNH2hsGKK5aYjWpg90to7Q1vSB5vq3NNQN0NQ0SFvLsFB77Bilo22I9tZ3tLW9p7NzmJ7eSXq7JxgcnKarW5DY9/SM8fr1DAP94wy+nmSgf4y+3lFeD/zj4Rqmt3uInu4hujo/0NM9QkfHEJ1dI/T0jAkQrWectg4BqvX2jdHbO6ldWxTSWAOD0/T2T9A/MMlA/zSvX88xODgtLEq+nuHdhwUGBmcYHJxh6MMiQ+8XePd+njfvFhh8O8fA4CRvXs/w5t0s797PMTK0yMjwIqMji4yNLTMxvixI5sdXGB9bYXpig+kpIak1M73B7PQGMzNrzM9tMT+7yfz0JvNT68xMLDE9scT05DKzUytMji8wM7nI9OQyM5MrzE6uMTO5wszkMnMza8zPrTM/t8bszDIf5ze1YOsTM1PLLMyv83FhU/A7LX9mcX6dj9oFv8XFLZaWNlj8uMbSx1VWltfZXP8qrCVu/KZ1Qn3VXoIQfXFhi5WlL3z+9CdbW99YXdlia+Mrm5tb/Pvvv/n92198WvvC6tInNtZ/4+P8GlOTH3nzeoTqmg6eJxZw72Ea3scu4iQPQeZxCpGTP3Yux7GSemHr6IXY0QtHFz+c3H1x9zmBzPsEjh7HcfUJQuYdhEh2HDvXkzh6BOJ5IpyTYZc5G3WTmFsPefj0BYnpGZRUqGlp76Wvb4j3Q1OMjM/yYWicgoIy/PyOcfjQYcRiOwz37mOPjj57dHSxsbVGR18PkUiCra0YV3cPJPYOHLK0wvzIEVzkcuJTE1HUqWjubqC5t42m3jaqmptQ1rdQWd3O6ISQ3pqcXuf90AITU2t8XPzKwqLgQFtaFCqK62vf2FgXKogbm3+yufnHd5fZ6uoXNjZ+5/Pnv/m0JSS8BCD2G5uf/uDrt//w5du/+frt33z+/DdL619+AK4f58f5cX6c/w3nVWqdT3x6PYnZjaRmN5OW305aTjPx6fUkZjaSmNXKs+Q6HiVU82tSHQ9eVnP3mYpbjyq59nMxNx+WcftRGXeeFHP/WSU3fi7mygNtgutGNpdv5XDpVjaRN7OIuJHBuWsZRN7KJfJmPhE3com4nkXkzTwirudyJi6D0MtJ+J95invgA5z9b+Ed8gt+YY8JOP8M7+B7eAbdxcH3CtYul7Bxu4iNSyT2nrHCQqJjOAftz2DpdJ59R06y/9BxjC2PY2jurQUNHuw54MrOvY7sMRIA1y5DCbsNpew2dERnrz07DUTCzw3s2KEnYYeehJ0GInboWbPbUMweIwm7DUTs3mvLLgMx23VE7NITsUPXlm17rNima802HUu26ViyS8+WXXoidI2k6O21x+yQF2KHYA5ae6O7T4zePjH7zGQcMHND7HAKsUMYYqczQvLK8TQSxzCspcFYigOxkYYgcTyNgyxMm8wKw9ouFCtJCLbSU0hl53FwicDB5TxS2RkkTuFInM4gcQoTxPEOpxE7aiuMTsI9HFzOaeGW8FmxawS2LucRySOQeERi5xmJg88lHHwu43w0DqlnFFLPKCSeAowSewjPRW5RiNyjhZ97RiP2jEEkj0bsES2I5H1u4Oh7DZej13H0uyrAMs9L2HlFY+dxGbFHFCK3y4jcL2HjGomVc4QggJdFYC07h7XLWUQuEdi4XUDkHoHUIxI7r0vYeV1C6hOJ1DsSqc9F7H0u4uQXhb13FCKPSxxxjsBMEo6xKIQDNiEYHDqBvvlxYcnQzB99i6PstTiGnrk/e81Pomd2DEPTo+gb+2Fg4o+usa/28sHAVIBdusY+6Oz3Zvc+T/RMvNHZ78Hufe7s3ueOjpEnu408hMqhkSu79jqze6+Q0Nq+14E9Bo7sMnRk117to4Hgztqha8d2XTE7dKRs07Fjm46Ef+0Rs22PhH/p2bHLQIaOkUy7jOiOkYkXZoePYnrYH+NDfphbHsf0iD8WVsc5ZBPAYdtArMXBWNoGYikJ5JAkgMOikxwSB2EpDsZSHMIRu2ABakkCOCwVYNZByUkOiYI4LArgoCgIC5sgDtoGcVAUyEHrAA7bBmOhXVi0sA3F3PoU5lZBmFsJS4xmlqcwOxiMiUUQJhYhmB0Kw/hgCCaHgjG2CBaE8+bBmFqEYGIehLFZMMbmoZhbnsPsyHlMD57G3Oo8h2wjsZJewtouEmeHczjZn2D/Xgv0du5g387/wUu0n4r4WFqz71L00xUifE7h53YOd6ezyBxO4S07g7P4JJ5OQTiLXHG2tcPZToqnmysuDmLkDhJc7W1xd7TG38OeUydcuXYpiOyEe1TmP6WuJJ4WdTrNqlRa1Wm0qNJoqcmmrTaLJnUyTaokqkqeUJb3C5XF8ZTmx5Od/islRQkkvLzHy8fXeXInjntX47gRcZmoU5FEBV/iUmAkF45FEORxngD3S4R4RnPGN5bT3tEEe8VyzDOWIO9rHPeMxt89Fm+XWOQucbjLruDmHIdMdgVn2VXcXK7h5noDN9dbuLjewt3jHq5ut3F1u4PM/Q4yt7u4ut/BTf4Aufw+bnIBfsnl93HzvIe7xz3knnfx9LiPh+d9PD3u4u9xg7P+V4kJjiMq8BoXA65yI/gqT8NieR56gYTTEWRHRFIcEY4i6jwlYScpOion18ORHEcbip0lFMscUJ84SuWJkyiCglAHnkZzLpKaqDiqLl+lKuom9fef0HD/JfX3ntP44BVdzzJpe5REx9MUWp8n0/EqlbfZpfSm5tObks/brHJeZ5YxmFHKm6xyetOLaU7Kpj29kPbsIjpyi+nOKaM/r5LenEo6M8vpyi6nM6uC7jwFHdkK2jIreFtRR09uJW9K6/igaeetsol3lbUMlNYKcCtXQVNmKV15SjpyymnPLqc9u4KuPDW9+Rr6i2sYKNHQnllOY3IBzcmFNMfn05ZaQke6io4sJR1ZSrqzVHRlKWlNKaYzvYLu3CqaU8oof5SB8mkW6ld5aOLz0bzMoeBhEgVPMlAnl9FWUIcmvQJNhgJNeiWa9DLqsyqpTi+lKqWYunQF1UmF1KUWU52Yi+plBuqXmdSnFFOTkEt9eima1CLK4zOoSMimIiGHyuQ8KpPyqUwspDKhkOrkMqpTilElFqJKLKLyWTZV8QVUJRShfJFH5bMsKl/kUJVYRHVKGYqkYhSJhai1FceK+BJUSSWoUkpQJhVTmVxGZWoF6qwqqjPU1OfVUpevQZlajiKxhIqEAioSClAklqBKLacqVfj9GvNraStrobagjuqsaqoz1FSlKlElV1CVpkCTqUKTpUadpUaRUYkyoxJFegWq1Epqc1Q0FGqoLayhvqiOhtJamsoaacirQpOpoD5fQ31eFbXZaurzNALIylHTXNFKc3kz1blq1BkKavNr0eRpqC1poL6ig+p8DVVZ5VTnqKjJ11Bf0oSmtANleScKZQ8qZTdd3ePU1bymqrqf0rJWGpqGaWoZprF5mLaOcTq6pujumaaja5rWjnE6uibp7J6iu2+a3r4ZurqnaG0bob1tlJaWYZqaP9DWOkpr2xj1jcPUN43Q1DRCc+MH2ltH6Godor3hDe0N72hqeEdL43uamt/T2jxEY9MHWlpHaG0doqd7lK6eMXr7pujpn6arY5zevinhO3snhBRX3ziDgxMMvpmir2ec1wOTvBmcoL9vjJ6uIbq7PmgB11s6O9/T3T1K5z+rjT3CcmRb5whtbUN0dgzR3zNBb/c4b17P0N8/RW//BN29wvf29c8yMDjH4JsZ+vqn6R+Y5sPwAsPDS4yMLDI6/JH3b2d593aW14PTvHk9zeDAOK8HJxn6MK8FWx8ZHZ1nYnyF4dFlxsdWGRtdYmJ8jbHRJabGVpkeX2F6fIXZ6XXmZjaYmVnV+rg2mJ1eZ356ncWZdeamVpmZXGZKC7pmpleYnlwVPje9wdz0OnPTa8xOrzA1scDi/DqLCxt8nN/SQq813r4ZY256maXFDZYXt1hZ/szyx01Wlj6x+HGTkeEpFuZWWVxYFdxZq1usLG6wpl1MXF35yvLyJ1ZXv7K+9hvra19YX/vC5vrvfPn8J18+/cHW+m98+fQHX7/8xtbmZzbXv7A4LUjuZ2Y26O0dpayyiZ8eJRER9RPuvuG4eYbh4ByA2NEfO+fjiJ38kcj8kTj5InH2QeZ9EjefQOxc/RDLfLFzO47IxR8Hj5M4+QTh6BWIX3AEfsFnOHMpjsLyWqpqO6lp7qWt6x3t3W/oG5ikf3Cc4eF53g/NMDQ6x8DgMOVl1fj7n+DwQSv27zdmj44eujqG6Ojoo6Ojy449uzAwNGTfvgMcMLHgkKU1Rvv2Y2ljzV4TE7yPHeVZciItvU209LXS876Plu5WSpQqMgvKGHw7w/uhOcYnVxkeWWJkZIGF+U+srHxjfn6NpRVhFfHTpz9ZX//G+vofrG38xeqq4OUSYNafbG7+xZdP/+HTp7/58uXfbG39wcqKAB6/fPmbL7/9zeevf7K1+Y0vX37/Abh+nB/nx/lx/jecxMw6n/jMWhKzG0nPayM5r5WkzEaep9TzPK2R5ykN/PJKzf3nSn5JrOfmo0quPawg7kExV34q4ubPZdz4uZhbj0u5/nMhV34qJO5ePpdv5XLhuuDgunAjk3PXMjh3LZOI69mcuy4kuM5dy+Lc9SzOXMkk8GICR8MfE3DhOd6nHgoLfLJLSDxisfO6jpXrJUTySzj6XkMkv4i55DSmtiEY2wRzyC4ME+sA9lsHYGR5AjNxMAYWPuw192GvuTcGZh7oHHBDz9idXUZO7DYSwIPuPid2G9qzQ1/ELn074dFQjO4+R62DS5DLb9e1YbuuNdt0rdihZ80uA1v2Wbiwx9COPXul6O1zwNDYmV2GInbo27BT34ZdBiK269iwbbcVuw0k7DNxQewYgtQljIPi4xw45IG13XEkTqewtQtC4hCMxDEUW4dTiJ2ElUOxYygih1BspIHCa+3Cob3sjBZinUHsEIaD81nsZeeQOp/Dzikckf0pxPansLUPQeIkJLekzsLaoUS7oCh2CsPBJQKJYzi29ucQOV5A5CoAQ4nnZe3K4UXsvS/j5BeF89E47H1ivgMpiWc0Uu9YpF6xSL2uIPW6gsQjBnvvOCReMUg8Y5B4CMDLTh6HnecVYe3Q5zpSrzgkHpcRu19E4nkZsVxYvBTJL2Hjeo4jzuFYu57DxvUclrKzWDqfwdrlLLbuAnhz9L2My/ErOPrF4ugXjbN/NG7H45Adi0Z2NBaRPBJL2XnMpWHsswrC2CYYY+tQ9h46KdQPzU5gYHH8+6Khnokv+qbHMDQ/hr6JH/omx9A3OYqeiR/6Jn7oGvsKwOuADzoHvNHZ74XOPk92G8nZvU/Orr2u7Nrrxh5DN3YaurDL0Indhk7sNnJit6Ejuwwc2KYvYZe+Azv17dhl4MBOQyd26EnZpiNi2x5b/mePDTt07PjXHjE79KRs17Vjz17hPjsNZew2kqG7zw1dIzf09rlidvgo5kcEoGVudYxDtic4Ig7AShKCpSQIK7tgrO2CsbYP5pDkBFZ2QmrLUhLIYVGAALjsgjksDuCwnfD6oPgEB60DsHUIxcImEAurAA5qVxUtrAIwPxLAIetgLGxCsLAOwfyIALZMLYMxPRIiOLcOBmNsEYixeQjG5iEcsAjlgIVQUzQ2D8LUIhQTi1OYHjqF6cHTmB4Mw/RIOGaW5zC3OoeFdQQHbS5wWHSJw6JI7B3O4iILxmz/EQx2/AuTPf+Dj3g/iuQbNOf+TNbDWwR6R+DiEo2TLBYH58s4O0Xh5BiJhywSP/cIfF2CcJP44mQtw9PegVBvL0L9vXF3lCKxPoKbgwhfd3uC/V0JD5QTd+4Yv966wNO756jIeICm6Dm1Za9oVCTRVp1KmyaNJlUyjVWp1KvTURS9Ij/zV3KyXpCX85LSomRyMp6SnfmSxJc/8+zn2/x0PYYHsZHcu3yeW5EXiQ2N4nLQJaJPRhJ1PIJzvhc47RNJuFckZ/wvc9onmhCvWI7J4/B1i8HHNRZv11i8XGPxdIvD3SUON9kN5G63cXe9javrLdxdbyNzuYXM9RZu7ncE6OUqPHp43sdDfhcXVyH9JQCx28jl9/HwuI+H+y283K5z+sQtQvxv4O9+hWCva5z3iSH2eAxxxy/z6Nx1Mq5cp/L+fWof3kdzPQ7F5XDKw06Q4+VErpsd6qDjVIecQnXiBJV+x6gJj6Dt3i/0PI2n8e4jGh6+pP1xCk0/vaT912Q6nqTQ/jiRrheptD5PpuV5Kr2ZxbQn59KbXshARjk9aaX0pZXQl1ZET1oBnSl59GQU0Z5RQH18Om1pefTlVtJfpKGvuIaWjGI6sipoTS+lKa2Q7hwFXTkK3lQ08Ka8nvfqFiZqu+gvUNGVo6Quo4TWnErqUwppSy+mPaOEzpwK2nMqaMuqoCNbxUBJPX0lNbwubxAgWGYZ9fF5tGaU05pcSmtyKW3JpXRnKujOUtCRUkJrcgHNycU0p5ZS+zKfmue51MQXCFDpaRb1KcUo4vNozFbRkKWmKkmoD2pSimnMLKM1T4EmOZ+69FIaMhWoE/KpSS1Ek1iAJqUITWIe1fF5KJ+koXqWiSYpD8WrNCrjMyl/mUZlYgaKhFyU8bkoXhaiTihCEZ+HKrEIdVIxlc+yUT/PRv0ql6pXBahf5KN4lY8mtQJ1SjmVicWUx+dTl62iMrGIyoQSVMnlKJOLUSYXU5lcgiJdiTKlgqo0FbW5GuoL61FlqFEkFVOZkI8iuYjK1BKUKWWoUyqoSlfQUFBHbX4t6kw1Nbk1NBTUU5elpiZDRW12Fer0SlQZKqpyNSizq1BmKFGklaNKKUeZXEJVeiUNxQ00lzfTrmyhQ9VKQ74GTZaK2pwqanOraCiopb6ojuosJdWZSuqK6qkvqkWZoaQqp5q6gjoUqWVUF9T5WmOTAAAgAElEQVRQU9qIpkBDdV4VmrwaavNrqStuoEXZRb2qj1rNIJrqPqo13TQ1vqGx6T21dW++p7QamoZoaBqmruEDtfVvtfXECdo6x+jqmaatY5yunik6eqfo7J6io3OC1rZR2jvGhARX6whNLSO0tI7S1CzUINua39PTPkpH6xDNTe+or31Nk7Ym2do6RlPTBxob39PROUZnxzht7SP09gkVyO6eadraxunrn6G3f5b+/lm6ekbp7hulp2+Mvt5JBvsm6e0epr9vjN7uEfr7xugfGKOnZ5ie7iF6usfo6R6nt3ecrq5hensm6OwepaNzlLa293R1jtLdMcyb1wLc6uwapatnnJ6+Cfr7p4XveDNDT+8k/YNTDI18ZGhYWE18MzBNf+84b99M87p/grcDk3x4P8PQ0AJDQ4KLa2RkgdGRj4yPLTM6vsz4xCqjI4tMTa4KUviJVWYmV/g4t8Xs9DrTk6vMTK8wN7PBwtwWc9PrLMxssjizycLUGrNTK8zOrjE/u87M9DKz04Kcfn528zvgWpxfZ35uheXlTywvbfFxbpOVpS+sLn1hYXad6YmPzM4sMju7wuLiBosfN1hc2OLj/Cof51dYXtpgdXmTjfXPrC5tsPRxg42VP1hb/cLmxm8sL336Xo9bX/vCp60/WF/7xrq2vrix9hsry5+Yn1tjfm6VpaUvTE9t0NU7RnKGkstXHuMXcAk7lyCspH6IHHyxkXrh7HocmUcAEkdfxI5euPkE4OkbiL2rD7bOXkjdj2Lrcgwrex9EMn9kfqfwCjqLX9h5/E+f4eylKC5fu8LTV0n0DY7z7sMsbz7MMD65ytDYIh+GFxkdW2RicoWRsUVa299SUFhJenIOgSdDcZA6Y2F+EB1dfQwM9rJz9y4O7DfiiKUFZuamGBoYYWJsjLW1Faamphjt34e+0T78T5zk0tVoattraOlrpettD31DAyjrNWSXlFDT2MP7kQVGxhaZmBBqqjMz6ywvf2N+foOV1d9YWfnK2to3Vpa/srb2G1tbf7G+8Yf2+R9sbf3NutbPJQCu//D58198/vwnXz7/xR9//h++/vY3v//xH37//d/8/u1HRfHH+XF+nB/nf8X5NVHl88urSn5NUJKU2cjLjHqeJ2l4llTL46RqHifV8DC+mrsvVNx+ouTawwpi7hdz6XYesfcLuf5TCbceV3Lz1zKuPiwh6l6+UFG8Iawfnr8mVBPPXkvndEwaoVFphMWkExaTwenoVE5FJxMalULAhZd4Bt/HP/wRLsduIZFHc1ASzkHpGaxdLnHY4Sxm4hBsXCKwdTvLAcsTGB08hoG5LwcOH8XE8jj7LI9iYOGLvpkH+iZy9A64o3dAjr6JHJ19LuzZJ2P3Pi10MHRip76YXQZSdujasMfQjp0GYnYa2LLTQKz1cYnZYygsK+7Qs2G7jpDQ2q5jxQ5dW3bpC+4tnb1SduiL2KFnww59W7bpWLFDz1ZYVTSww8jUBSvxceycwxA5hmJlf4ojdsHY2Idok1RntQJ4AWLZOoQicjyNrUMIYodQJI6nsHMOQyr7B1CFCZVC2XnsXSKROp/VJrPC/7/7SBxDv8vlxQ4h2Dn+8/lwbO3DEDlHIJVFYu8eg9g1Bon8EmL3i0i9LuLgG42jXwzO/rHC0qF/FE7+V3DwjUPqHYPIIwaRewxieSx2nteQeFxBJI/BzjtWkMV7RWHnJdQEHXyvYO9zBXufOCSe0dj7xmHnHYNIHiXUSmUXsHYVqohWLuexlJ3BSnYOW/cIRO4XELtfxNrtAiL5RWzdIpB6XcTR9xKOvpeFFJdXJDL/aFyOx2LnfRFr1/McdAjjgHUQB6yDMRGHYmwTwt7DgeiY+qFnIlz6xn4YWRxnr8UxbR3RT0hoHfDT1g990TsgVBJ1jX3Zs88LHWNPIbFl5M4uI3d275ez08CJXYaO7DZ0QmevM7u+rxras0NPwr90bNmmI2KnnoQdumK269uzS9+B7f8kt/QkbNcTs9NAqCHuNnRip749ukba5JaxO7r7XNDbJ6S3jC18/h+n1kmOiAKwsgvCUhIoQC1pMNbSoO/PbexDsHUIxVISyBFxAJaSICztgzliF8IRbQ3RUhyEuU0gFlYhHLIJ5qB1sLC4aBWMuXUIB7VAy+xIEOZWwZgfEVxbpodDMD186rt7y/RgMCYWwRwwC+CAeRD7zQLZb3ICY4tg9psHYGwegtnB0xhbnMLEIhTTw+GYHA7D3OosZkfOYnb4HAetIzlsc5EjootIpBG4e0ZgdsAKo53bMdPZhqulAaXxN6nNekjes5846X0eZ+doHGRXsHe5gtQxDjvHaCT2l5E6ROPkGImLcwSesnMEeZwi1MWfYJkHTkfEyCytcBPb4iK2wltmR4CfnPAAHwL95fjL7fFzExN20pWfb54lN+EGyrxfqC9/SVP5K1oVCbSqEmlSxFNdHk926iNyUh+hUaajKEkhOyOe8uIMSoozSU1/SWLCL6TEP+Dl4xs8uh3LzahIblyI4M6FC9y/HEPsqTNEB53n8olzXDx6gYv+lzjnfZFgeSRB8ouc8o4m2DOaE/Iojsuj8Xe7go/7DTzcbuDuIlxytzvI3W7h7noTd5fruLrews39Fm5ut3Fzv42b+03knnfw9ryLh/ttPOV38PG6i4f8JnK3m3i6X8dTfhu5/A4+Hnfx97hJoPc1wnyvcOHEVW6EXefxxVskxNwgOyaO0pvXUFyPo+pqDI3Xoqm9dJ76yAiqQ4OoCz9Nw7kINJev0Pn4FQ03f6Lm1s/U3f6VxntP6X2ZTtejRHqeJX8HXJ0JWbTGZ9Ian0lXSh5vchUM5ijoyyhjMLuM17nl9GYU0ZdRRGdaHq0pOTQmZtKdU0ZnjoreAg3tGSV05CjoyCmnObWQ9oxSOjIVDORr6MwsZ6CoirfFVbzOLac/p5KOnEo68hQ0phXSllVCS0YxDalFNKQWU/0ql4aUEhozK+gq1NCZX01fRSM9RTXUJeTRlq2gJ0tNY3yhILjPqqQttYTWlGK6syppTimiO7OS1tQy2rIUVL/KpzqhgIpHadS+zEf5NJPW3GraclRoEvJpTCuhs0BFV4GChtQC6pLz0CTl0ZxRTm1SEVWvcmlKL6M+vQzFswxUzzJQP01G+SSNyufpqF9mUP4sDWViNoVPXlH5MgNlfC7qhCKqkgqpSi6hKrGYqqRCqhMKUDxLR/kiG+WrAqHCmFJKdZoCVXI56pQylAmFNOaoqUwoRJVUSkV8IcqEQlTJJVQml6JMraQ8oYSqNBWaXA1VuRpUmWrKE4XVR2VKCYr0cpTJpaiTK6hOU1KXU0N1lgpNtkpwZqVVokopQ5VSiTpTcHKpMlRU59WizFRSm1utdXuVU5OppDq9HFVaKXV51XSq2+mqbqdD3UVLZRtd6m6aiuqEqmFRA/X5GmpyqtHkaqjNq6Emr4bWilZUWSpU6WVUF1RTX9pEVV41VdkqNDlVqLPUVOfX0KzuoV7dR71mgHpNH62Nb2isHaBB85rK8g7BydU2QnPrMM0tQqqqrX1MgFedE9oE1yStHaN090zR2T1GR+c4rW2j39/b0TFJW8c4jc1D3xcWW7SVxLaWYdrahmhpGaa1ZZgW7fe0tY/R0vSB1pYPdHaN0dE5SnunsNzY2TVOa5twH2G1cZj2jhH6Bybp7B6hq2eY14PTDA5O09szRm+PsNLY3TVKT/cYnZ3DdHR+EBYZe4UVxq4u4X1d3eO0d4zR3jkqVDI7hxnon6S/b4qevkkGXk8z0C/ce3BghoH+Sbp7x3jzfp4372Z483qKdx8EiDX8bpY3AxMM9o/x/s0077RpneGheT58mGd4ZIHR0Y+MjS0yObH63cU1MS4keSbGlr4vKM7PbjI3u8n87Dqz0xsszG2wMCPUFJfmP/Nxeo2ZyWUW5oT3TE8uMjez/h2GLcxtsbggrBv+49NaXfnCyuJXVpa0sGtegF1rq19YWfnM4uImiwvrLMwJoGt1ZUsQw69/YWV5k6WFNdbXvvBl62/W1r6ytfm7cG39wfraVzbWv/Fp62/WV/9gdeU31tf+ECDc9CqT40uMDn+ktuE11+8k4O57FlvH41hKfDlk64mtgx9SmR9O7sdxdDuGs9tRnN38cfM8iYvHMVx8AhA7+2Dj5IW9/CRS15NYO/vj7BOMZ0AYPiFnOHo6nHOxUcTeus7zV68oLC6nUlVDY3MvH4bmefd+lg/v53g/NMfgmyk+fJhlZGyRoaE5Wlr6KC1WkpaQQ2hIBCJrKaam5uzduw8XFzcOHDiAmel+Ao7LMTM1wsDAkH379mFra80B4/3oGxqgv88QqZMj3sd9KKkqpbW/hdbBDtpf91Db1kx5VRU1rb30DowzOb3O3OwWE+PLjAx/5OPiNxYWP7OwuMXK2jfWN/5gfe0PVlYE39b6+u+srHxlff0bnz//pfVz/QO4hOvTpz/5+vXffPv2H75pAdeXL3/x5csPwPXj/Dg/zo/zv+Lcfpjrc/thDrd+LuDRKyWP4hX8/ELJ06QaniTXcv+5mmuPyoj7qYQbjyq4+rCUmPtFRN8t4PKdfGLuFRL3oIhrDwuJe5BP1J0cLt7M4tyVNM7EpnDuSjoR1zO5dCeXc1czCYvJ4Nz1bE7HZBB44SXHzj7BL/wJ/uGP8Dl1D8+Q+zj6XcfG5TImtqc4YB2EsU0I5pJT2Lic57BDOLZu5zE6eByjQ0cxtPDByNwLPRM39Pa7oLfPGb19Tujvd8bggCs6Rs5a35aUf+kKQOtfeoJEfpuOtRZEidmpTXDtNBBrHVlibbJLzK69UnYZSNllKGGbgYjtOlZs17Fip64123YfYbuOFbv0bQXBvK41O/Vs2LNXwl5TFw5aH0XsEIqD61kcXMOxtg/BUhqClYOQ1rKTncHO+Rx2TqHYSkOEKqFTmJDkcggVQJVDKBKHEO0VitQ5HDuncCSOYdg5C8ktB9cLOLicw152BnuXM0hdhDVFqUu4sKooE5xbYqdwbKRnsHY8j43sMmK3Kzh43cDOMwapVyRSz8s4+V/C+Vg0zn5RuJ28huxoDM7+0Tj5xuLkH4ujX4wWYl3BzisOO4+riOVxiD1isPOMw94nDnvvaBy8Y3DwiUHmK6S/pN4C+BLJLyJ2v4idVww27pHYuEZi43oBa9cILGXnOOIUho2rUE20dA7HUnYeS9k5rF0vYOVyHkffaNwCruDgG4XU+zKOPlE4eEXh4BeFSH4eS+dwTMUhGNsEom/qh9HhExiY+6JnLiwfGpj4oWfsg85+DwFqmf0XaAmAy+c77DI0P4ahqT96B7zRN/ZD94Anu/a6sNPQiW169uzZ58IuQ3sBVOmKtS43B3boSbQ1V+Hv4n/2HGG7joh/7RKxTUciPN8jZpuelG36Urbp27Nd3wmdve6CPN5Ixl6tY2u/uS/Gln6YW57gkM1JwZ8lDsRSEoClJAAb+2BEjqcQ2YcIrjb7EKzsArCxC0bqchYb+xBs7EOE5JZYWE08KArSJrNOctDqJBZWIZhaCuDK7HAQ5pZBWFgGY2oZhIVVMKZHAjG1DMHscDAWR4IxtwzB9EgQJgcDMfkntWUhAK0D5oEcMA9gv1mA8Nr0JMYWwRiZBWJicRpjM62PyyIUE4swjA+GYXxIAF77TYOxsI7A3Oo8h60vYCU+j7UoGCODI5gZ7uOggR4SYz0KXt6lIvU+xS8fcT4oBmfZZRycYpE6xWHneAWJg/D4/blDDI7OMchkF/FxPscJ9/OE+13gsn8okV5+hDi74SG2x/6IFc42VrhKxRz3kuPn6Ya3uwxXJxE+7hKOedlx5cIJ0p5eRZnzC5qiJ9SWPqck6xFPHsSRmXiPksyfqSpPpSQvkez05yS++olffrlJfPzPFJdkUliSSXZ2CskJv5KW/JjElw958stNHtyL43ZcNHEXznMxMJRIv1NE+QcR5X+Kiz5hXPQ9Q4TPBc76XCLC7xLn/aIJcLvMMXkcnk5R+LjE4et+FT/5dbxcr+Llek2b8LqOh/ttfDzv4CG/iZvrNdzdruErv4WX/DYe8tt4ut9E7n4DN7ebyD3uIfe4i5v7XTzld/H2uoOv5y2Oel4j/GgcMSHXuBN+jeeRN0iLuUpxXCzK+/foTEyk/cFt1OfPog4PpcDHgyJvOepTp2i59RPNt3+m8e6vND14TtPDF3Q+SaLz0Ss6Hr2i9VE87U9TaIvPpDUhk+60PLqTcuhNLeJNnoKB7HLe5CsZyKtgMK+CvuxSOtPyaU/Jpzklj4ESNd25ClpTCunLqhBAU3oxTckFdOUo6MlR0ptZSXeOgsECFYN5lQzkltKXU05XVhld2eW0pBbSkllCe56C5qxyGtJLqE0qojapiMasSjqKquktq6dP1UJvZRMtmeW0p5fRllJOW0oZ7clFdKSU0JFWQXtyIa2ppTQnF9H4soCmxGJaMhXUJhcLy4VPMmhNLKT+VRaNqWXUxOdSF59JS2oBzRnFNKTkUZ+SR1NmKTWJOaifplH7Kgf101Tybj9F9TQd9dN0Kp+kon6WjupZGurnGaieZ1GdVEBVWgHKhEzqM0pQJgqAS/EqH2V8HlXJJajiC6mKL0T9MpvaZCHZpYgvRK1dbFSnlKFMLkOVXIoyuYiKhEKUCcWok7Uer5QSKhILUaWWo05XoEqppDpbQ21hvQC6MhQok0tQJhWiSClElVKCOqkUTboglK/NVlKdUUlNlgJVeoUgk08tQZ1aKnx3apkgji+soT6/Gk2WEk2Ggqr0CqozyqlOL6U6u5y6gioaS5toqWilU91Da2UbDUUNtFW206nupKWsheoMFfX5tWiyqqnNqaE6S406oxx1diXqHCXV2SqqMitQpJSgTBaAXE1hHTWlLagL66kta6QypwpNSTMFKQoqCxupU3bTWP+GlpYhmpo//Nen1TpCY+MQ9fVC2qqtfYzunimtD0tIbHV2TdLWNkpr2yit7WO0tY/R3DIswK2WEZob3tNY/47W5mHaWkdobRulrV14f1PLEB2dE3R1T9LSOkx3z4Sw8tg9RnvnGO1dQjqsU3vP1vYRurrH6e8TKoTdveMM9E/TPzBL38AkPT1jdLR/oK19iLb2Ydo7R+jqHqana1RIYQ1M0autKDY0v6a5ZYj2LqGK2NMzQf/AjODWGphi8M0Mb9/N8+7tnADR3szQPyiI5j8MzTP8YY4P72cZfj/H8Jtpht7O8OHdLO/fzfJGC1Hev59hePQjo9prYnxZ8DBNrjA1JdQKpyaWmJpY1bq31pmZXmdubpO5OUEyv7n5p7aquMnH+U1mp1aZ01b9lhc/MzO1ysL8JvOzG3yc/8T83CYf5wXP1uTEAstLWywvfWLp4ydWFre0QvktlhY3hevjOkuLayx93ODjwrqwyLf2meWlDZY/rrO4sMra6ic21n5nc/0PNjd+Y3NDSBRtbH4VfFEr31he/MLCzCbTEyvMTK7y/vUU795MU6XuIDr6IXZOJ7CVHuWgjScix2OIHHywd/bDwdUfd6+T2Dl5YyOV4+pxAjfPk0hd/LGSeiB28UfqdhKx7BgyzxBkniH4BF/AK+gM/qfOcDL8DFduXeOnxw9Q16jp63vDwJsR3r6fpK9vhPa2tzTU9wp/F13vGR4WliyHRhZ4926azs7X1NW18/JFFlGXbmIrskcikbJz52727zfD0MgIe6mEAH9XRFZm7DPai6mZOXv37UNHbw86OnvQ19fH2NQEZ7mcF0nxNHQ10PO+m8633TR0NlPd3EBZdS21zf2MTqwxPbXJ2KgwNDA1s8rS8leWl7+yvPKV1bXfBPi4IsCtfwDXwtwGW1t/srHxB5tbf7GxIVQWNzb+YGvrD75+/Te///5/+Prtb758/oOvn//iy5cfK4o/zo/z4/w4/yvO7fu5PtfvZRBzO4WbP+dx/2kJP71Q8PClip9eqLjzVMmtx+Vc+amYqw/LiL1fRNSdfKLvFhB1t4ArPxVz7ad8rj7I48r9bKLuZhJ7N5fIGxlcvJXNhZtZXLqTRdS9bC7cyOZ0dCrBl1IIjEzi5PnnHD/7FM+gB/iH/YrPqYfIjt/Cye8mh+0j2H/oJEaHjmovP/Ye9EbfzAt9M08MTL3QM/bA0ESOkZknugfc0NnvgoGxG7r7ZegecGbPXkd2Gzqwx9CBnfpidu+1E9YR99qxx0jKLkMRu/Rt2aln8x1o7dQTCYDKUMKevQ7s0hdrE11SdhqI2aZrww59Ef/SsRQSXXus2WNoh6GxM9t1j7BN5xA79awxNHHC5LAn1pIgJE6nsZOdRuIcpl1IPIWlw2nBs/UdVp3GXnZWm7gKR2Qfio39KewcTyOSCmBL7CAksuxlgkjeXnYW/5PXcXI7///ArbPYu4Zj7xaGnUsYEpfT32GXrdNZrB3OY+0YgZXjJaycYxDJryHzv4m990WcfC4h9b6MV1AUHkGxeJyMQR54FXnAVdxPXsFB++9S78vY+wg1RLE8VqggesQh8YjD3vsKUs8Y7L1icfSNxd77Mo5eUdh7xQoJLu1Sop1nLCL5ZUTyS4jkl7F0uYCl7ByHHMOxsD+NpXM4tq4XsHI+J0jnXSKxdb+ElcsF7H2icPSLwc77IrbySKxk55G4R3LYMRQL6SnM7E5jLArB6KDg2Prn0td6tPSNfdEz9kXPxAtD86PoWxwTHFvGvuju90Znnxe79wpLiHv2e7FLm9jS2evOTgMXdhoIaa1/KoY79UXs0BGxU1fKLn07duoJYHS7jg3b9lizbY812/Vs2a5jy7Y9tvxrj5jtunbsMLBnm749Owyd2Gnk8v079pp4YXr4GAetg7CwCsDUKoAj4kCsJKexkgQL9UP7EGwcArFxCMTW4RSif+qtjqGIHEOxkQoVRSu74O9A7LBtEIdsgjC3CcDcJoBDNkFYWAViYRWIqWUQpocDMD4cqE1naS8rAXKZW/4DvUIxOxyCyeEgTA4HYnIwANNDwRgfCsLYIpgD5kHfk1sC5DqJsXkQBw6extgiDFOLcIzNT2NiEYqx2WlMLE5zwFz4rNmhMMwOhWJ++CyHbCOxtYvhkNU5pPbnMTNxxMLkCOaGe7Hep8fN8wFUpNyn+OUDYsKjkbtcxlEWh72TALMkDnGInf4BXDHYOcQgdbqKxDkOO8conGXReLhG4yuLINj1NOe8znDaO5yTsuOc9jiJ3NYZ6SErRAeP4Ghji4fMEV+5Mx4ye5wklsjsLPFytiX0mIzHdyLITfuZpz9dIzPxF/LTfyEr/i4l2c8oynxGZVESFUXJFOenUJCbwK9P7hIf/yuF+UkoKrIpLckgryCVpOQXvHzxhBevnvLg7g1uxV3ip5hIroeHcPVUMDEBQUSdPM1F/9NcDYgg2u8s0f4XueAXzSmPywS6R3PKM45TnjEEe10hwOMax9yvcdT9Ol6u1/DSJr683K7j7nYdT5freLsJcMtLfgtP95t4e93B3e06bu638HC/jbfnHTw9b+Mlv4WPx02Oed0gwPcqZ45eITrgKjdOXOJJWCTFDx7TmllA+4t4SiPOUxkeSMVJPyqOe1MZeJKGy7HURV9HE3cLzc2H1N1+RP31+7TeeUznw2c03XtMx+NEWp8k05WYQ8eLNFqfptKfXkp/diXtKfn055TzukBJd1YpnRlFdKTm0pmSR1t6Pi0ZxXTnVNCTWU5PRgW9meX0ZlbSk6OiK0dFb2YFfVll9OYrGSjW0J1VRl92GQMl1XTkKuguqaU1u4KmrDLqU0uoTsinObOCmsQCmjLKaS+opi1fTW9ZPQOVLfQUN9CXX01HehmNCfm0ppbRklxEe3Ix7akltKUW0ZFeRltqCZ2ZSppTyqhJLqI6IR/F82yqnmVQ+zSNupcZKJ+mU/sqh7qXGdS/SKHqSQI18ZnUJ+VTm5RLfVIWVU+TUDxORPUiner4PFTPMlD8mkjVsxSUT9NRPctA+TSTqhcC4KrLLEH5PA1lfA6qlzkoXhWgji+k8mUOVfH5qOILULzKRf0qF+WLHKqSClC8zEOdUII6qRhVYhEVCUWUxxegSCqkPL4AZVIpFQkFqFNLUSWXCWAqpZSK1HLUGUrUmVVU51RTn68RlhDTKqhKK0OhldyrU8sFf1dKGYqkIqrSSqnNVqPMqKQytVy4l1ZgX5epoCqjgrpCDZpsBYqUEmoyK6nJVqJOK6M6vZya7Ao02ZVUZylRZSmozReqj/X5NdTmamgorqM2V4MmU0l1+n/hWnlCgVCdTClGk19NaXwOVWlFlL/MRplYRG1OFZosNVVpFZTF51CVUUplShkV6QoUefUUpamoVXZQq+6hufE99XWDNDS8Ra3sQaPup77+A40N7wVg1Sp4ujq6J2htG6ajc4L2DiHF9Q/g+qey2Nw6QmvrCB1tY7S2jGjfM0JHxxjtrcL7W9oFUb0AuaaElcbuyf/WITvHaWsdp71jnN6+abp7JujtF67uvgm6e4RLWHOcord3nIH+SXq6R+jqHqO9a5iunlF6ukbp6hyhs2uM9o4ROruF560dI3R0j2kh2Qx9/ZP0D0zT0z1MT98YAwNjDPYLPq037+Z4+26Ot2+mBVn8yEdG3s/x9vUU/T1j9PWM8Pb1FO/ezvL2zRTv38/y/v0sI6MfGXo/y+jwHGOji4xpK2oTYx+ZnFgVgNf4CjNTa8zObDI3t8Xc/BYzswLwmpvbZHHhs1BjWxIg0tyMsK64MLfJ/Nw6c3PrTE+tMT/3iYX5LT4ubLGwsMnKsnahb/EzK4uCSH5leZO52SWWF9dYWdxgaXGD+dlFVpa3WF36xPLSptbN9ZnV1f+uIW6u/8XmuiA839j4jfX131hd/srSxy98nP/M+MgSQwNTjL6b4927ObJyqzl36QES55McFnlx0EqOtcSXIyIPbB19cPE4hszND1t7OWInLyG9JT+B2NEXS4kXlo7+iFyPI3E/ib17AC4+oXidPIv8WBjeAbQAL+0AACAASURBVGc4EXqeqCtX+enxIyoUSrp6+hkYHGZ4eJbe/neMDE/R2NBLcWk9+Xkaysrb6Buc4d3beYZHF3k/NEdXzxAVSg3xSZn8/PML7t/7mUOHjqCjq4+ungE6e/SwtLHB0uoQfh5SvOX2GOrrYWBggLGJMUZGe9HT00FXXw9jY2MCAoO5efcOqgY1vUNddLztprmvjerWBjStLZRVN/Hm/TxTM1tMT60zNbXK+OQKSytfWV//naWlLywufmJ15Rubm39p/5+/sbj4ibGRj6wsfWF9/Xc+ffqb9fXf2dz8k7W131jb/IONT3/w7bf/8Pvv/xE8aJ//4tuPBNeP8+P8OD/O/45z+9cCn1u/5HP95xyuP8jlzpMiHvxayt3HJdx6VMK1n0u5+rCI2PuFxNwvIuZeIVF38rh8J5+Lt3OIvZ9PzP0cou7mcOVBAZE3Moi8mknkjWzOX88gPDaBiOvJXLqdSVhMCkGRrwi+mETQxWR8Tz9GHnAPv9O/4BnyEx6B93E6egOp9xVMbcPYd/g4Rgf90T0gFyTxB9wwNPHEwESOgbE7BsbuGJp7YGDijq6xK7r7XdAzdkPngIzd+xyE1JW+HTv1xOzSF7FLm8z6L8ySsE3XRgu1RGzXs2WHro3g0dITUl079STf4dYOfZEgkde14l96Vt+rirpG9ujslbLH0BYjE3sOWvtgZXcciSwUiVM4YkcBcEldBLm72CkMa4dQbB2CtVBKqCkKIOq0FmKdxU4LsqTOZ4T1Q8fTWGuTOWJtksteduY7ILNzOo1UFoZEFoLE+RQS1zPYOoViLQ1BLDuLyOUcItdIxB5R2LhHI/KIxcbtEm4B13D2j8LeOxJ77wv4nI7l6NnreIVcxe1kDPLAONwDYpEdj8HR9zL2PlFIvaOQeEUjdo9C4h6FrdtlRO7CqqLEMxqpVzT2PjE4+MZg/3/Ze8umuNp1a/sHvGvdMSAQCBDc6W66m8Y9RHBNIMEtbsRxd3dpnITgGlc0ECBI/Ja11t77+RvH+2H2nef5DbtyVp11zZ49u0Ol+tOoMY7hFYfYPRa5bzJy7xTk3qnIvFIQuyUIRQEuMdi6Cg4ua8doLBwisVScwsopCguH05grTmPtGIWlYzTWjmcRucchdj+LrWs05vaRmEhDMZYEYmDrh771SQ5bnuSw5Qm0jY+iZXJMgMkb+6lcWt5o6nujfsRb1XToibqeO+o6rqhpu6Cu44Karhtqh104oOOIup47B/Rc0TjixoFD9uw7JGe/lox/HhQKBvZq2rDnoBX7D0rYp2HHXg1b9mrYcEBLKB34TUMQt4Roqw17NUQCY0tLzt5DcvZrO7BfS86+Qw5oHHZCx8AbA5PjGFqcxNhGcFmZSwIRK8KwlgRhYxeEjTQYW3kItvIgRPbB2MiCsJUHYyMLwVoagpVEtXZBAnPLxk/4HutATK2DMbUMwsQqAGMLf4ysAjGyDMTIQhC2DCyCMDYL5YhJAEbmQT9jiYZmARiaBWFkHoyxeTAmliEYmvljaB6IkXkIembB6BkLziw9owBBwFIJXgamweibBnPEOES1YeiZhKFvHMoRE+EzR4yD0DcNx8AkDCOzU5hYnMbQ4hQmFqewFUcilQZiYmiHkfYRzHV0OH3cjdrMC7QVXONybCIuTmeQOwgOLolMWLFMcHGJ7BMFZ5dDKg7uF5E5pAirSEThkITCIQEnh3gcHeJwcjyLj+NZArwSCPWOJMQrHH83PzykTtiZmiE2M8VJLMJLYY+bvRQ7awtE5oZIbE0QWxkTeNKTtKRo7qenUVOWQVNNDl0txTRW51BdmkF1aQ5FBVncTr9G5t2bZGekk515jZycW5SV51NWlkdDYzXlZYUUFmRTmHefe3ducP1iMheSo0mLjeBCfBRJkSFciYkiJSSEBL9QYo6GE+UVRsLxWGK9o4g/Fstpn3jC3WPxd40lwC0RP9cEjjvH4+WUiI9bGj6u5/FyTsPTOQ0f1zTcnVJxcz6Hm2saHq7ncHZMxtfzMl5u5/F0O4+3x0VcnNLwdjvHSa8LBHqe4/TRVBKOx3E+MJ6sxOv051fQlHaRyohQ2s6epj8umv6ocAbiYnmUeo4HKakMnr/K4PnrjFxMZ/TCTaZuZDB2LYORGxk8vJnFSGYxI1kljGWXMppdzmh+LWOFdYwX1zFSVMtUZTNjZXVMV7cyXd7EWGktD4oqma5u5XGtktnyZp5UdTBX3c2TxgFetA0zV93Jk+pOntR386J9kJfNvYyXNjBW2c5oZQfDZY0MlTbQW1QniFslzYxXdzBc3sZEdRfj1V08bRtipqGPubouZqo6maroYK6um1dtD3nSNMhsfQ8PcqsYLm1gsrKd6epOQWAr7WCkoImHxS305tejzKmmP6+G3qwKBvOq6M2poSerjL7MErpv5dB9J5ferGJ6cysYKqnjQX4lfVlF9GQXo8wSBLG+7EqU94roul9MV2YFysxKOu+X86i8hd7iBrqKagSBK7MUZVYFHSpBS5ldRUd2Lb1FjSizq+nKr0OZXUXbvVK6suroyKqlM6eOjpwa2nJq6MhvpKOohY6iVjqL2mgvaKa7uA1lcRvtRa10FLfRXdpOZ1ELnWUd9FR00VfVQ3eFko6yFroq2+mt7qSvooPukhZ6Slvor+hgoEpJX2UHytJWeio6aSpooLW4jebCFjqLmlEWNdKSW0NLXhXdZU0oy+rpLmuht7KD7tJWekpb6Sxqoq2kie7Kdnpre1TiVj/9tf30VPXQV9uHslxJd1knyuIGOgsb6KvooKOons7iBjpLG+mt7qEpt4qeylbaCurpKGihI6uGtpsFNF/Pou1eAb3lLfRUttFR3EJTfhN1eQ30tAzR3T5Ja9MQyvYxujqnGBh8xqOHbxh69IYHD18yOPSCyZllQbgaf8fE5CIT00uMjy8xNPyWkbEFhscXGFG1Lj589IZHj94yOvKO0dF5RoffMTo+z9jEAuMTC4xNLgifHxVcX6MT84yNz6tEqHeMTy3yaOQNY2NLjIwLkcInjwV31eM5oeVwdm5Z5ehaZnZ2mZmZJaZnFpicfMv4xGsmp98yO/OOqck3TE68YWT0JWOjr1XXr5mYnGf2yQpPn75nZnaRuSerPH32gbk5AVj//Okyr1+s8+zJEuOTrwRw/NsNXr/9yNzsPC+eC3/P3Ow801NvePpkiRfP3/Pm9Qfevlnnzet1FhY+8ubNB968Wf3p5FpY2mZpcYeV5U8sLu3w/v1n3r//xIcPX1lb+8L6B8G99WH1Cx8+fOXjxg+2P/7B1ubvfNz4naWlbVaWd3m/vMOHtR02PnxmdWWHtdVdNta/sfHhCxsfPrOx8ZXNTSGmuL35mU8fv7C5vs2H1U3W3m/wcWOX7Z0vvF/ZYHNjl82Nz3za/Z1Pn/5kc+Mbu9t/CUD57e/s7PzF16//zefP/2Jz8wcfPnxhY+M78283mZx4w+zMAo8eveB+Vi2hpy5hJfXFxNoNQ0tXTG09sZV6Y2nrjMzBB1u5B9ZSV6xlbtg6eGMj88Fa5o25xAtTkSfmMh8s7X2x9wrE7WQkXicjCItJxccvgpMh0ZyKSeD6zfs8HJlhevYNL16vMr/4kdfv1lhZ3uDF8zc8GJygsqqXwpJ27t6vIyevmVdvt3j2bIWnzxfp6Brg2s27xCclUFxYTFVFE/fu5GFlJcLExJT9agfYv1+NvfsOoKamhruTLSH+nhgc0UFP7zAHD2qgr6+PhaUlWtqH0NHVIS4hnvOXL5FTnMvc6znGno4z9myC4cdj9I0O0f1ohIHhpyy9/87K2lcWF7ZZXtphff0bW1u/s/nxOx8/fmdn5w+2tn7nx4//4evX/7C7+y/ev99hY+MrP378F1++/IevX/+bHz/+h09f/osvX/7iiyoy+v2HEFf8/u3ffPvVovhrfs2v+TX/O+ZaRpP3xVu1XLpbz7mb1Vy6Xc+V202kXKsm+VotqemNJFyrI+FKLQnXBHHr7MVK4i7VEHupmjMXKki4VkP81VpOp5YREp9HWEIBofGFBMflEnAmg+CYHELi8wiJLyAwJp+AmBz8z2ZzPDIDj8B0XE5exd7nPPY+57B1icNQHIaehT86xj4/nVqaR9w4oOOApp4zmnrOHDIU3Fuaek5o6Tty6IgTB/XsOXDYnv3adqjp2LFfS8KBgyL2a9pyQFvga+3TsuWAtkRwZWmJ2a8pYb+miH0HrflNw4K9mtY/d4+GwN0ShC1B+NqnJWK/lvVPJ5emrj16Rq6YWvsgVgRjbXcSsX0ItvahiBzCsHMIR2wfilgRgo0sEDvHCKylwVjZBWLnGIbMMRK50ynkTqewdzqF3CkSuVMk9s5RAkzeIQJ75ygVJF6AzNvKgwSnl0Mk9s6nfz73t1NL7BSB2DkKifMZ7FzOYGUfhaVjFBLXGCQqAUriEYPEIxaJ+xmknmdw8InDyTcex+Nx+Eam4n/mCicjz+EVnIxnQApuAYm4+CXhfCweha8QC5T5JCPzTETiFo/YPQGxm2pVEHo7z0Rk3slCW6KnAKW3dY1F7B6P2D0eW1ehCdPKKQorh9OqWKIgalk5ncHWOVolcp3CXHEaM/tIzO2jsHGJwVwRiYEoCB0TX3TNTqBrpoqsmvqiZXyUQ6o4oraRL1pG3mjo+6Cl54WGnht6ZsfR0PdA/bAgcKkddkNN25mDOk6o6zigpu2A2iGFwMY6ZMfeQzJBlNIQqX4TNqqIoSX/VDPlN3Uz4f5BMb+pWfGbmgW/qVnwT3VL9mlKUNOWsfeQlAOaUvZpylDTVqCu48R+bUf2aTugruPAAR0nNA+7Ymh2EhOrAEytAzG3DcVCFIaFOAgraSiWYoGlJZKHYi0NwlYego08WHBzyYJVjZvBWIiCsJKEYCYKUrm2/DGzCcLEMghj80BMLIIwtQ7GxDIYI6tgTGxCMDIPVG0wRmbBGJkHYmgWhKFZgCBqWYRgZB6sErmCVO8HYmQepLoXioGpIGDpGweiZxiEvlEwuob+6BmcRM9QuKdnGISeQSD6RsHomYQKIHojIZ54xDQSQ5PTGJidQuaQgrFVFAYmoVhYR2BlHYjMzhdTfXNMD2lzwllGY94N2gqucjs1FVfHaOwVSUgVKdjJkpHIU7CzT8XOPhVbeRJi+xSkilTEihTEsmTEUuE9mSIViTwZuSINuSINmUMK9opUHB1TcHaMx8MpAQ+nGHycI/FzC+ekSwC+iqN427nhZCXF3kqEwkaMo0SCtakJliaGmJuaIpVIcHV2w8vDk8ATvkSG+JF17zJ3b14iJ/M2BdkZ3EtP59aNK+RmXqc4/y6Z99O5cvk86elXSL9xmfv3blJWnEdrUy211eWUlxdRkH+fzHtXuXE1iUvnYkiJjyDhdCAXYyK4Gn+alLBQEv2CSDoeSOrxCOJ9Iok/doYE3xhivaKI9jpDuFcSfq7x+LslE+CWykn3c/h5pHLUNRVPlxR83C7g43kBV6dkvD0u4eV+CU+PS3h5XMTT/fxPN9cxtzT8PVMJ9k7lzLEUYo7FUHI1m7bsCobLK3hSVc3Y3VuMXrtEb3wsfbEx9ERH0xeXxMPzVxlKu8rE5TtM3chg9PJdhi/e5tHVDEZu5fHgZi5Dd/MZulfKcE4FD+4WMJxRwkheJcO5VYwW1DBeUs9MeSPP6jqZrWxivLSJx3VKZiubmKvsZKZSyWxlN8+bBnnW2M/T6i7mqlqZrmpltrKFydJmZuq6mansYrysnen6HobKWhmuaGesqpOxqk5mGvp40fqQuZouZmu7eN3xkGdNvUyVNjOaX8dIUSOzFW2MFTXwsuMBkxVtjJc2MV7eylRZBzPl7Yzm1jFe0MhAdiVd90rpzqqgL6+O4eJGBnIrGcipZCCzhL57efTey6f7fhF9OSX0ZhfSl13Gw/wqBnPK6c8uo+d+CT0ZpXRnlNGdUU63isPVkVFOT14tyrwq2jIEHldnVjkdWRUo82roKKinu6CZztwaugoa6cyrpzO3hs48IbbYnlFF570qunPracuupT2/ic6SNjqK22graqW9qJX2gmba85pRFrfTXigIPh2FzXQWtQgOp5J2OsqVKMuVdJZ30FneTrfKXdVT2kl3SQtdxY10FDYK0PmSFnrKOhio6UZZ0kp7YRvtRS10FDWhLG6mraCO1txqlCWN9Fa10VXWRHdpK13FzQKHSxWT7Cxppruqk56KLvore+it6qGvdoD+xod0V/fSW9tPe1k7fVVdDDcN0JZfQ2d+Da35NShLmuksbqCrUklXZRfdxS0oM8pounSX7qwyBipa6Slvoym7mvr7JVTfKaHmfgVNpW10ND2isqyThtp+Otom6B14wuCDlwwPvWbokRBTHBl9x9CI0LI4MbHM2OQCY2NLDA2/Y2RsgdGJRUYnFhibWGB0bF5wdw2/ZWx8gampJSanlpmcFj43PrEonKOq58bmhfbGiQWGRl7xaOQdI2OLjIwKDrHxiQVmZt8z9/g9M7PLKufWAtPTb5mdEsSmly/WmJtdZPbxkiCAPV5kemaBqcl3TE29Y3pmicmpBVUE8zXTM0vMTL9jTvV9U9OLgovr6QqzM/NMTrxibnaRJ48XefHib7bWBi9fbzA7846nTxd5/nyZp0+WmXu8yOPHSzx5ssKr1x9+crYWFj4Kjq2FbQF0/naDdwtbzC/vsLD0SYDOL2zzfuUza2tfWF0VzrUPXwQ31tY3trb+4PPOX3zc+Mba2hdB3FraYV0VW9xc/8qH1c8qDpfA19pY/8zHza/sbAkcrY0PW2xt7rKz9ZmNtW3WP2zzYW2L9Y0d1te2+bgpxBa3t76wtfU7Hza/sr7+jc3Nb2xv/86Xb//Np93/sLH+jZWlXRYXtnn+bJWHg08oLG4lKu4abj7hiOS+WIi9MLZyw0Z2DAuxF2J7X2ROx5E7HsXWzgMbqScihQ+2Dj6Y2XlhZOuJsa0HJmIfjMWeWDkcw8E7GL/wGLwDThEcFUf8uQtEn40n7dwF7t3LoKyslqcvl3jxZo23C+u8fLXC6uoWk5OPaWzoIjurmoyMGm7eKuPi5Xx6+mZ59mqVmbl3XL+dxdnYBC6kpVFZXEpuVinZGdXkZZUhkygwNDRBS/sQ+/aroaahjrq6OmIbQxLPBmFtYYKm5kF0dXXRPXwYhUKOubk5B7U08fT24pifP/dy7jEyN8bk80kmnk8y8nScwclhlA8f0DU4wYvXH1la+czKyi6Li1sszG+ws/Mn6+vf2N76XYgo7v6LT5/+zfev/8PuriAqvv/wmd0vf/Hl03/x+fN/2N39k0+f/mJ390+2dn/w7bvg+vr+/T98/fIX3778alH8Nb/m1/ya/xVzKb3O+/yNGs6l13EuvYaLN+s5d72e5Ct1JF6uJuVaLUnXakm4Uk3C1VqSrtURd6mas+criLkgRBCjzpUQnlRIRHIRYYkF+EdncTTsNl7BNzgaehOf0Jv4hN/CO+QmxyPv4RN+F/egdJyOX8beJw2nYxeQeyXjcvISUu9zmMmj0LU4jo6xD5pH3NA47ICGSthS17HnoJ6cQ0dc0NQTmhA19RzQOGyPuo4UdR0p+7Wl7DskZu9BW/ZpitinJeaAth37tGzZp2XNXk0bDmhLhKihuq0AiD9orYoYWqpeW7FPw4J9mlYqFpfwzB51C9S1RegYOaBr4oKF6BgSRTB2DqGI7IOwsgtQQb1DsJEGY2MXjNheiCdKHMIRO0ZgaReEmTgAiSIEe8fTyB0j/69I5RiCzCEEO4dgpI5hwirCsXeJRGwfhNQxBIkiCKlzGFLXSKSO4dg5hCNxjEDsGInIIQKR42nErnHYuSciconHxjkOG5dYQVxyi8fOMwGJZwxS7zjkR+Ow8ziDwjsGB58YHI/GcOJUGmFxVwmLu8Sx8BS8gxPwDEzEwz8RF794FL4x2B+NReIRg517HBL3WCQeQtxQ7B6HxCNeuO8Rh51nPPbeKUJ00TMZkVscYo8ExB6J2LoKf5eVYxTWTmexcDiNiTwSY1kkpvJITGUhGEvDMJaGYyo7hYE4RLXBGIiD0Lf245CxF9rGPmgZ+AigeGNvNA090DLy5pCxF1qGHqjrOXFA14UDOk6oHXZGQ88FtcPOHDjszAEdx58uqgNacvZqydmnKfsZP/xN3ZZ/qlvxj/1m7FEzY4+6mUrQsuA3dQv2HbRhj4Y1ezSsBUeXhkh4fdCGPT8FLXsOHLJHTduefVoKDhxyQEPHGc0jbqhrO6Gu44i6rguH9D0xNvfD3DYUE6tAzKxDsRSHYyUJw1wUhKU4BFtZOLZSwZ1lLQ3G2i4Ua7tQLESCuGUpDsZcFIi5OBhz20BMrf1Vzi1/jG0CsZGcwsQyBFPrEIytQ35GDw3NAjAyC8TA1F9gcFkIbi0j82COmAX9BMkbmYdgYhkmiF3mIRiYh3LELIQjZmHom4SgZxiEjmp1DQLRMwlC39hfELoMg9A9EiCsQQB6hiHCMyrhS4guCvFFY/MIjMwjMDQPRSKLQS4/ja21D7aWEgw1NTnmIKMu5wZthdcpSL+Cj1s0UvsEVSTx703GVpYsxBXlaYjtUxHLkpAqBHFLqkhF5pCG3OkCUkUaUodziO1TkTmcQypPxt4hDak8GYUiBZk8FkeHWJwUZ3FziMHL4QzHnCLxdwrmpMNxglyO4mhph8RchIWhBWYG5lgaW2FuYoWNpRiFzB5nJwUebq74eHkRERJKQsxZ0pLiybh7g7zsO2Rn3OTKhfNcuXSJ65evcP3SRdKvXeRm+hVuXL/C/Xt3KCnOp7Qkn4qyQkoKc8nJusfdO9c5lxZHWtJZkmLCiYn040zgUW7FRxN/4gSpgYFcDYnkvF8IqX6RxPhGcdrrDKc8z3LKI5ZQjwSCPRI56ZqAt0sCvm5peLmm4u2Sgq/7eY66ncfX4yJHPc7j6ZqGp/slPN0u4+l6kWMel/DzukTI0XNEHEsmNeIKxXdqaSuooerqPWovXqc29RwVEWGUnTxKa9Qp+uISGEi5zIOkCzxMPMej1Ks8TL7CYPIlhi/fYeRmLn2X79J75R4D1/MYul3AwPX7DN/JYyyjhJF7RUzmVjKRX8VoXgVTxbVMlzYwXdnGTFUHj+t7eFzfw1xVJ7NV7Typ6+JFc79K3GpitrKJ2cpmntV286Kpj9nqTqYr23jV9pCxqnYeFDcxWNTIcHk7I+XtPGse5HFDD89a+5msaGW0qIHxogaG86oYy69hsrCBRxlVzFW0M1pQx6PsciZLWpgsamEkq4rxzApGMisZuFdM370ieu8X0ZddSV9WOSNF9fRmlDKQVcqDnHIGssvoySikN7OQgdwy+vLKGSqt42FRHQ9yKhnILGYwp5zejAq675YzkFtJV3YFXVlC3LAnr4bOzDK686rpKaijp7COrvwauvPr6SlsRplfR3dhEx25dShz61HmCkJXa2YVnZnV9OQ1oMxrpDm3gfaiFpQlgqOqs7AZZX4DHQWNgrBV0k5HcQtthY20FzXRXtRCZ1knnRVKeqqV9FS1oSxppLO4ge6yNpRFjSiL6ukqbqCzqIHOoia6SlroLm2lr6abwdo+OgubBSh9URPdZS20FzWiLGmkq6yZ7vI2uita6Sprp7OoSXBgFTbSWdQsiF4lLT95YJ1FTXSXdqIsaaOzpAVlWQftJS10FtbTV96OsqCWjpwqOvKq6SpupDm3iuaMCloyKunMrKH1VgFdmaUMlDbRlVdF0518OnKrqLtfQkNGOTV3iqjNqUHZPERr3SAttYN0No8xOPiMBw9fCYD3R2958OAtfQOvGHz4lgdDb3j46C0PH72mt/cZ/QOveDD0hpHRvyOKb1VQ+LeMjwti1/iUAKofn1pkcnqJqdkVJmeWmZhYZGJykbGJRcYm5hkdE5xeQ8PveDQiNDuOjL1jbHKRmdkVnj5Z5snsElOTr5meesv01BuePF5iZnaBublFxsffMq4Cx09MCs6vqekFZqYXmZldZnJqkZHR14yNzzM69oapmbfMzS7zeG6Jp09WePVyjafPV3nx/D3PXy7x/NmKwOR6usRLFWPrzas13r5e5cWzRV69WuXp8/c8e7bCs6fLgri1sMX8wjYLS7ssLG4z/+4j795u8u7tJq/erPNm4SOv5zd5t7AltOotbLOy8onVVcHJtbr2hbXVr3xY/cTm5he2Nr8LkcHt73xQPbOytMPa6ic2NwTH1t+A+Q9rX9jc/MHHj9/Z+viDjY0v7Gx/5eP6Dlubu2ysbbOxvsOHtS021j+xsfGZ7Z2vP0WR3d3f2d7+g93dP9ncFq53dv5iY/0P1la/8uLpMq+ff6C9c4x7WbXEJN7C1SsCG6kvjh5hmFi7Yy09iqmNJyY27piL3LEUC6KWzOU45jauWNp5Yy72xFzmibX9MQxs3TEWe2LtcAzvgCh8QqLwDTrNhSvXSUm7ROqFy2RkZ1FXU0ttdT1VlfVUVTUzPDzLxNRzZqZfMdD/iKbGdvJzq7h3p4wb1wvIzakjK7OGG+nF1NT3UdvYzfGgSLyOHuX8uXMUZGRRVVDOzev5RJ2+QVLiHfyOh3BYx4ADahrs2bufA2oa7Fc7gLWlAZGhx9HXOYimhgbaOjqoH1RHJLZCameLpqYm5pYWnAwMIu3yeZp7Wpl6McP48wmGn4wx/GSc3rFhWnsf8uDRM97M7wpRxZVPrKxss/7hMzvbf/Dx43d2d/7k0+5fP5sU/3bNrW98Yffzf/j06d/s7PzF+voXdnf/xfb272xtCa2W37/9iz9+/2++f/8P3779YnD9ml/za37N/4o5l17nnXq9hsSrlSRdqeTczUZSrtWSfKWGtBu1Al8rvYEz54uJvVBO4tVqYi6UE51cSlh8PkFnszkZcQfv0Ot4h9zAJ0QQtfyjMnHzu4y9dwpOx87jdOIiHoHXOBp2C1f/Kzj4XkTmmYLYNQ5771Ts3BKxdRHA8octTqJtadk7OgAAIABJREFU5I3mETcO6jpyUNcRLV3BqaWuo0BNT/YTxC2IWw4cPGzPAW2BrbX/kFiIhWlYs++gLfsOigQIuJaEPSrm1m+af79nq3Jx2bL3oAW/qZup2FqW7FUXOFv7NUWoHZLwm5o5ezTM0dCxQ8/YGTObY1iIjiN1ikSiCMdOEYa1NBCxIgSZU6TgslKJW39DwK0kfhhZn8DE1g+RLACFy+mfLi6pIhSZYzh2DqFIHcME0UweKLQhOoQKUUZnQQSzcwpB4hyKrUMoEodwbB3CsXWKRuQYg61jDDbOcdi6JmLrmoytSyIi1wREbvGI3eKQuCcg8UxE5B6PzCtOaEn0OovcOwaFbwz+Z88TkXiFkLgL+J8+x9HQRLyD43E9GYOTbwwi99PIPM9g7xOL2PUMErdYJG6xSD3ihfVMwM4zHolHLGK3s4hd/4bKJ2PjHI+FIhoLRTRWjmd/srcsFdGY2UdiIo3ESByGkSQUU2kExnYRmNiFYyI9hbE0HEObYPSsAjlseRJtk2NoGXqgqe/OQV1PtAy8VOuNhr4n6gaeaOh7oaHnirquC+o6jhw47CAIXjpOquZDe/YfkqKurWDvQYnAydJQObE0hP3HAVP+ecCcf6qZ/nRs/VPNnH+qmauesWGvppQ9GnbsOyhhv6YENW0FaoccUTvshLquk9DmqeuJjoEPOgZeaOl5cfCwKxp6bhzS90DXyBtD85OY2QRhIQ7HXByBhW045rbBgsAlCcVSHIalKBRLcQiWoiAsbIMwFwVhqmJrmdkEYm4bhKm1v6oJMRBT6yCMrQMxtRZiiFaiCExsQjH9f1xbxpbCaWjuj6FZAKZWISpnlsDYMrEM+QmXNzANxsgiDAPTYAxMQzAwD0PfLAQ9kxD0TMLQNQxB10Dl3jIIRMcwiMMGfipBSxC9dA2C0DEI5vCRQHSPBKrErwB0DQLRNwzCxDKcI8ahApPLNASFYzyezuHYmMnR19DBREuLowoZ1VlX6Sy6StX96wQdi0HmIDi1JPIUxNIEJPJEbKRJSBXnENknI7FPFXhc9inYyZNw87yCo8sF7OxTEMuShFMhnFJ5CjJFqiCYSZMEhpd9ElJ5EnJFCgpFEgr7WJwdYvB2PkuAezQn3E7h6xzKCSd/3CVHkZg7IzZ3xNbMAStzKRamFliZWSMW2eNk74rfseMc8/Ik/kw08WfPcuvmddKv3+D2jXTu37pL+uXL3Lp2hWuXLnL53HnSr1zl2uVLXL54nmuXL3Dt0mVupadz995NsrIyyM7J5V7WPa7fuML5C8mcT44n/kwkl5NiSAgLJC08kOTgkyQcO0GybwDJx0JJORpGnNcpot1Pc9ozliDXaE64xHHMLZETzomcdE3E1zmBY65JHHdNxsclBU+X86rGRRWE3uMKxzwv4+99kQCvVEJ904jzT+S8XwxXAqJJD4kmOyqG8rgEWi5epOfyVQYvX6M/IYX+mGT6ki8xcuk2jy7cYDg9h/7L93lwNYPh9ByGrucwcjuPkds5jN8tYjyjhLHMEiayy5nMq2KqoJbp4gYel7QxU9rGk+oentb3MlcnuLXmKjuYrelmrqaHxzVKZsoamSqv50lNG09rlDyt7+V160NmawWH1khpM49KG3hYWMtoVRsTFW1MlrYwW6vkWVMfMxVtTBQ3MpRVyWR+DeN5FcyVNjGWXcmjzDJmylsZzalkKKOUkYxKhu8VM3yngOHbBQzeLuRhVgmDmcV038nhUXYF/Zkl9GcU8zC7jEcFFQzklNB/v5Deu/k8yCrhYV4FD4pq6cuuZCC7nOGCGvozy+jPKqc3q4z+vFq6Mivpzq2hK6cGZVYlXVlVdOVUo8yroa+4CWVBHf3F7UKLYkE9yvxGegpa6C5soiuvAWVeLV25dXRkV9OdV48yp4GO/GY68gUWV3dxs9CuWNSKUrUdhc20lbTQXtREU0EdrfkNtOU30FpQh7K8je7yVtoL6+gobBQA8oWNdBU30VPRRldRC12FjQxWC66ukeYH9JZ30lvaibK47edn2goa6CptRlnSSHthrUrIaqO7tJWOglq6SpvoKmmlu6yTvkolPaq2xJ6yDjoLG+nIb6Qtr4aOono6iutpz6+lu6SRrvxq2nLKURY10l5YR2tGOY13C+nIqqDtbik9+XUMljTTdCOH+ku36MwoQpldRf3NPGqvZlN5I4+qe2XU5DfTUNpOU2UXrbWDDAw8oadrjoGBZwwNvaV/4BV9/S9R9j1j8OFb+vqf09IyQVfnLJ2d0/T2PRUiiJPzAmdrbJ7hR68ZV4leE9NCC+P4xAJT08vMzK4wMbXE9PSq0Mo4vcT45BJj4/MMj6haGIffMjS8wOj4gsDlmlxkdmaRJ4+XePpkSXBWPV9jdmaBx3OLPHm8zPjYG8YnhBbFx7OLTE3NMzm1yNT0EuNTC0Jb5MgbJqbeCRHFxwvMzq0w92SZ58/f8/z5Kk+fLPH08SKPnwrurSdPhH2sii2+eLbIk7m3PH+6wNO5eZ4+WeD58yWeP1vg7ZsPvJv/yPzCNosL2ywubrG0uMPC/Bbz7z4y/+4jS4s7vJ3/yMLCNvOL2yzM77C8tMva+8+sLH/iw6ogVn3c/Mb29vefAtf2xx9sb/+ugshvs7H+jY8bP1hf/8baqtCiuPb+E+9XdtjcVDUprn9je+sbuxtfhUbEzU8/xa3Nja9sb//O9s53trd/Z3PzO6vvd9jY+M7W1h9srH9l7f0XPqx+ZfX9d9682aazZ4b0OxWcOnMF16OnsJGdxMTaEzMbT8xtfDCz9cZC4o2JtTvGNm6Yiz2wsvPG0s4dkfw4VrKjmNp5CW4tkScmdj7YOvoj9QjEKyiaE2HRRCWkcOnqHbIyCykvr2bo0RhPnr7k5Yt3jI5MUVnRxN3beVRXtlJY1EBBQT0VZY3k5VZw53YJZSVKevseMzG1SGVlFwHBZwkOPYu9sztHfY9zLvUCd2/nUJhVQmN5A3du5hIXf5+oqGvEnTmHiYkl6hpa7N13gIOHtDisp4uR0WGc7W04oqOJhoYaGhrqqKmpoaung42tBZqaGugb6OPj68vZxFiqGqtQ9isZnRtm+vUMky9mGJwcpqqlmY7uQZ69XufN/DbLK7u8X9ll/cO3n//vuzv/Znv7Tz59+vdPkWt76w8+bvzg49YPPn35j8rB9S92dv5gZ+dPvnz5F9+//VuIKX7/D9++/YdPvwSuX/Nrfs2v+d8xyZeqvZOvVnE2rYC4C6XEXykj5Wo1yVdrSLlaQ9LVGhKuVHPmfDFnzpUK4tb5cqJSywiNy8Xv9H38Tt/naPgtfCNuczT8FkfDbnE07A7OJ65g556E2DUOW+ezSD0SkLjFYeMUjcQtHhvFaazsI5C4xGDrHIOJNILDFic5aOCB5hF31A47cEDHXmBpHZKhqafgoK4CjcP2aBx2QE3bXnVtj8ZhBWqH5ahpSzlwSPSzGXHvQRF7D1r/BMTvPWjNPi0b9mhaqRxZluw5aCUIYuqWgsilZsYedUt+O6A6NSwFEL2mDYeO2GNi5Y1IEYzc6RQy59OIFWECAN4hApF9CFKnv9sLw5A6hGLvHIHM+W+hKxRLu0Cs7AKRO53CwTkauYMqouh8CrljOFLHEOFUBCN1CEPmFPpz5U6hSB2DENkHIXYKQ+IQiVgRhcjxDCKnOKwdY7FxjkXsnojILUmAwLunYOeRIkDhPRKx84zHzlO4FnsITiuJexQyr7M4HksgOOY8p5OvE5ZwGf/T53D3i8M7OBFXfyHCaOt2GmunCOTecUg9Y7BzP4vELQaJezxi9xjsPOIQuccico1B7BqNxOUsYtc4RK6JWDrFYiqLwlgajpFdOCayCMwdTguOLXkE5vII9G2C0bMK4IhNMEaSMIwlYRiKw4VGTSs/dC39OWTig5ahNxpH3Dio66ISi1zR0HNGQ9cFTT031PWcOajvzsHDToIIqmPPAS0p+1W7T1MkxBAPioVTw1qIFh4w5zc1C/5xwITf1Ez4Td2Uf+w34//bZ8Y/1S35Tc2SvQdFHDgkZY+mhD2H5OzXcUJN25H9WjKVcKbggI4jGrpOHNJ3R8vAE10jX/RNTqCp68ZBfQ/UdV1RP+zMIX1P9Mx8MbcJwNTqJOa2wViIQlVnCBaiMMxsQn46tCzFISoBKwAz20BMbYIwsQ7E1CYQC9vQn+B4M6tATK2CMbMJwsgqCAMLwZllYhmCiaWqLdEiECMLP4zMg1TA+ACOmPljbBmIqXWo4N4yC0Lf1A9D8yAMTIUoor5xAEdMg9A1DkTPOJAjxkFCPNEoGD3DIA6rTh3DQLQN/Dh8JJDDRwLQ0xdOQdzyQ88wAB0DP/QMg9FVfccRkxAMTcMxtorE0CwUM6tQgk8kIDK1w1jHECMtXcQmZqQnR9NRdIWGrGtE+MchVSSqwPKCU0ssS0AkTcRWloydyrUlkicJjC55kuDosk9FbH8OW7kQa7SVJyGSJiFWOb8ksgRkCuH7RCqul1SRip0sGak8Cak8EZk8AYUiDnv7OJycElQurzhcFTG42p/GRRGGQnISZ7EXUitXzE0UWBg7YmFih42lCBcHZ4IDQogMiyD69GkS42O4fukCpQW5NFSW0FhVRFHufe7fusad65e4c+0K1y6c51LKOa5euEz6taukJacQGxtHdEwMSSkp3LiZTmZWDul37nD9+g3Sb1zn2uVzJCWcIeF0CKmng0gJ9SM16CTnAoKJO+pP0rFITnuHc9r7DKFesfi7xBDoEstJl1j83BI54ZzASbdkfFyScHNOwtPlPF6u5/Fxv4ivxyWOe17kuOcFjrpd4KR3GhE+SZw5GkeyXwIXgxO4Gp5MVuJlmm/n0Hb5Bk0xibQnpDJw7R5DN+4zfiuHsVv5DF/NYOhaJkNXMxm8eIf+S7d4cP0+ExmljGWXMZpZwkxeLeM5lQxnljCeW8lUQR1TxU3MlLbxuKKTqdJmZipahevyVp429fOseYCndZ3MVrcyVVbPXHWHEGms72WkpImpinaGi5sZrWhjuKyF0fI2hosaGMquYryonvGiOubK25gurGcst4rRrHLGs8t5eCuP59UdPMqpYjynipGMMobuFvLoXgnDdwsZupXH0O18Ht7OZzirnIeZ5QxllzKUUUDvnTwe5VYxlF3KQEYBvffyeJhZTP+9HPrv5tCfUcjD/Cr6MsvozSzhUVEdAzmV9OdUMFRYS19OFQNFjfQV1NOdU013diXd94W4Yl9JE/2lrXSXNNNb3EZ3YRMTjf10FTTRmddIT5GwyvwGOnPqacusprugkc6cOlqza2nNraUzv5EuVZOisqiZtoJmlYOqmbbCFlrz6mgrbKA1r5GW3Dqac6tpyqqgNbealpwq2vMa6Cj4223VgrK4hfYC4V53aSudhQ0qN1YTXUV/O7FUHK7iJjoKG1GWNKMsbqQ1t5auEiHa2FXaRE+54NbqLGyhq7gFZXEHnUWttObVqlog24Smx6JGOgvrqL9fQnt+LZ351bTlVdKaU0VbViXNt/NovVeEMrua7vx6+kuaaE3Pp+1GFsp7RbSmZ9N0Pp3ac9epSblK6blb1GSW09X8kI6Gfnrahnk48IyhoZcM9D2lr+cxQ0OveTj4ksH+53T3PqW79zm9vc9oa5ukvX2aru45BodeCGyt8XkmxheYGF9gdnaFyYl5JiYWGB8XBKXR8bdCHHBmiYlpFVx+comJqWVGxucZn5jnwaMXApB+cpHx8QXGJ4U44t8w+anpRZ48e8+TZ+959nSFJ3NLPH+6xpPHK8zNLjH3eInpqTfMTL1lavIdkxPvGBkThK3BgWc8HHrJ9PQ7njxbZW52UeXuWmLuySIvX6zy/NWy4Nx6tsSzp8s8f7LE6xfveftqlbevV3n5XHj96uUyz58t8erVKq9fr/Lm9Rrv3m7y9u068/MbQvzs3QYL8xssLnxkYVFoUVxc3GJxcZvlpV2WV3ZZXv7EyvLfrqyvrH/4xof1ryrQ++/sbP0uiFxb3/i0+4cQSfzwlfW1z3xY+8rqe0Hc2lz/ysaHr6ytfmZz8yufP/3Jh/c7fFjbZmvjK9vb39n++I2tj1+Fex+/sb7+VSWQCef6+jdWVnZ5+3qd8QezDPRM8ODBU4pKO0i7mEts4m2O+icgUgRgbO2BnqkzBuYuGFq4YC7yxtTWE0NLF8xsPbCSeGNm64GF2BNbqSe2Yi9MbdyxlPrg4B6MrYM3du7HcT4WTlB0PL4BkYRGnuVUVBw5OWXMzr7j8bMF5udXWVr+wNLiGhOjc9RVtlBe2kT6zXwuXM7k8tV8bt+toKikhda2R0zNLjPz+D19D59zJT0PqYMjXr6+BIVHEBebwvWrGeRmV1BSUEdjZQs3rmTgeyyehMS7pCRexczMlsO6BuxX1+SAujon/U4gElkR6u+N2NKYw4e10dDQQEdHG53DmgQHB6Kjo4O+vi42NlY4e7hQXFFIXWsdA+ODDM0+YvzZFEMzIyiHBlE+GKR/eJY3C7ssLe2ysrzF2uoO71c/sbr+lQ8bP9ja+oOdrT/5vPNvdrd+Z2vzG1ubgmC5uf6DzY0fbG7+YHf3Tz5//he///4//Pjj//Dj93/z/ce/WF//xKftP34JXL/m1/yaX/O/YaKS872jUwqISiskOq2YuMvlxF2qJOFKLfGXa4i5UEnUuVIik/KJTC4mMimf8IQ8QmJyCIjOxDPoBm7+11AcPY/ziYvIvFOQe6fg4HMeiVsiZrJTWNhHYSY7jbFdOMZ24ZhII7ByOIOZLByxYyQyt7NYO0RhYOOPnrkvmgauaOg6CiLBIaH5UF1HjsZhew5oy9mnLUZNWyZEF/UdfnK41HSlHNCWsldLzH4tW/ZritmnJWa/lsDb2qNuKayGBXsOmguxMnVr9mv+zVWyYp+mNXs0rPhNw4I9aubsUbMUGvAOWqGhY4eRhSd2ilDsHMOQOwsNhVKnSJXDKhKpYwRSx0hkzqeQOUUgc4xA5hT+M24oVoRh5yCcMicBDG/vfBq5UwT2TpGCkOUchtw5FJlTMHLncGROoUgdg5E4hiB2DBGa8xzDETlGI3Y8i61jLLbOwopc47BWNQ7auMQicknA1iUJsWsiEvfkn4wsqVeS0GTonqByXcVi7xOP07F4QuMvEp16k/D4S5w8dQ7XE4kojsbieCwRuXcsNi5RmMvDsXSMQuR2Fol7DCIXFSTeOQpblyhsnCOxdorEykkAxFs7nsHaKQZLhxjM5NEYisMwEodxxDYYY7twDEWhHBGFYigOQ98mBF2rAPSsAtG3DkTPIgBdC390TE+gY+qLtqkvBw3cUTssOLLUdBSq34o9B7QV7NdWcOCQnH3aMvYekqGuoxAirbpy4fegKTDV/i4J2HPQmj0aIvaoW/ObupXqN2LObwdM+ccBE/6hZqwStmzZq2nHAW0BNL9HS8oeLbnw7+k4sl/LgQNa9oK7UMcZdW0ntPTc0D7iib7JMXSNjqFvcgLtI55oH/FC18gHPSNvDMxOYGIdiKVtMJaiAEHUEgvuLXNRGJbicExsQrAQh2BhqxK8rIQGRGMrf4ytgjCxDcHYOkhoOrQKwsTSHxMLf4wt/QXelnUwxjYCd8vEMhgjiwBMLIMF0cv6/zK3TCxUTC0zgcdlYBrAEVN/DEwDMDQNxNg8RLhnfJIjJv6qxkQ/9IwCVFFDwbkliFgBaBsEom0gXOscOclh/UAOH1HFEo0CBPeWcTD6puGCC0zF7jIwCcXcJgozmyhMrcJxdTyNlakCM31zDDQOYX5Yl7hgf+pzr9JccIuo4HikigRE9sn/jziVjEiejEgVV5TIU34KYFJFKhJFKiJFGhLFecT2qcLpkIpElvp/v0OeiESeiEgVdxTJU5DIkhBLkxBJExFJE5DaJyGWxSORJyGRJSCRxyORJiCVJSCTxSOXncXB/iwujjG4OcTipjiFmywYF+lJJBaOSCwdsDCVYydxR2KrQGRji4PMHke5PX6+3iTGRJB+NY3CnNu01BXTXl9KQ0U+hZm3yb2bzu3rl7h9/QrXL1/g8vlUzp6OIDo6mpDQU0SdOkN8XCxpaWlcvnqJS9eucuXaFS5cSOFiWjJx0dGEBwTg6+5G6DFffJ2cOebojq/TUXzsT+Ij9+e4Uxj+LqcJcT9LqFcCQR4JBHomc8I1iWOuCfh5pBLklUagVxp+HgKA/rjXRY56nMPf6wIB3mkEeSUS5h3Pad94Lp66TGb8ZcrSLlAYn0ZHehYP7+YznlHCZEYpk3eLGLmZx8jNfIZv5jKUnsnQzSxG7xUxklnMaFYJ45kljGaV8OB+IcOZJYzklDOaW8NUaTOPqzp4XN7GbEUzs2XNTJQ2MV3XxZOWBzxpHWS2XsnTOiUzDd1M1SqZqunmUVEDg9kVDOZWMVrWzHhZK1PlLYwX1TNWUMdUaSMzFS1MFNYzklXGeE4Fw/fLGbqZy6OrWTxMV3HD7hQwklnKo8xSJvPqGM0q4+GdQoZzqhm6X8JQRilDmRUMZ1cwdK+Agdt5PLhXwnBOGQP3iui9U0D/3Xz67+bxKLuEwcwiHuaU8TC3ipHSBsaqW3lQUEVPZimDeVX05FbRk1dFd1YVPTnV9OTW0p9XT39hI71FjfQVt9JT3ERvWTv9pe30lzQzUNJGT1Ez3YUN9Ja10VXUhDK3no6sGgFEn1cvQOlz6+kqaEGZ30pXYSvt+c005zXSlFNHXWYVDVn1tOYLkcLW3Fra8+tpVbGtWvNraMuvo72whY7iZtoLmmnJb6CjuFU4ixqF+GNJkyoC2Uh3UQs9pZ10lXQIjYvFzSiL/xa8mugoaEBZWE97fh3KolYBbl/YRFdBA12FDXQXNNFd2IyyqAllUQudBS205TcKbq7CehoyyugsqKOzsJ6OglpaMkppzyylPaMEZV41nfn19Jc0oswupStTgPd3Z5RTl3iJhrg06hLPU3fuGk138+mpakXZMkRn0yDtNd30KycFsHz/c/r7n9Pb85jBwVc8ePCa7t6nKLvnhFM5R2f7NA2Njxh88JyZ2WXGJ+cZevRCaCuceMf4+BvGJ98wNb3A1OQ8k9PvfjYhzj5eYXJygZHRt4yNzzM+8Y6x8beMjr1hdPQt41MLTE8LEUbB9fWe6el5pmeXmJqZZ0YFg5+ceCu0KM4u8nhuiZnpeWam53nyeInpqXdMjL9lZnpR5fRa5vHcsvD5mQWmZuaZe7zG82cfePl6g1dv1nn1cpVnL4SY4ovna7x68Z43r1Z5/WKRV88XePV8ibev3vPy5TIvnq/w8sV73r5ZY2F+k4WFjywsbLC0+JHlxY8sLmyysrTDytKOEC1c/sTSktCeuLy0+/P6/ftPrKzs8n7tqyA2bX5jd+cvPu38ydbmd3a3/+DLl3/z9ctfbK5/FZoVV7+wtvaF98u7fNxQObw+/hCijetf2Nn6zs7HL2xu7LC1ITQm7u4Iz2xufmVtbZfND19Yfb/D6spn3i8LwtbM9DuqK9vIza4kPuEGwZGpBIam4nksGgePMKTOgVjYHcPAzA0Dc1fMRV6YWLtjaOmBoYU75iIPLCWemNq4YyXxxkLkjszhGK4eIUSdvUx0/FWi4i8QFB7GUb+TeBw9ibvnUfz8ggkNDict9QKdyoe8erP+/7P3nk1R5W3f7vvnGkcJIjk3qekcabIkyRkVSQqIcaIzBoLkDJJzNIJKTirmAEgwh3GcucJ+9v4cx36xWq/7M9zlWfWvtaBXd1PFu6N+v+Pk8eMtnjzZYGnpHosLy9TXdlFS3EppWTdNF67Q2HKZnsEZLo0ts3h7k1t3njOz+JTL15fYn3Mcv9BIAsNCiIqP57fThdTVtNPRPkpnxyU624YpOlvOgfQCIsLTSU3J53DeT6gUOszMd7J9hymOTk6oVCoCg4LZ7a/BTyvHxsaKXZa7sLaxYaeFOe6eHtjZ2WFtbYXYW4xKp+anM8cpLC+ksb2ByduTLD25y9jCTa7PzzE6foOL41PcnL3P45X3rKy+ZX39HRubH1nf/IOtF5959fJv3r/9N69f/c2rF8YE3+t/8vbNP3m59ZkXm5948/ozHz78m/fv/+bTp//w8Y9/8fHTf766uN68+SaZ/zbf5tt8m/8Vk360JjT9SCUpB8tIPVTJvoJKMo/Vc/B4E9knGsk42sC+ghr2H6kl5VAVCdllxKYXE72vkKh9hUSkFREQewqfPT+iCz+OMigfeUAeyoA85P45eGrTcVftxVWZKlTPZPGIpLE4i+NxlcbhrUvFVRqLT0g2HspYtP5pSDTRQiLLRoepjQJzWzU2rv5st1ay08ZYRbTRYGatxt4tCDNrNeY2GqGeaKXE1EqBqZUck11yTCwVRqG8HDNLmVEoLzVuv5MYIYfkay3xewsvtu8Us81CzI5dQqprp40CS3s19q4BOHmGIFXHodKnojbsRWmUu6sNKegD0tEG7Edt2IvaNxWNXyo6v72ofdPQB+xDZUhFZUhBpk1AoolFpok3+rfS0PmnoQ/Y+xVm6fwTUPknoTZ8cXGlovDdj0SfilSXhLd+LxJDFhJDNsqAPBT+uUh8hCSczC8LuX8OUv8s5AEHkfsdQuafgzIwF2nAIbwNmcgDc1AF5qAMPoRm90FUwVmod2eiC8shIeM4e/N/ITH7BOHJh9FHZKMPy0ITkoUqOAOxYR8iTSoe+n2IfQ4gC8hGFpCFtyEdb0M6YsNeJL5pePvuxcsnFQ9tGiL1Xty06XgZsnDXpeOsTMJJmoCDdyxOknhcZIm4yJNwkiTgKE3EyTsGO7co7MWx2IgisXIKx9IpGEsnf8zs9JjZ6zG11mJircTUSmn8P6sxsVJhYqVih7UaU+O9ubUWU0u1ACotpWwz82KbuQfbdhoTejs9+d5cbBTES4Xth+ZCiuv7nWK2W0kFV5ulEhNrDSbWOkysfTCx0WFirRPcXrY+mFsbsLQPxNoxCEsHf8yJ+VEvAAAgAElEQVRt9Fg7BOLiHiVsKfSMw8UzFkf3KFw8Y3D2iMLJPRJXrxg8pYl4SuMQKxLwkifiKUvEQ5aMmywBT1kyHrIk3CWJeEqM6S3vONyMGxBF3gm4SZNwlybh7p0gwCzvBFw8Y3HzNkIvcQJu3vGIPL9sS4zDxSMOR494RJIknL8kuNwE0OXkJhxn9zjcxMk4u8Xj7BaLo2uMcBVF4+Aai72rkMCyc47B3jURB2fBq2XtGP0VdNm6JOLkmoTd1yRXAnYu8di7xOHgHIOjS5wx9RUnJLhcE3ByjcfVIw0XrzSc3JOQSBLx9UnG202Bo7kFHtbWpIQH0VF+ir7ac5w4dAy/wMOodPn/w8OVi/IL4NIfEZJdxqPUHkGhO4ZCdwSVz3FUPoKHS647jFJ3DJX+KHLdYeNn5aMw3it0RoH9V2iWh0qXj0KTh1STi0xzEIXmEN6yDCMAy0WpOYhMlY1Sm4Nadwid/iD++hwC9Zns8T9AfEQue0IyCfZLRuXth8RNgrerBJG9G27O7sjF3iglXhhUEqJC/cnen8hvJ3OpOPcT7Y1l1Jb/TkttCaVnfqb83M+UnfuFM7//xE/HjpKblcGRvGyO5R/kcF42mZnpZOfkcCgvl7y8AgqOHCczK5OMzCzSD+wnLCSYyPA9RIeHsydwN1GBYQRpfQlQ+xOkDiE2MIW0sAzSwrLYF5bL3rBc9kbksi8in9SwPBJD8kkIKyAqKJ/wQMHhFRZ4hNCgY4SHHGNP0DFidx8hZc8R8pJOcCL1JBV5v3OxuJ6rxbVMlDazUN7CbGkTE2ermTpTzcTpcqbPVTJbUs90qZDimq9sZaaimYnSJibLL3CzrIHJ8lbmKtuZqWhloa6bxcY+Fhv6mG8aYKapl/n2UZZ6LnO77ypzLf0C4Gq/xHTDALNN/VwtbuBKUS1Xi2uZrGhluqadmap2JkqaGD9bw41ztdwoquf62Rqun67g2m/nuXG2kvFfSxk7Xc71c5X0/VzMlZI6bpY3M1XZxo2SJm4WNTBeWMu1s5WMFzcyU9UhwLHfq7hZXMPYuQrGimq5fK6aa8W1XC2s4kpRNVdKarhWWsf1yiaunq9jurGXqdYhJlr6udkoVCmv1LRzqaJNgFvlbVyq7uFiRScXK9q5VNnBxcp2LlZ3crG2l0v1g1ys6uJKfS9XGgeEymBdN8M1vYxUdjNc3sVgWSuDZW0MlrcxVNHOUEUPwxXdDJZ30lvWScf5VlrPN9Na0kpLcQutJa10VnTSdb6F3vI2usua6CltYqCqg76qDvqru+mv6xXSXlVdgr+rupeB6m4Ga3sZrOkxbmnsYri6h5HafoZr+xiu6WOopktwddV0MVDVzkBlB/0VrfRVNDNYJYCqiw39DFZ1MFLTwWh1N8NV7QzVCO6uweoO4/uEquRofR9DFR2M1nUzUtPFQNkFhitaGSy9wEhlG6OVHYxWtzNa3UZ/cS3D5xu5eL6RjqM/013wI10//k5fYTWD9T0MNA8w0HuD/t6bDPRe58rFJa6O3eXKpWWGhpcYGlpi9OJdhkZuM3rpLleuLjN6cYkrV+9wcWSRgcFZBofmGBu/x8T0Q25O3uPGjTtMTz1kZvoxszOPmZ4SQNPszENu3VllYek5c/MrzM6tMDu3ytzMCnOzT41bFAXINTX9WHBozTz5KoifW3jK7MJT5uYFSHXr9hoLxlTX3PwKiwtfANdj5heeCFsVpx4xMfFAcG7NPWVx4Rmzs4+NwOspiwtr3L71nDt3n3Pv3jrLd9ZYurXCnVur3Lm9yr3bazx6sMGDe2vcv7vGwwfPeXh/lXt3n/Lw/jpPHm7x7MlLnj15wbMnL1h5+pLVZy9ZW33Jyspr1p9/ZOP5O9bX3rG+9p6NjY+srr5ldeUDK8/esvLsHevPP7K+8ZH158J2wrdv/xIk4h8+C8mrN3+xtfWRzU3BwbW6avys5x/Y2vyDly/+4NXLP3mx9YGXLz7w+tUn3rz6kzcvP7K5/obnq2959uyV8b2vWVl5JVQZNz/w+MEGd2+vMz/9mK6Oq/x+tpFjJ8+SnJaH7+5kFD7ReKsikWiicJOG4CoJQuMXj5skEA/ZbiTqCJy9gnCXhOIqDsBbHY5UswelPoqI6AxiEnI4cuIMP/5SRl1jP5X13fz4WzGp+/Zh8NXhH2DgaP4hWi80MzQwSH/fENevLzI1tczMzDKzM/cYHblOSUkjP/9cze+nm7gyfp/ZW+vMLT3nzr0XPHj8kodPXnNz5h6N7f2kHzyMj38QvsFBZBzMpqisio7uETraRmiq76axroPSc+XEx6Ti6xNOQlwWBUd+JyQkGZXKD2trG8zMzLCw2ElKagpeYm+8JR6o1QpsbKyxsrLEwtISU3MzbOyscXcXYWltiUwhR+QhYn/WXgrLC+kd7eX6/Dizd+eYf7DElalJrkxMMTQ2zqUbczx4/JInq+9Y3/jI5os/hOvmn2y9/ItXL//mzau/efXqL16+/MybN/8Uqotv/82bV3/z8cO/+fjxP3z8+J//yuX//H+MgOtfvHjz6Rvg+jbf5tt8m/8Nk3aoIjTlYBmJmeeJyywm5VAp+/KrSM+vIuVQGWl51SRklxGVXkj0/iKi9xcRmXaO8OSzhCadITDud3yjfkW5uwB5UD7ywDwkvoeQ+uUi9T+Epy4DkWofLoo0nOUpuMiTEcmTcRLH4+wdg4NXFI6ee/BQxOHiHYVYsYeYlAIs7PRCWstKzg5LGWZ2WnZYKzGzUWFqLcdklwxza7WQ3LJWYmIlY6edGjNrNSaWQhXR1EqAHmZfvFy7JJhZydlho8DUViN8toU323f9F259b/z5eyP02mEhwdxajpWTDw5uQbiKI5Bq4lH6pKEy7EWuSUGpSzFuOExG7ZuGQp+EypCE2iDUE/1C0gmMyEQbnIa3Lg6JLgGxKgqlPh6VPgmdXwr6gBQ0vomofRNQ+SULjq2AVGS6BLT+6eiCc1EH5SL1zcDbsB8vfTpe+iy8fHLw0mcjMeQiMRxE6puD1O8g3oYsvA0ZQrLLNxOJIROpXxYS3yy8fTORB2ShCsrGJzKPwOgjGPbkExCZj2FPLvEHjpOY8xOxB04QGHcYXVg22t3pqHdnotwtOLNEqjTc1Hvx0O7HQ7MPD+0+3LV78dDtw1O/D09dGt6++/HUpeGmSTNWElNwVabhokjBWZGIozQBJ2kcztJEHDxjcPSOw14ci6UoAmtROJbOoVg6hbDLMRhzGx922uqFBQCWiq9ga4eFIP7fvtPrK6TcvkuoEG43prOEZwSQKXjUvIT/uYUn28zd2Gbqxvfmnmwz82K7hZTvzb3ZZi5l205vtlvI2G6lYrulSkiFGVNiZjYGzG0NQnrLRs9OW2EbopVDALvsfdlprWeXrQGROMoIpJJw807AXRyPuzgBN69YXL1iEIlj8ZAIqS1PmeDQ8pLF46FIwl2eiLs8EU+jT8vDWwBc7pJEwa3lnYCLOB6RRKgoun5Jb3nHC6kt70RE3onGWmKiEWoJmw9dveKMtUShpujsHouTWwzOojicXGNxdo/HyS0OZ/d4432CkNRyicZRFIOTKBpn9zhsnfewyyEUe1dhM6KjSzwOznE4ihKNWxTjsHNNxMktCXuR8Lqdcyx2zjE4GK92TnE4uCRi6xKLsygJe+c4HF3icBKl4Creh4c8HalqPyHheeiVITjvskbsYENSWACVvx2ls+J3fsw7ga9/Hhqfw2iM2xMV+sPIdfnC0Reg8jkqbFPUHUWhPYJMexSF7ujX19T6I2h8jqDSHUOtO2YEWPlfE18q3WGUXwT1WuM2Rl2B8Zl8ZJqDyHRGqKY6iEyV8/Uz5KpDKDSHUGjzUGpzUWvz0Why0Omy0WmFemOg30GCDPsI94klRBOBn9QPtZcSsZMbEhcXZG4ueDk7oPR2I0ivIMxPS0LkbrLSEzn1Qz4Vxb/Q215DU3URlaWnqSg6zemfT/DrD0f45UQBPx8/zNG8g+TlZJO+L42M/Wlk7N9LSlIScfGJJCalEZeYRMreLPbuzSAoMISkxGSi9kQSErQbH7WWcL8gUsJiSQyKZn94KpkR6aRHZJEReYj94dmk7M4mNfQgKWG5RPkdJDKwgIjAI4QHHiM8+Dh7go8RE3qS+LAfiAs5xr6oHzmccIzzB8/QfLyI4bM1TJS1MlPewmz5BaZLGpgtrme2sIaZwmrmSuuZr7rAYnW74OAqa2byfCMz5U1MlV9g6nwjU6WNTFc0M1nZwnxtD7eah1lo6mOuoZ+51mFmWwZYaB1krqmHmeZB5i4MstA0zLWiOm5UtnDtfD3XS5uYqGjlZtkFJspamSppZOJcDRNna7h5toapwlpunqnkxtlKrp+r5kZJHdeLarhe2sB4eTMTFa1MlF7gZlE902WtTJY2cu1MBdeLahkvrmOitIGbhdVc/b2U8XNVXDlby1hJI1fPVTFR3sz1igtcrWxhtKyZS+UXuFzWyHhNB+P1fYzV9zLe0MdYYx/Xmwe4XNfNaHkLFyvaGa1s51J5u3Bf1sLlynYuVnVwubqPi9X9XKzq5mJtL+Ptlxmt6+VK0yAXG/oZretnpKqHgbJWobJY2Skkpiq7hIpiZRcDFV30V3TSX9VJX1U3AzU9dFV00V3VQ2dZK13nL9BR0kB3aRODNR30VrbTW95Of3U3A8YtjMM1fQxX9zJY2cVwrQDXhmt76K9sZ7BGcHsN1vYyVNcrpLtqOxiu62KwuoPhynb6ypoZqmxiqLqdkfpuoa5Y081AZRsjNb0MVAqJrcGaDgZqO+ivaqW/ooWR+h4GqtsZquxkqLaXkbpeobpY2UZ/WRODFRcYre7hcsMglxv7Ga3t5kp9HxcrWhg8XcrguUp6ypq41HmVoY5xRnrHGBm8yejwDBeHJhgamOT6zQfcvPGQy1eWGRhaYmhkiaGLdxi5eJsrV5cZG7/H5NQTxq7d49Ll21y6fIvLV+9wY/Iek1MPmZi6x8z0Q2amHjI7+4iZ6YcsLDxjYfEJS7efsXBrhaXbgotrbvZLQmuV6dlHzM2vfAVagj/rmQC7ph8zO/+EmZlHzM6tMD//zFhZFOTxQtXwGbdurbC49JS5+ccsLAhuroX5pywurbC48OzrmZt/wuLCE5YWnwmv3XrG3eV17txe5e7dNe7decaDO895cHuNxw+3hPNok8cPN3j25AVPn778mtRaW3kjpLTW3rG19QcvX/7B69d/8PrVJ159FcF/YOP5OzbW3rK6+pb1tXesrb1jbeUdG+tCPXB9/QMvXvzB29d/8ccf/+bD+8+CZ+n132xtfdmY+J6NjXdfNyeur70XNi5ufeTVy4+8evWRrc13vHr5kY31NzxffcfK09esr73n5ctPbK6/Z/XZSx4/2mT51gojgzdpqB/m119r2H/gB6LiDxEWfYDopGwUhihcvPwRqyKQqCPwlAs1Qy9FMC5if5zFATh6+OEiDkIkCcJDFoxCH0VUQi5HTp7n7Pkmqut6qWnqpb5liIq6Ls4W15JzKJ/Q0FCyMg5woamR6ak5ZufuMjd/n4X5B1wanWJ+4Qk3J27T0DDA6bONnD7dyG+/1tDafpnF2xss398SwNbjV9y5t8bEzDKnzpZw+ORJwmPj2L1nDxk52Zw6fY6aumYG+kcZ6r9CTWUTeTm5nMjNJSkmhsSoZI4fOYOPbzRBwQn4+YVga+/ETgtLrKwsyTqUi7OrGw7OTniIxey0tMRi104sLCywsrLE3t6OhKQ4bG2tsXewxcvLg6DQ3Zw6+ysXutrovzzAjYVpppfnuDY7ycWbE/RevEzPyGXm7zzl0co71jb/YH3zD55vfDRWRf/k1cu/efniT15s/cmrl3/y9vU/efXiM69fCaDr3bt/8v7dX7x9+5k37z7z+fP/x8dP/+bt2098/PAXnz59qyh+m2/zbb7N/4pJzioNTcwpIT6jkKSc8yRkFpOUfZ7krBLiDhQRe+A88VmlRO0vJCTxFGHJvxGecobA2FPow0+gCj6COvQo8qA8Aaz45uCpy8DLJxsPXQauyjScZMk4y5JwlCQKHiVpAvZesdh7RGPjGoa1y25sXINxcAtB7ZeCg2cQZjY6TCwVmNuqMLNRYeGgx8RSiZm1GlMrGSa7JJhaKjGzUWNqpWCHpQRTKyGh8yWdZWKpwMJez3ajP0tIakkxsZQZj0L42eji+t7Ck+07hY1431uIjU4uocpm7ajHyT0QT3kMEl0Ccl0SKkMqSl0KKn0qCl0iMk0cMk0cCn0yGr+0/x7/FDT+ySgN8SgN8YhVe1D4xCHXxqA2JKLxTUTpE4NCH4e3LgaxLh6xNhGJIQ1vbSoSnwNIfbOQBxxC4puJ1FcAVV76LLz0mYh1mUh8coQEl38OEt8sJL7ZSAyZyP0ykPseQOqbicSQgdQ3Ey+ffXhq0xAb9mKIykMfcgh1cA7a3TnoQ7OJSDtB5L4fCE05hm9UDtrgTFS709GH52CIzMFTl4KHbh/umrSvInhXVQquqmScFQk4KxJx06Tg7bsfd20qruo0nGRJOMkTcZQl4KxIwU29F0eZUEW09YjG0jkMK5cwLF3CMXcKwcIhGHN7f0yNPqud1lphWYCFN9+bu7PNTPTVjyX87C6ksowS+O0WXuywEPxq243bL7eZu7Pd3IPvTEX8w1TEd6Yi4X1mHnxn5sY2Mw+275IKaS4LCTss5ZhZf0lp+WBqY8DE+stV/3Uz4he4ZW6tw9ZpNw6uETiKwnGXxAtJLEWSkMKSCPVCT3kKnrJkRJJEPKTCa2KF4Nv6Uj0UQFWcsOXQMxaxPBEP70TcxQmIPGMQecbg6hWLizgOF3EMIu84XMWxiLzi8JQm4S6Ox0OahLskAVfPOFy9E3HxSkDkKQAvAXDF4+geg7NbHI6iWBzdE3ASxeMo+i/UEgBXojHRZXxOFIObOBGRVyK2zqFY2Phj7xqNvWssDi6x2DpF4uASg5NrPDYukdgY0132LgnYuwhVxS9wy8FFkMzbu8Zh5xyDo2syzm4pOLkm4uy5F5F0P17KDJS6bKITfiQ8dC8SZw+8bK2JC9ZT8sMheqrOUPzDTwT6H0RrEECVSleA0keAT0rdYWMF8QhKYxJLqBseQa4tQKY7/DXlpTYcQ6U7jFYvbFRUfQVjBcIzugKjrL4AhaYAuTYfpb4AmTZP8HTp8oXvUR9Gpf0vAFPq8owie8ENptDkoVDnotIeQqnJRa3LR+eTj68hD19DNv4+WQToD3Ag7jDZMRlEavzZozWgd/dA7emK2tsdrUSMj0JMgFZKiL+OmD2BZO1N4PDBA5z+5SjVJaepLTtL9fnfqC//ncaq01QW/cTZUyc5WZBDQU46+VkHyMs+QPaB/STExhITGUFkRARhYeEEBoUQGRlLbGwiUVHx7A4NJ3JPFGHBgYT46vGVSwlQqAhV+RLjG05OdApHEjLJi88iKyqTlJAckoJzSQg+TFxwAfEhBaSGHyEx9CiRwUeJ2n2CyOCTpO45QXb0CQrij/H73mN0/nie0dPV3ChuYKq0kdnKC0yVNzJb3sR0aQOL1a0sVDQzX97EbFkDM+WNzJQ3Ml3WyHRpA7PlTcyUNzNT3sxCdQdLdX0s1vey1NDHXGMfixeGuNN+kYULg8zU9TJV18NcXR/jxfVMVrYxVtbIeFkj10oauF7azGR5KxMl9UwX1TFRWMPEuRpu/FbBdFEtN89WM3m2monCBhar25goqTP6tWoFF9e5GmbK2xgvrGOqrJHp8mZunK9npkp49urZCsaK6rhaVMu14jqunKngWmENV4rruXS+icvlLVwqu8CVilauVXcyXt/LtZouYdNjTRfX6nq42tjLtYY+LlV1cbGinWu1PVyu6uBSRRtXKtu4VNkupLtqurlU28vVxkGutQxz6+IUly8MM9Z+kdH6QS7W9gsVv8pOhiu7GarsZqiqh6Hqboaquhip6hE8WVU9DFf3MFDdSWd5Gx1lzXSXNdNV3kxPRSvdFS30V3fSW9FBf2UX/VVdDNT0MVDdJ2w6rO5loKqTwap2hmp6jU6vHgZr++mv6mSgppve6k76qjsZrO1ksKad4fouhmo6GKhuZbSmjYHKVgZruumv6mS4ppvB6h76y9vpKW2hv/QCg5XtDFS10VfRTl9Fi5Dkqu5ipKaboepeLjYMMlTX9zUVNlLdIaTXzrcwXNHGcGUbF2u6GK5sFzZR1ndxobSZrtpe+lsuM9g1Rk/nZfq6L1Nf3UJzYy8jo/NcuXqHq1fvMTR0i87uaS5fvcvVsQdcG7/HtbE7TE0/Zfz6fa6NLXP56h3GbzxgcvIB09MPmJ59xPzcY24vrTI984TZuafcu7fJ4q1nLN56xp27G8zMP2Fufo25+RUWjFBres6Y2lpYZWbuGVPTj5idecTc7GNmZp6wtLjCwrzg5JqeecLM1BNmZ1dYvLXG/MJT5hefsnTrKbeWnnH71ipLC0+5tbjC0tIKS7fXWFoUINf84jNm558wZ0xyzc0+ZmFJSHTdWnzG7aWn3L/7nPt31ri/vM6TR1s8ebTJowfrPLi7aoRcL3n25BXPV97xfFU4mxvvePnyI2/ffObDu3/x/v0/hc2Exvrgi633bG685fnqO6G6uPaOzfVPvHr5F69ff2Z9/QMbG+95+/Yv/vj0Hz58FJJcb15/YnPzA1sb73mx9Z43rz6ztfGB9bW3bGy8Z3P9LS9fvGfrhVBPfLn1BxvPX7O18Yb11besPX3D6rPXvHjxicWFx1wfv01H1xjnK9rJLfidlL0n8AlMxi84BY1vDDJtODJdmHBUQXirwnDxDMRNEoyLhx+uXn44efriLA5E5B2IuzQIiToMn6BYjvx0nubum/RfWmB86j7DF2eob+njxC/nyD16ksxD2RSXljE4OMzMzBJ3761w78Eq9x9uMjP/hO7+a5SXtVBXP0BhSSsnfyjj5E8VnPihnKrKLiYn7rJ8b4P7jzZ5+GSD23ef0j14iYxD+ezNzCR+byrxKcnkHz1OcWkF9c1t3Ji4xeTkbbpa+sk5cJDk+ET2JaUQFbaHxIR0EpMPEpuQTnBIHHJlABZWDuy0sGSHiSlmOy3YucsKV3d3RF5eWNvZ4eTigpWNFRa7zLG2tUWpVuHk4oCzoxOenp74BwWSk5/FT7/9QP2FOi7duMTNxUlm7t5i4MoVhq5do//SFa5OzXPr0QarG3+y8eIvtl79zYutv9jc+Mz65h9svviTly8/8XLrD2OS609evfqbN6//adymaARcb/7kk1Ey/+nTf/j7r/+Xv//+v98A17f5Nt/m2/xvmOi0U6GRyT8SkXySmPTfidn7G/HpZ4lOO0to4ilCEn8nJPk0QQm/EhDzM77RP6IJPY4m5BjKoHxUgQUoggqMSaIs3NT7cVfvx12djki5FwdxHA7iOBwlCdh5xWIvjsPOPQo790js3KOwcApml/NuLJ0CsBXtRiTZg4Wjr5CWsRJcW2Z2eqN/SynUEG3kmFkpMLWUYmajZJedCjNrmSCP3+WFqbWUHVYyvjcXY/YFhllJjDJ5CSa7JJhbK9mxU2GsLEow2eXFjl1emBgri6aWMkwtZZhbq7B20OPkvhuROAQveSzuimi8FNEodPEodIlI1Al4q+LxlMfgrYrFW5uAVJ+E3JCCRBePpzoSb200SkMiar9kpD6xyHRRqH3jkGmjUPrEI9PHItUnIdYl4aFJxlOVgqc2DS/1Xrx9MpD75yDzPfg1gSUxZOJtyEBiOIi3PhupPgOpIRNvQyZePhnChkL9fmS+Gch9s5D6ZgmQyy8TsSEdD00qHro0PPWpiPX78Tako9qdgywwHf/ofMJTfiAk+Rj+MYfQhGQKGxODMlGFZCE27MdVlYbY5wAe2v2IVHsRqdNwUQqAy0mRgKM8ARdlMi7KRJwVSTjKEnDwjsNBEo+jJAEH73gsXSOwcApll2MIlk67sXAIZKd9gJCMstZgZqU21kQFL9o2cze+N3Nnm6kr35k6ss3cle/MXPje1InvTVz4zsSVbaauX91Z/zB1FZJZ5u58ZyJim6lIuDe+9p25J9t2evGduVBR3LZTwvc7ZeywUGCyS4mJjQYza6Pfy9YHUystO6x0mNoYBN+XlRZzGz0Wdn7CM1Y6nNwiEMtT8ZQJIEuQxCcIV2myALhkyXhIhUSXh1SoJErUiXjJE40y+WQ8Zcl4ShLwlCQYQdV/01kicQwiz2gBfoljBQ+XREhtCfL5BDxkwnd5yQXI5S5Jwt07CQ9JklCVNErmvya33GNxcosz3scL1UWvZJw9/pvmcnFLwNElFidRDI7G5+ycI7C2342jKBo711jsnWOwd4kV0lyugp/L3jUBJ1EyjiLBr2XnJGxMtHeKxcktXoBbTnHYOMfh7JaMs1sqrh57cfPOwFOehYc8C7EqG5+gPGJj8xA7euCycwchShGnC/bSWnyS9qJTxIXsQ28QJPByXT5Kn3wUWiHBpdAfNia6BJj1JX0l1wqSeaUxpaXxOSIkuXTHUOmPCLBKfwSF/ohQb9QXoDYcFRJi2sMotIdR6wuM32MEadrDKNSHvzq8VMaq5JfzBXAptflfk2Eq3WHUuny0PgWo9Pn4GI7g43MYf788QvxziPbfT2p4BqmhaSQGRBLtE4TBS4rWywutxBM/tZTdBgWRu32JCvMnITKQ1Lg95Gak8NORTM6fOUZD1W+0NxXTUl9IbflvlBee5NwvBZz5OZ8ThzPJzdzHvuR4sg/sJz01kb0picRE7CEiJIyIsAgiIqKIiYknbPdugv19CPY1EOLvR4hBj04iIS1yNwejw4jyMZC+J46siDSyIw5wYE8O+yJySQ49SEpINvvD80kNO8y+iGMkhR4nPeYHMqJPkB5+lINRx/g56TBlGcdpPvgjgz8VcflMFeMljUyUtTBT3cFCTSeLFS3MljczVVTHTEkd82WNzJbUsVTdysz5OvHggrIAACAASURBVGbONzFVXMNMcQPTZc3MVXcyV9XGbG0nE5UtTFW2MF3Twc3qdmZqO1mo7+F6UR0T5RcYr2xmrLyZm+VNTJY3Cwmskmbmy9uYLqwX0lu/VzD9WzlLpU1Mn61l+vc6ZgrrmCqsZbq8iYniOsbP1nCzuJ6JkgtMl7UxWVLPZEk91wtrGCuqE5xc56oZL6xlrLCeyYpWbpY0c/VMNdeK6xgra+Ja2QWulrdyubSVscpOxmu7uF7bw3h1N5fL27lS1cGlylYuVwr3Y7XdXKvu4lJlB5cr27lc2crFijYuVXUK/q2GPub6b3DtwjDT/Te43DzMtZYRLtUPMVzdy1BVDwPl7QxVtBsF8z0MV3cyXN3FaFU/IzUDXKzpY7CyR5DHV/cwUNVJX0U7Heeb6ChpMIrnu+it7qa/upveqi56qnror+pnsLqH4VphU+JgTafwfZWdDFZ1M1glCOiHa3oZqOwSUl3V7Yw2dAtwq/wC/aVNDFW00He+if7zzQyWtwpi/CpBlj9Q2sZAaSsDFe0MVLQzVNHGQGU7g5VtDFe0CRsjKzsZqellpKabgfIWBirbGKxooa+kkZGaDgarBUfXaG0nFxt6udjUz2jzAMPNA1xsvcTFrnFGesYY7LpKY9UFTv/0GxVFNfR136Cn8wYXR24xPCIkty5duc2VsWWujt/j0pV5bly/w+TNR4xfv8/M9DPjBsT7zMw8Ymb6AZMTd5mdecjc3FMhWXVnjflFwX21tPiMmblHzM8KcGth/ikL80+FdNb8M2bmV5mbfybAsZlHzM0++nq/MC/UEBcXnjE784jZ2ScsLK2wuPiMe3c3uXNnjcXFJ4Ig/vYqtxdXWFxcYX5phVu3N7h9Z0OAXbfXWLq9ztLiCrdvrXF7eZ1bt1dZWnrGrcWnLN9ZY/n2GneW1ri3/JxHDzZ5+GCd+/dWefr4JU8fv2Bt5TXra+94vvqWjefv2Vz/wOb6ezbX3/NiUwBNWxsfjRL4P1l//o7nzz+wsfGRra2PguR98w9evfqTt28FN9bW1gdev/qD9x8+8/bdn7x885mXLz+xsfGerc13bG184O3rv3ix+Qdbm+958UIQzm9tvGdzQ/j+tbXXrK28ZGP9HS+2/uDhvU1mZh4zOf2YiqpuTv5URWRCLqHRWeiDElHqE1H7xBEeeQCNIQqxMgwXcSBOHgak2nAk6nDcvYORKMNxcjeg0AvJLpE4CJk6hLjkbH46VULB8V/IP3GKlp4x+kZnaO26zK9nznP85x/IO5zBj7/kUlT6K2MTU9y5t8Kde0+593Cd5fsrLC49oa1zmMNHfuDgweMcyv2Rw0dOU3DsLLn5v3H0yBl6esZZur3Kg4ebPFnZYvHOA347V8SeuDjCYqJIy8jiUMFxisuqabzQw8jlCZbuPObZ6jvu3HpGRVEDobsjiA7bQ2RQMFERkeh1/oRHJnHw8E+EhidhY+eBxS5rzM0tsNhlidlOc2zsbHF0dsHN3QsnZxfs7e2xtbXBzHwHVjbW2Ds6IJV7o5DJ8fDwQiaXE5O4h59PHaW4vJArNy8ze3+BufvLXJ6cYOjaVYaujtEzfJnhazPcvr/B+tZfbL38J5sbn1l7/gfrm594viGArVevPrO59ZkXW5/ZevkXWy/+4vXrvwUH17u/+OPjv4zbE//zFXR9/vwNcH2bb/Ntvs3/igmNPxkaHHOE0PgfCEs6RVjyr4Qm/kpA9A/4hB/FsOckhqiTqHYXoAjMReZ3CLFPFmKfbLz0GUj98/DUZyNSp+OmTcdFkYqHRnBuOUricfSKxdErBlu3SGzdo7DziMZGtAcb0R7sROHscgzAwjGAXQ4GbFwCsXcPxcxOj6mVGjNrFabWCsGxZLya2igws1EKaS4ro1/LWilsTbRWYGIpwdxWzQ5LBdstpOyy03z1bG3f5YWJlTfbd3mxw9JbqCPu9BIAl6U3JpZiIzSTs9NWhY2zP/auATh7hODuHYWHNBJ3aRQeyjg8VbF4yqPwkO7BTRKBq3c4Lt7huMkj8VRH4aHag7siEg/lHjzkYcj1sSgNcUj0cXiqoxAr9yBWRaL0SUHpk4a3PhmZbwZS3wwk+nThGBNX3j4ZSP2ykPkfROqbiVifjiLgIGKfA3jrs5D6ZCP1zUQdlIPYJx0vnwN4+6Qj9T2AIiAbbWgB8oCDePtm4OmTjthnP+7qFESqRFxV8bipkvHQpSHW78PbkIbMby+q4Ez04TnoIgQBvSLoAKrgDJS7M5D4ZeIkTcZBLMAqR0kCTtJEXBTJuCiTcFElGxNbSV/hlr1XrAA2PWOwE8dg5R6JhVMIO+0DMbP1Y6etP6Y2enZYqoVqoYW3kMTa6cE2U1f+YeLC92YivjdzE46pC9+ZOvOdiaMAu0yc+d7UhW1mrnxn6sw/TJzYZubCdyYu/J8djsZnXfnOTMQ2MzdBHm/mJkAuczHbd8r53lzO9p1Stlso2GGpwMRaj6mNsYZorcPcWs92Sx07rLRCssxWj6W9L7tsDeyy9cPaIQh37wQ8JCl4SFNwkyTiKUnGQ5r4tTLoJk5AJBaglUgSh7skHne5cLzkCV/F8gKUijdWE40gSxyPizG55eolpLzcJYl4KVMRq1PxlCcilhnTYkaQ5qUSJPXusjTcpcnGBFg8rl5xuBi3Jjq7x+LsnvC1jujsHo+zl1Ew7xaDkygee5cYHEVxOLrG4SSKw9E1GnvXaGxdIgWI5RItJLGMx8E1DgfXOOxEsTi4CKkwB1G88DunOOycYrB1isbWKUpwcbkkYu0Ug6MoHlePVKOTKwEX9xTcpRl4yjOQ6zOJis5F7i7F0WwbBrE9R/eF0Xz2EEMVP3EkLQt/w8Gv0EihP4zSR0hXybVCXVGqyUOmEjYlyrUFyDRCgkuAV/mo9UICS60/IgjpfYTPUusLUPkUfP1Mpd6Y4jImw2SafGQaYyXSCK8UugLEyiyk6lxkxmqiSleAXJeLSvPfrY0yI4RT6f7Hd+kOo9EfRu1TgFqfh97nIL4+Ofj7ZBHql01kQCYxAQeI8Utkj243ISoDYT5+GKRyAtVyonf7Eb07gHB/H4INanxUUtRyD4J9lexLjqAgdx8lZ3+gvuJ3Gqp/o7HqFLVlP1FW+AOVRT9z6uQhfjqeS37WPjJS40hLiCIqIpjgAD98NGr8dFqC/XwJCfBDp5QSoNeQlrCHqGA9PgoxvkolAUo1gTIV/nI9ET5hJOxOIicui/zkAnKiDpIfd5SMyDwyI/PJjsonMyKP9PAjZEbkcSIqk8LY/ZTFp1OdfICW7DxGfy1mvLCWqeI6Zs5Wcf3HM9w4+gvXj/7C2NGfmfylkKnfy5g9W8H02Wqu/1TEtR8LmTpXyWxpI5PFdUwU1zFZXM+Nc9XcKK1nsqqF+bpOpitbmSxtYvx8A5NVzUxVtTJZ3sRsxQWmShqZKmlkrqKThbI2Zs9UMPHDWaZ/LmL651Kmfi5m6pdSpk6VMXmqnJu/lzNxtoa58jamS5uZLW9huryJm8W1jJ+rYqy4hhtlzcxVtTF+toqbJfVMFNdzvbCW60V1jBXWcvlsFdeKarlWWs9YeTNXzjczXtHGtYpWbtR0c7m8hSvlLVypaBVOeStj1V2MVXcLcKuqkytVHVyt6eJyVafwu9puxppGuNw4wGhtLyM1fYzU9DBc0yncV/UwVN0lwKJKARgNV3YyWtPNaG0fQ5Xd9Jd1MFgpCOf7KzsYqOqkt6KF/op2+so66K1opbe8jZ6yNvqr+uip6KS3sp3+qh76KroYrOwWAFd1F4O13QxV9zFQ1cdAVRcDVT0MVHUJcvlqoXbYV36B4dp2hqpb6S1poLewhsGSRgaKm+grbqS/pJGhsjahSlkhyPKHylvpL71gPC0MlXcycL6FofMXGCxpZqiig6GKdvrPC1sUB8tb6T/fzED5BUbquozVx06GajoZaRpgsGmAocY+But7GG7qY6TzCsPto4x2XqKpqpna0hpG+se4dmWJSyML9PfO0NU9yaUrtxm7sczY+B0uX13i8rVbTE48YGriEddv3Gdq8hGTUw+ZnH7A/OxD5ufuMzdzn4kby8zO3Ofu8hrLd9eYW3jE3OwDlpaesXzvOXeX11hcEuTwM7OPmZ17xPy8UEucmXvM1PRD5mafMjv79Ktna27xGQuLa8wbwdTC/FMWllaZX1zh7t117i0/Z2HuEYvzj7lz21hRXDBWIpf+xwbGu5ss31nn3t0XPLj/grvL68Lfeec5d5cFH9fdO2vcub3Kg3vrPLy/wb17z7l/f4XHj4Wa4trqazY33rO1/pbN9Xc8f/6atdVXPF99zfraG9ZW37C+9o4NoxB+Y+M9q8/fs7H+kRev/mRr6xMvXgiOrbcf/sXrN3+yufmOt28/8+HDP3n9+hMvX/3Jqxef2dx4y9bmOzbWhfrh5vp71tffsrb2lvW198L3PH/H2sprnj59wdOV1zxeecvk9AMaGkcpLGknO+8suyMzMQSnoPaPR+0Xj7cmEndpGGJlBFJNBGJlECJZIC7iQJy9AnHy9EOqjcTDuCHRycMXB3cDElUI4VH7qazt4Mb0XRaXVxi6eJPq+jayDx8jNT2DuMR40tMTKDz3M9evjTA9M8nopRH6hkaYmL3FreWH3L3/hKm5WxSX1bMvI4/ktAMkJ+/jwIFs9qdnkpd3nJysAn48eYbLV+eMCcAVuodGOXjkCFEJscSmJpOQnsWPp8uorOugd+gKM/N3WX4guNUmJpeprLyAv18YGqUGg15HeloKhWfPkb4vi7R9OXhIfJApAvDy1mNpZYfITYytnR2OTk7Y2jtgaW2Np7c3Ig8Pdu6ywNrWBnMLc9zc3di5ywIrKyscHR1xcHBALBaj0ak4lJ/J2aLfaWxt5ObCDNdmZrk8cZO2vh76Ri7SOTBM/8VrjF6b4f6zV6xufuL55meerX5g9bmwcODFiz+Fs/UnL41urq3NP3n1SoBcr19/5O27z3z8+Dd/fv43f/79f/n46d98/PSvb4Dr23ybb/Nt/jdMUPTR0IDII/hFHsUn/Ch+MT9g2HMSfegxtKFHUAXnIw/IxUuXjpduH57a/Xhq0vHUHMBds09wKsmEjXiuyr24KlJwV+9FJE/B0SsWB48o7N2isHGNwNYtAlu3SGxEe7B0DMXaKQgr50B22RvYZW/A2skXayd/TGw0mFtrMLdVs9NGg7m1AnMbJabWcsxtVZhYSTGxVLLDUiYAMEs5ppYKzG1UmNkoMLGSYWqpxMRCjrm1Ags7JTttlJhZyYyeJk927BIbJeIebLcQY2alMErIJQI0s1Gy01aPpZ0Be7fduHhF4Oi5B5E0GjdZDF6KODxkMbhLo3GR7MFdEYWbPAo3ZRQusnBEighEij1ItHFItdFItNF4qyPx0kTjoYxFok5Aoo5H65+OMiBL2DJoyETqk4nMCLYkfpkofLNRBhxEEXDwq0Be6p+BxJCBp3Yf3vpMpIYcJIbMr0esP4DcPwuZ3wGUQQeFpF1QLsrgQ3jq9+KmSsZFGY+rMh5neSzu6hTcNGm4a/fi5bMPL30KnroUAXb570cZdAClEXD5RhYgD8zCWZ6CnVcCtm6x2IpisHOPwUUuVFHtveOxE8fiLEvCQRyHnXs0tm5R2LpFYu26B2vXCHY67Mbc3l+oolppMbFUY2KpZruFjB07vdluLoCt781d+d7Mle9MXPne3IVtRnj1DxNH/mFiz//ZYc8/TBzYtkOAXN+ZOLDNxJHvd4r4h6kz28xc2GbiynfbHfnORGSsNHphaqXAxFKOmbUA1HbsUrPDQi1sYbTWYWqlxcRai4WtrwC6rLSYWxuERJe1DluX3ey088XOOQhHURgunjF4SJLxkqXiqdiHl2wvnrIU43bDRFyNsnd3sQCmPLxjcRNH4SGNM6az4nAXG+/FcYjEsbh5xwkVR2kC7hIBarl4xeNivIq8EgW3lxFyeSqS8ZAm4ylL/VqD9JSl4uadhJs4GZEkRYBbnvFGsCVcXTwScPFIxMktFmdR3NffOYmiBaglihX8W85ROLjE4mSsIjq6JWDnGivUFr+ALedYo4Prv5sSHb7I490ScDRuSXRwScDOKRY7x2hBUO8cb9yyGItInIqreD8OLkk4OMdj55KApzQdpTadmNg8/LUBOJhtR+poQU6CH42nDjBQdoTzR48QHJCDxucwCo3g41IYE1tfNiDKtEYQpT0s+Le0R1DohAqixuew0cH1P0FTAWrdERS6wyh1+Sh0+cb7L5XFo8LWRW0+Uk0uco0A0xTafGTaPKSaQ8g1eUJiTHMIpSYPqeYgSrURgmlyhcSXRgBgCk0uKl0eKm3u12SXAMby0egPo9HmodHlotXlYNDl4q/PJiIwmwjfA0QH7GNv+D7iDXsIVxkIkqkI9wkk3C+EYH0wGqkGkYMDIkc7PFydkHt546/XkBgbxs8nc6ks+ZXWhiJa6s5SW/YDVSUnOfvLIX49lkF+ZiIZqVHER4USsTuQEH8fQv30RAb7EhvqT7ifjkCdGn+tlCBfDRqFN7sNOnb7aFF7e+GrVBATFEiQVkNscDiZcckkB8eQsSeVU1nHOJ6Sx8mkPA7H5JIfnceJ6AzOxu2jOD6DwphUymPi6czMpSfvBCNHf2H8+G9cOVjASMoBrh44yKWMg0ycPMXNE79x7eivzJyp4sbPRVw9cZrJc1VMnath4nQlN0+VMXG6kskzlUwUVjNd2sBcRStT5xuYKr/AQk0b0yV1LJQ1MVNYx2xJPXPnG5g4W8lMcR2zxfVM/FzE9aM/M3HkV64f/52pk2eZ+vU8Ez+d48ZPRdz8tZTZohomz1YLMK7sAhMl9UwUVjN5voGbpU1cKarmelENY+dquHamlsnSBsbOVHLtTBVj5+oYK6zjamEdYyUNjJc1M17WwtXSC1wtFyDXtYpWrla1cLO+h/Gabsar2rla0cpoWcvXauLlynbG63oZbxpgomWU603DXG0Y4GJ1D5eq+xit7WektofRuh5Ga/sYqe0R4FZVj3GDoiBuv1jbz0hNPwMVPQxU9jBU1UdveSc9Ze10l7bQX9UmbC6s7Ka/sp3+inb6y7sYrOqlv6JNkLxXdAkQq1oAY/0V7UJaq7aP4YZhhqp7GazuYaimm+GaTgbLWxkoa2agvJmBilYGy1sYLG6k/1wNQ0X1DJ9vZPB8A/1FDYyWtzFc3spwaRvDpe0MlrbQV3yB3hIh4TVU0cbQ+WYGSi/QX9Qo/K0VbQydN4Kw8lZ6S5sYqetitLGX4ZoOhmvaGanrYbi5n6HmfkYuDNNf181IYz/D7aMMtQ0y2j5CXVEN3Y3dXB2d5ebYLUZ6Juhqu8bIyAITk4Iba2rmIdev3+XmjbtMTtxn6voyN8dvC7Br8j7zc4+Yn77Dg+UnzE3fZ+rGMguzD3j8+AWPHm5xe3mV5Xur3F1+zu3lZ9y/v87tpacszD36emZnhZTWraWVr5XCxYUVFuZWmJldYWb+GfMLz5mdeyYkt26tsrC4xuKCALzu3l0XvFrzT7i19JTFuWfMzz1leXmV23dWub28zu3lNe4ubwrJrTub/z9779kc5b1g3768dcc4oKxW5yS1pFbqqFbOOYLISUgiY4ONsU1SjigHlCMiiByEssgok2SMwfbxCf85c2/d+RDrvngazpmvMMWv6qnu6iiBXq3ae20e3H/Jg/srzMwIcGva7uGamVrgwf3nPHr4XEhw3V/kwf05FuZesbzwMwvPVph/+pyFZ89ZmH/BwvxL5udeMT//iqWlVRaWBOi0svye5efvWVj6l0j+xfPfePHiHauvfuf1K6GiuLr6F16+fG9fxvsbv7z9g1evfuPl83e8fvWO1y9/Y2nhZ169fMfi/M8sLKwy90zwfy0tvmVl+S2LC2+Yvb9M3+Adahovkr//NIlpuwmP306QLQu9KRkfQwKeQbGExW3CM1BYPPTUR+HlH4XGN1xIb+nCCbCmo/ANx8eQiMYnEoVXCN4B4aRlbqO0soWewevcHXvG9MNXTD18yfDIXSpr68nMySQ6LoQjhwu4enmY2elZpibuc+v2OFdvjXG6tIrDR49ypqyIirP17MjbS0bWVnbm7mPr1l3k7ipgb8FeqqtrqKmqp7KinpKis1RXtVFdd47dew+QuSGHTbk7ydq6lfU78tj37UlOlzXSO3SNOxOPuDX6kBu3Zzl5soI9ew6zK7eAAD9/tmzeSH5+PvUNrZSU13Hw0LfExqYQHpPB+o17UKgCcXEVI1eocXd3IzQ0HKlCjbOLC96+Pvj4++Hk7IKLmysubq5IZFLcPUTIlTLc3NyQK+RotWqCDP7EJkXx7Y9HqGmspf/yMCO3bzF0eYT61mYqa6tobO+g/9IVzjZ3MXj5LnPL71la+ZPFpT+YX3rP8vM/eL7yGysrAiBdWvlV+Lt5+TsvX/7Oy+fveLHyKz+vvuPXt3/w55//5Lff/5Nf3/7Jr79+WlH8dD6dT+fT+V9xTNYtsUG2TRjCt+AXvBG/EEFMrg/ejk/wNrzNW/E0bcbTvAFNUDaaoHVognJQBwmScbVhPTrLFjSGDagC7SLxwPWo/LOReach801HoktBrE1ErBWSW26aODyUcXhoYnCRheIiD8HJw4ybLBgXsRkHd4OQ4HIPxMHdgKNHEC4SC2vd/XD2MAg1RLcgHP7NrbXW1V8QkIuDhESXHXCtdfVjrZsvjqIAXKVWYXFRZMRRFISzh4G17gE4uvvjaK9DrhUbhNeIjYgU4YhVkYg10ci8ElD4JiP3SUKhT0Pjl4ImIBVNQCpKfQoqv2Tk3nEo9bGo/OPRBiWhM6WhM6SjM6SiMyejDUzEy5iGT3AOeusGjBG7CAzZQVBELgFhO/EL2YHOtBm/kK3obVsxRO7GELYTU0QuxqhcAsK2Y4wuwBxTQEDIDnyDt+Fj2Y6vVQBevsFb0du24x28FZ1lI762zfiF7UAfLFQUjVF5doi1Ba0pG5VfOhKfRJT+mcj1GagCMlEFZRMQvg11YDrKwHQ8jevxtmxEZ81BZ1mPJb4A7+BNiH0yEGtTcNck465KRqxJQuyZgodXCmJdKlKvVMTaZDw0CcL/uTIekSoGF1kETpJQHDysAtByFiTwXzn7ffRrfeHoyedOar5w1LLGUckXa5V8/pWCNQ4KPlsr47O1MiGR5aDgs7XC42vWqoQKoqPKDsAUfOYo57O1Mv5jrUoAZo46nERBOLoZcfKw4CS1CEJ4STCOIjvYsqe11rqZWOthxlFk5kt3Iw7uJhzdzLiIbcjUsXj6pKHWJaP0TLJDqHXo/Dbg7Z+Dd0AOOr/1eOr/Bbe0+kwhiaVLtTu20vDUp+EZkIHOPwNPfRpan1Q89QLcUunS7OuLyXjq09D4pKD0SkWlS/+4iuilX4fWbx1q/XrUvutQ+/yrhuipz0Ltm4Wn7zrUvkIdUeWdgdozHblnmuDh8hLSWEJqKxOlRoBXQlUxE5k6GakqCYU2HakqBbk6FYkyBakq9V8pLU0GElWaHWilIFWmCPfVQtpLqkpDrE5Bpk5H5ZWNTJ2NTJmOVGWvKdqXFgUYJojqlZ5ZKDTZqDzXo9ZtwNNvG76BOwgOzWNd1tfYgiJQujijEzuRE2+h5tgWus7spqfsNLGROwiLPPxxLTHA/AFm7RVSVuYCAoz5+Jv24mfe8xFwBVgKMNr2Y7TuxWjZ89HjZbbtJ8i8hwCrUE8MsBRgCN5rf5096WXKF8CW1f5d9stg+gCu8u0ri8LCop8pl0BDHgGG3QQYc+1ga/dHkGW0fhDXf1iCzCPIlI8peK8gqLcWCADMVIDJko/JvAurOZdg007CgnOJsu0iMXwn6VG5JIRsIDtuF8nhG0kOX0doQBi+aj+8Vf7oNGa8tSa8VJ54a1R4a1RYDQGkxIezZ/dGSk8dprb8e2rLjlFb/h2nvs9j16YkYsICyU6OYEtWIuuSY8hJiSQz3kZylJX0hDDiws1EhpmIsAYRavIn2KDHZvAnNTaSlOgQkqLCOXn0CNkJcWRGR3H66/2cPX2auKAgcqIT2J2cweltOynauIkfMzZwIiOH8vXrqd2QQ9vO3XTsLKB/x176tu7i/KbtDKzbTN+6jVzYsZuLuQWM7D3MxT3fcOnwMW4dL2W0uJ4bP5Vy43gxN78v5uYPJdw4XsyNn8q4W1THnZJGRitauFlcx62Seq7/VMqdHyu4fbyY0RPljJ+p4s6JMkbPVHHrRDlTpY3cPl7Cta9/4u6xQm4e/olbx8u5+1M544W1jBbVcu2HYkaL6rhzooqx4gZuFzVw5YQAta6dquJqUTUjJ8u5dKqcKyeqGDlZxWhFC1dO13D5VDWXTlUy9EOpkOQqqedyWTNXq85xqayV4cKzDBfXcqOumwulLdyoaedqRQuXylsYqWpnqLSZixVtXKw8xwX77VBpM0MlH+qK7QyVtzNc3cVwdZfgmqpsZ6imi/7KdvrsCa5++zVQ1UlvWTs9pR10l7XTXdZG6+l62s7Uca6wgXNnztJV2GiHUo30FDcLovfSNroL6+kuaaC3uIXe8jZ6ytvoLm2ht0RYRewtO0d3WSt95e30lrXTW95Kb2kT/WVN9JU20FVYS09RPT3FDUJy61QlHSfK6DlTTc+ZGrpO1tB7pp7uwjp6ihroK26m+0zzR7jVW9xIX3ETvWfq6D5dR09xMz3FrfSXNtNb0kJveSt9ZS10l9YLQKvqHH3ljfRXCd6vocYe+ura6ak5x4XWAYYaBxhqPU9/Qxd99R2cb7/AcM81rgyNMnLhLpf773Ch9zojF6cYuzfP3dtPuH7jvrBIeG2a2yMT3Lo0wdWL97h1Y4Z7dx8xNfGE2XuzPBh/xOS9h0yNPWZq4ongrHr6igcPVpicmuf+/SXuP1zhwewSE+PPmJh4ysSY4MAaHXvM2L1nH9NZwjriM8ZGnzE6+pR743PcvfOYu/eectcukckafgAAIABJREFUkR+9K/i5piYXmZpeYnJ62Z7EWmBmepGpyXkePnjOzOwy01OCSF5Ib60wM71sryguMD21wNTUHLPT8zyYXWR6UoBcs9PzzE7PcX9mkdmZpzx5tMyTh0ssL67aE1yrzD97LqwVPnnJsycrPH2ywvz8axYXf+bFC6GG+OLFezvgeseLF+94/fp3Xr/8jdevhRqiIBh/x6tX7/jll7+w+rMgqBfe+5aVlbfMzf3MysqvLMy95smj58xOL/Lk4Svmn60ydu8xPf23OFXcSkbOXqwR2SRn5mG0ZaALjMczKBF/Syp6UyLqgEjUAZFog6LRBcag8Y1A7ROGyiccqTYEmXcYSu8wJDorOv8odP4RRMWn8vW3Jxi6dIfRqTlujz/l7uQzRm6Mc7axmW+//4ZtuVvYsWsbFRXlTE3N8GBmjtnZBR49WOH67QkqqirZsy+PHfm7Wb95GxnrtpG1YRsbNuyioOBras+20tUxwK2b44yNz3D37n3aWnv47ruT7Mo7RFR8MrbwcLI3bSRlfQ6pG7ax/7tTVDR0MnxljPGZBa5cn+LHExVkrd9GZFQMu3bsJH93HkMDF7hy5Q6d3cOUljexcXMBGzbv5mxjF1FJ69i68ztcPbxwcZfhLpIhkkjw9gnAyc0dracXIWEReAcE4OzujsjDA2cXF5xcHHF3d8Pd3RV3VzchySWToffXExEbwbadOXx3/Buau89xfmSE5s5eaurrqKytorapkYaOLhra+ymtaePu2DyPn75nfuk3Vl78hecv/2D5+W8sP3/Pq1d/8PzVe169/ItwvfqDl89/Y/XV77z79a/85S//4K9/+yfv3v2N3377B7/++kky/+l8Op/Op/O/4uitG2J9LRvQGbMFebhhHVrjerxMG9GZN+JpFOqG6sB1Hy9NQDaqgHVojRuFW8MG1IHrUejXIddnoPHPRuGbhVRnr6V5JuOhikeiTcRdGYerOhY3RTTO8jCcZTZcZOE4i604SYNx8jDhLAvBTRYq+LdEJmE9z83wMbH1pYvOntoKsFcY7VVGkQEXicUuBzfgJDKw1tX/Y43RyUP4LCcPC67SYFzENhxFZlwkwbhIgnGSWIX7MhsiRRgSbQwSdRRyzxjkuiRk3sko9SnI9amo/dPRGTNR+Saj1qcg80pA4hmDTBeLUh+PQh+HNigNbWAGPuZsfC3r0Afn4G3dgMaYhV/oZowx+QSG52KIKMAYk48pOh8f62b0IZvRWzeit23DELkLc1QuluhdGKN2EhSZR0DELrt/axsBobvRh+zE1yZUGX2D7YDStg0f21b8wnbibd1KUHgutoT9yH2zkerTUQVloLNuQBmYKfzf+WV+vLxM69Aac1AGZqP0z0LhJ0BLpX8G6sB1SLxTEXkm4a5OxF0Zj5siATdlHC7yGFzkMcJ9RTQizyRcFTE4icNwlobhKA5mrVsga5x8WOOks1cEPT+uGK5xUAmJK0cVaxwFYLXGUcXnXyn4wkGoHn6sJtqvz9cKz69Zq/hYTfwAvgTYJdQS1zh6ssZBg7N7EA6uRr50Ef5unDwsuEhsdpeW8PfgKLInyjyEW0eRETeJDbkmDqVnIhpdCl5+Qp3Q0y6K99L/Cyx9SFGpfDJR+WQi0yaj9EpGpU1FobWDKs8UlF7JqPXpaLxT0XqnoPZKR+31oYoorCxqvdPQ+a/7WEtUeqWh9c1E452Bl/96lD6ZaHyy0fquR6vPRuuTZV9KzEDrk4VCmyp8li4DpVcmSrs7S+mVhkYnuLVk6mSU9luZMgWlJh25OhW5Ohm5NtleP0xCpk6yJ65S7KArTQBVqgwkyhR7VTHtozj+3xNccm22cF+ViVyVjliZIri4VOkfH5dqs5Bps1GoM9B6b0Sn34LGV7h0gdsx23JJTdlHlDUOH7kctciBrWlRlH6zia7TO6g+kkdc1CaCbULy6YPg/YMA3t+8m6BguxvLtA+DPbkVYN1rB2JCauuDqN4YfFBYV7QdwBRyEKPtAEbbAQKtwmsNdieXvykPP1MufuYCfI0F+JsKCDIWEGTMFxJkdgdYkLmAAGMuAaadws9gLCDIYl9ZtBQQYMwj0FJAkDn3fzi7BIeXAMCEVUhhjVFIhQlJMIOpAIMlnyBLPkbzHkzmPKzmPGyWXUSG5GEz7yAseCchls1EhWwmIzaXiOBNRFqyCdBHo9dZ8VTr8fc1YPIPQqeW46dVYPDWEBtmpGDnespOf0N1yRGqio/w49Fcvt6zgf15GziYn832DfHkpEWSkx5LdlIkGYnhpMeFkhYbQkKEiUhLAGFGPcFBXoQYfYkNs5CdFE2kJYDC49+QkxJNRpSZk4fzaC47SbpNz4/bsjmak8nX6QmUbV9P/e5N1O3YRMPmrXRu2kFXzmZ6122if91GetPX0ZeRzWDORi5uz+PmYSHJdfXISe4UnuXmyUpu/FhuT2+Vc/tkNTdOV3HlVAWjte1cL63jyqlKbpXUceXHEq4fL+L2D6XcOlbEte/OMFlSy7XDP3D18HGmimq5+X0pE6fPcvXwCW59fYKbX5/hzndnuLz/ODe/K2TsdDUzpY3c+raQe6dquHv6LOMVzYyWN3DtZAWjVW1cKawWapJFdVw5XcP1M/VcL6rnSnE9l4rquFrewqWiOi4V1XKlrIkr5a1cKm3kenkjF0vrGKls43JVO9dqurhR08GlinauNfZzubqT4co2hiraGCpt4UKFALoGixsZKKrnQsU5Lp7tYrCqncHqTi6e7aKvQqgiCkmscwxVdjJYcY6+slb6Ks4xUNFJX+k52oua6S5rpb2oie6iJroKBal7d2E93cUNgvy9XABjPfaaY2dxE71FzQxWddNV0kxXqQC5ukub6C5tsjuwWugtbKLnTAMDZS10FwnJrZ6SRjpOn6W3uJHewjq6C+voLayl62QN7Ser6SqsFSqGpU30lrTQfaaRnsImekvb6KvoEMBccTM9ZxrpPlVPb1GTHXI1MlDRQl9ZE4MVgnfrfEMfA1Ud9FW20Gu/hmo7GKrt4FJrP321HfTVnGOwpZ/Bxi6GW3o43zbM8LnzXOi8wMWuiwy1DnK59xo3Lo9x5+ZDxu4848b1B9y6+Yg7t2a5c3WaqTuPuH19hpnJBSbvPWHq9jRTN8aZunOfqXtPePpwhfvTcyzOrzI/v8rc3CozMws8efKchw+ec3922V4HXGRq4hnjE8+4N/6Uu3ceMnr3CaN3HzM2vsjY+CLjY3OMTyxy8/ZD7tx9Jjw+uviv5yeWmJha5N69Z0xNLjI+Lqwizs4sMzn+jKnJeaYm55mcWGBqZpmpmUXuzz7n/swSM9OLzEwvMzu9yOzMEo8fveTRo+c8evScxw8EEPfowYrgfnrynKePn/N8+a2QoFn+lRfLb1iaf83i/CpPn6zw9Mkyc8+es7z4hpf2CuLq6m+8Wf0LS0tvWVwWEjmvX//Oy+fvBeD18nchhbUi+LZev37P69fvefXiN16sCOBraektj5684unTFzxf+YWH95cYvfOQvr7blJR3ULDvJBnr9mIOz8QYloElPAt/cxLegTHoAqIJsKbgY4zDKzAalU84Sn0ESu8w1D7hyLWhyDxDUOhCUesjUPuGoNXbCI+JJ3vjVr79/gylVfWUV9fS0NZF//AIrR2dfHP0MOty0jh4YCe5O7KoqiljbPIhD58s8fDJMs/mVnn05CVjE09p7eyn6VwX23PzWb9xF5u27mHbrkN8c+QUDY099A1c59LIPW7fnmVy8hlTMwt0dI/w3fGTxMSnEGwLI2tdNuk5G0lIX8fW3QfIO3SMoup2eofvceHyBKVlDeTn7ycqNonQqFistmBKSooYuXKTsdEZhvov03pukMHztygvr6eouJyQyDi8fE3o9JF4SPWIJCrcRVLcxBIUGh0aTx1ubiLc3DxQe3rhJhLh6OyEs6szIg93lEolWq0WDw93xGIRGo0GL28d3r46MtbF8c3RvZxtrqX/wgUqzjZQ19RERVU5lbU11DQ2c7q0hpKqNnqGbnP/yRsWlv/gxau/8PLFn8wv/srC0ltevvydFy+EuuqHeuLq6p+srv7B73/8nT//+p/8/R//xZs3f/D69W+8/1RR/HQ+nU/n0/nfcbSmdbGepmy8DFmogzJQBaaj0mei9stC7ZeFKiALpb+wfij4ltJQBWSj8MtCE5SDUp9GxtbTaIJykPukI9YmI9OlIvFMQaRORKJNRqyNQ6SJwUOTiMgOt1zlEbgro3CVh+Eqj8BVHoa7PAxncTBushCcpSG4yENxkVhxlobgJLHh5CFUFte6B+AiNuIkNuAgMnwEWgIAM+AoCsLBPRAHN6G+6OxhxFlsxlkswCxXqQ1naQiu8gicpWE4SwWgJlKE4yYLwU0Rjoc6Bok2AZlXEkqfFBS+yf/jUvknofJLQuYVh8InHolnNBLPaMSqMMTaSKTesXgZMvEyrMPHvIHA0K2YInPtTq2tBITtIjAin6DwPRiiCjDH7CEocjd62xYCInbgH7qNgLCdGKPyMEXnY4reTWDkro9pL//QHfiFCmuKett2dNbNeJk3obdXG32Dt6CzbBTWDo0b8DJuwBiei1iXiliXgiogE40hHZlfKkp9BlKfdBR+mcj16WgCUlEFpCL3S0Hpn4XSbz0KvywUvqlC6ssrEZE6ETdVLK7KaGHxUBKOozjEns6ysVZsd1d5CEBxrVugsFDoLCwdCrJ3jZDUcvZijYNKcGutVbLGQXBmfenk+fH+GnvdcI2DmjUOKkEg76z5CLU+W6tgzVo5n61V8h9rVfzHWhVrHATH1hfOOta6+vOlqx+O7gac3IUKooOrEUeRGWeRBWexDRdxMI4eVhxFZhzcjMJ6o4cJF4kNd2koIlkUcm2ikK7SpaHwTEGsiEdtB0hiRRxSZSxan3SUXqmI5LG4SiLwkEUhU0cjUyUiVyei0CQiVcUi18Sg0Maj8kpE6ZmAXJ2ARBmNXBuPhzwckSwUuWcscm0yMk0ccm0CMnUiGl06Wp9MVLo0lF7Cd6t0GSh1Qr1QqUlD6ZWKwbIdhWcKCu8UVF7pdu9WKkrPVJReqcjVSci1AsSSa1KQaZKRqZORq1KQqZKQ/vulTUOqTkGiSEKqTEaqSUOqykCsEm4l6kw8VMkCzFKlIrMnuYTVxTRUnutReWUL/i1lKmJVBmJFKmJ5GmJVBh7KTNwUqchUmag9s/H02YLCcwMqzw3C2qJnOr5Bm4iN2UlaXDY6uRyV61fEWPScPLCBjjM7aT2xn8yELYSEFGAK3keQ3Z8l+LXsDi5zPv7mvQSY9xNo2fcx4RVk3Udg8D6MVuG9huCDGGz7CPq3FUWDdR+m0ANYwg4SZN5DkHU//nZZvfD5e/Ez78XPnC88b0+OffgOP1OevSppX1H8AKcswhqj8LPaa4nBez8K8j84vT5UHv3NuQTYxfWBJuH9gaZ8goIL7K4vQW5vtOzFbMnDYt1jh14FWC27sVl3ER6aT6hlJ3ER+USEbCPEuhFrUDoG/3iMgXH46QIJ9PHHz9OHQC8dfhoF/p5yQoy+ZCRH8MO3e6guPU5FyfeUF37Dwfz17NmZQVqcldjwIBKjLGzJTmR7TjIbM6JJjraQGW8jJcpMQpiBCKsfkZYAIky+WP21RFn0HM7bTHpcKFuy4viuYB3n26rIijKwLdFEyaFtnDt5mLz4YI5mxNN97Gvq8wto251H99atdGRl0JmcQl/GegZytnAhdx83Dh3nUv5hrn97gus/FHP9+xKuHD3NteOlXPuhkjtFZ7lRWCNAptNVjJY1cvmnMkZOlHH5h2Kufn+Ga0dOcPu701w7/D2Xcw9yLf8wNw4e4+qBb7lzvIi7PxRz/eufuHroB64e/pEbR05w61gRN46eYeynCkZ/KOPWD2XcPF7CvZI67td3caekgbvVbVw8Wc6VwmquFNUzcqaWy6fOcrWwjpGiOi6XNnChqI6LhWe5XNTASGkTV8qauVnTwZUywb01UtnGlapzXK5qZ6SynWt1fYzU9XCtrpdL9iTXhTIhwXWpqoORmk4ulLcyXH6O4cpOBspauFDVxUBFC4PlrfSVttorfa2CVL6mS1gbrOykp0xIWHWXtAli+dI2eooa6C1por+okb6SJvrKW+ivsMOp4ka6i5roK26m80wd/aWtQmrL7uHqq2ilo6ie7tJmAXKVNNJf2kpfSQsD5a0f02DdpU30lDbSU9JAb3EDvSWNdJ6xg67SOjpPV9NT3EhXYT0dhU10FjbSUyykyXpLP3xOMz1FjfQXNTNQ3MT5qna6S5voKmlkqPocA5Wt9FW0MFjbxWBNJwPVnZxv6Ga4oZvB2g4GajsYqDlH/9lzDFS1MVTfSV9NCwP1XQy2DDDcPsT1oRtc7r7EcEs/51sHGO4Y4cb5UUbO3+PayAxjd4UE1czUArNTC4zfesjErQdM3n7I1M0pJq6PMTvxhPsz8zyYmWd2ep6piWc8ebTC/Zl55ud/Zn5hlSfPVrk/+5ypCSEZNT05x8z0ImMTzxifnGfs3hPG7j0VZPJ3heXD0bvC+uHYvWfcGxMqiqP35v8H5JqcXGJyYoHp6WWm7U6u6cl5pqcW7CBL8DJNTi8wM7PCw/srzM6sMD21wOTEHOPjT5h9sMLDxy949GCFx/dXePLoBQ/vL/Lo0TIL8y95vvKGly/fCSuGi7+wNP+auScvmH+2ysLca+afveL5yhtevXzHy+f26+U7Xr54K8C+uTcsLv8qJLaW37O89I7FhbcsLrxlafEtS0tvWFkRFhUXF39hafFXnq/8xoNHL7gz+ojHT18zMbXI5UsT/HSintT0PMwhGdii1mGNyCIwOAW9JVFwZwXG4GOIJyQ2B19TLGp9OCr/COQ6G3LvUDQBsXgHJCJWhSDVhqLwsuHpF0ZsSjZbcvfy4+lihi7eZOjCKE1tAxRXlJKbt5HElEjSMqLJSIskP3cjpWeOcPJoHsP9fcw8WOH+k5fMPF5lYnaZkesTnDhTSdaGzazfmseOXYfZtfsIe/d+S3NzD1PTc9y++5C+viu0tPQyOvaY63fuU1rdRu7ebwmyhRKTlEL2lu1EJaQQmZhM5oZNpK3fxI6Cb9hz+Ed27TlK5rqtZGRtIDwqHmtYJGZbGOvWb+Lu2DSj4/cZuzvDgX0HaW0f4vLVKXoGrlJV24YuwIpMG4BE7o9Y5oW7SIG7SIxIIsfBxZ2Q8GjUWh8kUgWBJjMu7iLc3EU4u7rg5OKMq7sb7h5uiKUeiEQiZDIZMpmUQEMgOVsy2bNvK8VlJ7h59y595y9SVd9ATX0D5dU1/HT6DCcLy6k420FJ1TnGZlZ4svie+eVfeTb/hoWlD4m/31hZ+Y2VpXf8/PPf+fnnv/LmzV/57bf/5N3v/+Dv//h/+Od//X/85c9/8sfv/8Uvv3wCXJ/Op/PpfDr/K47OlBHrGZSONjADT1M2yoAUlL6pKH3SUPll2aFWBlLfNKTeqch9UpB5pyP1SUNryEGmSyE4bh8Kvyw8PBMQeyai9ElF7ZuJWJOAhzoWd1U0Ik0sHtp4RJo4RKpoPBQxuCmicFFE4CoPFwCXIhI3eTjucpvdyyWALRdpCI7iYBwlFhwlZhzEJhzEFiGl5WHhK1chjbPWIwhHDyPOYgNOHgE4eRhxEZtxltnTYZJgnMUWHMQWnCQ23JUxeChj8FDH4K6Mwk0RhbsyCpE6Bg9tPGJNPDJdKnKfNJS+QnpLqU9CrU9BrotH4Z2A0icRuY9wq/JNQuWbiMovBa0hi4CwHVhi9hAYnktA+C6hJmj3YZliCwiM2I0xuoCgyLyPl0/wRvxDdxAUuRtjVD7GqDyMUfkERe0mMHwHetsWvC2b0YfswNu6FX3IDvyCt+Fr3iw40Qw5aIzr8TLnoDWuR2NYj0qfidY/E//g9Uh1Kch8M1D7ZaHUpyHzTUPmlYaHJgmpVwpiTTwe2mgknnGIVJF4aGLxUMcJ/x6e8Xho4/HQxuKiisXJvnooLB+GCNU+dzNfiUysFRn5ys2fz529+dLJm8++UvG5k1oQvK9V87mDhs/WqvnMQcWXzkJ66wtnT9bYE1qCP0u41jgIr//CWQBja9187FBMy+eOwnOfO2j4fK2azx0EefwHyPXZVyo+d9TxlYv/x78TB3cjDiJhFdHB3SxAVWkoLh7BOIuDcRGH2lNdFsSqMESKEFylIbh4BAuXOAx3aQQe8ij7bSTukijcxOF4yCORqRKQqhNwlwnPSVQxSJTRyDSJyLVJiFVRiBThSNRRSNVxyLXxSDXReMgjEcnC8FBEIZKFodTFIVPHIFMnIFPH/xuMSsZDEYtck4DKKwWxMha5NgW5Jg2JMhGJKgG5NhmllwCyFJ4pKD2FW5UuDZkmCZkmCblG+CyZJhGFVvBsKbRpAqBSJyNVJuKhTESsSkSiTBQcWXYxvESViliZikSVKgAoddq/ieYFwCVTptgfE1xeMlUGEnkKYkUKIkUaEmWqsJ4oS7WnuYTUl0SZikKTjdJrAxqfrSg916PQpiPXpGC15LApcwcBGi1eYhcSw42c+norLSe20nZyD+sS1mOz5WMK3vdxOVHwa+0TklT2qqLeuIcA6wfIJawkGkP2Y7DtwxS8H6PtIIbgfQRZD3y8Pq4q2h1dBus+AswCnPIz5X0EaIFWe/XRvAeDeT+BFgGE6U15AgwzfQBgBRjstx9+NoMl/1/pLdNuAi15+BtzCTB+cHUJdcYA424CTULqy2BPcgmprt1CxdGeRvtwGexrjwZzPmZLPiZzLmZLHjbrbkJtu4kM3Um4bTs263bCgrcQEpSEWR+F2S+SQB8zAZ6++KpV6DUavNUK9FoZ/l5ygryVxEaa2Ju3idM/HebIoV0c2reNzTlJRFj9sBl8CA7SEWL0JdoWQGZCGPFhBqJC/Im0+BEfaiDK6k+k2Zdwozc2g44wgzdxoQFkxoeQGWdld04sxwoyaC39hgObk8iJDqK58Cg50VZO7MjhaEY8x1JiOLsunY7t2+jflcf1Q0e5XPA1F3bkc3Xft9w4cpIrh37k1g9lQorreBm3TpZzt7CWyfImbhwr4saZKu6UNXC9sIaRH4u5duw017/+kZuHfuTm4ePcPfQ9I7v2c+Pgt1zKP8hMYRX3TlYyeaqWeydruHr0NKM/lnLj21PcPF7M6MlKbh4v5PaJKu6eOcvISUEwf/GnMq6X1XO3uo2rpfXcqGjmUmENI4VnuXCynImmXkbKG7lS1sD1qlZGylsYKWvhclkr16rbuFLRyrWaTi5XtjJc1kB/YY0ArsqaGC5r4nxRAxdKmzhf3MBwaTMXq89xrWGQK2e7uWBPdQ2UtTBY2cpgeQv95Y0fq4vD1V1cqu3lQo1QXRys6mCgSlg67K/opL+ii8GKTvpKW+m2A67ekmb6SgSwNFB1jv7KNvorWoUKoh1U9ZU0CRXEinahvljeRl9FK12ldfRVCJXF3uJmegqbBBhW2sK5M7V0lDTQVdpIV3ED505W03n6LB2FdbSfrqGzsIaO01V0FzXQU95Kb1k7XUXN9JcJovm+kia6CxsYKD8nyPNLWugpbhbqjCUNdJU10VvZSm95M31VLVys72GwupP+qg76qjoYrOtkoLaT/pp2hmo6GKhpZehsB4N1HQw3dnOhbYDzbUMMtvYxdG6IgYYehurPcbV7mEudl7jYMcKlnutcOn+HOzceMHb3KY/uv2B6cpnp8QWm7z1l8s5jpu8+ZGb0CRP3HjM7NcfD2QUeP1zh6eOXPHqwxLOnz3ny6AULcz/z5NlrHs6+YHpiTgBhU/OM33vCxMQ8U5NCXXByfIGxe8+YGF9k7N684OIafcro7ceM3ptjbHKByallxiaWmZhcZnx8gcnpZSYnF5meWrKnspa5P7MkJLIePGd2Rnh8enqByelF7k+vfKwqTk8JlclHj17xdG6VhflfmJ97w/yzVZ4+fs7jh8sszL1icX6VxcVfWF78hYW5VRbnVlmaX2VxfpWlxVVevHjD61dv+Xn1Pa9fCu6sVy/f8/y5PbX14j2vXglVxFcv3rO8+IbFxTfML/zC/Pwqi4uvWV76hYXFX1iY/4Vn8z8zv/iWlZd/Mjn7mvOX7/PNsRpiE7YRFpWDNSwLY0gagcFJ+Jpi8TXEoA2IQOMXhi4oCl1QDJ6GGBS6UOQ+Eci8w9EERCPztCHS2BDJrbjJjPgbo8hYt4ltufsoO9vC8JV7XL09y/XRpwxeuE1ReS2btq4nPS2c7VvSqCj7ketXLzIzfZ9b129yrrGa1qYGpu8vM3jhJmdKajh2ohxbRBwR0Qls2LyNjVvyyC84yvFjRVy/fpeHj5aYfbDM5Stj9PRcZmDwGifPVFLT0Enmpp2EJ6Wzdc8Btu85SFhcIlHxSeQdOEBZTS0Vda0UVTTxzfFi8g5+T0r2VhLSNhKftoH0nG1k5Wxl9669tLf2cW90ivMXrrFr90GO/FjEtvyvCTSF4G8Ixs8UgdY3GC9fE/rAUNwlnji6eKDSanF2FaH3C8IaGonK05vohHi0Oi9c3dxwcHJkrbMT7h4iXNyc8dJ64ubqjJubC0qlHGtwCFFxkWzZlsWRY/tp6zpHe08/ja3tlFac5VRxGadLSvnpVBGlVY0UVTZTU9fD9P3nPJn7hbmFX3j89DUrK7/y4sXvdsn8X3n96k/evPkbb9/+jXfv/sbb93/n7//53/zj//y//PO//pvf//g/rKz88glwfTqfzqfz6fxvOEp9QqzaLxmVXxoKv3SUfinC8qFvurCO55OGxDsFiXcqUp80pD7pSHSpyHRpyH3SkXqnIdNnItNn4uGVLLzOKwWNfzZSr2SkXomo/dIQqaNxV0Xhro7GXRmBmyISd2U0bopIXGThuCqEx9yUQopKpAjHVS7cd5WG4CwLxVlmw0kajIPUiqPEirNUqBM6iq04SSw4Siy4yqy4SMy4yWw4S22AEua3AAAgAElEQVQ4SWy4KsJxs4M0F1koYk00rspo3BVxiOT2+8oYRKpYPNQxeGji8FDHIdLEIfVMROIVj0wXh8ovBbk+BYU+AZlXHGp9CtrADLTGLNSBmfiYN6ANysYvZDuB4bkEReRjjNqDOWYfhsgCLLF7MUYVYInbhym2AGvcPizRBVii8jFE5RIYuRO/sC34h20jMHwXpugCwcMVmYvBnt4KjMz9l5A+RHBr6YO34mMVwJfGmIPasA4v0wY8TTl4mjai9M/C05hDVMYhoS6qSUTll45cn4bUJw2RKhl3ZQLuylhcZBG4SGy4ykJwEFtwFltxlUcIsEsdi5siUkjcKaM/gi1niU2okLoG8pWLH587+/KFk47PHDR87qQR1gsdhGTWZ1+p+L+/lPHZl8L9zxyUfPaVSoBejsIK4r9qinLWOKpYs1bD506eAuBy9PxXAsxBw5dOnoJEfq36o4D+P9aq+L++lLPGUcuXzj585eJnB1sCEHWye7YcRRYc3Ew4SUJwcrfg6G7Fyd2Mk0ewHXxZcXA34SaxIZKF4SoJxU0Wiqs98echD8ddFoq7LBSRNByJIhqxMgqpKhaZJh6xOhatbzpSTTRSdRRyrfCYmywUN0kI7rJQJMpIZJoYJMpI3KThuElCECsiEMkjEMlCEcnCkGviUGjjkWvi7NAsBg95NGJFNCJ5FB6KGDzkMcjVSYgVCUiUCUjVQtJM5pmETJWARJWAhywaD0Us7tJI3KQR9vfG4qGIQ6JOQqZJRqJOQaoQqoZSRTJieSJSVQoSZZK9mii4t+Qawcsl+biamCqALbUgpRfek4xEKdQe5Z7pSNSZQm1RlYlYJQAtD5mwpihVCEBMokxGqki2i+0zkGuyUek2odFtwMtnPQZTDgbfcLwkMkxeKmJDAjm4M4P6H3fQcbqALUnZREXswRJyAINtHwZ7cktYVdyLwSoALj+7hyvALCwgfqgiGmz7MIYcwGA7iMF2GKPtEAbbIYyhhzGGHCQk+giBwXvtni1hcTHQvIcgi5AC8zcX2OXze/Ez5ttXFg8QYNnzsQoZZN2Lwbz/oxssyLwHgyX/o3tLqCkKIMvfnC98tlmQ1Bss9u81FxBozCfAuJsAg73SaM3/H9XGIHvKy2T3iBksezCY8zFY8jBadmG07MJk2UGobRs5WbsJD9lKsHUXwZbtRNp2EBuy3S6wX0d2RDKhPv4Eefrhr/HGWy7DSybGRynDWyNDp5HhqRIRqFeTlRbLnrzNfHOogO++PUxWWgKbspJIjgshMcpCbJgJa6A3Zn9PIi3+hJt9iDT7kpUQRmK0mZhgPeEmHVEWb0ICVFj91MSH6NmUFs7uTUkc2pVFR91JdmVHcXRXJpsTrZwsyKbhuwJyY8yc3bGZzr17OP/NUa4c+JaLuQe5tPsQV/IOc/3A91w/dJyRvUe4830Ro6equX2ymrFTVVz/sYzbhTXcOl3NncIabh47xeWCr7lx6Aduf1fI1QPHub73CNf3H+ZSwX6uH/qOC/uOcPfoGe4cL2XsdDWTJQ2MFp7l9okKbv9QyvXvznDnZDU3TlVxq6SWGyUN3K1o4t7ZTq6VNXCtrIHLJQ1cr2zlVk07I8W1XC9v5HJpAyPlzVytbGOkopUrFa1cLGnkankzl0sbuVjexIXKFobL6xgqruF8cQMXyxsZqWpl4Idihn4qY/BMHcPlzYzUdnC1oZ+r9f0Ml7cyXN7C5eoOhqvOMVzVzmBlK+fLWzlf1sL50laGK88xVN3BUE0nl+oHuFTXx3B1F4MV7cJV3sZQxTn6y9rpKWmgs7iBvtJmesuF9FV/ZTt9lcIa40BVB33lbfRXCuuJ/ZUC4OoubaGrpJmeslZ6yprpK2mhv7iZ/pJmekua6Cisp6u0iY6SBnrKW+gqtVchSxrpLG6gs7SRjuKzdJfW01HcQHdZE72l5+g+88G7JUCunuJmekqb6S07x0B5K32lTQyUNdJTUk9XSQOdpQ30VjTTW9nEQGWLkOiqaWeotoeBs10MnO1gsLaTobpOBs+2M1jbxcXmPs439TLY1MP5lj4GGru50DbMUGMvQ/WdDDZ2M9w6yMVzw1zrv8X59ovcuDjG6O3H3LvzhJmJRSbHnjE2+piJe4+YHHvC5L05xu4+YmL0ATPjT3l0f5nHD5Z5+miJJw8XmX/2irnHr3j88Dmzk0s8mF22J6RWmJ6aY2LiGTPTy0zNLDMxtcj4+KIdcNml8veecW9UcHCNjz+zS+gFF9fY2Jzg4JpaZHpqkQf3n/Nw9jmPH77g6eNXPHwo1A5nphe5P7vM7MwKD2ZXmJ5aZHZmRXjv+DOePn3N/Nwb5haE9NTS0luWFgSp+8LczyzM/czc3Crzz16xvLDK0vwrXqz8zOqrX3nx/GdevnjD69dveb7yM69fvOfl83e8evk7b978yZtf/8abn/9kdfU3obb48++srv7B8rKwiri4uMrS0hv74uJbFpZ+Zfn5n8w+/oW2rjtkbT5CbPIuzGGZGGypBAWnEGhNIjA4Hu+gGLT+EXgbI/EMjEQXFI2PKRalXRwv1YYg0YYh8QpH5h2B0icUidaKMSSB+KQsThZW09jax8DF29y895i748+4dHWC2ro2Dh7aQ0ZmHAf3b6O9tZbJiVFmpme4P/uMh4+WmJmd4+KlK1SVl3PmdCFHjv1AYmoGETEJmIPDycraTO7ug3R0XWL44l2mZua4/3CR+4+WmH2wwp2xJ/QN3KRv8CbfHj9D9tbd5OTu5/DJUtbn7icsIZm07A2cKCylu+88V26Ocu3OLN1Dd6huPE9JdTeHvi0jc0MBGeu2U7D/IIVnTvD9kaPs3rWHrJxN6IPMeEiViOQqpCotSrUaozkYD5kWL70VvX8IAQFWvHxNuIoUuLqLcXQRodL6YLCFIdfo8PTxReerw9nVCRdXBxydv8TFzRVnVxeCg4ORSiW4ujqjUilRazWoPdUkpUWzI3cD3xw7wo+niyiprOOnU8UcP3GKI8e+5/iPP3GyuJyaxm4Ki+tobBlgbvEdi8vvmFt6y/ziW5ZX3rO09JaXL/9gdfVPXr36g9XVP3j79k/ev/8nv/3l//DP//pv/vlf/80ff/kHL158Alyfzqfz6Xw6/yuOUp8Sq/JNQuGbjNInFYVvqlAx/CgLT0aqS0KsS0GmS0WqS0XqlYHcOwupVypSXZq99ia8x8MrGblPGip9BlJdEjKvZMSaBFwVkYhUMbgp7YBEHoFIFYO7IlpIT6mEJJWQporEQxmBmzzMXiUMw0UagoskWKgr2iuMbtJw3BThOMvCcJWH4iix4SYPxVlqw0Uehos0XKhCKqIQKaJwU0TgpopCpIrHXZ2ASJ2AWJOEyH7fQyOI8KXaZOQ64feW65JR+qWh8ktDGZCGxpCJkHhLw8uQhSYoC0/jOrwtm/EL2Y5/6HbMMflY4/diiTuAOXof5pg9djn8HoxR+Vji9mGN3481fh/B8fuwxOQTmrQXU/R2jJFbMERstUOuHRjCd2KI3E1A+Db0ti34hmzFP2wn/mG70IduRx+yHf+wXHysWz9605SBmSgDMlEFZKMKEGT/Kr901AGZyH1ScNPECb+bTwoibTxushicZZE4SUL4ys3IFy5+OLgH8ZWbH2tdjTiJg+1V0jCcxME4SWysdTPh4G4SklEufnzh5MMXjt584ajjc0ctn639UCdU8PlaOZ99YZfDfyllzVcS4f5aJZ87qu0uLXs18StBJP+Fo+DO+txFkM5/Zk99rVmrZo2jmi9dvPjcUcMXjmo++0pul9Cr+NzJiy+c9XzmqONzJx++dPblK1d/vnIJYK1rIF+5GnBwM7HWNZC1bkZ7XdFk/33MOLqbcXI3CyMHIqGm6OBuEFY9RTYc7K939rDgJrHhJDLjIrbgLg3FVWLDTRomADCJDX1QJmJF5MeVUFexkABzk4TgKrHhLg2xvy8YkdyGmyQUZ5FQlXQV23AWWXCV2hArInAVh+IuFSDbh2SYWBElpL3kkUg+gDV1or1emIhMnYhIHotSm4xCm4JMk4RUHY9UFYtIHolIFoGbNBx3aQRiZSxiZfxHv5ZEmYxEkWS/hNSWVJmGRGFPbak+VBTThSSXMg0PpQC7FNoMFF5ZH9NbH9xcErtQXqIQ3uMhS8FDlohYkYREmSx8h0oQ1Cu1wuqiwu7l0nhvROWZgY//OkyGFMx6C14SD5IizGzJiKby+210nc7j4KZtREfkY7QIjqoA8x58DblCPdBSQIC5wA649hBg3ovBtp+g4L1YIg5jDj2MwXaQINtBDMEHCQo+jCH4ENaIbzHavsYacQRDyCGCgg8QaNknQCPrPkwhBzGHHsTfnC/UCM0F+Jn3CgDN+mGpcY/d3bUPf8seAkxChTHAvJcgy35hmdEOvAxWIRUWYK8/fkx72UHXB1j1IcEVYMz7twSX/bII9cUP7zNZ9hJkzsdgycUUvAtT8G4s1jxstlyioneRlpJLSPBObMF5hNp2YwvOJcJWQLg1l/jQ7exK3sXB7O3kJa9nW8I6Iv0MGORSAuRifBQeeElFaGXu+Kil6BRSVDIRXio5Qf4+JMZGsSd/J3m7NvPDsUN8f/QgO7ZuYOP6NDKSo0iJthJh1hNlDSDU5Ee0zZ+4EH8Sw/xJsPkTbvIiOdyP1Ag90RZPbIFKYs1eRJu0xFu9SAnxIT1CR0PhNxRkR9FZ+AOV+3fScHQv7d8cpe/IMQa/+Y6hfV9zflc+I7sKuLpzL5e25HIt7zC3vy1i9MdK7nxfxt3jpdw+VsjNr3/ixoHvuLbnCHe+K2Ls1Fnufl/OzSOnuPX1cW5+/T2X9x3h+pEfuHXoB8aPFzFxqorR0zXcOVPDRFkjoycquPOT3fd1opKbJXVcOXOWK6equVFaz/WSBm5XneNaRRvXqzq5UtnGtco2RkobuFLRxI3aTq5Wt3Otqo2RshYulDQxUtbApdJaLpae5WJpHZcrGxkurediST0Xiuu4VFZP3/dnGDpVxnBJLReqWrlY08qls52cL2/iclUrw+X1DJfWM1zVxuW6Xi7WdHOxspOLle1cqGrnUm03F2o6uVjXw8XaPi7U9nK+qpPzFR0MV3VyvqqTwcp2+ivaGahooadMSEsNVLbTX9bCQPk5eita6Cproq+ilb6KVnoqOuip6KTHnt7qKRcSXl0lzXQVNdF5qp7+4mZ6i5roPN1Ad3ETPWVtwvJiWTN95a30FLfSUdxER0k93eXNdJTU01fVSnd5K70VbfSVnqPrTD1dhfX0lrTQVdxEV2E9PaUtdJU202tPmfWXNjBQ0URfZQs9Fc30VDbSU9nAYHULg5XNDNV2cL6uh8HaTgbrOuk7207f2Xb6z7bTf7aDocY+hlt6GajvZKBBqDMO1nfRV3OOodouLjb3MlTXxVBDD3113QzU93C+5TzXBm4z0nuTix1XuHVpgrE7jxgffcTk+BPu3XnI+N1HTN57xP2JpzyeWeDpo2WePlzm6aMVnjxeYf7pS548WuHh/WUeP3gp+LhmFnkwu8TU1BwzUwJ8mp5eYXpymcmJJcbH5hgde8bE+BwT488YH3vKxPg8U5OLTE4tMzG5xMTkMpNTy8zMLvPowXOePH7F40cvefz/s/eeXVEl6tru59OtQlVRORc5Vg5AkXMyZ0Uy5ra1bW2z5IwCgmRMiKm1zYhiaLMEQ6sdXL33Xu9+9xnnX1znwyxd6zfs4TPGHHNSVE0m8O0a9309j97w66O3vp/zisl7r5icnBJcWw9meHB/Wkh83XvFnTvCdsfnz97z9PkHXjz/yIsX7wWo9fQ3nj55x/Mnr3n59DemXrzn3eu/+Pj+H3x4/xcfP/zNm9cfmZn6wMz0B96++YPf3gqbEN+8/oM3r39nduYjM9OCv2t6+iOz079/AVqvZ/9gZuZ3Xk39wZOnH3jw8D0nRifYe/AYC5dvweZZQIwrl6TsVVjc2Zg9OUS7Mgm3JmN25xDjziHYnEyoNYVIRxaGyET0EYloQhJRB8ahDU1AH5pMuC2dSGcK2fOXkp6ziB27DtI/dJaxn+9ybfw5P19/zNjP97n48x12bP+ekjVL2bdrEw3V+7hx9Rcm7z3k2fMpJu494ddfp/n1yRsePn7DlWuTHK5pZsXqNSSkpJGamcPCJauYv3gtq9dspKG5l6s3X3Ln3gyPH7/h18evefjrLHcmnnPy7G26ei9Q+d0eFq4up/KHAxRt+4nEvCV4s/MpLN9My5Fezl26ye27T3n0/B1Xbj6lq/8yxwav03jkDOs3/sT2Hfv5ac8Bdmzfxp5dP1BSUkpKRg6m8EgUWgMqvQlHbDx2dxzx3kS8CYmoNCZCIpwkpixi585DeOLTCQy1IJNrEUvViOVqtCERGIIjCAyJIMZqQaVSYDBqUCoDkMpliKQBSGVSXC4PGo2GiMgoTCYTxkATGdnJLFs5n6LStVTV1bN+yzZKK7awfeceNn+/kz0HDnOgpoHq5i6qG7r5aV8rN+9O8/yVr6r48j0vpn5navoP3sx+Ymb6L96+/Q9evHjPxw//5NOn/+Gf//z/+Ps//i//8R//w6e//smnT//8Cri+ztf5Ol/nf8OYovPSg8x5GCJzCIzORxeZhzYkG21oNtqwXHRheWjDctGG5aENzUUXnos2vABdWAHa8AK0oXnofHBLEMpnowvPwRiVjy48B3WwUEuUB6YhNyYjNyUhMyRiCM1Gpk8SklV6L3JTMobwXJSBKWiC01EaElGbBDeXzCAALbUpEaUpSYBeei9S7edkVgIhMTmYItLQBArfl+rikaq9yPVJKIxCUkxuTEJuTEZhTENpykRlykQRmI46OEtwhYVlownJQR+WjzYsG11oNsaIfPRReZjMQoUz1LmUCOdiQhyLiHQtJ8K9inDnMuzJpViTS7Anl+JKK8edsR5n2no8GZtxp28kNmsTrrRK7CnlOFMrcKWvx52xXkhzpVViSy7BnV5GQl4laQs2kjx/I7FZ5STmb8aVVoE9tZio2FVExa8hMm4VUfFrCY9dTbh7NZGeNYS7VhHqWE64ewUhzuUEWpdgjFmAMXo++sj56MNziXQsRRuagyo0C2VgGqqgLOTGVGS6JALUscLGQKmZOQGh+Mui8JdFIZLbECsdiJRO/BUO/ORm5sli8JNG4SeLQqyIZp4oiG9FRuZJggVgFRDIHHEwc8RBPjeWb6uhn55v/Q1846flG3+dkOgSGflWZGKOKPAL9BLuFcLcgCD8ZUGEhjkQy0IRySO+1BG/FQUyVxzIPGkI8yTB+ElCmBcQgZ8shnkB0fjJLALMUtkRKWyIZfYvKTOx0om/ws48hR1/uc2XPLMhUtiQKO2IFb7X5FZEcgd+UgGQSZQO4R4yK/4yM2K5cC1ROZFp3EjVwlZGlSEBpT4OpT4WscKORGlDorQRoHIgVXuQa+OEZJzWI4AzjR2Z1kmA0oVU5Vt0oBYWLgSohRSdQp+AUpeITOMVoJQ+SYBUhhQU2iTkugTkugTU+hQ0xgzUxjQ0pnSU+hRUuiS0xgw0QRmojRmodEkCiNPEI9V4UeiSUBvTUBrSUeszURsE6KTSZ6DUpaM15fgSWUJFUW3MRR2Yh9qUi9qUh9qUh8qU+291xfnogwvQmnJR6TPRGLME2GUSaokaQy4ao1BV1Jpy0Qfm+iBXPlpjPobAfAxBC3yC+nwMoQsxhi4mKHwhUZZlhIXnEhHswRIcTrw9koJMN3s2LGS4ej27iguJc64k2rqOaIeQgIqylRLt8B3OcmKc5UTby7G7K3ElbMaTtBWLu4LYpG1Ccit2sy9ptRGbZyP2+K24vN/hjN+C3ZfusrqEqqIjdoMvnVXp29IoAC6zcwMxjkrMLqECaXb/y/Vl9nm5Pqe7bJ6NQrrMvVFIhLkF75fDvQm7Z+O/Ul/uSuyuCqw+z5bV8VlCL4jprW6f18tdis1VIoAtTznO2ApcsWXYPSW44orxeItxx5cQG1+KN6Gc5LRy4hPX4Y4twuUpI8FbQXxCJfFxFcR5SkhLrCA/uZQ1uWVsXraB79ZsZcvK9fywpphty5ZQtiCfwoJ8MuPsOEIMROg1hGoVBKsVBGqVGDVKDBolgToVdnMEmamJzM/LYuvGCmoP72Pn9xvZtnU9i+dnkxzvxmuPwuuMICfJSXaig4XZ8SzKdFGyNIWSpcmsyo9jRbaHZdkekh0hpDqCSLGbyIqLIC8hmmUZHlZkOlmWZqf1p238sGYp/TWHuXikldGDBxn+bivD5es5WVjI6NoSxgrX88v6HxjfcZjr2w9wceOPXN60k4uV33Np4y5+2VHFtV11XNh+kIs/HuLKzkNc+/EQtw7UMVl3lKs7DnGx4nuubNnNjb11jNce4fqhFq7vb+LG/iYu76rl0k/1XKo9ynj7MNeaejh/qIkrdUe41nScS/XHuFjfw6W6Y1ys6eR89VHO1RzlYsMxztV1ca6+k/N1XZytOcJY/REuNHRyrv4IYzVtnDnczOnqNs5WH+XMoVZO7K/l7OFmTh9u4kxtK5fa+7nQ0culo/1caOvnYvsAY41HOVXbzqn6Y5xu6OFEzVFO13QxWt/LuaY+Rht6ONPUx2hzP+fbR7hw5ARjzYOMNvRxtqGPM419nGrsE3xd9V0MN3QzXNMpbEes6RBqibWCPH6kQQBaA9Xd9Fd3C0L5um6GGj6L5rsYrO7k+L5mhg77RPGHO+iv7uD44aMcP3SU/qqjDFR10nuog/7qTnqrj9BX3clAQxc9Va0M1nUxUN9F/+EOBms+b2sUtj0OVXcyVHeM/voOBmraGag5ykBNO4M1bfTXtNJX08JwfRuDDa2cautiuKGLky29nGzp5VRbH6fa+znVPshIWz+n2vs50drPSMtxTrQdZ6S9h5F24X0jLccZahTqjiebuhmq72Ko8RjDTT0MN3YzWN/DUFMvp9pHOHvsDFdO/sLZ/gtcPX+LW9ceMjH+jPGbj4VU141fuXX9IXduPeHB5EvuTz7n0cMXPP11ivv3nvD40SyPHs7w6OGsALseTnP3zjPuT84I9cKJGV818TF3bj/j9q1n3Lz2mPFbz7h94wm3bz3j3sQr7k1Mcfv2c+5MvGJi4hWT92d4+GiWJ4/f8fDBLA8fvuHBw9c8fDDL/clXX7YqPvr1NZOT0/9WW3zF41/f8PTpW548ecPTJ295+fwDr174jlcfefZUqCFOv3zP7NQHfnv7Dz68/5u3b37nzes/ef1agFQzM79/cXC9ffuJt7994u3bP5mZ+cCLF++YmvrA7LTg8Xr14h0vX7xl6uV7Ju+/om/oMnsPdrKy8EcS0tZgdRZgduXg9BYQ6Uwl3JlGhCONCFs6wdGJhFlSCYpJJsSWTqA5GX24F32oF3VgLMqgWOTGeJSmBOQGN0qjk7j0AlaWFrHtx51UNx7l/OV7XL72hGt3pjh/9TEnRm+wc9dBSkuKWbuygIN7vueXixe5f+8BL1685tfH09ydfMaDR9M8eDTL+N2X/HLzKSfPjvPjvgaKyjaxrqSSFStKKSz+jlWFG1lXvI3tP9TQ2T3G9VvPuTv5nBs3HnD5l/sMn7pCVVMfayt3saJiByXfHyBneTGetHwSs/PYeaCa4dEr3Bh/wsMnb3j49B1Xbj6hueM09W2nqGoc4EjnCJcvj3P+3C+cOX2OquoaVq1dQ1xKBtZYLzKDEWusl+AoG2FmG8aQcMKiYggNi0ChMaDSBqPWhRMbn0V27gqCwx0oVHr8pUoC1EYkaiOhkVZCw6Ow2K3o9BokAWLEASLEARICpDKUShWRkZEYA01YrFaCg4OxOx0kJMWzeEUBxWWrWbVuDasL15I3fwll6zdTvvE7duzez/ZdezlY10ZDWz+79rfy04Gj/Pr8dyHJNf0nT5+/Z2rqd2Zn/uL17CfevBU2KU5NfeDdu3/wx6f/yx9//Td//vV/+Pvv/8t//uf/+xVwfZ2v83W+zv+GCbEuSA8yFxAYlYcpegH6iBx0YUKSSRuaJ4Cs0Hwf3PrXWR9egD5iPtrwPLThglxeF5KLLiwXY2QBxsj5aMNyUAamowxMQ2lKFRJbphQUphS0wZn/qrsZElEGpgh1RUMSqkAh1aU0pSDVxaMyJiPXJqAw+KqNhgQUeq/gQtInINd7UZuS0YWkoDIlI9N5hdSR1ovckILC5/uS6hOR6pOEOmJwOgrfz9CGZX9xbWkj8tCGZaMNy0IfkokhPIdg22ICLYsIdy0nJn4NtqRi7CllxHgFr5bFW4QztRyH74jN3IArvQJ3WiWetPXEZW0mNmsTnoz1xOVsxJFWjjt9PfE5W3CkCokue0oZ9tRSXBnluDJKcWeU4s6sIC5nM3FZG3GklhIVK4jkw9zLifauJdyzklDHMmGLpW0ZIfZlhNiXEmhb4gNcQg1RH7UAY8wC9OE5KAxpaEIyhb9xYCoyfTISVRwBKidihY15knDmBQTjJwvHTxqJnywGicqOSO5LaQVEMDcghHnScOYFhOEXEMK3/ka+FRu/1Au/FZt86S0T3/jrmeNnZF6AL6klDmSuyCTALB/gUmgt+AcECckuHwSbKw5kjsiAn0SPwRjFXL/P9w8SnFzSUPzlMfjJzIjkZl8iyy6kslQuwcmm8ME5tQux0kmA2olIYcNfbsdPbsfPB6z8ZFbhdZnFB8Ys+MnM+MuE+/rLon0psBjmSQWXl780Rqg+foZhMgsBSgcBKicSuVV4JsVnqGVHrDIT4NvsGaB2/utaZSNA7SBA5UCssAnpMI3H5/oSKpMihcNXr4wlQOURIJkmDonSjcwnx5dq3EhUThSaOJT6RKSaf0uT6b0+GJaMXJvoe78HsdyBSOHEX+FEqo5Dqo5DpkpEoUtDpUsXPHnaVFT6dDTGLNSGLNT6LJS6dDSmLMH7FZKP0pCFQp8mfN+QjUqXgcaQidqQgcqQjkKXilKXgVKXhkqfiVKXiUqfif/CVjMAACAASURBVEqf8QWmaU25aAw5qA3ZQjXSmP1FWK8LLkAfVIAhOBdTcD5R0YuICk0iUGkgSC0nO9nBrooCBg+X0rKjnOiwNALDFhFhLcKduIVIewlR9jJinGVEOUqJtlcQ5SjFHrcRZ8Jmop0VQrrKI4Aom8dXH4wV6orW2E04E7Zgj9+MwytsVrS5NwgAzL1ekLy7K4V6omc91tgN2JwbMLs2YPNswezegMW9AYtHOAuS+0rMzkqsbgFoWdyfv/ZJ6mMF4GWP3YgzbiP22A1YXOXYPesFwOWuwOGuxOEuJ85biSeuFFdcKY7YYjzeMhyxxbg8xbhii4lPqiQhpYL4pAo83lJiE8p8gKuMpORy0lLLiI0txukuweUpJzF5I3EJFSQmVJKSVEGCt4T83C1sLK+idMUuNq7bx6Y1P7K/dCdNG7bRtGkbh0orObRuLZsyvKxwWVgZ6yDWoMCskxOskGKUSzEpZBhVcoI0agI1SkINOuxRESTHe8jJSCUvJ51Yl41lC/LITI1naUEGqxZms2phOqsWpFK6MpuNxfkUL09ldUEcy7KdLEqxsSzTxcq8WFbkeshLCCc3IYLs2GCyPSGsm5/MomQ7a+an01G7n0tDvRzZs53zrU1cO9LGmV17OblhGyfXlnBm1TrOrS3j+tZdXKz4Xqgkfn+Qy9sPc3V3HePVR7h1sJVre+q5urOaS9/v5/IP+7ny3R6ub9/PxL4G7tUc4df2AW4cbuX6oVau7a3jyo/V/Lyvifv9Y4y3DzPeMcjPrd1caurgYsMRLtV3cbnxOJdqOxk70MzY/ibGDjQyeqCR0weaOFfTztmqZs7VtTJW18aFhs91xA5OHqhleF81pw+1cepgC6cPNXDqUD0nDjZwuraNc83HONvayZWOAa50neB8ay+jdUcZrT/GmfouzjX0MlrfzdnaY5ypOcZYQw9n6rs51zLIWMswF9pHGGsZZKx5kHMtI4w1D3G2ZZBTDf2caupluL7bl57qFLxcVT4vV00HwzWdjNR2M1TTxUjtMUbqeoWUV8NxBmuFbYyDNd2cbOzj+ME2eg600VfVKaS26noEuOWrMQ7VHWeg5jh91ccYqD1Gf00XfdUd9NV2cLz6CL3VHQzWHmegtpe+mh4GarsZqO+hv6aD/toO+muPcvxwKwM1RznR2M1IQxfDdUc40dDOycY2TrUdZaC+le7DLZxo6uFk83FOtfYx2nmS0+3DnDkyzJmOEc52nOBUez9njw5xpmOIkeYehhq6BZdXg5BWG2k4xnDDMUaaehhp7OdEU78grm8d5ELXKJeOn+Xy4CVOd5zgZOdJTnaf4eKpq9y+9ojb137lzo0n3L7+iInbTxm/+ZjJu895eP8FDydf8HDyubCZ8MG0sE3xznMm777kweQUDyZnmXwww4PJWe5OvGRi/Bl3x19w+9YLbl1/wvjNJ8I2xDsvmbz7kok7L4Q01/gLJu9NcXfiJXfuPOPO+DMm701zf1KAaI8evuHevSnhc/emePRolsnJKR4+mGVycob792d4+vQ3Xjz/wIvnQmrr1YsPzLz6g9lXf/D69Z+8nv2d2ZkPvJ79yPt3/+C3t3/yZvYjs9PvmZ76yOzsH0zNfGR6+gOzsx95++YPXr/+ndezvzMz9ZGpVx959eqj4Nh69paXz37j3q0nXL48SUNTP0tXbMTiyRMqiLELsbhyibJlEu3IJNqVTrgtlRBLEqGWFAxRCQRGJRMSk0qQJR1DZDKm6GRUwR7UwR5UJjdKkweFKR51kAdnQi52bzrpeXmUVK5l2eol7K9p4tjARQ7WHKGq4RgtR4epbehk/fpKitetZu3qJaxbu5rHj6d59vwdz1+84eGDVzx6NCtUSO9NcazvLJu27mXR0mKWrShm165D1DV2MDB8kT37Gmk/0sfun2rZvbuWLVv2UVvbxbHuk3QfP83eQ82sKtvCwrWbWbNxDwsKN2JPzsGZlMXyovU0d/Ry6cYE9x/P8GrmE9duv+Roz3m2/VBL5aZd7DvUyIVL17l56x7Xr9/h1u0JLl28SmNrJ+ExVrSBIehCwjBFRBMUYUYXFI4hJBSNMRCNIRBnfDxShQa13ohWF0R4pJvc+auJsngJDbfgSUglQKXBGBSKwxFLtMWOw+Mm0hyFXKnAX+JPgEyCJEBMgERMSHAQKo0ag9GEwWAkNCSU0PAIchZkk5Ofxfot6/lh14/kFMxn/uJlFJVvonTDVio2fceeg9XUNXdzqP4Ym7+voX/kGk+e/8mLqT+ERQQvPzA9/QdTUx948+ZvfvvtP3nz5hOvXv3Gh4//ye+//xd//fV/+PTpv/n06b+/Aq6v83W+ztf53zCm6AXpgTH5QkUxqgBtaA7a0Fw0obnowvLRhs0XklphuRgiCoSUVojwfX14PrqIfHRhBejC8tEEZ2KIyEcXnocmNBtVSIYPbqWhMKSgMqaiMPp8V0HpqAPTUfqAliYkE0VgigC8jMkoTSmCD0qfiNqYglwvpLUUOi9Ko1BNVBmFzYtyvQC/lL7El1TvRWZIRG5IRhmYjiowQ3gGU4pPeJ+JMjgdVXA6yuB0dBG56CMLMEYtQBORgz4yF314FkExBQRGzyfCvYpIzxrM3iI8GRtImf89ifnbcKZtwp5ciS2pBFtSCc7UclwZ6wWQlbUBT0YlzuRS3OmVOFMrhNezN2L3AS53xgYcKeXEJBRhSViHLbkEV1oFtuQSLAmFWJOLcab5NiwmFWNOWEe4azmhjqWEu5YT7l5KqGMJwXbBtRVkXSJI5W1CNdFkXoguMh99RAH6yAJ0kfnowrJRB2ci90n1A/QJBKg8iJQ2/KQRzBUHMTcghLniEJ/0PYR5kjBf5TCQb/xM/D8i/RfxuyB297mzxEHM8VUNvxXp+NZfyzd+Gr710/CNn4Y5Ih1z/Q18O0/Dt/6+w0+LvySYuf56vvVT8+08LXP9tcwVG4X3+uv5xk/HXP9A5gYEMy8glHmySPyUVsQqIVUmUjoRy51IlG7EKjcStRux0pfOUtiZ54NXIl8qS6wQRPN+CjNihQM/uQ2RwolIbhNAmdyCSGEmQGVDLLcgkkUhkkfjJ43GTyaALZE8mgCVxQe/hMNPGoVIbkastBCgEu4jVliRqh34KwQXmPDZGGQaB2KZGZE8BpHCgljhu5fMIjyf3EmA0o1c60akcCBSWAhQuQR4pxBgmMgH1vwUZkQKAcCJ5XYkcgdipQ2p2oOf9HPyzIFMLcAxiVKolwr38P1tFA5f2syNVB2LNjAVicKFRB1LgDIWicqDTO1FqvISoIpFqo5DrvGi0CYiVXsJUHkIUMeh0CYhU8Wj0CQgVwvnz++RqeKQa5KQaxKRaRJQaJNQ6dJR6TNQ6TOQa5JRqFNQa9NQ6VLRGLPRmrJQGdLQGNLRBWZiDMkjNCyPeE8BQWo9IVolbkswm9dl03e4hLqta4gMiUMbmI0pcjFhlrVE2ouItBcR5Sgm0lFCtF1IdUXaS4lylBJhK8bqqfBVC8sxuzcI4Cl2kw8+bcAWtxmLeyO22I3YPeux+RJeVvcGrC5hw6LVU4k1dr0gjHdW+DY1bsbiFiT1ZvcGLJ5NAkxzCf4ve+wmbO71mJ2VxDhLsXiEKqPNU4HDXYE9bgNxSVtwxldijyvDEVuKM64Ed3wxcd5SPPElJKWUk5hcTEp6GZ74NSSmlOH2FhHnLSXWW0ast5y4hAo88WW44stwx5Xjii/F5SknJamSnKyNpKRUkJK2idTMrSSnbCAtvZyN6w+z4/smior2s3btHgpX72Fp7jaKFu1kw8Kt7F22meolRTQuK6Rx6RraFi7laF4WTelJHEqKZ3eCi++SnOSFGUnWK8iLDsZjkBOjkhGilGCSBqAPkBCoVmBQyAjUKAnSKokMMuH1OMjLTKGiaBUHdm9l59ZiNpYu5Yeta9lcvpi1S5LZXJTP8tw4lud6WJxlZ0VuLKvz3BQuiqd4UQKr8t0sSjGT6QkjxRFEiiOMjHgLC9PdbFyzjKod39FTVcvppjZ+aWrnxHfbGNv6PadKKhktruT8hu38sv0A136o4sqP1VzZXcvP2w9zZUc1V3+o4erOaq7uPMS17/ZyY8cBrv5wkEdNPUzUdfPrkX4eNPVw63Ar1/Y2cPVQC/eOneBmcy9XG7r45UgvNzoHuHr0OD+3dHOpoYcL9ce4UNXG+YNNjO6r4ez+Okb313PmYD1nqxs5W93E+bpWztW0MlbTxmh1M6f213JqXw2n9zUx8lMtw7sPc/pALWermjh9uJGTVc2MNXRwqa2fi639nK7t4FxjtwCyajs4XydsYRxr7GOs8bhwNPVzrnmQcy0DnGsZ4HzrIOfahhhrGuZs0yDnW08w2jzESGOPIKCvE8DWwKF2hmqOfIFbw7WdDNV0cqKhh+H6bgZruhlp6Ge4/rhQGWw4xunmfoZqj9Ff1UnfoQ76qro4XtXFQHUPAzU9DNX1MFjbw1B9H0N1vfRVdQuv1/cKoKuuk96qTvprjjFU18dgXT+D9X301R7jeJXg8OqrOUpfzRG6DzZz/FAbQ7UdDNV1MljdxlBNC0M1LfTVNDPY0MFQfTcnWvsZ7TzBaNdJRjtPcaZ9hNPtQ5w+OsTZoyOcPjLE6dZBRpqOM1jfxUhTDydb+hhp7uFkk5D+OtnUy3DDcU409XGiuZ9Tzb2cbhtgrH2EsaMnuNA7yvneUX4evMj5/guc7DrDL+fHuXnlAbevPmL85lPGbz5j/NZTJm4/ZmL8MZMTL7g38Yz7ky95cH+We3dfMn7zCRPjAqS6d3eK+/enuXf3FXcnXjEx/oLxW8+/+Lbu3H7OxN2X3L3zgonxF0zcfcmEz7v1GXDdvvWEO+PCZsYH92e4PznNg/szjN9+zvjt5zyYnOXhwxmfi2uKyQcCBBPAliCWn3r5kdnpP3j75k/ezP7JmzefeP32L/74/W9ez37k7ZtPvJ75k9c+wDUz9TvTr4Tth6+m3jP16h1TU78xPfWOqZe/MTP1npnpDzx79oaHky+4c/cZXV1nKCr+AW/KUszOHMLNqYRZ07B4colxZRJpSyUkOpFQSyqhlmSCopJwJS4k1JqGISqRwOhkjOEJGCIS0UckY4hIwhgeT5Qrk2BLEsExXuzeXAqWLmf+ssWk5KSzYPlCtuzYyKrC5axYV8SOPTUUV2xk4ZJlpGdkkp2dy5Ili1gwP58NGzZQWlpKc2sn128+4snjaW5ev8/9+1OMXbpH3/Al1hZtorJyOz/uqqK2vp29e6upbTjK+MRjbtx6xLUbDzg3dp36unYa64+ybeseVq+tIH/xGtLmryJ3RRkZi0uwJmYT4UwkMXsxSwo309J9iqt3HvPgxRsmn7ynpXOMPVXH2bS9hvL1Ozh5+jzXbtzh3v3HjE88YmLiIfcfPeN4/ylyFizD7PSi1BnRmYJR6gyIZWr8AxTMkwQgUaiRKjUEKFUoNQaMwWFYbPGERTpJzlhEfHIBQeEWzM4ENMYgChYuxxgYTlSMDVe8F5vThUyhwj9AjCQgALlChlwuw2TQoVKrkSsUqFVqwsLCMBhNRNtiiDbHsGnzBlauXsnipUvwJqWyZOU6yjd9z5ricoorNnKopo2aln52HzjKgepurlx7yvNXf/B69m9ezfzBzNRHZmf+4O3sX7x7+x/89u4/mZ79k48f/8kff/wX//j0f/n77//hz09ftyh+na/zdb7O/4oJsS5IN0XnoQvPFuBHSBa6kFxUwZlog3PQhOahCctBE5KDNjQHTUgWmqBsNKG5aMLzhApjiO86PA9TzEJMMfNRfN6cGJyBKjAdlSkFlTEZU0QOSlMqcmMKal91UBOSgTo4G5kxWdisaEhCaUoVtioak5HrE3ybFhPRBKcJ1/p4oeb1eduiJs63cdGLzJCEwvivrYifNySqAtNQB6eiCctGHZaNMigdTVg2uvBs9FEFGKIKMETnE2pfQlTsKlwplXizN5OYvw13xkacqRU4UsrJWrqL1AU7cKZW+vxa5VgTS3CkVuBIE7YkulLL8GSWk5K/DXf6euwpFThTy3GnV+LOWI8jpQxrcinR7jWEu1YQE7cWa2IR9uRizN41RMevItq7GmtiMbakUqLjCwl3ryLcvZpg+1KCrIsIcSwlyLYUk1kAWsaYhRii8tFH5qGPyMMQVYAuQvj/GCMLUIfmoA7JRG5MRmZIQaZPQWFKFBxUcjPzJKE+2XuwrzJoZI6fgW9Fhn+J38VGvhHpBbgVEOxLWpl8YEvwZ33rr2OeWOerImqZ46dlnljLPLHPvzVPLcAsPzXf+Kn51k/DnHka5vhrmOOn41s/rZDiEgULUnlxGP7yGOZJI/FX+MCWyolI7RLSWSoXYoULscKJWOVCpHQi8kEskdKBv8qOSG4V0lkyCyK5BX+5FT9ZDCK5Bb/PCTC5RYBaCivzZNH4yy2I5GakKgtihQCm/KRRzAuIEuqQ0ijmSaOYJ4tknjQcP2k4/vIYxEorYqUFscKMWGkmQGNHrIpBrDAjUVqRqG0+oBXDPGmU7xyJWCGkxsQK4RlEcqE2KVZY8ZPHIFHZvkAzf1m0cA+58FwieQz+8mgkSrsPwkUjUljwk0YzLyDSl0qzIFbavvjHPgM9/39/Xe5AJHMgUbnwl1nwl9sQyez4ySxI5A5Ech8IkzuQKAQIp9TF+Z7XKiTOZHbh3jLBXeYvs+EXYEEksyOWOwRwpnAhUbgF55gqHqk6Ecnna4UHsdyOVBWHVBUrPIPChlQdi1KfTFBwOvPzCgk3BhJl0uGxRVKxJof2PWs5sqsYW7gLjTEVXXAuITHLCLWsIdy6jghbERG2IqJspURZS4iwfT6KsbjLiHGWEuMsxWwvw+xcT4yzAlf8JszOcmJ83i6zsxKzsxyLs8J3vd53FnxfFrfg4TI7y7E61xPtKPV9tkJIcLk2EOMqx+5eL/i3PBuE+mFsOY64CuyxZbi85cR5i4hPWIc3qZT4pGK8ycXEJxURn1RMUmoZiUmFpKQWkZRWTmJyCckpRSSllxDrLSQ2oRRPQilxCWW448qIS9iAx7seV1wFrrhyXLFlOGJLcHoqSEmupLysiuXLd7Nk2V7yFuxk/vwfKC07xO7dbayvPMzq1XspKapi9eIdFGVVsiWrjL356zictYj6jFzqklKp98TREh9Hq9NMh8dGqyOGJmsU9Y5IqmOt7LVHUOV10LIok8O5qRTZIshQy3EpxFh1ckJkIkxSf/RyMQZ5ACalHKNSTpBOhdsaSV5mEisW5bB/z1ZqDu7g0J4t/LitiMrChVSuKWBhup3F2W6W5caxKMvDshwvK+Z7WbcwiZJFKRQuTGJpppPs+GhSPWE4w7TYQjRkx7rIifewvXgdLbt3c6qukavNbUy0d3CzsY2Luw9xaft+Lu6q5uqBJn7Z08DlH6q4+P0+ft5xkEvb9nHluz1c27GXqzsPcmtvPXdqj3KrqpXbh5q4faiRX36q5cpPtVw52MR4Yxe/1LTzc00rVxo6uVB/hLGGDq60DfBzaz8Xao9y7lAj5w83Mna4kbNVjYxWNXL2cAOjhxs4V9XEuZoWzhxu5szhJk7uq2fkxyqGdxzi9E91nN5fy9mqZk4fbOL0oUZOHm7idM0RztR0MVbXw4XmXsbqj3G2tosztZ1cqO3hfFMvF5sHuNDcz4WWfi60DHG+aYBLbcOcbernQvsw51oGGW0c4FTdcUYb+zlZ08Wpxh5ONvQwXOtLa9V0MFLbwcn6bk409HCy4RiDNUfpr+3gRGM/w/W9jDT2MdRwnKH6HmE7Yk0nwzWdDFYdY6C6m76qLk63DTPS2M9g3XGG63sZqO1hsO44Iz7INVx/nBONAww39DFYJ8CuvrrjPsDVx1B9H4MNffTVdNJbdYTBul4GGnsYrOsU5Pf1XQzWddJfc5TeQy0M1XUw1NDJUEM3J5r7Odk6yEjbIMPN/Zw+Mszp9mHOdp7gQt8Zzh4d5lRLH2faBhluPMZwYzcnW/o41TbEiRYBaJ1s7eVUsyDUH2no4WRzL6da+zjd1s/YkSEudp/ifM9JxjpHON0+IKTPmnu5MnqT6z9P8sul+9y4/pSb159w5/YzH9R6xb27L5iYeMbdiZfcn5zh9q0nQrXx9jNu3n7G3Ykp7vrk73fGX3Hn9nOhnnjjMXfGBUB1Z/w547eeMXFbuM/EnZfcvydAsfuTM9y7N8Xk5BQP7s/y+NFbfn34hok7nzc0ClXER77a4qOHs9x/MCP4tZ7+xpSvljgz9QdvX3/i3btPvP/tEzPTH5ia/Z33v/2D2dmPvJ75i6mXH5mees+LZ7NMv3z/ZZPiyxdvefHiNS9fvubp45e8fD7Ls8fTjN98wC9XH1BT18P8pRXYXPlYPXnY4wowO7OJcWZi9mQR48ogyplKlDOVcGsyITEpBMUkE+nKxRSTRmBMKoaoREzRiYRaUwi1pqKPSEQdHEuUOwNzbBpZi5exoriI+UuWsmhZAcUVK8lfmMGSVQvILEhl6aoFFCyZz7JVqykqLWbj5vVs276FxsYmausaONLWTtWhKnZs/5GidWVs2PAd9bVNdHUep7f/JHsPNrJ910Fa2nsZO3+bO5NTjJ67yejoVTq7hrgz8ZSJe6+4decFjx5Nc+H8Fepqm1i+soj49DwScpcSm72UmLh0wmyJRNgSiMtYyILVG8hZVkHZtgOMnL3F6JVHbN3ZzOqSPZSs30117RGuXh/n/sNnjE/8yvi9x4zffcyvj6fo6B4kNjkTQ0gEWlMIcpUaf4mEeSJ//CVS5s7zZ55YglyjZ54kAD+xBLFUgVStITzCjFodiDEwCqU2FK0xHH1wFCKZisCQaIJDo4mKseOMi8cdF4dObyBALkUsESOTS9FqtaiVStRqFVKpFJlMilqtwmDQYwoNxGpzUFi4hpWrlpOdl4vZbicxLZNFK4uo2PQ9xRWb2LpjP3sOHWHbj41s2HqYmqZBbt0V0muzb/8huNt8IPX5s9+YevU7L1594MPH/+Ljn//Fp0//w9//+B/+/PMr4Po6X+frfJ3/FWOKzks3ROagj8hBG5KOOjgddVCmb6NgNurgbNQhmT4JexaqoDRUgRnC1yE5aEPzUAVmoQoV3msyLxLE5UZfWirwszhekLybonJRBaWhMKWhMCSjDkpDbkxBGZiGzJCEVOdFYRRqhJqgdKGmqI1Dpk9EZkhCH56DVJeATBuP2piMJtgHwPRelKYk1EGpKIPTUIWmowvLQhuSiT4si8DofExRuQT6NkbqIvMxRhZgippPiG0xIfYlhDoXY/YW4slcT1zWRrzZ20jI3Uby/B3EZW0lPnsL8dmbiM3ahCO1AltSCY7kUqyJJVgTi/FkbsSWImw9dKeW4E4vJSlvCwm5W3Gnr8eZWo4ztRxbcglmb6EgjI9dKwjqveuwJRVjTSoixruaSM8KImJXEuNdS0z8OiI8qwmyLcEQs5BA6yJMMfMJtC3GaF6EMWYRxpiF6CPy0YbloA3NQBuSiSY0G02I7/8WnI4yKAOZIQWpLgGpPpEAXTz+CivzAiLwDwj11f8CmSsyCnJ4sYm5IqMAuMQC6PrW59OaIw70Xev5xl/PN/6GL4BrjugzpNIxR2TgWz+dALFEWub4a4QEl5+aOT4A9q2/njl+euaJjMzxNwl+rYBQH7QxI1bYESmdSFQuJBoPYrUHkdqNRBeLROMWAJfKg1gpVBElKve/XbuQqBxIVM4vEMvfB7ZEPoAlUpoRSaMRyWMIUFmFZJPCjL88BonSgkhp9gGcGJ+b7DNUMgswS2UV4JXCgsQHt0TyGCQqMwEaMzKdHYnajFgRg1hhET6jsPoAVTT+shj8ZNG+hJeQNPOTRiNSWJknjcJPFs1caTh+skiCI1MQyaKFqqgkgjniMOZKIpgb8PmI9kGzaB+MixD+vzIzIpn5C1AT/g5m/GUCAPOTRuEXECX4y6RCvVIkt/pgmw1/mRmJwoFM7UYkMyOW2QSgqHAgUVoRyQXgJlHY8Qvwpd2k0cyVRjA3IMrnbDMjktkQy53C7ymzIVE4kSgcSBRuApRCbVIssyNR2hHJLUiUNvxlwu8hkpkJUNhRqB2kpSwhLz2bBIcFr9PCumVZNO0q5Oiu1SxKTUFjSEQfnENQ1GJCzasJs6wjzFxImHUd0fYyIqzFhFsKibAWEW4tJtJWTLSzlGhnCWZ7yRefVlzyd5hd5T5QVUaMo9y3gbGcGEeZIKx3VvjgWBlmVxlWdznO+I1Y3BWYXaVfzjGuYmwewYXl9BTjcJfgjC3F4y3BHbcOV1whCUlFZGQUkZGxivSMNaSkrSUxZSXJqavwJq0kPmktcQlrSEpZizexEI+3hPjEMvLmbyMhpZLYhHLc3nJcCWU43cU43EW4vWW4Y0vwxJeRmrmJ/AU/MH/RD2RmbWXtuoN8t62VvLzvWLDoBwrmb2Plyp9YvXIXyxfvZNn8HSzJ/Y7VuZvYtrCS/VlLOZyYzrH8XI5lp9KblUCjPYqGmDCOOKM5mZXAEVsYnbYImkN1tIcbaQ4z0mmPoi0mjFZ7NPUxYewP0bM3VM/2qCDql+ZRbI9ghTOKtEgTkUoJEUopwYoAQpRyjHIpRoUMg0pGiEFFTLgJpyWChfnp7N6+ib07NrNmSTarF2exdlkOOSkespJcZCfbyU91sSQrngUZLhak2lmY4WF5XhyrC7zkJ8eQHRtFotlEXJQJV2QQzrBAFiUl0rp/H6c6jjLa3MaNoz1cae7kZkc/V2qPcmF3DRd3HuTiriou763l+v5aru+pYuy7H7m0Yx/X9zdw60ADN3+q4da+Kq7vPsz1n6q5frCOX/bXcbW6jTttx5k42s+Ntl5udA7xc0s3Fxu7uFjfwaW6I5yvauZCTQvn61oYq27mXHUL56qauVTTyvnqZs5UN3O6qoWzh1s4X9XG6N56Tu6q5syBJsaqjzBac5RztUc5XJ11fQAAIABJREFUW9vBWF0XZ2uPcba6i7P1XYzVdHCuvoez9d1crO/lUnO/ILlv7ONC0wDnGnsZa+zlXGMfF9tPcLlrlNGmAUYb+zld18vZxn5O1R/jVJMgmT9Z38VIrVBDPNXQw6mGXkYauhmu62SotoP+mqOcaBpkpLGf4YbjDNf3MFzfI7izaroYqOmgv6rLVzHsZqC2h/7abvprjzFYd4z+mk4GanoYrutjpHFASFk19jJc38twQy9DDb0MNg8wVC9AsRNNAww3DfiqjB0cr+5muHmQwTqftL6hh8E6oVI4UNfJcEO3UCdsOs5IUy+n24Y43T7EiZYBTh8d5lzXKaGWeOwEZ9oHOd3Sz7mjw1wbucBo5win2gY50z4ipLgaezlzZIgzbUOcrO/xOcqOcbKll7MdQ1zoOsXl/vP8MnSBs0cGudRzipMNx2jfWcVQaz+XTl/n+uVH3LzxjDvjz7l79yWT96e4d1dIWt25K0Cpu/emhITW7WfcvPWcGzefMXHnFffuTQnfm5ji7p2X3J14xd2JF0zcfcH9yRke3J/hwf1ZJu9Oce/eS+7cecHdO6+4O/6CO7effwFcjx6+4fnT9zz59Q2T9wT/1uTdlzx+/FpwdD18za+/vubJ4ze8ePae6Vd/8Or5O2amfmd2+ndez/zJb+/+ZnbmA7+9+4vp6Y+8mvqd6ZmPTE995MXzdzx/Osvzp9M8fTzNs6czPP71Fc+fTjEz9ZaXz6e5P/GIyxdu0d19mh0/1JJVUESkLYNwSypmZw622HzscbnEJRdgi80kxpOGNTaTKJewFTHEkkK4PQNTdDImcxrG6BRCbKlEerLwZCwiOW8ZsWnzMcdmYI5LJ2vhCpYUrqNsywbyluSRlZPC4sU57Nm7mQUL0yguXcbKtfNZU7yclWuW8913W2hoqGF09AwN9Q3UNzTR3NTM8Z5ueruPUX3wME31Dezbu4+SwkLKy8ooKiljTWExW7buZOjkZe49esfEgxkuX3/IpV/uMXTiPMf7R7n3YJbrd55y6ZfbNLa0s3hVIfFpecSmF2BNyEQfYcUQbiHc6iU+bT6u5FyiXSlEO1OxxKaSlrOapYU7WLnuB3btbmR4ZIzbtyeZnHzMnbu/Mn73GbfvPePqrYeMnL6IxRWL1hSERKZAJJGi1WsRSfwRyaRog4IxBgWjDw5DExiCVKVlrkiMn1iCv0xGYlIS0TE2AmQG/CRGdMZI9EERiKQKjMERhEfZ0BmCSU7LIDElBbvdgUwmRSQWI5VK0Or1yGUyIiKjkEqlGAw6TIFGdHotgcEh2GwOli1fyvYfvqdg4QLikxJxxyeSUbCY8k3fs2TFWlav28Cu/c38sKeV/VU9VGw5TGvnGE9f/MXUzF+8nv2Lly8/8PjpO54+eSd4ud7+xfv3f/P7n//kz7/+m7//8T9fK4pf5+t8na/zv2V04Vnp6uA0FMYk1MYU1F8AlgCxVIEZqIIzUPuulUGpQiIrKFMAYUHZqALTUQRnogzKRBUiiMtVpnQUplSUgSmoglJ9cvdUlIEZyE3CWWFMRW7wpbb0ST7AFY/clIhSn4xUl4hMn4jCl+AK+Lckl0KXjDY0G1NMHoHmhejDsoTfITgNY0w+4Y5lRLpWEBO7ihjPasJdKwh3LiHYtoBQ+yJC7MsIti0j1LoUc0IRjpRSzImFONPLSSrYRvL87/Fmf0dc5hZSF+wkNnMTcdlbiMtcT2ymsAXRlb4Bz+ctiSllJOZvw5VW6UtqleHOKCcuaxNJuVvJWb5LgFtJxThSy4hwryTIvoRQ22KCzAsJdSwXJPGelUTFr8LsXYs5sRBLYiHWpBKivYWEuZejiy5AHZaNOiQDTXgu+og89OF5aEKy0IbkoArMQB2chiooFXVwuvC/MaYL2yQD0wjQxiPRxCFWufCTmZkbEMo8URD+kiDEirAvgGqOSCcALX+dsO1QLECvOWIT34oMzBHp+cZfxzd+Or7x1/KNnw9UifR8469hjr+OOf565vq2HPpJTEJt0U/Nt/464X4iE/MCgpknCcUvIAyRLAI/aaQAk5Q2JCo7Mo2bAJUbicqNLiSVAG2sr4boQaJ2E6ARzmKVALr+de1EonIiUdkFB5YvpSbxwSWJ0opEZUWisvnSVgKcClAJ9UKx0opIIdQNJWorYqUgixcrzF/g1OeklkRlRaK0IFFaECtjCFBbkCjNSFQxSJQxiFUxSNRmApTC54TnsPtSZJ8dYgKAEkCSxZcSixI8aPJo/GQRiJT/qjIKACnS50mLwk8qJMr8ZZ9TZpG+ymO0716R+AVE+zxqkT7w9fkcLiTQZOECWJObv3jF/L+At8/bKK2IPkM4meAqE34noX7pLzV/+Tl+AeH4ySK+POs8aYRQqQyw+t5rQSy3CaDQlwjzl9oQyx0EKD9XRs34SSPwlwmHSBaJWmvHakkhP6MAc0gQjuhgFmbFUbtjDd37CtlVvhKDIR5tYBamiEUERS0n2LqGUEshoeY1RFhLCLcWE2ZeS6h5DWGWdYKjy1VBtFOAVv8OtKLs5UQ7y7B6fBsZ7WXE2MuIspcQ7Sgh2l5ClL2IGGcRFkcRNncxFsc6LK512N3FuOJKsXuKcHvX4fGuIz5hNQmJa/B61xKftAZvciEJKWtJSF5FRuZaMrNWk59XSG5eMUmp68jILiM1o5DsvFJSM8vIzNtEVs56EpKKSc3cTFxiGd7kcmK9pbjji3HHF2N3r8JqW4XFuhyLbSkLFn3PoiU7WLhkB0uXbaewcDeLFmxl6eJtLC3YyPz0UpZll1BSUMLWlVtYX1BKRVYxG/PK2L6gmAMLVlGfO5/29FR6shLpSrbRk2SlNyGaXm8URx0hNEXr6LCG0mUL50SKk163mX5HFF3WUPpjrRyzRtLtdtDrstDrstAeEUyXy0K9NZJqaxTVCQ5qcpPZ5DZT4TaTF6wh2aTGplUQKpcICS+pPzq5CL1Cgk4hxahWEBMWTIrXSW5mMovn51BSuJz5OWmsXJzLotxkFuemsSg3kXSvjfz0WJbmJbB2YTIly1JYVZDIqrx4lma5yYqNIsEcjCVYjTlIjSMiEGd4CKtz89i2tpDa776na88BThysZ/RwE6ermvm5sYOL++sZ27Gfy7sOcf1AI7cPNXPzpypu/ljFzZ8Oc3N3DVd/PMS1vVXcONjIlYPNXK9p53bzMa7WHeHn+g7O17Vzvr6Diw1dnK89woWaNi5UtXChupWxg42cO9zC2KFmzu6r48z+OkZrmhmraed8zRHOHG5m7FAzp/Y1MFbVwfmaTs4cbmespoPRw+2MVh/lbO0xzlV3c76hW4Bbtcc419DDhcZefm4Z4HLrIFePnOBi8wA/HxnmYtsQo429jLUOc7ZliLPNgodrrHGAsaYBRpv6ONXUw8mmHkYaejjR8P+z957dUZ1pGu7X0wZJlXOVcqqcs6pKORFEFggkcnYAG9s0NllCAYRQzhFJSGC73Q5tQOQscnDq6Zk580uu82EX9KzzE2bxrvWurV21a6tUpU/Xuu/r6WP0VC9jTf2MNvQwXN/NUH0no809DDV0MdQguLeGGroZqu9i+FSPIJtv6GH4VC+DJ7sZbexnqKGXseYhBk5203X4DAP1HcLkxYY+hk8NMFjfG7+XcO3QqT6GG3oZbO5nuKmf4VN9DDX0Mtw4wEhjPyNNfYydGaa/vouhhrgTq7mf4cZehk51Mdbcz3BDJ6NNvYw09TLW3M948wDnW0eYbh9nqmOM6XMjnG8dZKZzjJn2CaZah5k+O8x0xzgz3ee52DkhuLnOCBBvtEXY4y39jDb1MNzYxdS5IabaR5g6O8ql7mkm28eYPDfMhc5R+o610nOwkZGWbi6NfctP397i6uV5rlwVgNWVKw+FSuCNZ1y/+Zy5q4/55Zd5Ll9+KCS1Lj/m6tXHzF17wo0bz7h+4znX555wbe4p1689Y27uCdfmhFTWrdsvuHH9CbduPuf6jSdcu/aE69efMnd1XqgcXnvMteuPuTb3iLkrD5m7Kri8Lv9yn1u3nnH7znNu337GrTjcun//FY8evObJ49958ewPnj8TJh2+fPYnr17+k+fP/ox7tf7gyePfeDD/mvnHgkfr7p157t56yN2b97l76wEP785z7/pdrnx/me+m/0bbmX42b96P21+JzVuOI1CO0VGA2V2IJ1hBMLqIWHEV+WXL8MUqcIRKyHXGyLBGyLLmk2kvINtZRKajAJO/DHOwHE9hFdZwKfa8MvLKqwiXVFC6bAVFlZWsqa1h+56t7PpwC8tWLWL7jhqqlhWz98Na1q9bzP5Pd7F950Z27t7K6dNNTIyOcPnnK9y5dZ/R4Ql2795Ld3sbP/34d0YHezl76iSdZ09zYN/HfLJ3J7u3b2Hr1m2sr9nEF18c49jJDi5+e5u//3SP7364Se/ANM2t7Rw9foqL316hrXeMTTs+pGjRSux5JVh8+WRYPKQabdh8ebjyiggXLcXuL8TijeKLlBIpXk5h+WpWVe9k/cZ97Nn7FRemv2fu2h2u3bjH3LX7/O2HK5ztHOLzI6coXbIKu9uPWq9HIhegk1giJUGURKIoCblGTY7LTWquCanOgC4jG4lSg1SpQp+ShkSlwun1k5yehUiZhlRlRqbOQG3IeAe4snJt6JLTcfmCBKMFuHw+1Go1EqkEqUyK0+FBoVCi1mhRKOQoFAr0yToyMjIwGFJQqTRUVJSxa89OikuLCUfzcPp8BGMFrKvdzIZNO1lctZatuz5n7/7jHDrWxd5P6/n4wGkmZ2/w8PF/8PTxnzx88Ibbd1/yeP4Pnr/4F29+/3/59c1/8+b1v/jj9//hzz/eT1F8v96v9+v9+j+zNFlFRZr0mOC1SonEJfCFqONgRJ1WiCo9H21mMdrMYnRZhQLgSi9Gl1mKNr1UcFqlF6PNLkWbVYQmvRBNWlF8Ul8huqwitJmFcYF8oTDVMK0IuSGKKq0gXkuMCdW55DzUaVEMGcUC4EqJokqOok7/X89nxNCmFqLPriDZvIQMx0qy3KtIsy4lzbyIbPdy3Pmb8BfvIK9iL/6SnThjm7FF6jD6qjEFqjEHarCFa3HFtuAu2Ia3eAe+kh34y3aSV/kRkcUfESrfQ3TRRxQu2UdexV7C5XvwF20jWCpALl/xbryFO3EXbMNTsF3YhdvxF+/EU7gVX8l2gqW7yCvfTaRyN/7ibQRKhImJ2Z41pNmWkW5dQqZ9KWm2pcK5YynpjioyHEvJcq8k11+N0V9DbmAd2e7VpDuWYzBVossuRp1VjDarGFV6QbyOKcj5BUl/DHVaLC7ujyEz5KFIzkOmCyBSu0hUWEiQZbNAksYCUQoLklLiEw8NLEjUslCs5wORjgVJcW9WfNrhB2JDHFQJzyeIhEriApGeBJGBBSKtALje1hol8VSYJI1ESSoJYgMLxMlxUX0OifJsJPFElCBcFyTrwiTMIAp9EKnW/y6ZJY8DLbkugEIfl6WrPUjVXmRaHzJt3MGlcQlQSisALqlGSBpJ1bb4pEQHsjiUksaTVVKVUwBSKiuiONwSq+yIVJZ3aSIhVWaNPydcI9c6kWldSDUC1FLoXMi0DmRaGwqdC6nahkglVB4FsGNErLLGz4XKoURpQaywoU72kZYdE6qTCqtQT1S8TbI538EwIVklVBSFFJgpni6zkyS3xq+LJ8riVUVhC9Mx38KxtzXJBFkOCfIckmTmeLLL9v8DXHGwp3TF30e8gqm0Idc4yTWXkJwWjqe97IgVFiF5JTe/+71ipSUu5497zpRCOixJLsj6pap4PVLlEcCXwoZIbiFJliO41+TZiBS5SBUmbJY8Ip4wYaeV3FQ1JXkO/rp7JT2HN9K0rw5jZgBdaiHJWZWk5Cwhw7qabNt6ch3rybXXYXRsxOwS6omChF4AWnbfdiyeLVhcm7G649uzFat7M2bnBizuWuyejTi9m7C66/AENuL01WL1rMPurcYTWIM/tA6Xr5pgXh15+bUUlW0nnL+B4tINRPJrKChcRyx/PbH8jUQKagnnbyBaWEu0sJZI4VqKyzdSVraZguJNhKJ1FJZup7RyJ2WLdlBQuo28/FrKyjazqHI3obxaCku2EivYSGHJDjz+9XgD6/GHNuBx1+D3raGkZDMrV37Imup9LF60g9VVO6mp2s66knXUFFezMX8ZuwqW8lnJEg6XlNFUtYSmylIaCvNpXVLJmcX5nC1xcSZiojVspS1sY7DIRWfQyGCRnYlKJ5OVbs5Y9LSbUjmbm0qrNY2eoJs2axYdjlw6bEbabLlMVpbQ7XXQG3DR7jDTasmlNTeLc1YTHV4bLbZcvs5M5rAxg0OWTD535PCh28JaUwZLctPw6eRkiBaQqRCRIpegE4swSCUYVFI0CglapZRkrRJLbiZup5WCiJ/aNcuoWbWEytICyvKDVJXlURZ1UZHvoCTsYkVZmGXFXpYXullW7KMiaqM0ZCPPmYXfnIYj04AlVY/JoMWaYiBitVJTuZTjn3xO28GvGDhwmLEvDjN54GumPzvCzL6v+HbfIf72qeDl+uHTo/zw2VF+/voUfz9Yz09Hmvn+qyZ+PNLE7GdfMXXgKN82dnKxpZvpE2307P+a2RNnuXS8lYuHW5j+awMzh5uZOtLM9JFTTB9uYPzres5/3czkkdNcONnGzIk2Zhs6mTp2lsnDpzn/dRMz9R3MnOpg5lQPF071MFvfx4UGAWpNN3RxoaGTmfpuZhv7+Ob0AN+fHuLv7SP81D3F912TfNMxwcX2CS6eO8+FMyNcaBliqmmAyaZ+plsGmGzuZ6Kln5HGXsabhhk9NcBY8yCjp/oZbuhj+FQPI429DDV0M9rYx8ipXkabhONIUy8DDT2MNPUzFk9fjTUPMdjQxVjLoFBP/F+vH6zvYSheWxw61SuArMY+hk/1MdLYx/DpQSZaRxhpGhCk7s2DjDYNMHZ6iPPtE4w29TLeMsB4yxBDDT1xMXwPo839gkusqUdIYDX1M9YyyPkzI5w/O8pM5wSzHeNMt40y1TrMTPs4U2dHuNh5novdk4y39jPdHpfPtw0zfmZESH61DjHdMcl46xCTZ4eYbBth6twYF85NcLFzksm2YWZ7xploG2S0sZvB422Mtw0y1X+BH2ev8stP9/n553v8cvlh3IP1hKvX5rk6F/drXX7IlavzXLnyhLm5x1y/9pRrVx9z48Yzbt96xa3rL7h+/Tk3b7zg6rUnzF19zM3bL7lz52VcHP+MGzefcvv2c27eesad2y+4c/s5d+684MGDNzx48CZeR3zG7VsvuHHjKbduPedOfFLindvPuX/3JY8eCrDqxfM/efXin7x4/geP53/lxdPf476tf/L06e88f/47jx685sGD58w/fMXDe6+4f+cJ927d4+6NO9y9eY9fvv+FmeEpzjW0s3n9XsJ5S7G4isk0RzE6CjC5Yli9+biDJUQKF1FauYJArBxnsJRsVz7pthgZ1hjplijZ9kIceYsx+cpwRpfgjC3CHqnAW7QYc7AYR6iISEkF4aJ8IoVhIgVByhcXsKSqgNXVFUTyPaxcXU44z8W+/bv55JPddHW3MT4+yuzFGX768SduX7/Nrev3efDgBf/4+Srd3X2cOd3M+OgY7WebOd1wlE01a1i3fDHba9exYe1q9uzaTV3tJvbu/Yxjx9poah6ivfM8w2PfMTAyS2PLWQ4cPMznh+opW7aGYEEZJk+UVKOTlFw76RY3Vn+EcHEl3mgp7nAx7nAJeSXLiZauZFXNXrZuP8ChQ00cPdpM/YlWRkcu8MPPN/nbjzf59ItjRIvKybY4yTTZUOmTkcmViKVSpHIZCaIkFiQlIVepWChOQpeShi49C5lWjzolHWVyGnKNDrlag0qrQ6pUI1VqSJIpUajTyDIGUGgykauTSZIq0SWnY0jJQp+SSXJ6Nkabk7JFi9DpdMgUMuQKFT5vALVag1arJSMjDZVKgd6gw5CcTEpKClqtjrXrqtm8dRPrN6ylsCRGtjGHcCyPpStXsmJNLeWLV7G+dhfb9nzJxh0H+fiLJlau+4Qvvu7gp18e8/jxP3nx7F/MP/6dhw/f8Oz5P3n15j958+a/ePPrf/L7H//Db7/+1/uK4vv1fr1f79f/laVJixUpU8OoUsIoU8Jo0uPeq9R8lO88VlGUaUICSJshTN/TZhSjyypDnVaMOr0ETUYxmY5laLOKkRvCaNIEmbwqVUhwvZ2SqEyNCtMMU2JoM4pRpghieXlKBEVKBHlyBGVKXtzPlY8qvQClISLUDbOLSTWWkGIqQ5tRTHLuIpJNS+KS9WqyPWvIcq/CHFyHI1pLXuWHhMv3Eizb825S4VshvCtf8GEFivfgL92Fv1SYbhgo3UXeoj2EK3cRW/JxXCi/h2DpDnzF2wiU7CBYvgdfyTY8hVvxF+7EU7jtnZ/LU7AVd7ymGCjZgb9wG76ibThjtVhDNbhiG7GGNpBuX4rBVIEuq4hUy2LS7ctIc1SR4awi17uaLM9y0mxLSbYsRp9bgcFYicFYgT67FF12Kar0fBSpEZRpMUHan16IMjWGPDmMPDmEIjkPVWoUZWqeAIvegSK3AEUUuSyUpvKBJJlEabqQypKkkCA2kCBKFhJYEj0fJBlIFBtIkKYKdUNRPIWVpBMAlzhFuD5JzweJOsGxJTawQJwWrzGmsVCSxkJRKgmiVEFeL8shQZaNSGVForELkwZ1PqQ6D1Kd7x3gUqTmIdMHkOoDyLRCBVGm8yHV+4Vr9H6kOi9StQu5VgBcUo0HidqJRGNHonEg18UTXConUrUj7qkS4IxM40SmtglbY0OudiJV25Bp7Mi1DqRqC3KtHZlWcHPJNS4h4aVzIdc7kWrsSLV25Honcr0Hhc6NTBu/r8YpJLc0VkRykwB3lAL8Es7NJCnfTmIUtvB3CJMVpWrBISZRCsmxt5W9f9f2bEKiSmlFrDQhUgoJLqnqrUsrDrlUQtIqUfbvdFdSvMIoeivPV8bTYIpcRDILSVIzYrlZSGPJTYjklv9VaRT8XknxLVJYUWhdFBSvIzUjKEyvVNrjUM3EQplRSJDJ44kxqSn+PqzvplQmxY9SjRux3I5EERf7y80kyXJIkguAK0GWRYIsG4nChNseI2R14clOxZyuIezO5tOtyzh7cD2tn27Aa/ZiSIuRllNBSnYl6aZVZFvXkuvcgNFeh9G5EaOzDpOzDrNrE2bXRsyuOiyejVhcm7C5N2H3bMbp3YzNswmruxaXfyM2bw12Tw0u3wacvvW4/GvxhtYRitXiDVUTyRdSWJ7gGnyhakLRGjzBNfjzVpNftJZgZC2h6Hr8ofX4QhvIL95Kfsl28go3kVe4heLybZQv3kWsaAsFJTvx5W0kr2ALBcVbiRZupLB4K2XlW6io3ELlot1EInXk59eSlyfI5V3eGrz+GgKBGgpim1hetYft2w+zdctfqav+mNpFm9lQuJItgWI+zS/gxOJFHC2McDLioanAR0exh+FFbobKzfTFsjgXSKEnlsxgkZ6+mIYuv4bmHBXnbKm0GDUMRHIZLzUzXeGkKVfHoDuHlkw1/QErnR4zkyURWnMNnDWnMVoY4IwpnR6PlXZHDu32LDos2bTnZtBlNdKak87ZnHTaLLmMxML0ehy0mbI5YzVRb83liNPMkYiXjTnprLNmUp6ZjEslw6qSkKmSopckoBEnopWI0EnFqKQiNFIpqRo1DnMuVmMudlM22zdVs2n9MlYsKaQkGiDitVAe81JVHKay0E9lkZfFhT4WF/lYWuChPOwk5jZjz0omU6fEIBdjkEnISdYTczkp9/rZtXwVZz76hFNbdtK77wAj+z9n5uBxpg8c4eL+w3yz/zDff9nAt58d45tPD/PNp18zsfUjJrfsZHTzHmaPtvHN6T5mTpxl6PPj/O1UF7NHWpg5WM83XzUx89dTXDjcxPTRRsb/epSpw6cY/fIk08fOcvFUJ7P1nVw81cXE101MH2nhYkM7M43dXDjVwVR9F1Mnu5iu72LmVA9TJ9u50NjBbEMHs/VdXGjoYra+m+9PD/H9uRF+6jzPz30X+KF7mu86pvimY4qZs+PMnBlhqmWQyeZ+Jpt6Od/Ux/TZESZODzN5Zozx5iHGWwYZj8Ol4aZ+xpoGGG0cYKxxgLHmAUaa+hhtHmC0ZYDehm766rsYbBQ8WqNNg/TXdzJQ3yU4txr7GTgh1AoHTnYzeLKLoZM9DDX2MFTfTd/xDoYbuhlr7mfszCCjLfHdNMD4mRFGGvsYaRpgvG08fv9+Rk4JNcLBhk6GGvuYiFcLRxuF+0y0jjDZNsZ053nGz44w0TbCZOsI021jXGgbZbZjgoud5/m27wJ/G77ETM95pjrHmeoYZ7xtlNEzw4yfGWbs9BAjp4cZbxtlqnOCmc5J4b5t40y2jjDe2s/ZQ8dpPdjA2Ol+Rpp7+GbwIlO9F/h24id+/uEuVy4/ZO7qPDdvPOXmzafMXX/Ctbl5Ia01N8/c1cdcvfaMuWtPuH7jJdevvPVnPef63HOuxVNcc1efcOP6MwFk3XvDndsvuXvnJQ8evObB/Vfcv/+C+/cEWHXv3ksePnzD/ftvuHf3dfzaV9x/8Bt3777i4cM33Lv3gvt3XvLw/msePXzDk/k3vHz+By9f/AdPHv/Gk8d/CKmu+V95Mv8rL1/8yfyj1zyZ/50n87/y6N4r5u++ZP7OU27+fIOJoUlON3fx0Z4vqFq8jkjeUszWArLMUbKtMXJsUTItIWyefFyhAgKREoKxEtzhUtJMQVJMEQymMAZTHunWfLKdRZgDFdjyyrFHKwhXLqdw2XKKqlZQsWol0fJSiheVEikIUrEowtJlhUTzXaxYVUbNhqVUr61kQ20VmzatorQkjwMHPqWzq4/vf/iBuas3uXHjHjdv3Ofevafcu/uUhw9f8o9/XOfChUv09Q1w8OCX7NqxmdrVS9iwYhGb1y2nrnrVrOprAAAgAElEQVQVXx86xJmWVtrbOhnoH2Fi/BLjY9/S2ztBf/8UJxvb2f/FEUqXrsIezMcZzifXHUSbYSLTbMXocmH2R7EHCzB7QhgdPuz+fIoXraeosoZ1tbs4crSFkZELXJr9jr6eAc40tdPZOcLkhZ84cKiR1TVbyDbb0KZmIFNrEUlkJImkJIglLBSJWSgSkSSRIpUrUBr06NMzUWj0SKRyRHIVSl0yIrmc5IxMpCoVYqUCXUoKKenZiGVqVNo0NIYspEoDSVIFCoUWpcqANjkdjSEFi9NNIBzBYrGi1miQyqUk61NQKhTIZDIyM9JRq5XIFFKUahVmSy4anZZco5lPD3xKY9MJCosjOJwW7C4b5UuWsGTZGioXr6Ji8WpWVm9lbe0+dn58gi27jvPhp0309n/Lw4d/8PL5v3jy5E/m538ToOuzP3n16l+8+fW/ePn6X7x+9S9evfjzPeB6v96v9+v9+r+wNGnhInVKEGVKCJkhgCIljEIfRK4PCpAhDkyUKSGUKXmo0yJx+XsUQ24pyrR8lHGRe7p5KdqsEmQ6PylZxajTBHiliE82VKYIoEyAWsKWp8SEa1KjKFLzkBqCyAwhFMmR+GuE5JEqPYY2sxBPrIZM1xLUGQWkWBaTYqokxbKEbE815tAGrHm1mILrsEfqsIXrsEc34YhuxlO4XQBRhVtxF2zGFdtCuHwP7vwt+Et34SncjqtgC4HSnYQr9hAo20500YdEKvcSrtiJr2gLjuh6fEVb8RVvwxGpwZ2/iVDJTgLF2+Jgawvewi14CjbjKdhMoGQ73qItOKIbMPqqhQmH9irSbUtIt1ZgyC1GlRpBm1GALquI5NxSclwrsATWYA6sxhKqJsuxJD5RMowiOQ+lIYQiJYoiOQ+pLoBMF0JuiCDTCdVDmV74HmX6IFJdAInOi1TjQan3IVU7SZAZWSjJZIE4lb+8lcCLklkYrx0uFCXHRe9aForeTjU0kCDW80GiRng8UUuiJEUQyouTBWeXODVeY0xjoTSDhZJMEmVZQvJGlkOSLJsEada/fVNKC3KdB7khgFIXRq4LIdf5kGk9SLVu4X8xOYQ82Y/cEBDgld6PVOcXjloPcoMAuITUl0+AXRoXEo0DsdqKRGlBpnHEU0xCPVFIY5mRqC1I1GakavM7wCSPJ7pkaitipRmxyoREbUaisQjpLJVNAGA6JzKdA2WyC7nOJZxrnci1TqQaGxKVBZHKSJLSiEzrQKQQ6nkJ0lxEcss7uCRSWoUUmNKCRG1DrvEiVbmQaVzING5kaq+QLIsnvWQqRzzp5BASUSobSUozSXE/V5JcSEgJMMsST2cJPi2JMj6xUSnUA8XxquRbV1eSXPhOxEobYrntnavs32mvt14vC0kKczwt9u9UWJLCJLjCZJZ4tdIcryXmkCTLYaE0iwSpUahSyszCe5EL7zFBbomL7x1CPVHhRCy3IpJZkCgt8fqliSR5LomyHJQaG2FvBQGTg5AlG1OKkpAzmx3ryzl7aCNnP6ulwBtAn5pPSlYZ+swK0kwryLKtI8e+gVx7bdy9tZ5cew259hpy7OuxeeqweNZjcdRic9di9W7A6avD7q3D8RZu+Wpw+GvwhzcSyNuEJ1CDJ1hNKLYBf946HN4VhGLr8IZq8ATXklewiUCkFl94vXAM1RKI1BKIbMIXqsWftwF/uBZvqAZfsIZA3nphR+oI5G3G468lEK4lHKmlqGwr+cWbKS7fRmHpVgqLt7Bo8S6WLt1FZeVOiku2EImso6RwI+uqP2Xn5q/YselLDnxcz9cHGvlsw14+Ll7K4aJ8Tpf46VriobfSRnssm95SI73luQyUpjFeZmC0VMVokYrhmIyhAikjRUrGSpPpDeo5namk05pCc66K4UILbXYVLUY55yxp9NrSOR910uvP5ZwthcE8O+02A0MxC5OLg3S7MxgKW+kL5DBZEqDbkUtbdirt5mzO5WbQYcpirDBCfyjAgMdFt8VKj9VBl9VGp9XCObuVVpeN0147J/1OPvPY+LIoxOJMPUGdHKMsgVTRQvTiJHQSMVqxCI04CY1EhEYqQi0Tk5asIeRzEQ15KC2M4baZWL20gsJwAL/LjtWYjt9hpCDkpiTPQ2VBgCXFIZYWh8jzmLFnp5CtV5GqkqOXS0hVyEiWS3FlppGtVhExm1kViXGwbjMdn33J6MGjTHx5lOnPjzH50ZdM7tnP9IcHOL/tQ8Y37WZqy0eM7/2KS/U9XDh+jpkjZ5g5fJoLh5q4+FUTl75uYfavDcwcrGf2cBOzx5o5/1UDk0eamTnZzuypbi6d6uViQxczx9u4cKSVqeNtXKjvZPLYac4fa2XqRAcXG/uYbeji/MlWJuvPMnOqg0uNnVxq7OJSfQ9/PzPM1YGL/Ng1yfft43zXNs7smWG+bZ/gYtsYl86dZ7plmOnTQ0J6q7GHiZZhxpoHGWvqZ7J1mLHmfkabBt7tsaY+xhr/DZZGmv+dkhpu6mewoZuBhg4GG3ror++i7+RbwNXFUH03/cfbGTjRQc/Rswyc6GDwZCcDJzsZqhf28KkeRpt7GWnsYbxliPHTQ4yeHmKkcYDBhh6GGwfoP9XPwMluJk4PC4mv5gFGmgY4f3ZUSFw1CjXC0cZ+plrHmGob52LPDN8NXeJC+zgXzk0w2znBbMcEsx3nudh1nm/7p/h++BKXBmaZ7Z9mqmuSyY6Jd3Brsm2U861DTJ4bZ7R1iPNnx5lsG2H63ATn40L6E3s/o/tIM+NnhMTXpYELXBy6xPTgN/z92xuCFP7yQ65efcD164+Zu/aYq1cfcmVunus3nnHrzitu3n7JtevPuHr9OTdvvuD6zadcu/qcK5efMjf3jLm5F1ybe8aVucfcvvWcW3decO/OSx7cf8P8o994+vh3Hs//yoP7r5h/9Cvz87/yeP537t97w4N7b7h39w0PH/zK/fuveTT/O48f/8HDh6+Yf/Arjx685unjX+Pw6jUvXvyTJ09+FwTy87/zdP535h+94cn8r8w/esn8g5c8vPuc21cecPnSZcZ7xtm363MKY0vx+cvJMUdIzw2Tbswj2xrD4inC5IphdMTIdUVwBAsIFpbjzSvG7IqSaY+Rao6SbIqSYomQZo9hDJbjiCzGW7gMf0kVBcvWsHjdWlZtWk315lXs+LiOZatK+OzAJlauLmLLlhV8un8TpeUhyitj1GxYwZ69mzh46GMOHdrPQN85zp5r49rNB9y5L8CsW7ceM3ftHnNzt/jp52v8cuUm7V29fPzpZ6xYsZzCWJCK4jBVpRH27dzC0UMHGR8e59bNe3z/91/47puf+eH7f/DTj1eZmf6eocEpWk63s+/zQ+SVVOIIxnDmFWLx5pGcYyPT6sFfUEDx0sXYghGyLC7Sc8y4AxHChUtYuXY7ez/+kjNn2vnm0vdcvXqTmzdvc358iva2Lr788hinTvfgCxWRmpVLSmYOmpQUpColIomExCQpYqmcRLGEJJGYBLEIhU6POjUdhVaDUmtArlCh1BrQGFKQqFSIVUqUeh1SlZKU9HSyc0woVRo0ulTkmmTEMi1ylYa0jGySU9IpKCwiLSOLbJMVTyhEYXERGrUSqVRCemoGycl6JFIxSqUSrU6NUilHpVJhMBjQGfSkp2eye/dODnz+CavXVOEPuskx5eILR8kvKqesrIpotIwly2tZv+lTVq77hI07jrJt91EOfX2WmZmrzD/4nadP/8mTJ3/w8NGvvHr1L35989+8fv3f/Pbb//Dm1X/x6sV/vAdc79f79X69X/8XlibNX6ROCaA0hJAnB5HpvCj0QRQ6AZDIDIF3YEGh9yHX+5FrhCqYTB9AYRCAijIljDIlhkwfRKLxoEsXfFoSnU+ALW+3ISRAGH0IuSEPiVaYfqhKjyDR+5EmB1ClR+PVujDqlAia9BjqtCiq1AiGnCJSbRWkWcrJclSR46oiw1FFpnslub5qbHm1WMIbsEc24oxtxlO4FU/BNoJle/AXb8MVq6No+X4c0Y1YA2sxBaqx5tUK8KtoK6EKQSIfqthFdNFHhMt3ES7fja9wI6GKHfiKtuDJryNUugV3fi2+go148zfijm3GGa3DVbAJd/5mvEVbcebX4YzWYQvVkONZTbq9igzrIgzZRRiyC1Cl52FIz0eVHEabGRMgo9aLQu9DYfCjzggh03uRab3ItG5kWq+Q6lELICdJaY0L0QWfk0jpFNxTOg9SnYsklU3wNiltiBQmEqRZSJTZcbBl4IM4oFqQpCchLoAX3Fm6uEdLy4IkDQuTdCyMTz5cmKRjgVgvuLriQCtBkkmCJJNEaZZwlGW/AxtJChMJshzESgtitVDLS1RYkKidSDVeZAY/Cl0YmcaPQh9AoRfeu1zvQZnsQ2bwoTT4BfCl9yLX+YSt9SCPwy3hs3EjUcWrgvEEl0xjR6yyINVa424tOzKNDZlWSFZJNBYkGgFaSePgS6qxIIknoqRqG3KdDbnejlJnR66zokp2ok72oEp2YcgIvINaUq0wMVGitpAoz0GkNApbIdwrQZEtiOHjn4kwhdFIotwowDiVXZDpvxOsO+JpOxuJUiMJcmMcOMXhm8KMVG19l8ISKy3v0lUSlTXuFXs7JfGt58vy7wphfHLk/649iuIATEi7uQTRfNyv9dbvJVLYhOSd6q17y4I4DryS3gIvmXAuUVoRxf1eCbIcEhUCpBLJTQLUe/se4r9TpLAjljsRy51IFTYB7MlNiOS5iOS5JMqyEStMSORmjNl5OLLdODNScWYZcOUa2LKulNNfbaT1QC2rSktJyyomNWcRablLyLSsJMdRg9FRS7Z1PbmWdeTa15NrX4fJWUOufR1G51osnnWYXRtwB+oIRrfgDtbiCW7C7tkg/BzagDdUQ7RwK8G8OgLROryhtQSj6/FFanD6VhKKbcAb3IAvbxOB8EZ84Q14AuvwBGvwhATQ5fTXYHevweNfSzBcg8O7Bn+oBqdvDXb3GnzhjXh8G/D41pEX20y0cBOr1n3BmvWfs6ZmH7V1B6it/Yzt2z9n987P2ffRYT7cfYjPPjnCvr1f8+X+Y3y67SAfrvuQAxv20LL3cxrXr6dtSSFdhTmMVmbRn6+hPyanL6air0TPhRWZjBSJGC0SMV4qYaRQwkihmPEKDaMVBi6tdDNR4eWcVUebRUNfJJe/ry+lPy+TcxY5LSlJNGqTOGvU0BtMZjyWRV9AR284jdEKK9NVfvrCRnr82fRGTHy7sow2cyr9XjNDBQH6/U46TJl0uyz02M0Mepx0mU10mS10mszC0Wym225jwOtjMBiiOxigO5rHmWiIwxEfu9xGVuWm4FOIMYkXYlTLsaQYSJZJ0MskqEWJAuySSVGIE9FIZeiVStIMWpxWC2kGA6bsLHIz0zHlZmLMSMNtMRJwWsjz2SiJellaFiHiteDMTceSlUy6VkWqUkaKSo5eKkYnFaOTiHBkplIZ8LJ3zRq+2FDLgTU1dOz9jPN/PcbYga+YOVTP5L5DTOzYx8T2/Yx/Vs+F451cqu/gu/p2vj3WxuyR08weOcPsoUZm/3qKi181M3v4DNOHhWridMM5vmsZYPZ4J7Mnu7lY38k3xzuYPNrK9LE2zh8+w+SRVmZOnGPmZDtjh5sYO9rEbOM5phvOcampi29O9/BD6wg/dYzzY8cEP3RM8P25MS629HOhsZuZ0wN8236ei20TTLcMcaFliPPNQ4w1DTDeNMBk6zDjLQOMnOphrEmYcDjS2C94uZr6GW3qY/iUMEFx7PQQ4y1DjDb1M9YyIFQQG3sYauxloL6LvhMd9B5vp/94B73HzjFY30XfsbP0HjvLwIl2+k6cY+BEO8MNnQw3dsenInYz0igktIYaehk7M8TI6RGGTg8y0DjAQEMfI439jJ8ZZuLsOGOtY0y0jjF2ZpSJs2NMnBlk/HQ/46eHmDwzykTLMJPnxhhvHWbi9BDnz44w1TbC1NkRJltHmW4fY6Zzgku9k1zsm2am+zzT3VPM9E4z3joigL2Wfoab+hhvHWHs7AjjrWOcPzvMZNsYk62jjDb30vFVE+MtvUx2jDLdNcHFwSm+G/uO2eHv+OHb61z+RaghXr/+RABaN58xd21e8HHNPeHadcG3deXqU67MPeP6zRfM3XzG1bkXXJ17zvXrL5m78oyrl4XpirfjFcN7d15y/+5r7t97zYP7r5l/9CuPHgrA6vGjX3n44DfmH/7Bg/u/8eD+Gx7P/86jR6/jP//G/KPfeDL/G8+f/MGL53GI9fg3nj79lUePXjP/8A1PH//J08d/cP/eKx7cf83Du8+5cfkmf5v9kfbmHg5/dpSlFdU4nIVk5ATJNOWRYcojwxwhxx4h2xbD6I5i9cVwhorwRouxB2K48krIdcWwuEvJthWRYo6SZo1iCZVjCVfgiC0ib1EV+Uuq8BVWEi6qpGL5YpasKqVsUYDPv9jMmjXFNDZ/zudf7GbX7jo++mgza6oX8/HHO6moLKGgKJ/FSyv58KNd7Ni5g96+IW7cmufB/CvuP3zDvfsv+Okf1/n5lznaznWydft28grCxAr8VFVGWVNVxPKKGAf3f8LF6W+4/MtNLv9yk6tXbzF76Ucmxme4dOnvTE1+w0D/BF8fqWfLzr3484swe4OY3CGyrV6Mbj+OYCEly9awtGYj/sJSMixOUrONpGXlkmM2s3HzTqamZvj558vcvHmHe3fvc/36Db77248cPt7Itl37iRaUs2nnR2QYrWhSkknNzkah1pIkFpMoEpGYJCJJLCZJLEGl1yFVq5CqtSRK5CRJ5ej0qYjEUrSGFKRqNarkZFQGPXKVEolcQUa2EblChVgiQ61LQaE2IJapkasMmG1uco0mNm6sw2Z34gtFybFayc7NxuN1I5VKUSnU2Gx25HK5MEXxHdzSoVAqSE5Jwel0snhJGbUbV7G2Zhlun51ckxGLw0kkv5CKymUsrVpLScVqVq7bzeKVO6iu28+Hn9bz2ZeNnGoc4McfbvP06Z88nv+Np0//5MWLf/L69X/y/OW/ePXqv3n14l+8ePY+wfV+vV/v1/v1f2JpDOEiAaB4kGl9yHVe5LoASn0eckMQmc6PXBdAqvO/S9jItG4kao/ws84ngIq4O+mtB0mh9yPXeRFrXEi1HiF5o/Uh1fkRa9wo9EHEGg8yrRep3i/4kvRelClh9DlFJGeVINOH0aQLTilVchhVepTk3GJSrOXkuJaRYVtKqq2SVNtScryrsITW4y7ciiNWhyt/M87YZhyxzbjyt+Ip3I47fxOOyDqW1R7GHq3F5F1JjmcN1pAAxNwFm/GXCQJ5X+lOfEXb8RRsFoTxRVvj6a863AV1BMu24I7W4Iqsxx3dgDtaiytWhzNagyO6AXu0Fmt4LWZ/NVmuFaTaFmHIKkafkY8+K4o6JYhU70epDyLVuJHo3IhUNhJlOYjkOSTJjUjUgqg7UZop1LTkOfH0VRaiuBRcobMiVVniVTITiVIh5bJQlhmvdGWRIMkiQZrOQnEyCWI9f4nXCz8Q6fiLSMPCRA0LEjUsTNKQIDLw/yRqWCjS8kGimgUJGhKS9CxM1Ma3jgXSFBJk6cK9xekkiDNIlArVw0RZDiKFkUSF8P4SZUYhSaVzvavuidXC9ECZ1o1U50Gm9iDTuJFqXMh0gi9LmewVEl56J3K9G5nOhUTnEtJdGidyreud3+qtN0uo+dnidTsTIpVJeE5tQqI0I9M5ECuNSJUm4XVaG1KtQ0h0KU3INFaUOjsKrQ2ZxoLS4ECpd6EwOITHtFZhIqLahlRlRaQ0IdPYhL83/v28dUW9PU9S5CJWmQR/lNwkfD5KIyK5EZHcRII8R0hbKW1IVU4kirdQyh6ffGgmSWYkQZbNQkk2idI4PJQbSZAK3qy3gvhEmfC4SC6k0sRyKxKlA5HSFp9omEOS3PrO0fUWmImUdpKUtrjLyyK8Lg65pGrh+5ConEgUNsRvK4pyUzwRZhHk9ArjuyTYW7fXuymVSuG7ESuFe4vl5rhHzIFE6USqFKYpylQuFBpf/OgREmsK4fNNkucg18RdY3ILBoMXv6MYU3IOpmQdPlMam9eW0fLVFlr2b2DLihVkZBeTkbuEHMsqsqyryLauI8u2mmzrOoyOGmzeWizOanzBOmy+9XiCdfgjGzG712J2rMHt34DLvwGbay1mV7UAp6LrcfpX4Q2ux+mtxh2oJhRZjy9UjdO3ErtnBaHoelzetbh863F6a7C5qnG6q7F7VmN3V2N3V2O2r8JkXYnVsRKjpQqzbRkOZxVOVxV2z3IKizZRWrqZlas/orr6Y1at3svm7V+wZdtnbN+2j727DnDgo4N8tnM/X+z4hK8//JJPt+1j15rNbF+0lo+WVPNhwRKOVFXTtXEt3dWVdFb6GCzLZrBAwVCBmNF8MUP5IgZiUgYK5IyUaRjKFzNeJGa4OIGhAgldwUTOLzYwXK5jalEu3VEDF6v8nPOmMFZsozuYzaWqAC1ZIjpyZDRp/0KPS013OJGBqJy+qJzzS3L4vi7AaJmF4SILI8VOLq7MZ6zMz3S5j8kyL32FLoYLvHSYszibYaAt00C7KZtzJiMjfh/dNitdRjNdRiMdRhNdFju9Dhf9Xj9DwTx6wlG6whE6Inm0RYMcD/jY77ayLMNAUKfAohSRIxORKZOikyRgkInRSkUYZEpUSRIUSSKUYglqqRyVXIZOpSTVoCc3KxO7yUTA7cFhsRDyufA6THidRqJ+OxWFAaJeJ36nmaDLgjEtmTSNCo00CYNCRppCSqZaiUmvw6jTYdHoieXa2FRczr4V1dRv3kXv7v2MfnSIsU+PMvbXRqaOtXPxRAezR1r5ob6Di183c+HLU1w42MTMX5uZ+WszU181M3NcEMp/09jLxaOdXDzRxaX6Tr452cnsyQ7OH21l8kgr0yfOcuFYKzMn2rjU2MX08VZmTrQy29TOhYZz/NA7xk9d48w0dvHNmUF+7p7kh/Zxvjs3ysXWQWbPDPNN+3kutZ9nsnmAC2eGmGgZYrS5X0hsnepnvLmfkVM9QtUvPjFx5FQvY40Dgi/rpFA5HG0aYKSpn8H6bkabBOg01NhL34l2eo+1018fn6B4vJP+4x0M1QsTF4dOddF37Bz9J9oZOtkhiOobhOTVUEM3/SfPMdrYK4Cu5n6GTw8zeGaMweYhhhuFtNj4mVHGWscYPTPKROuY4Ow6/fbvEOqTY439nD89zNTZUabbxphqF+qHk63DTLeNMts+zlTnOBe6p/j76LfM9Eww23ueqQ4hwTXbdYHJ1lHOt44IIK95iOGWQYZP9TN2WnCAjbcMCFMWm/uZbBvj26FvGD87yFTnKN8MzvLtyN/4fuYy//jpDv/46Q5zVx5w88YTfvn5Dpf/cYdrVx9x7eoT5q4+5crVp/zj50f8+NMDrlx9xrWbz5m79kJIcf3ykF9+vMfclYfcvPGUe3decOe2kOC6f+cN9+6+4sH9N+/qio/n3/DooZDYevjgdx7P/8GDe6959OANjx+9icOrX3n65A8eP/qN50//5MXzP3j6+Dfu3HnGg/svefjwFY8evOHB/Vfcvv6EW3PzXP7xNjPnv6H+0Ek2bthJaclKrPYIGcYgmaYwJkc+Jmc+uY58cuz5ZNrCmF2FOIPF+GOVWP0FGL0xcn0F2EKlZHvyMXtK8USXYQtV4opW4iuqxF9SRriklILFJRQuKsYRDOMPRYhE/eTnu9m4oZJDX25j+45q1qxdztJlVaxas4KqZZWUlZdQVlHCjh1b2bt7D9u2bmFjbQ3r163l4MFD3Lh+j0cPX/Do0SvuPXzJjz9d5ssvD7GsajF5ER8Bv53Skghr1iymdv1qmhqOcev6fa5dm+fWraf845fb3Lo1z8zsd4yOTtHdO8KJxlYOfn2Smk07sLiDZNt8ZFqcZJrtePMKWVy9jm0ff87R052s3bKXDIsTQ1Yu+vRMvN4Au3bt4Pz4JJd/ucbdOw+5feseL5+/4PHjR4yOTVG2eDk1dTvJNTtx+cNok9MwpGciUWlJlEhJFEsQSYVjklSGWK5ErjEgVioRKRRIZSpEUgVimQqZXI1Sr0dt0CNWKsm12QiG8jAkp6LWJKPVpZKWnkVmjgmtPhmxXI0+NZOU1Ez8gTCBQB6xghKyLQ5sbg8lZcX4/X4kMilyuZzk5GRkUjEqlYL09FTkCuFxQ0oyHo8Pi8VOWUUxez/aSN2mNVjtJpxuByazEZfHRX5BKf5QAUuXr6OgdC1r1n/Mxh1f8NnBFnZ+dIxdu49w5vQQ//j5Ljfn5nn84FeeP/+TJ89+59Xr/+Lli3/x6vmf/Po+wfV+vV/v1/v1f2MpDeEieXIAmc6LXCekhwRI5Ueq8QoSb60fmdaPTOsVHEE6N7K48Fui9QqgSudFoQsg03oRqQQnkuBCciJRu5Fq4ukjjYsktROxyo1YFReB6/0oU8KoMoS01juolSqcyw1CPVKTmU+KqZxkc1m8mriYVOsSMhwrMIfWY82rxRGrwxFdjzNahzO6GU/hDpyxbdgjW0h3LscWWY8jtolc32qyncswBtaR46vGFKzBmb8Zf9kuIe1VuhtXbDOOSB2+QqF66C3cgjNWgzu2DkdsDfbQGlzhGmzBNThj63FFa7CF1mAJrcYSXoslVE2uZ4Xg28otFUT+ySHUKYKrSKH3xSXj1jjAyGShNJMPxKkkitNJkKaSIEphoSSVRHEaCXFX1geiFKEKKEnjA1EaCyUZLJRksECcTqIskyR5BgvEwnTDBIlQIfxLkp4PknQsFOlYkKTlL0lCOuuDJA0LEtTxdJaWDxLUwmNJGhaIdSTEX7MwUUOC2BCHYgYWijNYKE1ngTiVBGmWMIlPZhTE4goTiQoTIqWFBLmZRIVFSJtpHHG4ZSNJkYtELTwmVQu1QoVOcFwJ0CpeBdTYkenibiytHZlWAGRJajtilRmxWqi7CZ4ok/0QNIoAACAASURBVLBVwpZqzCgNDqFmqDTH721GpjLHn7cgVZlIkmchVhiRqS3INEKKS6oxo0v3otA7kWrMyNQWJCoTEvW/oY4AmkxxYX42CdJMEqWZ71JsCdJMFoozSHyXbssiUZrNQmlW3CmVQ5IiR3BoKUz/KyVlQSR/O91QmDCZJMtmgSSTBOnb8xwSpVnv/FSJ0iwWSjKFqZgyYxx05sZTY3EApswhQZojfE9KIRmVIM0mQZrLQkn8OUkOSZLsd1J6iUoQwifIzSyUCpBNpDALgO4txJRnx9NVAuBaKDHGK5Nvq4UmAYApchDHE15ipSXu2nIhUjiQKl1xubwbmdyOVCn4uISkm4lEWbYAfqVZiOVGMjLChDyLcBlD5KRkku+1sKIixKGP19K4r44vd23Hbisjy7SMTONyNGmlpGUvJt1URXrOUjKNS3H4qjFaFmO1LSbLVE6WeRHZlsVkWxZjsq/G7l2H1VWN0baGXNsKvMFqbO4qbK5lBMI12JzLcHpWCmDKvRiLrQyHczFO1yKs9mVY7Cvw+Gsw25Zjtq8gx7wUi2MlZnsVZutybM5lBPOqKSmpo2rJVspLa9hY9wkb6j5iz+4v+fijQ+zfd5hPPvwru7bsY+fmPXy0dS/7t+zi8y07OFS3ha9WVXNi2QqOVFaxO1TA3kCIL8IhjgRdtBX46Sn3MFhpZbA0lZEyA4NFGgYLZAzkJzFcIGGiXMFoqZSRUjlDFVo6omJGSmScr5TSVyBmuETNULGMwWIRI+UKJqoMDFVk05ufyWixkbNOHUNFNnq8qZw1SmlO/Qs9ziSmlugYLFYxtjiFqRW5TFRlMFaZxUBxJt3hNFo9KfRFLcwuDTOxKMBA2MhQ2ES7JYW2jFQ6cjMYCvro9nm5UFzIWF6IDrOJ9qwMzmamcy7HSK/dwbDPz1h+IdNLVjK5dBWjpZWMFJXSH8mnI+CnLejnVMzLp347qzINVKZoiBhk2NVSMuViDKIkdBIpKlEianESGpkEtUyMUipBJhIhF4tRiCXoVVr0KjUum5WCvBDlRfnk+T14XVaCHidhr5tYyEdB2Ess4MBnz8FnyWVFUQSLQUuyTPL/sfdeXXGdabv16bagcs6ByrmgyBmKIDIIgbJsOXW3UzvnqAQIEDmnoogCSZbkbCtY2bIlWQ4d9vu+e4/vl8zvYBWy91/ooWeMZ1RatWqxpKM5rmve2LUaLAoVJpmCsNNBhkpF2G6nxBvi2cadHH36RebfPcLqkWFWPxrg1Ee9fHp8hFPv9rDy2idsftDP6ru9rL11jOW3u9g8MsTpIyOsvN/HmU9G2Tw8ypkjo2weGeP08TFOHRth49gIK0cH2Dw6ysbREUE8f3RIeK9ngs2eCT6bXOTi/Aafjyc5N7TA2YF5zg4ssNk3y0b/PJuDi2wOJNjsX2CtT6goLp2YJXFigsXuGZI9syS6plnsnmG+a4JEVwp8nRA+S/bOsdg9k4JbE8x1C5MQZ46PMfx+L6MfnWTsk0EmDg8JDq4jgpNr5qjg2po5MszMsRHmjw4ze3SImSNDzBwZZvboCDPHhkmcmGDqyAALXWPMdY0y8n4PE58MMN+3wFTXFMMfDDBzbJzZrmnmTsyT7J9ntmuclcEFlvsXhGvtmSDZO81y3yxLffOsDC6yOpRkbWSZtVHBn5Xsm2dlYJHV0WVWRpc5M3uazalTrI8vc2pijc3pDVZHVkn2J1gcWGCxb47prgnBRdY1zULPNEt98yyeEGT8y/1zJPvnWRpKkOibIjkwx6mpVdYnVlmeWOHrc5f44tNLfPfVdS5+dZMLp7/l87Pf8dXnNzl76hIXzl3j/IVbnP30Oucv3OKrr37k20t3uXjxPlcu3+fid3f45surXL54i6tXf+LeT//kxx//we2bv3Lj+q/cvvU7167e58a1n7l+7S63bvzMrZs/c/vWr/xw8zd+uPU7P9z8jbs//JN7P/2TBw/+i19//b/88MPvfH/5Lrdu/MLdu//m9u1fuXjxBy5f+omrV+5y5dKPfHP+MmeXzjE+MMuBvX+jobGTvLw4rkARTl8JzkAJvmgFvsxS3OFi/LFKXNFywnm1hPKqcEVK8cXKCORUEM6vIlRQS7S0jmB+DYG8OIVVrRTXtVHa1E71jnba9u/mwLN7qWmKE80PkZUdIDPmZ/v2YnbtrObVF/fy5quHaG+voaAwyv79+2jfuZv2zl0cOHiQkycHmZ6e5dOzn3P+06+YmZphcWaWrk8+4YnH9/Pm629yoqeftfVNTp+5wN/++gzVlSVUVRRSXlbIvl076Tp6lMtXrvHFlxe5euMuV6/c5dtvbnPt5n2+vXyb6zfu8dmXlzg5MsmzL73KoedeIJhTgNUbweqNYnIEMDl8ZBWW8ZdXXuPNT7oYmlrm4xOjZBaUY3Z6cPoDNLS0MDIyxHfffsONaz9w7+5v3L//gHv37nH37j3eeu8DqptayS4oYf+hp3F5fej0RnQmKyqDGalKiSTl25IplciVGhRaHUqdCZXejN5sQWMwIlWqEMsVyDUG9GYbjqAPpUaLUivALq3RglyjRyLXYXeGcHn8qDU6FGoNKq0JvcVKSUUclyeIwZyBOxBBb3eS4fPjCXjp6OhAqVaiUKgIh4OpWqIan8+D2WxElZqmaLc70BsslFWU8/xLj7N7fyORrABur5NQJEBuXi4trTvYXtdES+tOauvbqarfTevu53jx1WM8/+oRDj71Fk8cep25+XPcvPkLd3/6N7dvCbXa3377b3766R/8/uv/4d69fz4CXI/Wo/VoPVr/CUuhD8aVRgE0yU1ZQuoqJexWmgpQ6P/02pAtCLYN2ci12UL90JD9p/RXvgCytNmoDHlItRHkhiykukwBZOmyUJlykOmiyLWCG0mhj2FxlWN0VmDyVKF3VmJ0VqR8XWVoM8rR2UswuSqxemux+rdj9W/HFqzHGdtJIH833txO/AW7CZccIFi0l1DxPiLFB8gsfYJY+dOEig4SLNqPO2cnnlzBbRUq7MSf04E3pwNvXie+/D1EiveTVSH4unKrnyW34mkhmVV+gJzy/eRVHiSnfD+xir1kluwiWtxJKH8nwbx2AWrldeDN2YEntgNXrBVHtBl7sB6LrxqDqwKtvRilOR+VrRClIRupOoBI4U8lszIQyZ1sk9l5LFUBTFNYEcsEmJWWSl+JZdZURdBGutxKmsyKTOMmTWYlTWImTWohTWoUjpULdcN0iQC1tkkEj9Y2sQ6J2pqqH2oRpetJEwl+rW3pWuF9sf4P55bUSLrc+qdtJ13hJF2RIbi1lEKKaMvnJNaEEGu3KnOBlPcq+LAmJ9MG0FoysXmLkKdqlGpjDkpjTAAfOsF9JdMEUehCwpRDTap6p/Ej0/gEL5YugEzrQ6ETXE0yjR+5NiAArZQ7S6rxINf4kKl9KHQBpCohISfVeFEaQ0jVbsQqJzK1F5nGi0rrTT33CY4ufRCpxotc5099T6gWipRu0hV/pOS2AJdInoE05RtLk2cgUmQgUTgQKR2Ch+qhLN31UJouVXsFAKZwpYCUmzS5Qzi/IiN1r52I5U7SpRmkyxyIZMJ0ynSZHZHC9dB7JlK4kKSA11Z1VLT1vtqDWOZArPx/K6VpcgdihfNh3VSscCNKgbj0h2DOgUjuEBJkSncKsKWuT25HrM5ApHAgUrqRyIQhAjK17yHQ27pHwve8SDVCsk+sFJJsEpX/oUxfoRYScjJ1SPCLqbbumQOZWqg4Go25ZPqr8Fqz8Gd42dvWSFM8n1eeaeejFw7Q98HbNNbtweWrw+KoxuqqxeLcjtVVS4a7DrurFou9DL25AJM9F60pC6MtF6e3ApujAruzGqevDm+oCX+khVDmDoLheoLhWvyBOFlZDXi8FYSC1YT8lYT85UTD5eTGqijIrcPvryEUbCAUbMDv204k0kQ0u42a+r8SrzvE/n2v8syTr/Lc317mtZff4rVX3uSN197kndff5vVX3+Lvz7/Kmy++wcevvcerB57i+cY2/lpVw1utzRzuaGLsyU4m9zcx3lrIaE2U3uIQI9X59JWEmWnKZajExECOiulSHVMlaiaKZYyWyPnmuSo2dmUxVq5kskTGSIGY3qzHGC+TMr1dx8YuF8PF6czVqpmtN7DQZGe2Xs98o5b1ThuL7SbWOr3M1FhYqvez1lrMWJmf3kwLifoIC5U2+gJpDOeImCrTM1VhZjDXxHiRnZOZCmYqbIxk65kudTGR52A0S8tcmYuxLCszhT4mstwM+V0kSvLp9ziYjIaYzc1itjCX4aCPEb+X0WCQ0UCEyUiM6cwc5gpLWGrcyVrHPpab2knWNjJXUcN0WRWz5dVMl1UxE69lobmF2ZYWuuPFHGusYlfUS65WhVepwK5UYJRLhfqiXIpWLkOnFET1WoUMlUyKXq1Cp1ZhNhmwW8zkZmeRn52Jy55BbjSL/FiU3MwQ2ZEAJblRqksKKMvNJj/ix2nQYVEJIE2AaQJQMyhk6KUSjFIpdqWCmnCUqXeOsnp4hNNHx7jQM8k3fTOcea+Pz09M8VnfNGvvHGX1vW7Odo8J0xM/7GXzo5Oc+niYzcOjbBwdY7NrnNO946lJicNsfDLE+uERTndPsXZsnFNdE2ycmGLzxAyneiZZ75nk08EEZwcTfDowz7nBBU73z7LRN8dG/wKn+mbYPDEjfD6xxsbIEst90yz1TrPcOyeklvrmWepLJZR650j0TpPsnWG+Z0oAXMeFiYvTx0aZOjrG5JFRpo+OMH105OFERGFi4hizx8aZPjbK9OERpo8MMXt0iLkjw8wdH2X22CgzRwaZPjzI7PERZrpGmPi4n+nDA8wdnSDRPcFC1ziJEzMkeqeZ75kUEly9c6yNrpPcSledmBESVT3TwhTFnkmWeudZG05yenydlZMJEr3TrIwssnhygZXBRdZGV1kdTbI8PM/KyBKnRlc4M7nG5vgKK6NLJAeSLA4kSQwkWDy5SKJ3lpnjY4Jov3ucRPckyRPTLPVPs3xyjlPjqywPJ1nonWOhb46lgXnmu8dZGpzl680vObP4KV+d/pYvznzD6eXPOLP6NStzFziz/BWnV7/lwrmbnL9wiwuf3ebzL+5w6co9vv/+AdeuPOD69QfcuHaP2zfuc+vWfX784Tdu3XrAnTv/4ofb/+LWTSHFdf3azwLkunqfazfuc/PWr9y+KaS17t/990O49dNP/+LOD//kzp1/cPXqfW5c/43vrwkpsBu3fuXSxTucWjrD7OQSXR8c4+Cep8nMqcEdKMPmLcLuLSLDX0IgqwpvuAJvtJRArJxQThWezHLcWeX4smtwZVbgicUJ5FYRLawht7KZgtodZFc2Eauop6CmkXhzG6Xb64g3befp5/ex71Azf3m+labWUmrqcnnqyVbef/cFTnR9yNjoIMmFGYYGe3nh+WfZXldFY1MrTz/9IkeP9rOyco7z5y/y9VdX+eqLq3zz1VW++vwrzm2cZqi7h76uI7zxykvs3tnGjrYW/v7i33jlhSeoqyqiLl7Mwvw8ly7f4tqNB9y68ys3b//G5Wv3uHrlR65eucv5z67w1Xe3WN74jJff+oDmjn3klZUTysvD7PRjdgUxu0N4onm07XuSl987Qs/oNCPzK+zY/yyucA5mh5tYfhEHn3yK5PIS3178jqtXb/DTjw/4+f7v3L37C8nldZ7+63PkllZQUFGF0W5HZzJispgxWm3YXV5kKg1ShQK5UoFSpUGrM6E329CZbaj1RqJZ2chUWmRqHSK5CoXBhN7uxOxw4A24UWnU6Exm1AYD5RVxbE4PEoUWiVyDRm9Cpdag0uqQq3UYLQ4yXALc0hqs+CMxVHoTgVg2xZXlHD7yIVqTDoVCQXNTA4GAH7Vayb69u8jJiWK1WlBrNaiUGiLhGJVVVbS213Lo6U6qa4vIcJmI5UYJhiJk5+SzvbEFXzBGWVktFdVt7Nr/Ei+93sULrx2lY+/L7DnwCu++P8AXX90QRPM//oP79//NrRs/8+PtX3hw/7/55Zf/eQS4Hq1H69F6tP4TlsacHddac4XkllGAXApDZqo+lpuqHWYj1QtVJak+IsApfQypPlsAYPoYMoMAvOT6HBT6GFpznlBt0keR6sJIUpJvmS6KVJ9yRmnDqM3ZaO2FGBzlmNwV6G1lGBzlGJ1xLJ4q7P5anJEGjJ4KrP4arME6DK5q7OFmPLm78OXvwZe/B3/BbvwFewkXHSBUvJ9I2UFCRQeIlDxBpORxoiUHcGXtwJOzg2BeO+6sJrw5HQTydxMu2oe/YC+hoj1kle8nVvkEsfiT5MefIrviILHSvUSLO4mW7iG7fC+ZZXuIlu4hXNBBMLeNQE4bnqxmnJlNZIQbyAg3YgvXYfHWYHZXY/fXos8oEeChNlO4l4YIYrVHAAzSDMTyDERyByK5nXTFlsDdlJpQaBFk8BIz6VJLCnCZeExqEmCW1IhYIYAtwaNlIk1iIU1qIl1iZJtYAFvpUhPpqeRWmkRLmkTLNpFagFoibWo6okEAW2I9j0kFwCWWmhApLA9hW7rCiUTlRqL2IEqlhMQp0bhY5UWqDSHWhRFrw8j1IZSGUMr/FEkBIx8Ko+DAkqoDyLTBh9MJlfoIcn344aPaFEZtCKHQB1CbswTApfWh0AeQa3zI9T7kWh9yjQ+pxotM40aqcSNWuZCoXUiULiQqJ1KFA5nSjUwtVAi3gItYtXW8G4nShUzjRqz8A0RJ1EJ6SqoSElMi5VZqyolEJWxRCk4KVVAHYqWQttvaEkWGcF6pE7FcAELpMofwHaX7j9SXLIN0mZN0uQORPCMFMbccZxmkS+2kb02llDkQbT2XZwifywX4tfW9NLmddJkNsVyYgLnlTEuTWUiT2xFJbQ+TgOlyu1A9lVoRSe2IZRmIlQ7S5FbBzyY3ky63kSYVrl+k2PqeLQU9balJmw7SZanr3Tp36j6kyeyItwYSKFL/3xUCGPt/7onclQJh7tRwAscf91LpRqJwYzRGyQkXE83wEHa68NlsVBXncmBnLW/+dS9d77xETcV2dKZstOZ8dJZ8VIYYakMWck0QjS4TjT6MzhhErnKg1LjQGYMYzFG0uhBmSwynqxC3pwSfvxyftwSPO4dgoAC/r4BIuJSc7EqyYxXk5cYpKNpOcXENpcUVNNY3sb2ymbrqnbTU7aO1upO9O56iY+czHHryZV544S1e+NubvPXqO7z1xtu8/vIrfPDWW7z2/Au88ezzfPTi33n/qWd5u6OTY507OF5bwse5Hk6UBBiu8jPd4GGmLoP5OhsLNQbmqgyMlVmZrQkxmKNhplzFRImc0Xwl4/kKJgqlTJdIGC2UMlyuY6BAzkCBjMG8dKYrdUyU6BgqVDFT42Y6rmOqUsWpzijjNXamG51ceq2JsWo98/Ua1nZbuPBUiOUdAYYLraw35zJd7aUvx8hCc5Rks4tT7VFG8+RMFlgYjdkZCBuYj0cYyjEzXxtkIGZgoTZEf1jHUpWf8TwDMwU2EhURxjLtTGZ5mYqFGfA4GPG7GQ8HmM6OMp2dyVg4wmggzFgoxEQkk/mcQqbzClmsaiRR20RiexvLje2sNO5gvW0PK407SdS2sljfzkJtC8nmnSw272SxsZ3plhZ6a2v4e1GM7XYDIZUMm1SEUSrGIJOglUvQyaVo5VLUMjEahRS1XIBdarkCjUKOXqfBqNVhN9mwGIxYDHqcFgvRgIecaIiciJ+S3Cgl2SGKY0HyI36yA258VhNus04AalIJBpkMk0JO2Gig98XX+HIkwfmeKb7qm+Pc4WHOfjTI2aNjbHw8yMYHfax/2Efy/R5WD5/k1CfDbH4ywJmj45w+PMipw0NsHB9ls2uYze5RzvZNc65nirNdU5zunmbj+ASbPVOc7pvh7Mk5Ph2Y59PBBOdHVzg/tsL5sWUujCxx5uQ8p/vm2Oib5dPRZU6fTHBmMMn6yXnOjK2wkpLKJ/umHtbuVgcWWB1YEKqCJ6ZYOZlgsXeWxe4pFrqmWOieZbZrmpnjY0wcHkkBrVGSfTMs9Ewy1y24umaPC1BqvmtSEMofG2Hx+IQgn09VEmeODTN1eJi5YyPMd48JFcXj48wfHyfZPcVizwzJ3jlBeH9ihrXBJCv9Syz3L3JqdIXFvhmSJwSHWLJ3hqW+aZb751kbXiLZN8dyaqLiqdEVloeTJPuFiZGrQ0lWBxY5NbrExuQ6a+OrrI8sC9MSx0+xOnma5OgKMz2zTHdNMds1nkqvjZE8Mfuwprh8coHkYEI498l5lk8mWBlYINk9RaJ3im83vmBxYIZTk8ssjy+xPLrI0sQKi4NLrM+c4czKN5zZ/J7zn97gi89v8uUXt/n+yv2UY+sXbt3Y2j9z+/bP3Lz5M9duPODmDcG/dfPmr9y88Qs3rj3g++/vce3az1y5eo8rV+9x7ep9AYTd+Qc//PC7kPa68QvXb/7Ktas/c/X7B1y6/ICLl+/y3eX7JBKnOfxRPy/+9QVqq9uIxsrJ8BZg95XijVTi8BfjCpbijZYTzqnGFy3HFy3FH6vAEy3DGSnBl11JIDtOMC9OqKCaaPF2iup2kFvVQnZ1CyWN7ZTUNVPR3EDngT107mnlqb90cuCJBtp2lPHUM/Xs6izjiadaGBnu57PPv+bixet88fVlzp3/grHJKVradtC59wDNOzrZe/AZ3v3wGOc+u8R3l+7wzXc3+Obrq1z67hoXzpxjpK+fD994nSf2dVJVVkh7YxWtDTVUx8spzM+hrqKEXW2NvPHam4yPznLhwkVu3rjLjRt3+f76Xb69eIfNsxcZnlrl+MkZOg4+S7SgHKsviNntRZ/hxeyOYHEHKa9r5ZUPejg2NM/g1BKvvHuE7LJqjA43do+fjs7dvPPuh0xNTXHp0nfcuf0Dd378idu37nL7h/uMTS7S3L4HdyCMxe3DYM1ArdegMejRGfSYbHZkai1iuRK5Uo3OaCCcFcMfzkJtsCBV6ZAqNWiNFqRKDXKtGp3dhs5mExJdOi0WmxWj2YTBYsbl96PUGZGqNCi1BlxuL0qVBpVai85kwWR1Yra7ycwpxGR14gmEsTk9ZHj8uMNRMnwB2nd1YrXbUKlU6LQabFYzKpWC1tYG2toa0ev1qLUalEoVBqOZDLef+PY4HbtrKa/KJpLlJzs3i3AkQjQzRmt7Bzm5hWTnFFJetZ3mjqfZufdlXnr9GPsPvc7+Q2/x+jv9jE9tcueOAG9/vPMP7t37Fz/e+Z0H9/83//7n//cIcD1aj9aj9Wj9JyyNPhrXpBxHCkMmcn0YWSpxJddlpabaZaaAVhZSQxS5TpBCy3VZKPSZSHSZiLVZyPWpdJZeEFtLNREUhizEGj9irR+pNigIqvVRpJooMm0mCnMMrSUflTEHja0Inb0ckyuO2VuD2VuN2SeALpM7Lri5fDWYPHHsoQYyIm1kRFpwZrbjjO3AX7AXX94ufPm78RfsJlS0h0jpEwSK9hMpfRxnrBVvTivlDX/BG2vBndmCJ6uZcPEuQkV7iZbsI1y6h1jFPrLjB4hV7CdWsZ+cin1kl+8lUrKLSHEnWaW7Cea144o144w04Io24IzWkxGuwx6sxxaoweiJo3dUYnTE0VpKkBtzUZiykRsykZsE8CdR+4VETApUiGV2VFp3KpllIk1iTgEusyCFl5p5TGJCJBMSWtukRiF5JTKwTWwgTWJ6OAFxWwpUbUvXsU1kZJvIIHi2xCnAJdKRJtKRLtKlXFvC42NbryV6tkmF49MlZkQK+8O0Troi409JJC9yTUiokql9SNRepBo/cl04JZUPPBShSzQBZBp/ytnkTR3rFTxZmj+E71KtH4VBmHKoNARRGcNCoksXQKxypyCWF7nOh0LvQ6pxI1e7kWs9SFQOxMoMpGoXEpVLqLWpXUg1AiwRK7d8YY6HKSpJ6liJ0o1E5UlVDLeOcwkJKrnw94sVLiQKF2myDNLkGaQrMkhXOARgpHAgkglAayvtlpYCOmkyG+kS20P49HDLHKSl6qVpsgzSJX9AqG1SI2kyiwC+5Fah7rj1XG5L1VXNKeG/VYBYUlsKam2BNDtimRWxzMw2uYV0qXAN26QWRDLzH9cotz+svwq109SWCRM2RTIr6TIb6VKbAGHlNgFqyayI5BbSZWZEchtpMnsKggnX9pjMyGOSVCJRZiNdakEkMadgq4V0iYk08dbndtKlFqQKBxJ5xsNarkhmFu6hPHV/5Rko1W6Crixi7iB5wQhhZwaxgIOdjSU8vauBlx9vYXdzC1q9H70pjFLjwWDNQm8OoVA5kClsyJU21FoneqMXudKKXufGoPdgs0YIBfIJBPKIRIrJyiykoryG+u31NNbV09TYRO32Omrra6mojlNRXUt1QyO1jQ1U19fR1FJPS0sz7TvbePaZJ/nrE4/z3KGn+fvfnuPNl1/m47ffoOv99zjx/vt0vf02vW+/zYmXnqP/hafpe7yTj+uKWXxyB8N1mcw2BJjf7mCmysSp9jDz1SZmy6Us1KhJ1huYq9YyGdcxWqxluNDEcIGe6TIV0xUa+rKkDGbLGcoWM5InYjBbxGi+nIlSBZMVWibLtAwVGjmZK6c/JuN4VMZUhZKZuJzpSjkTtVYW9uSwvD+XxE4fiR1WNve7WWjWk2h2M1sVYizfwGiRgvFSDQtNLhJtbj5/uoKRPAVTRXYS1VkMxTJYbilmtb2Y2dowi00xFlvymC7zslgZZCLPznjMwnjMRqI0Sq/LxKDXSn+GkbncLEaDAUaCPkaCPoZ8Poa9fiZCIaYzM5mJ5TKVW8hCZT2LdW0sNnWw1raX+doWEnWtrDTvYrVlNyvNu1hu6mSpuYNkfTvJujYWG3awUL+DmcYm+moq+FskQIffRX3IQ112JjalDJ1UjC4FutRSKRqZALtUMilqhRyNQolJp0WvVKJVqlDLFahlMowaFTaDAafVRMjlIOp1k5cVJi8StVKb7QAAIABJREFUJCfkJyfoIS/sxm3WkB1w4zLoMSnkBI1aTrzwChf6plh97wTnj41x+sMBNt7rZemNY6y/18P6h/2sfHSS9Y+GWP9ogI1Phlj78CRLbx1n5a2jnD4yxPrhftaPDrDWNcy5wXm+nlhj9aMh1j8eYvn9E6weHmT16DDr3ROc7pths3eaM0PLnB5IcmZ4kc8m1jgzuMDp/jnODS+y3j/Hev8CpwcW2RxcYHVgjpX+OZb7Zkn2CqBoqW+W1aEEi/1bAvlxEidmhSTXiVkWu+dI9Myx0D3J7PER5rqFGuLM8TEWuieZPjZC4sQEiZ7plJR+jIWuSea7JoVJh1vurePjzB0fZ6ZrRABpKfdWsneG5d5ZEt0TJLonWeyZYqlnlqUeIUm22DPFUt88qwOLrI8ss9w/x3L/HGuDCVZSAGupf57N8TU2x5Y4NbLI+sgSZyZPsTm+xmLfAvM90ywPLAj1xeEkq6OrbE5tsDq8yNpwko2JDVbH1pnrm2O+b1ZIqR0bZXUoyWLvLMnBBOsjyyz2TpHsFwT2i71CjXNlYEGAbT1TrJyc5cL8JssDcyT7p9icWGJ5OMHK+BJLQ4ucmj7N+uynnD91mXPrl/ni/DW+/uIWl777gRvX73Pz5s/c/fEf/Hz/n9y/9w9+uvM7d+/+k7t3/50Syv/OrVu/cvvmb1y7ep9r1wX4df3mL3x/7T7fX/uFazd+49qNX7ly9QGXv/+ZS9//wuXvf+a7S3f56vPbfHb+Bhc+u8Hk7Dl2dhyioX4XwUgZVmc+VlcRGf5iHP4Sckua8EbKcIXLiORXE8yJ4wqX4o5W4oyW48oUtjcnTnZ5A1mldWSVNpITbyW/po2ssu0E8svwxHJp2tlCbmkWOQVZZOcG2bu/gZxcP+WVuRx6ookX/raHk4Mn+ezLK3z57S0+//o6y+uf8crrH7D/8Wd58eXXmVtc4/En/0J2bhEv/v0NLl2+xTffXOfKlVt8fuEbvv7yIh+/8w67mrdTHy+muizG9oo8mutraKirpSgvk6qSPJ47tI+P3n6Vd155jheeOsDrf3+Zvr4Bksk1kquf8sZ7XTz53Bvs2PcM1c0duMLZ6GwujA4vBocXg8OPJ1pEfecTvH1sgN6pZV764AShggrsgTDOYJiSiioq4tUcOXKEyYkZNk+f5/r129y4/gM3b/7IhS8u8db7XVTW7SCWX4zN7UZrNiNXa1DrDaj1Osz2DEw2O1K5EqlChVSpRKPTodQZUGr1GKx21AYzcrUOuUaP2mRBZ7Fg8TjRmo2YzCZMFjMOjxu5WoNSq0NtNGKw21HrjUgUatyeAHqDBZlKi0prxGL34vSF0ZsdONxBjDYn/nAmOpMNZyiMIxggJy+XjIwMVCoVSqWCwqIcNBoV4YifDz54G71eh1qtRKNR43a6cHh8lFZWc+iZXew5UE9eYRaFxXlEomE83iDlVdVUVNYQycqjuW0nrR1PsPfQ6zz+7Dv87cVP2Pv4Gzz+9Nt09ye5eOkuP/30L3768R/cv/sv7v30T/7x2//ln78/AlyP1qP1aD1a/xFLoY/GNSZB2K0yZCHXhdEYYwK8MmSiMESFipkuJEzk02Ui04WRqCPItBGk2nBqR5BpM5Fogsj1EbTWXBSGCDJdEKnWj1jte1hXk6amuW0Jx1XGHDTmXLS2EkyuOBZvDRZvDQZXBSZPJeYU3DJ741i8lVj8VVi81Vh82wXRfLARe7gRS6CeUOFe3LEO3Nk7yCo7SEnDcwSL9hAp2Ys/vwNvbis58YMECtrx5bTiy2khVraHzOLdBAt2EineRXb5PnIq9pBZsous0t3EynYTLe4ks2wP4eJdBAt34slqxhNrwBtrxhGpwxasweyLY3CXY/JUYnBVoHNUYHTF0dlLUZlzkerCiLV+RCo/Ek1AgERyVwpwWUmXmFFp3YhSCa00iRmZ0vrwdbrMxGMSA9tSkw7TpUa2iYwpCGVkm9SMSGrisXQtj4l1pKUAV5rYkKog6tmWrhUSW2IN28Qa4bVYl0p4pSYlivXCuWXCeUVSC6IUGElXZAiVNpUHkdKF0hAUnFcaHyKlC6nGi1TtQaLxItMFkGqEuqBE6REgldYvpKLUwueylCBeZ46h0EWQaQJItT6UeqFiqDKGUOiDyDQ+ZFohpSXROBCrnanzuJCqhSSVWOX8I52ldDx8T6TeSmi5EaXel6pT6aytrXKmANhW7U4AVOKtSZGKP5JXfwZUYqXwKJLZhISb1JKCRpaHUEeAVebUo+UhrNw6Jl1uI01uZ5vEQrpEqJr++bgtQPSYxIRIamWbxCKAKIn54b9ZmtTItlRaTziv9Y/fEZtIkxj4X2K9UGWV2UmXWxBJLYKrTWxMQVThN9IlZmGn/o50ufVPiS0rEtVW4sqMRGEhXWomTW5hm2wLXJlTvjYz22Qp75vMIsAtqYW01O+JZTZEUvNDgLv1+cMtMwvQVmpGrnIh1wquMpnKg1TuxGGJkBvMx2PzEMqwkeU10ViVw/6Wcv5+sJHKwlz0OhcGkx+D3o3e4EGjc6LXe9DoXOgNLkwmNxaLF5vVQyicTTASIxrLJzOngJLySiqqq6lpqKG+tY6G1loa22po2VFLe0cjrTvrad5ZR0tHPS2ddezYXU9TRy0NrXEaWqupbSilqaWU9pZinnmilbdeOET/By8zefwdZo++y/KR91l8+wVWXnyC6T0VzHXksbAjxGJbgPlGN4kaI7OVSubiMkaKpay0+pmu0jFdIWW+RstYmZKJKi1TVVqGSxT0xKQcD25jskzJWKWeqWoHo2U6hvIl9EbT6AqlM1KsY6rawmCRnr4sGTNVbgYK1AzlKViodzJSLGepxcBCo5qZOi3Jdhunnwjy3atlLO1ystLhZSpuYiZuZSTfQk9YSqLOwmCRkokqHaPlSjb3ZjOcq2KyxMFCQwGjpQEWd5Sx1F7IbHWYiTIP8zVZjGbZmSn0MxSxMx7LYDIng8lsD4OZHqZyQgz67MzkZbNYXs50LJOxoIfRoI+xYIiprCymc3KYyS9hvqKGpaZO1nY+wcqO/Sw27GSusp6psirmK5tYadjJSmMHK00dLDa0s1jdymJVCwtVDSxubyNRs4NEbRsz21uYaGzkk8pinoqFKLMaybGacCrkuPQ6zCoFRoVQW9TIJajlErQKwddl0WvQyKQopTLUcgkahRydSo1GIceqN+KyWgm6PYTdTqIeD7GAl7xIgPxMP43xYvJDPoxyGQUeN5PvHmb1wz423uvmzEcDnD48LExS/LCfs4eH2EztjY8GWf6wn41Phjh1eIy1D0+y8m4Pp48OsPpxL6uf9LF2bITN3knO9s+x/vEQqx/0s/ROD8sf9TPxxmHWj4+ycmyYjZ5J1rom2eif49zYGufGVjgztMDpgQU2+udY75/j9FCCUycXWO+fZ61/mqXeKVZ6p1jqTQnmuyeFJFXPeEqoPiHI1E9MsNQ3R6JnJgWvxpk+OiRArSMjzHaPkTgxRaJnUng8Mcvc8Unmjo+z0CVMYJw7PsH88Snmj08y3yW8nj0+xkLqOGGCo1D/WzwxzdKJWZZ6J0l0T7LQLcjdE91TD6cgbk6eYunkHGcmVlkbSnBqdJnN6U3Oz5/j0+lNNsfW2BhdZnU0yfrYKqsjq6wMr5AcWGLxZIKVkSWWh5MsjSRYGkqyMpIkOZjya/UnmOmZITmYYO5EykXWN8vSyQQbY6ucGl1hdXie1eEESyfnWT4pTKFcObnA8slZVgfmSJ6YZKU/lSo7OcPK4AJLQ4usjC6zMbXJ6tgam9ObbMxucmr+LBfWvubLTy9y7fIdfrh5n19+/i9+++W/+P3X/+LXX/7Fgwf/5s7tX4X64S1BJH/r1q/cuP4LV76/J0xXvPELVy7f5er3P3Pt+9+5fFkAW99fus+3F3/i2+/u8fVXdziz+S3T42sszn9GT3+SupZnsboKMDvyMTkLCGbVEM6uxRetJJRdjTdahidcij1Ugj1UhN1fgD1YjjMaJ5BXgz+vilBRDZlljeRU7yA73kqsvI7ceAOZRRU4gxEsHjcmp4X84iya28oJhl1EMz2UlWVRkBcgFvPyl6d28cEHbzM4NMHMwgYLyfMkls/x4qsf8OHhfkYn1/j0/GW+u/ITH33cRX5+CS+88ArffHOFy5dvc+niVcaHxnju2WdpqCmntjSHfe3b2dNWQ11VCaVllezs2MWrL7/A+NgkZ09/xvlPP+fsqdMszc9y9OMPOfzJEY4c7ebAU3+htrWDkppGwnnFWD1+jA43BrsHkzOIzZ9FVkk923f9hX0vvMfuv7xOdkU9Bpcfo8NJfkUpBWWVvPXeh9TW1DI3O83Kyipj49Osrp8luXKGsckVevpn2Ln7KexuP2qjWZiAqFGj0mmRqzUoNBpMNgdKrQaZQolMrkSiUCJVqZEo1Mg1eqRKDTK1FrlGi1StRarWoLNYMWbYsHs86PVGNDo9Kq0BmUqNUqNGo1VhMBkxWyxI5BpM5gxheqJcg1Ktw+PPRKkzY7BkoDfZcbgDFJaW4/D6yCwsIJqfRzgzSiQSwWDQodWq6exoQ6NVoTeoefnll7FazajVSpRKOeFQAK/PRziaQ3VDFS3tNUSy/OQVxcgvzCEUieAPhKiorCIciVFeXUNlbRMd+59j31Ov8/Kb3XTseZVDT73LO++Nklj5msvX7vPgl//ht1/+hwcP/ov79//Nz48k84/Wo/VoPVr/GUuhD8ZVxnCqFhZFrg2h1EaFqXaGTFSGaEr4nYVMGxRqhqlpa3JtagqbNoxYE0Kuy0JmEKqHMq0gC5dp/cJEPU0AiS4spHh0YaG+qIukPEtRVMYczJ5KrL4azN4a9BnlGJzlmN1xLN44GeEazP4qzJ5KzO5KTC4BfFn9NdiD27GHG7BHmnBEm3HF2vDltRMu3k2kZC85lQcorD5ErHwv2ZX7Kag+QKysg6ySHYQLWomV7CRWsous0g6yyzrJKd9FbuUecsp2k1O2m6ziDiJFHfjz2/HlNOHPbcXsi+MI1WDzV6O3F2P2VGD1VaG2FWFwVmD1VqOzl6K2Fgkyfl0WUm0IkcqDSO1GovYiUjhIE2+BBstD31WaxCAALbkFkcyOSGr+U31QSFmlbQnjRTrE4j9E8WliPdtEGtLEWraJtALYEut4LE2NWGJAJNKwTaTmMYkOkcQgpLjEetJSIOuPmqORNFkqHSS1CTU8hf2PtJDcgVjpQqwSEk5baSax0olUIwjYBfeWIJQXyYX6n1TlQabxINF4hP8/Gh8yrf8Pv5bWh0IfRKkLItMFUBujwjFqbwpw+QSolppO+IekPQXW1N5UMsspeKkUGSn/VQbirRSW0iEAMKUbscIhQDBFBmK5MwVyrIgUNtIUWwksRyo99QfYEsmspMktpCksQjJKYU3Boz/BrS14k3otkVuQbNVPU/ApXZICXVKLMFAgBZdEUrNQDUz51NIlJsSp49NlNgFupdJ6D//NZCa2SVO/K92CYlsDBYQtTVUZRTKzkJ5KvZ8uNZEmTaX1UudNl5hJkwrXki4VQJNI+qdrl1oQb0EwmZV0mUXwwKWAWrrcikhmE1KIcjNpMitimQOR1IZU4RJqkDKrkNSSOxFJbYikwkAFiTwDkdTy8LlY7kSi9KDQBpEp3KjVHnyuPHIjpYTcIfw2K5leC1VlWXS2xHnh0E4O7d2Jz5uJ1x3F7wnjdHgJhjLJyy4mFisiO7uAktIy4lXVlFWUE6+robwuTmVDFdUttdS119LcUU9zZx1Nndtp2FlNY2ctrbvqad/TTNvuJnbsbqRtTyOtu+to2bWdxo5KGjsqqKkvJF6bS01dLhXVQdraCvjroSa63nia0XeeJ/neSySf38fivnLmW4JM15qZrzMzXSlnqlzMbJWOqQoV46UyRoulTNe5GCw3MVNrZaJSy1StheGqDCYb/Sy0R0i2RxmqyGC4zMRgiZqBYiUni7VMVmmZqJAwGVdxskTPRJ2T+bYoUw1hujIlnCwwMVxmZqhIyUixjMECCYlmK6f2eEnusLO808y5p8IsdmYw32ZjosbMYqOHk7kKEvUhhostDJcYmW/OItkY5VhAxlJrkPESNaMlVs7u385EuZelplwW6kPM10UYzrUymGml32NgtbqQtZp8Bnw6Bv0GRgMWBkMu5oqzGQt7GYuGmS/KYzwaYDwaZDInm6ncPCazc5nIySdZVcdK6y7WO5/k7MHnWW7ZTbKuleW6HcyUx5krqWShrIbFeB2JeAPz8ToWqhpJVDczH69noaqJxZoWEjUtLNY0M1dVz2S8lrnmNoZa2jjS0syz5WU05mVxsHk7AYuOkDMDvVyORafDoFKhUyhxGIzoFAo0MgUqqQilTIpaLkcrF1JeerUGnUqFSaPFqjfgMJuIel3Ewl5qyvIIZtgwyKRURiOs9wyz/mE/5w4P8Nnxcc4eGWXj8DAbh0c4e3SUM0dHWP+on83DQ5z6+CQr73Vx+pMRTh8Z4tQn/ax/fIL1T/rYODbEmZ4xTveMc7ZvlvO9c5ztmmLz6DibxydYPzLKZs8Up7rGhcfuGdZ75zjVl+Dc6AqnBuc5PbrM6dEVzo6vc2Z0jTOja2yOrrAxnGD15AynBuZY7Z1m6cQMS32zLPVNk+ybEiBXj1AxXOieINE99VCuPt8lpLNmjwvVwkRqGmPyxAwL3ZMsdAvTFhM900JCq1tIcc0dn2Dq8DAzR0eZOz7JzNFRFlPfXeyZItk1yWL3BInuceF5l+DiSp7YqiDOs3pygfXxVc7ObpLsn2VjbJlk3zRrw4ucntlkY3KDteEl1oYX2Bxf4czMKTYn19gYX2NpaJG57hmSQ0skR5ZJDi+wPJJkeTjJSkoUv9g7yWz3BIsDCywNJ4XHwQTL/XMk+udZHUoKya3+WZJ9M6nnMyT75lgfEX430TPBYs84yRMTrA7OsTw4y9pogvXJFZZHF1kZWSY5mGBjYpnNqRUurJzj27Nf892n33Dj4g1uf3+Hu7d+4def/82vD/6bn378J7du/SLUEm//g+upeuK1a/e5fuMXrlz9mYtX7nH56s9cvHSX7767x1df3+XLr37isws3+OzcVZKLnzE5tk5v1wTvvXWMg/tfprH1GSJ5zdi8ZZgdRQRjNXjCZXjCFbhDZXiiFfizKsgIFJIRKMYVrcQWKsGTWU4gtwZ/bhWZpY3kVrWRG2+mcHsredUNlNTWU1pbReeBdorKYxSXZuH22yipiBGOusjND1CQG6CsMMq+HTU0VhVTX11EY10lDQ31NLXs4PU33uOJx5+jsqqVQ8+8xPufDHD282t8d+UeV64/4LPPrvDq399kfHSSs6fPMzU5w+uvvMSO5hpqy3LYUVfGE7t30HX0GG+/8SZPHjzI4wcP0ds3wLkLX3Ppyg9cunSHr766zBdffMvGxmmOHu/l3Y+Ps+eJZymK1xDNK8HqDqO3udHbXJhcAUyOIHZ/DpmldVTseIKSxv0E8qrQ2Tyo9EaUOj02pwdvMIQ/4KeqKs5H773NJx9/zObpT3n+hZfYuXsvO3Y/wVsfnqBp11NYMryoNFp0RgNKjRKFTpDAqzQaZGolZrtTgF1qDTKVGo1Bj1qvR2M0odQbUBkMqHR6ZCo1erMNjd6A0+0iw+lApVWhVGlQqnSodEYUaj0yhQKFSonOoMea4USuFj6TKDTIVXpUGiMKjRGJUoPd6cPtD6Ez2TDbHOQXFlAaj1NcVU1haRn5+flCgkuhIJYdRa1WotKoeO2NV6moLEajVaJWq9Hr9TicDtweH7X11dQ3x3F4rcTyosRyMolmRggEg+QWluDzh8nJzaeurokdnY/z7PPv8NJrx3n5tW7++uJh/vK3wxztWWB981t++ulfPPjlv/n5wf/m/r1/cefO748A16P1aD1aj9Z/wtKYg3GlISXw1gqgS6ENI9cK0/1UhiwBeukjQvLKEH04RU6qDglOKXUAjSmGxpKDTBdGrhPk4ipDFInGh0wTQGWKoTTnoDTnoDLloLUUojFlozJkojJmobLkorUXY3SUo3eWocsoRZ9RhsldgcldgdlfiS1Qiz1Qg9lXgcUTx+arwRqoxhauIyNUhyerGV9uG9GiTgK5zcRKdlFQdZCS7Y8Tb3qaotp9FNUepKTucWKl7WSXtJFT2kGksJnM4p3EynYQK26loKKT7LKdRAra8WY3485qwhlpwBasxR6sxR6qxeiuQO8oxZBRgsacj9ZSgMqUh9KYg8KYi8ZahMZcgFQTQaL2PUw8pckz2Ca3k66w/SnVY07J34X9mEjHthRg+F9iExK5/Q83lsSAWG4W0lhiPdvExod1w4d7K50l0rBNtAW6NIgkOtLEWh4TaQXoITMjUZiF2qLISJrEKFQbpdaHgC1dIfiSJBqnALaUthTQcaTqefZUxS1DmAIpF2TqYpXnT5MGPanXKQCldiPReJClZPASteBbEqcE8BK1G6lGgFlSdSAlK3c9THDJdX5BDK/xphJjXiQqL2KlUDX8o0rpTPmftjxR9v8njSWSpyCY3J6SqDuRKJxCskjxJ49VKrmUnkpjCYkrK+kKoQ4o1PWEhFKaVEhxbZOa2CY2/AEvZSk4JUlBKJklBRK34KYAkIT0kw25yk26bKueKgwMEEktwntSAXylSY2kSU3C8ACp6Y+KqjhV/5PaSJNaU4moFCiT2f6UsDLxmNTw8FxbcDVdKsDO9D9vmYl0qZAgS0v9fSKZkMJKk9sQyW2pRJaVNLHgjXtMIiSw0sSm1PlTkz2lFsFVJksNT5AK3xPJrIildkTS1HAFiZl0iRWRLAORLAOZwoNal4lSHcDjLSQSLKEiP47LoMdlVOKxqsnMDOLzuImEXBQWZlNcWkxxaSEV1WVU1VdQ11pNQWk+pVWlVDVUUdtay/b27dS319PY2ZjaDTTvaaR5Tx3NnbU07a6lqVOAWy37mmnc1UDLrgZadjXSsquRps566jtqqW2pJN5YRGVDHvH6fMqqMjn4VCvlVSGKyxxUxf08uz9Oz3OtzByqZaYpwNx2E5NlUqZKxcyVi5iPS5iskDNSqiOxI8xopZ6hMgPDdUEmG/2s7M5kYruD4RoH5//ayECNh8W9ucy2RugpczBeFyGxt4zPX2xhqMLGyTw5Y3EVa3sjLO8vYflgGesHS5iotjNT52SuzkdfnpLBYjV9BelMxtUkmnUkmtUst1tYajOyvtvG6m4v881eRsszWG2PMVpiZLbOzeauKAu1DiYqTYyWGjmRo2WlI8xElZGRIgOz1T6myjwM57uYqQlxdm8Vp9orma/KZzo3wPldLUzmhxlw6ehz6hjwGBkOORgIORmN+Bj0u5mMhRkJ+ZnOy2EyL5/xnFxmCwoZy8ljtqSCxbpm1nYeYKPzaebi9cyVxJkuiTNVXM5sYSmzBRXMllQyX1HHfLyORLyehXgjC1UNLFQ2shBvJFHdyGJNM4nqZhLbW0k2tjNd30JPXR3vttYz+M7f+fj5p3m8pZ6CSAi9TC4kuRRSjAolepkMo1KBXi5HI5f8sWVS1FI5GpkMnVKOUa1Eq5ShUymx6NUYNWoyAx78ditWlZInm1u5MDLP2a4xNj/o58LRMT7rmuTTI6Oc+miYT4+Nsf5hH+uHB1j5qI/Vj3sF2PXRSTYPD/D5wARfDEyz/kkfp7tGON8/zWbXCGf7ZjhzYp6zvbOcOjrO/8/ee3a3eR7sll9jiSQAovdOggTB3gsAkmDvVYWSrOYel9ixUxx3VZJiJ1gAAkQh2Kskd8tO4iR2+vvmZGXOnDNzpvyQPR+eh5QzP+FdutfCAgRYKCS+aPu69rV1Y5adW/PsjoXYuhtmZ2yFndEI22MRNsYibE1E2ZtbYz+4yd7CBvfDO3wS3efjyD6fRA/YXUiyHUyyG4yTmlhm/d4yqYkVUpNR1qZWid9bIX4vIiS4xoVU1eqdRWKjYeH26AKR23NEbgeJT4RIjkeJ310RgVWI6N0lVu8sErk1LwCx2wtEbgWJ3AqycjNI9M7SYzg2tkT0lvDfr42GiI8ukrizQPT2HOGPZojdFuqLwiVy4gyL34uQml5lY26VzYUEe6FNtuaTpKZXSc1EOVzZ5Gh1j41ggu2FJFuL62zOb7A+v86WmKKKzcRIzMTZWtxgbTYmJLWmYiTnUiRnk8Tn4kTHl4jdC7E6EWZtZo21mSTrc0lWx5aJ3F5g5VaQyO1F4hMrbMyukhhdJHF3gY3pCHvLKbYWU+yGt0kFE2yHd9gIbrAT3uQovsvDtQM+3X7IZzsP+WL/U748+pzffvl7Hj38hj/85s/85td/4fe//w++/f0/+Pb3jz1a3/3xX/zhD//gt9/+B199/VfuP/w99x/8nsOjbzk8/B37u7/maO9rUvEjouFd3nl7nKEzL+Kr76O8uoOisnbcRS0YHHWYsmrJLW7G4fHh9PhxFPiw5dZhd3uxuWtx5vuweurILQ9QUNeGp7qFUn8nxf5Oqlr68HYNUNfeSVNPL/72Bs5d7qajt47LVzsZOuvl3Ll6mlsraWmro6Iqj7raPF68Osg7P3mOu798g/mJMVYjK/zq7Z/x7rvvcf25H9M7cJ6mpm7a2/v5yRvvMTEd4+Mv/sSj3/yd3/z+P/j1b/7CYnCVOzfucuODD3j5hes8PdzNYHsDb732Y258eIPJ8XkOjr7m/oNvmJwK8dHNMeKJLb549Ace/fpPPPr1n/nq6++YmFvi3KVr+Fo7KPPVU1bnJyu/EL3NhcnmRm/LxeDMw5CVj6OwBk9NMzkV9bjKfejsOSh0JpRaHWqdBpPVjE6nJd+Tw8svXueZqyNsbaQ4OHzA/tHnPPvjN/A2t9M5eJmCinq0ZicKjR69wYjWoEOl16ISoZXOoCdTo0Gl0yOVK5CrNcjUahR6PfLjiqLWgNZsxWC2oNJoUOsNqHV6zFYbZqsFhSITlUaDUq9HIleSKVd8jZRYAAAgAElEQVQiVyjRm0xYndk4c/JRqvQYTXYcjjxkCj1ylR652ohEqcHqzKGorBqVzozBZKWmzkdNfYCsgiI8JcXUNzSgVgueLbc7B7PJgFIlp7q2mpGRs+j0KpRKJWqlCp1Bj9lio6Wjg86BdrI9VgKtXmobKqmsraCopBiny0NWtpvC4jJq6+ppa+/m8vVXuPr8z/nZryZ55c27XHv+XT64tUxy61O+//P/xt//8X/yt7/9D/76l/+dP//5vz8BXE/Ok/PkPDn/FY5EnRPI1HjIULmRqvKRqN1IlTnI1HknEnCpyo1UnSd4k9SCTFyidCNTF5CpK0KpL0FhKEJuKEamF4GOIocMhQuZxoPKVIHW5kVn96E216Ay16Kz16O1ejE46tHb6lBbq9E6fOidfnQOH1qbF4OzAVNOI8YsH5acAAZXPeacAGZ3IyZXI1Z3E47CdmyedhwF7WQVd5BX2Uepb4iK+mFqGs5T23Se2pYR2geex9t0nrq2C9R3XqG8fpBKfz/l3gGKq7soruujoLqLotpu8qu6yS5uJ7ukE2dhB5a8NoyuZkyuZvSOBtTmGrQ2H1prHWpTNQpDJSpDBUpDKQqDKEkX655SRQ4ZmSIMEmGBAJHEhJTExFPpwmrhsU/reNFQgBV6TmcYOXWycihUDYX6oYbTp4XLqTQNT6VpOH1azVNpCp5KV/JUmpqn0lU8la4SoddxoktPmlTPUxKzCDeMPJVh4pTEJEAuqYl0uQWJUvRKyW2ky60nTqRTmWZOy21IVFnCcqDooRIAlwjwFM4TkbtKny9I35V2QdaucpGhEjxaUq1QO5OqcoSknyoXqdJFugjIhJRWrih4F9NWCgfpSruwricuFJ6IyI+F6SJ4Oa4IpkmFRNbj6qFNvBZg12mpKDiX28Q6pvkHNULTSZpJSCsdw0mTCH0ep6HSMoyczjCRJjELv7dj6CQzPk50SY7dWhbheyA1CMBMZidDZkUiCuYzZPbHgCzTJMAzifkkIZZ2UnUUP5fM9IMUmIXTUhvpMqdwLbcLf0diEUHUMTwz/yBFJqYHJeJqptTA6QyD+BrHYM4iwLvjKqL4+YXntJIhFT63sN4pwNN0Mfkl1A7FVJrURIb42sfgL11iEEBXhvUEcsmV2cgVLuSKXFRqDzpDOVp9MSZzMfkeHxXFdXiy7HhcBkqKs6moLaWxxUdnXxMD57sYGOmm90w7/Re6GL7Uz+DTvQxc7GFgpIuBi130X+ymf6SH3pFOes48vnQNtdJzppXec210DTfTNdxC93ALncNttA200j3cSXt/K20DbTT1tOBv8+FtrqLSV0htoIzymlxKKhzU+PPo7qulqsZOeZUJr9fKs0PF3D5TwWyrjeVmHSGfjLBfSjQgId5jZu9KLcFGO4nhSpa7c5ltdjIXyGaiTsFSq46lDhszLQ4SIz5iF3xMBewstbuZbS3kVpWR2FAZqcuNhDo9TFUpWPKrifXlET9TQ3SoiIUmLcvNWpZbdCw2qFhpM7HQoCHSoWVt0MhKu5R4n4LYsIWHL1ayftZJrM9AqEXPQoOdZE8hS21mts65iHSpibYpCfplrHZms9rjYXXASazPxmyNkVB9NtFGF3OlRqJNRcQ7fCS7AyxWFXIvS892TxOTLhPTWSYmsw2slOcR91UyU+hkubKQxdICZj05LJcWMV9cTMRbx3JVJQvlZSxVVxIsryDW0MhW/xlS3UOEa/2EvI1EfI2Ea72Eq7wsV/lZ8Tay4m8lXBdgsdZL2NtMyNtM1NdKvLGdSEML0UAH0aYukl1DxLvPEOoe4L1AA+PPXWHp/V8w+tPXePeVV3jm7FlK89xo5ZlYtCocaiU2uRSrQopVpcSsUqBVyLBoVeiUmehlmWjkcsw6teDqysxEo5ChUyjQKhSYdVpsBhNWjZrnB4fZu7fE0XiYo7vL7N2Y51CEXPfvLrH70Qy7H86y9eEMyffH2bw5zdZHU+x8OMPWR3PcH1vm4PY8Ox9OsXtrjr3bQfZH51n/aJLtOwtsjS6xM7rMzq1Fdm4vsnc3xO5YiO27y+yMRdgcDbExFmJnKsb2TJz94Ab7C+t8ufaQrzc+5zC4zv58ksPldXaCa+wupticW2VrdpXU1CqpqRjxe1ES46usjoWENNa4kMJKjK6QHIuQGBWSWrHRBTZmEqSmV0mMRYjeDhIfFfxZsdElVu8EWb0zT/TuAtHRJeJ3V05SXfGxFVbvLou3l1m9s0RsdJnUeFhIcI0tkRhbYvVukMToIrHxJdYmo8RGwyQnBfAWv7fCZjDBbmiTjbkY28E1tuZSbM+tkZpaZWshxd7KFqm5ODuLKbaW1tle2mRnaYf9yB47kX02F9bZmE+yPhtncz4mOr0SrE2vsh5cJzm/RmImytpsgvhUnLXZNTYXt9la2iY2ESY2tkRyMszadJzkTEKAaLMJNqajbM3F2FlMsRvaZi+yw15kj93oHoeJ+3yy/oDPdz/hYXKbL7fv8zC5x4O1Az4/+JzP97/i84NHfP3Zd3z+6e/59dd/4dE3f+X77//F99//kz9+/y9+85u/8ejrP/H5l3/k44+/Z3//G7Z3viKevM/YxAoT4yuM3V7gjdfepbPrIhU1XXhKmnF5GnC6G9BZq6mpP4Mtp56s/AbySltw5vuxu71Y3D5MWVW4ivxkFdeTWxLAXREgv7aNEn8bZf52alp7qW7twtfZRW2zn+FL/bT3Biiv9dDVX0tndw0Dg/X0DdTR319NY6CUxkAFgYZKzp/p5OZ7v2I9ucWXX3zL5198y6effsPh4SFLyxGeefE1nn3+ddrb+3n66ktcufY6P33rNqGVXdZTD9ja+Zhkco9bH03wi7fe5tWXXuTZyyO8eHWE9375cza2HrJ//zc8ePAHPv3izzz89HuisV3ef/8ua2v7fPHVd3zy5Xfc//i33Lg7TUNbJ6W1XkrqfLhKyjC73JicuRgdeZjteRizPOjsuVjdpXiqG8gurUWf7UZttaOzWPEU5OPz11FRUYrdZqSixM3lCwM0t/i4evUKUzOL/Oq9m1y59hJZniLySqrQW5yozGa0JjNqnZ78/HwMJiNqvQG5VkumQkOmSoXFloVao0Oh1aLQ6ZCpNMjUQorL4rCjMhowOKwYrSY0Oh0KlRqNTotKo0GnNyJXytEZDWRIZajUepRaAxqjhbziEqxZOWgNVuRKHdk5+Thy8lHrHai0FhRKHVKlhrzCUoxWJ3KNHqstC7enkOKKasxZTipqqxk4c5acbBdKeSZWi4lsZxYKuQKjycDLL7+EwaRHrVajVCqxmE2o1VqKy6qo8FaT7XbQ3OrHU+jC5coiK8uJ1ZaFxewgK8tFaWk55eWVnBm5wouvvsPrvxjlvVuLnHv6Z7z02k0+uLPMZ1/9ib/87X/wt78Ka6F//uO/ngCuJ+fJeXKenP8KR6L2BGTafKFKqHQhUeciVQhi8AylUCOTaYRqoVTjQaLOJ0MEXBJ1HhJ1PlKVB6nGQ6amAKnag0SdK6Z2cpDrCtHbBVilMtegs/lQmmtQW7xorF60Nh+GrHq09joUlgp0Di8ae42Y3GrEmF2PJbceS24jFncjtrxmzC4/1txGHAVNZBW34yhsprCqh4LqHkp9AxTWdFHZMEClf5CqxjPUNJ/H23wOf8tZ6tvO03f+JeraztHYfoFK7yAFVR24y9vxVHZh9TRi9zRjcTdizg1gcjWitXvRWuvQWmpRW6pRGSuR68pR6EtR6ktR6IqRa4uQqtwn8OZYYJ4us5KWYRLrZUJKKk1mJF1mFFYKMwziiqFWdGH9IIklEWFXuu6kjijUD9WcTtfy1HE6K03LqXQtp9LUnE7TcCpNxY/SjgGXhqdEAHYqQyc4uySi+DtDkNH/KMPAj0RocVpqIF0hpLbSFFYylNk/cE5ZfgB+rEL1T1zqO0lNiRL6DJWwXpiuELxYEpUgeJeKSTaJKlv4nmgEKb1EnYtUJSS4MpTZpIk+rQylWDeUCVL4DHkWGXIHEuXjBb50uZDAEtJZj1f9TsusnBb/fLwY+DiR9difJQAuO6elj4HYD/1Vp0Qh+ukMIbUkJJjMYk3w+OdmJE10S6VJTTwlwiMhoWQR4ZaZpyRCkuoY+JwWk0qP63s20jMFybrw2RziemCWWI20cfr4tY/BlpgoO645ZsisQjpN5iA9M+sH9UqLCLhsj39vYlrvlFQAb8eg7pSY5DoGVaclRuE7IzE9rk2Kj2fITEgyrSdi+NMSw0ma6zh1Jnw/zGRIzaRLzKTLrEgyhfclQD0bEpmVDJkTaWY2mUoPcmUuKk0hSnUBGm0pBmMpxUUBHPZyPAW1VNc2Ut/YRGdfOz1DrQxe6OTM5V7OXu7n7NO9XLg2wNkrfZy70s+5qwOcudzD8JU+Bi90MnShi8GLnQyOdDJ8oZuBESGV1T3UTtdQGz1n2ukcbKJzsJmuoVa6h5vpGWqla7iD5p4m2vtbaOqqp77VT16xB5PDijPXRm6hk9wiBwUlTtzFVjylNjp76ujsLKeq2kxljZkGv5VnzxRy+0oNtwJ2Jmo0hBo1RFvkJAecpM6VMlqeSbjJTKy/kIX2XGYCOXxUKmesKoPkSAFrl+tY6CsnfqGeYEs2C00OblRYCLYXs9DmZtJvZ87nZKxYRqQ9i5XuHML9xSz1FLLU5iI2kEO8z8CsT0JqMIdol4P5+kzWhvWsn9WRPKNnpc/I/WeriXTrWWmTstycyaxXRrjFxnyDgUing1Cnlli3ltl6AwfPtDLlt5McKCAYcLDaUUKwyslsqZnZUitLdW5ibTUk2muYr8hmpdpDsNjFpF3LhFXLlFPPtMtMwlfFVIGTmL+KpcpS5oo9rNRVEa6uYDrPxaqvjqWKcpZqqog3NrLiq2Nv6Cyp7kEivgArvgBRfxPhunrC1fWEa+qJ+JqJNrQR9gcI+wNEvE1E/S2s1rexWt/CSn0zkcY2oq09xDv6ibT2MtvWxbtd7YTfeZPQB7/g5k9e5rmzIwy2dVDiyUclk2FVqegpLeDZ+mreOj/ASJOX2lwnlS4bLp0ai0aBMTMTXaYMfaYMrTxTWGaUS9HL5ejlUixqJbpMGW6LiUtNzaQ+GOdwNMTh3SUOby9ydGuBB7dDfDy2wu4HM+x/NMfOBzNs35xm5+YUe3fm2bkzJywn3p5n98Ysezfm2L8VZP92kP3RBbZvzrFze56dsSV2xsLsjoXZHl1i++4yW6MhdsbCbN9dYWssxN5kjP2ZNY6C68J64myc/cUUn6we8cnqAYeLGxwupthfWGN/YZ39pRR7CynWpyJCRXEiQvxemNiYIJeP3TtOTq2SHI+SGI+SmoiRmoqxPhUTYJMItOLjSyTvCZAqentOrDouCkmvuyvERh+7vBLjEaK3F4iPhYjenSdyK3gil4+PLpIcDxMfWyZ2d4HY+AKpmQiRO/PExpZJ3lthczbGdjDB/nKKnYUEm/MJNucSbM2vkZqOk5iIsDYTZX0hyeZiiq3wNgfRfQ5XD3iw9oBPUh+zs7zF9vIG63NCTTE1GWV1dJm16TixySip4AbrwRQbC+ush3ZYW9xkfWmH7cg+qfkUG8F1tkKbpOaTpOaTbC9tsB1MsTkbZ3thjd3FdVKzcbYXkxys7rIX3eYovsNnG/f5ev8zPts45Ci6yeHqFgeRLfbj+3yy+TmfHn7Dpw9+w+ef/I5vHv2Z7777B3/8/l98+7v/xqNv/soXX/2Jz774noeffMfuzlckYvvMzKzw1s8/ZPj8dZqah2gMDJJfEiC3sAlzdi16exUaSwVGZy2WbB+OvHo8ZW3YPH6seX6sbh82txe720t2kZ+cEh+55Y3kVgQo9LZS1dxLdUsP/o4evK0t1Lc30d7XTl1DFfWBCto66/A3FDJwpo72zjIam4q5cLGVt356kZ+8epng/CiR0DLJ1CZT08scPfw1n375HXtHX7G+dZ933r/Fj1/9GReefp6u7rP09gzz9MXrvPLyz3n99Ru89fPb/OJnH/H6a7/guesvcP3pq1y5eJHrV65xaeQcP339FeKJDT7+8o989uWf+OyLP/HVN3/j80d/IriU4NXX3mRieoGdg09YiKS49twblNc2UFRdS0FVDVZ3Afa8IkzZeWht2egtOZiz8tFYszFme3AWVGF1F2N1e1AYTJidLhw5OZSXF/Pqy8+Tl+Ogt8PPVmqZZ65dprKqgpraeorLamnpGsQf6MBoz0KpM6C1WJHrjYIk3mDEYDLiyHKi1GrwBhrQGS1IFUqkCjUqvZlMjYZMlRaJXIFcpUKt06E2GlCbDCj1OjQGPQq1BpPZitOVTUamDIlcgUqnRanSoNDosTiyBaClMaDUm1AbjFjsWWgNVjz5JRSV1qIzZJOpNqBQG5Cp1eTkFaLWW5AptVgdOXgKy8nNL8JTUoIz182Zc2fR6XUolUr0ej06nQ5FpgKtRsXrP3kVq90qSugV2KxW1GotFTV1VNU34HS7KS7Lx1tfRnVNOXannZxcN9muPFw5bnz1jbjdHur8AUYu/5gXXnuf0ek4z796g+svvM8Lr95kNrjJ3/7xv/jb3/4n//rn/80///m/ngCuJ+fJeXKenP8KR67zBIQETR4SRQ7pChcZijwyFLmkK3ORHsMtVZ4IuQrIUOWKq3k5SDUeMtR5ZKjcZKgEACbXF4kJLw8KfTFaazVqaw1qczV6mxeVsRytuRa1pQa1tRa9rQaluRKttRKtpRq9rRKDvRZLdj0WdwPW3HrsuY1kFwTIKWkhp7QFT1k7BZXdVPh68bUM0tB+lsr6Psp9PZR7u6kLDFBdP0C5r4/qxkGauy5S33aGhvazNHZfodTXS1ltN57SdnKLW8nyNKHPqkVtq8Tg8KKx1aCz1gkQzlKL2lKHylyLylhOpq6QDHUuEmUOco1HBDPZgqNKflwjE9NQotxdqBRqSc80cUr0Hv0oQyusHGaIj0n0PJWuEmBUuuaksng6TcNpiV58XIBVaelaURZ/nPzScjpD9GmlCzXEUxnC5XSaVlhaPHZ8yUyirN7IKVFeflKXlJnFBT27kCo6gUbHbiqhLibAJTsSRbZYTxSW9U7WFuU20XUlpLhOpO/yLFEE7zgBWBki1BJWFXORqFyiGF5IawmvYROfJxuJCMzSRZdWusJJhkJIc50WfVvHLqwMhY10EbyknSwQ/mDFMNMuVAxlDhFuHUMfMfUlEZcrpVbSJRZOS3/g2BJTXaekYrpLIqThjp1apyVm0jPtZKpzkaqyOCWxnsjjj0XwQuXxcc3z9DGIEquUj9NxNqRyBzKFXXwNk7Bw+G9SewunpaIvTC7AwOPPlSGzclpqJF0ipqbE1zwltQji+ozjkQLziYcrTVw7TD9eUZQYyJAKyTOJWEmUysWVRrkdaaYdidRKutRGhrh2mC6m0tIyhXSdRGZHmpmFROFCofIgVxcgV3lQaIpRaktQa0pR60rRGiuwOr1YHLVYs2rI9XjxFNXia2ii1u+lo7+D3jNdnLs8yMi1IS48M8TFZwcYud7HhWt9jFzt59yVAc5dGWT4Ui9DF7sYutTF8KUe+s51MHBeSHb1nm1j5Go/wxe66R7uoGuglY6BVrqH2+gYaKatL0DnYAudg020DzTSMdRMc18j7UOt+Np8ZOe7Uel0pMtkwv/tNmuxOo3YXCYc2QZyCi0UVzhobCrCH3Dhb8yhvNpKQ72V165X895IKW/XWLlZrmeiSs1yo5EZv4ZFv5pQg5L9CxXMeE3MNTi5XaFlyqdisVVDdMhDaKCG6eZC5ppzmPVbuV1p5kapjrnGHO5VGRgvVTFVLmPWqyXaV0Sot4SpRgf3ag2Eu3OYr5ewFJCw3KIl2KBnxitldchCcsRO/KyNlS4lqUEzkc5Mwi0SFgMSpmvSWWrWEum2sxgwMOdVMV+nYqWrkKWecqbrs5ioMhJpdjNZqmSuXEuwysx8pZ2VejczxVYWq3NYrs1jpsjGfL6TeY+NCYeahUIHoTI3ofIipvKyWKkpJVhcyHyhh8XyEhbKSglVlTFbnE+kpprlmiq2OjqINjSy0dFJqrOPsF8AVyv1TYR9DUR9zUTqAqzUNrJSFyBU6yfsbSDs9RP1NRLxNRELdBELdBJpaCfe2k+0rY+FQDu3m1uYfuEq4fffIvjuT7n101d57twIfa3tVBYUopNICeRkM3v5IpHLV0k8/yLLzzzDrYvD3Lh6keuNXjpL8ig16chWyTHLZRhkUizKTExKOUaFAotGhV2rwapWkW8z80JPL6G33uPB6BIHt+Z5cHeJo1sLPLy7zMOxFXben+bodpDdD2fZvTHL7u1Zdm/OsH17nv3REHtjIXZuL7Jzc4GD20vs311m9+4CB6NL7NxZYGd0ic3bC+zfi4igK8TuvTC7ExF2xsPsT0TZn1zlYG5NEM3PxtmZi7M7l2BvPsXR8gYPwzvcD21zFN7iKLTN4comB0sbbEzHWJ9eJXkvSnIySmJyhdRsguRsQoBY46skpxIkJ1dZm1olORkhPrYkQLHxMPHxJRL3BPiUnBAk9dHbc8THFoncmSNya5bkeEjweo0tEB8XxPTx8SUBhN2eZ/VOkNjdBTEJtnCSAouPL5GaiRAbW2BjOkZsNMzm7Cr7oQ0OI5tsBaNszsfYnE+wNZ9kcy5BajrC2kyE3fAW2yt77K0esLOyw/21B3y69Qn344ccru6yu7LF1tImiamo4B0bDREbD7E2FSUxGSE+FSUVTJCYX2d39ZDN5V2OUp+yEz1ka3mbvege+/Ej9mOHbC1tsru4yc7iJhszcVKTgrh+J5hkZynFfnidB6vb7IdSPEjus7eyzv3EHkfxPXZC62yF1tlb3eOTnS/56uNv+fbrP/H1l3/gt7/5C7/73T/45LM/88WXf+P+/d9xePhrkon7TE+GeOtn73L5mZeoC/RRUN5Cdl4DZmcNRmc1GksFGks1hmwvRmcNNrcPu9uPxe3Dnt+AObcWi9tLdnEjOeVNuEr8uKuaKaxro6S+g5L6DqqbO6lv76L77Flq6r0MnD1Ltd+HvzlAVV0ZgeZKevv9nDlXz2s/GeTalTaef3aQK5f6WA5O8cnHD/n8i694+PARmzuf8s77o9wanWNmNsLzL73JmXOXeeaZl3nuhde5eOEZfvrG29z44C7TkwvEVjdYWIhx6+YE1648x3D/Wc4PDjNyZpiRcyNcu/o8r73yFgcHn/DVN3/hy6//wje//Tu/+/Y/+e3v/pNvvv07kzNhrj7zPLfGJnn7/Rv4Wjtw5ZfgKaslq6AEmzsfg9OFMTsPrTUbnS0LgzUbozUXo9ODISsPrT0HtcWO2mRBqdNhMOo4d3aAYHCKD979Ga+/cpWNjSjhlWWuX79OT+8gg8Mj5BdXkFtWi8ZoRaETEloaoxGZSolcpcFosqDWGTDbHSg0WtRGM5lqHXKtAYPFjkKjR6ZUo9UbkMrkaLR61Do9KoMBlUGHWqfFZLWg0GiwOLLIVCmRKRWodHo0BiG1ZbDYsThzUOnNaAwWVAYTBouFpvZm1Hoj1bX1GG0est3lKLQW5GojmWoNtf5GbM48VDoz2XlFmB25FJdV0T98lqz8Iq499wJZ2S60Wi0KhQKtVo9CIUellDM0NExhcRFKpRKlQkm+Jw+DwYTRYiMrrwBrlgt3fg6dPU1466vIynJgtduw2rIwWR3Y7E7y3PkUFhdz9sKzPP3sm7z90Sxv/mqSK8/+kuGLP+H1n0/x+Vd/5u9//5/861//D//5z//jCeB6cp6cJ+fJ+a9wJPKcgESVw2l5FukKF+mKbGSqPDIULtJFyJWmyBFglzpfEMWrBAAmUeedeJKEJUVhIVGmzidTIzi7pBoPanM5SmMpWms1GlsNSlM5ems1OmsNelsNekctOkcdJqcPk9OHLdePOduLw9OMo7AFd2kbxTWdVDX0UhcYoCbQT33LME1dF/C39NPeN4K3uY/qxj78rQP4WvrxNfcRaBvG1zxETWMf3qZhKvz9lHp7KawdILesE1dhK+6yHixuISmmt1WjNJYIvjBDCUpjGQp9GXJ9CZnaYjK1pci0Bcg0eaTLnaSJ/8gX6lwmYclOZjgBWCcC9wztDxxbj5NaP5IIlcFTYsIqQ2rgVLpKeFxcO3wqXUxlpT++T0hx6XhKlMgfe7vSJAYxJSb4utJkRjIyBdgm1OoE+JIuAqB0uRWpyvE47SRCD6HqZxXvFyXfCocIW5ycznSe+K3S5M7H9UARbqUrspAoXcLi4QmoEsCWVJUjrBnKxcVDlfNk4VC4dp0AsHRF1skC4nHq63ghUZDEi7flTmSqHCE1qMgWPGCZthPokyazkyYV3WHiKqIAlx4vGZ6W2kX32L+nuNLlVrFOKKSnTuqPMutJQuuUTBDJH4Ou4zXF49XENJlQOTwttZ8892nRPyU8h/Xkc6RLLSfgLV2ehUQh/GxOZVqQKLJQqF2kyWykSS0ChDpOgYkptFNSG6dlQhotXWoVQJtYqTyW1Z8+gWKPIdZTEqPofTOKSTXjicQ+XWo+GTVIkxrJyLSKq5FWsWpoIUNmfpxMk1hFwCWANrkqh0y1m0xlDkp1PmptEUpdESpdCUptMWpdEVZnHUZbNW5PIwZzGTluP+4CH0UVjdQ0tFDX2ERHXx/dgz10D3Vx5ul+zjzdy/lrA4w8O8TFZ4e4+Nwg56/1cvFKPxevDXH28hADI730nOuh71wXPWfb6DzTTsdQB+2DrbQPNNM+0Ej/uTZ6hlroGWrlwtVBOvvbae9vonu4me6hZlp66ukaaqalx39yaWyvp7iynEylivQMKWnpEtIzpGTK5ShUmRhtJswOM448K0WVuRRXuSitctAzUIU/kEtljYmezhyevVjCy4P5/Kq7lLcKtYyW65mu0RFu1BFuVBNtszNTq+VeeSaz9QbmAxrm/BnMNOhZGaxhrruStQvN3C3XM1qRyXxzNgstbruDwUsAACAASURBVCbrLIyXKZjzKplv0DLtNXCvxsTdGj0r/aWE+wsJBjSsdOpJnCsi1JHFpFfFdKOWYKeG1AU9sT4pa32ZJHpkRNokrLSpCHdoCberCAYULPpVTFVkEm62sdLtYak3n9kWB6vdHmaqlCw2KIi0mlnwmgg35RJucrPozSbkzSMSKGbFX8pMrpXpLAPTTgMLeVksFOQym5vNjDuL5dJCFgrzmCt0EyzOZ7GskGRLE6HaGlYqipkrzGWtsZ6t7i5ijQEiDU0sVtWxXONnqcbLcq2X5WovoWo/oRofoQofi2XVLFd7ifoDrNa3EG/sINnSR6K1l42eM6y29rIcaGemuY132wKE336FpfffYvznb/CLF5+jr7WNgpw8ssxWchRKbgwNERm5Quz8M0TOXCYydJH4xStErlwj9PQVgpef5taZIX7c6Ke3IBevzUShRkG+QUOuToPHasZjNlCa7aDW7eLlzk6ib7zNwY1pju4ucXhnif0bsxzeDAqJrFuidP6DaTben2L7RpDUO2Ns35jmYDTE7p0lHk6scji6zOGdRY7uhoTbY8sc3BWSWlt3l0ndDLJ1N8Tu+Aq798LsTwqAa3ciwsF0nIO5NY4W1jla3GAvuMbmVJTdmQT7C2t8GjtkZy7B4bIAuI5Wtjla3mB7LklqMkbyXpTERJTEvTDJqRiJ6RjxeyvExsMkJ2PEp1aJjYeI3gsRHV8mPr5AYjwkiuCPZfVh4mOLwmV8kdjYPLHbsyTGBAF7bDRI4t4SqekVEuNLRO/OEbk1Q1xMbSXGlomPLhAfE2DX+lSU1NQKsbsLbM0mWJuKkZqOs7e8wVFki4PIBntLaxyEN9kNbbK5kGBzIcn6XJztpXWO4od8efAVX+w94ov9r3h0+IiHa4d8uvkJD9bus7eyy/pCktTUKvF7YVbHlknNCT6vxIRQi1y9F2J9YZ3t5R12owcC7FraZHNhg83gBhvzCbaX1tkPbZGajJCajLB2L8zmzCqbMxHur2yws5Dgi/X7fLx2yEF0i+2FBJvBONvL62zNJVifi7AXWufjjY/56ujXfP3Jt3x69IhPHv6Wzz/7no8//SO7+79ma/MzgvNJfvGL21y+8gptXSMUlDdjd/tw5DWit1WjMpWhtVSjtVbhKAhgcfuwuLzYPD4sbj8Wdx3O4gD2Aj/uimbcFS3kVbdQWNtKWUM3Na09+Lt6qGlqpa6pkZ6hQXwtjbgLciktLyGv0I23oYr6QDldfV7yi62cP9/GO796gRsf/oKlhSCHhx/zu2//ymef/YaHHz9iYmKe68/+mKtXnuMnP3mLl156kxd//AtefOVtLlx8hksXrjI1OcvR/S+5f/glj776Aw8ffMnX33zLvfEZLpy9xKUL1xkeOMf5syNcvvg0b772Bjffu8H83DKff/Udj775M19/81cePfoLXzz6M9v7X3BnYpHnX36Tpq5eCiqqseTmYcnOw5aTj9nlweLKQ2V2oLFkYXK60VjsaMxOTM489LZstBY7RnsWrqJi/E0BvHXVdLUHCC8vMjk1TTQaIxKNEQwucv2Z52lr76JnYJimjn70liyUeguZKi1ShVJMVhlQqFWo1Fq0OgMmmxOt0YJKb0KlNyDX6JFrNWgMJiQyORJpJmqdIJOXq9WodDr0ZjNqrQaNTodKp0euVqHWG1DqtKh0WhFwmdAarCh1RtQGMwqtUXgNnZ7c/GKqfQ2YHdnozA4sjjwUajNylRmFykiGXElBSSVWpwelzoRMpcNoy6awtApfUztOTyFnRi7jzstHqVQhl8tRqTSoVCpUajW57gJcOS6UcgVajRaz2YrBaEarM1BV58PuclNYWoyvsRaX24nbk4Ner8NgNKM3W7Ba7RQXF+N2u2hs6eCF137Om+/c5b2bc7z8+g3OXXyNa8+/w2riPn/6y3/nn//8X08SXE/Ok/PkPDn/VY5EnhMQBOjZnFzLc0iX5wiScEUu6fIcMpRupJpC0tQFSJQe4T6Vm3RlzklVUaL2INcXI9XkI9cWkaHKQ6L2kKktJFNbhNZahdomxNwNdi+2vBaMDi96px9DVh3GbB/mXD+O/AD23EbsniY85R2Uenuo8HVTWd9Lpa+HqsZeahoGKff2Ut3QS1ldGzWNvVT5O6lr7KI20E1NfRe1Db2Ue7sorGwhv1yoIWYXt5Jd0oHJ1YDJVY/e4cOQ5UPn8KE2lyPXC3VDhU5cgdQWItUIS5FpilzSlTknaaE06eMVOuFi5JSY1hJ8RqJbS6LntERHhswgPi6uIUo0j11aYi1RgFoqAXSlq3gqTcXpNPVJouup9Mew7EciOEsTXztNahJBw/ESo0mUf9tPoE965vEyoO0EdJ2W2gTApBB8VlKliwxF1omEPeMYPqlc/war0hVZAoSRP4ZOwmKh40QyL0Au4SJTu5EqXUhVLtJOqotZoow+W0xyCRXGDLULiUaQ1AswLYt01fFi4+MqZFqmjXSFk/RMp/Ce5U7SMx/XFwWBvFMEWlYRLAlS+MdJKjNpkmP31uM1xFMiADuVaRGgkkz8GUp/CAQf1zbTTiTwZvE1hKXFY4B4nKYS6oEOEUCJqTHRu/VvCTPZv8O4dPG9H4OyU1KzkK6SCsDp+DOmyRyclto4JbWIVUvzSZ0wXSrUEKUKMxmZj8cNhAqs8F36/1cQ0yWGk/pqhtRIukz0aYl1SGEJ0YJEKXwH5KocNNp8VBoPco0bg7EAq6MKg7kIm6MUg6kAq6MEk7UIo60Yk7WAgtJaSmv81PmbaGnvpb65i6aubnrO9jF0ZZDz188x8uwI566d4czTA5y/0s/I9X6GL3cy9HQ3I9cHuPzCGc5f7efi1QEuPTNM7/l+es710nO2m+6znXScaaepr4mGzgBNPc009wVo7wtw9nIfg+c7GbrUS0dfE/1nO+gbbufMxR76zjbT1ldPc4+PtoFGGtprqGusJL+4ALVOR1p6OqfS0kjLSOdHaRmkSTNRqBTojUbsriy0NiOmbDPWHBPZHhMNzSV09xbjr7dR5zURCFi5MlLEq09X85PuIn7lzeZmqZ57JQrCATsz1Wrmq2Qs+RQsNBpYCOiY80uZ8WUyXmdioaeCu9VmxivULDZpmPbrmW+2s3a+ishAOeGObKb8epa7CplvtDFVK2XKp2C6Xslym4aVLhPxswWs9GYzWiPndpmEqQYFyXMWljskTNf9iNUuBbEeJSsdaiKdWqJdRkLNRoJ1aibLFaSGSti+VEOwM5tQt4Fwu4Z5v4zlJgWLfh3ztSZm6/TM+PQsNVqZLrUwXWBmym1lxm1j3u1gOttKsMDFtMvKUrGHYFkBwdICVspLmc/PZbEoj9m8LOYL3IQrS1ku8zCX7yJSVcFiWTlrzc2sd/Sw6vOzXFNDrKmJsL+esLeBxcpaQtV+VmobCVV5ifqaWK1vIdbUJornu1ht7iHR2k+8pZvlhmZGAw1MPDNC5MOfM/nL1/nps9dp9XsxarSoZAq06RkMFZUQuXiN+MhzJEZeIHbuGWLnrpG8+CwrZy4TOX+ZyLnLxC+/wOqV51m+fJWJ82d4t6OFl7zVnCty01+QS3tOFs3ZTi5VVLD21jvs/uou+zem2b+9wOaHk+zfmuXozrIAvG4vsPPhHNsfzrHx/gxbH82z8cEUOzdnObi7zOcL6xyMhjiajLB3d4HDOyEORsPs3VnkYCzMzugy67eD7IyG2Ly9IMCtqahwPRHlcCrG0XSSw9k19ueS7AfXOFjc4GBhg+2ZODtzSfYW19iaibI5u8rOXJKt+Tjbs3FSExFSE6ukJgTItTYRYX1qleRMjNRUnMTECmtTUVLTcdamosSnIsSnIiQmQ6xNCmArNREleW+FxL0V1ibCJO8tk5wQXFqrt2aJ35kleW+JyO0pYmNBklNh1iaWSUwskJhYIjW1Kjz3+DKxu0ES40E2piOs3J5l5eaMCLuE97e7uMH6fIztxST3o1vsLiY5iu7wSeqI/ZUt9la22VxKsbW8zkFsj6PkIUeJfb48+Jyvj77kfvKQL/c+47Odj7m/9oD92B6bi+ukZmOszcbYmI0Lgv1x4f3HxhaIj4VZn4mzu7LHTniHrcV1thZTrE3HSE1H2Qom2J5PkJpaYX06wtZMlNREiO25GA+jm3wc3+NgeZ3U1Cp74S22l9ZJTq2wOR9jfSbCweoW+9FtdqO77Ed3ub92xMfbn3Gw/QXbG58SWdknsrLP7TshRp7+CTX+QXILA9hy6jDaq9HbqzFl+zDYajA6qjFne7HmeHHk1+MsDGBx12N212PJq8fm8eMqbRTl8e0U+zsp8ndS1tBBfWcvbYMDlHprqWn0U+2vxR9ooLS6jLKKQlrb6+jo9tE/1ESgpZye/npceUaGz7QRnJ/g0aPf8fXX3/H1b77nq0ffkUjtMjY+yVtv/ZTz589x/txlXnjhDX788i954cWfcfHCs7zx2pssLUTZP/iUo6NvuH//az757HdEY7vcvTvD1Ssvcmb4El09w5w5d4mfvvEmwdlpVldWmByfJhgMsbXzgN2DL9na/Yzdvc+JJfZ56bV36T13jTJvEzZ3IVmeEmx5+VhdBZiyctDanKhMDrSWbLS2bLSWLDQ2BxqLXZCrWxyYHFk4snPx1jcw0N/JB+++xa0bH7C4EGZpKcbcfIjZuTAT0wuMT85y7uLTFFXUoDHahDSWRodUocJgtWA0m1DrDRgsZhxZLlRqLSqNDrlaT6ZacF/J1To0RjMylRqpTI4tKwu13oBCo0al06LW61FqtMhVSuRKBWq9Dp3RiEarR6FWYXNYySssQWu0INcYUOlNqA0W1HoTJns2epMdk92Fp7gUk9WJyeLCYHah1FgwmAswWorIVFvRm7OwOfORq40odWZcnhLyiispr63Hnp1HVW09JRVVGExGoYqoUqJQyMlUZKLWqLHYzFgtJqwWE2aTDrvdjk5vpKyqFqPDSVlVOe0dzeTl51BWVYrBpCcr24XV6UJjMFFUWIjbnUN5ZQ0Xrr7AK29+wLu3Zvnl+xNcuvYmZ8+/ws/enuThZ7/nP//b/8W//vX/PgFcT86T8+Q8Of8VjkSdE5BpBGeWIJHPJUOZS6baI8i9VXmkK/PI0BaQrswjTS4sAkrEdJdM7RE9XHnINAVINQUo9KXI1IXINAXIdUUoDSWozGXo7TVo7VWYsurQO/1YchsxZPswOWsxZ9dgcdWSUxSgqLKdkupOyut68TUPE2g/Q0PbAL7mARo7zlLh7aG0rpuS6nZqGvopqWqnuqGX2kA33qZuaup7qPL1UFjZgrs4gNPTiDM/gDVPkNMbsxswZDWgstSgMlahMlagNlWiNpeTqS0SE2n5SJQeJKo8UZqfLcARqVmQZsuMQn0wQyeCKe0J6HpKouMpEWSdztBzSvRpydUOnpI8TnE9la4hTUx1CX4t4T6hXqgWINdppejj0v0bTDt2RB1DmuOampAmE8GHXKjnCdDpcTUwTe7g1EnNUAAtQnVQ8IZJFNmCS0zpQqJ2I1G5UBoLhRVDjQuZJldYMlQLC4mZShcZChEwKZxkKLNIEyHVMQyTKN1INXknsCtDmS0+Xy5SjRuZOheZJheF3oNU4ybtGLgqXaRnHqfGhPeXJneSIXcK3q1jACc/hlt2UUgvVvREwX+GzPG48idzCHBKrASelor3Se2cOk5bndT+rCdQ6jjB9fhnbn38O5CYxKTTD5YxpSZxTMAserwsorNLcJgJMnqLmBwTq4GiKyzjxK8lVEQFgCaK5o9XBqUmoXYoPX4Oi7iaKHq4juFdpkV8blEoLzGcLHIKAEtPusxEusxAWoaOtIzH/i1hsVMvyuSFRGCGzIJUbiNTYUeucqIz5CJX2lBpnWRkWslUOtHr83DYi3G5imnwNVNT7aewpJr8okrKKmqo8zfibWwk0NFM50APvWd66Rvp5/zlM5x/+ixDFwY4f/UsF547w4Xnhhm5NsS560OcvzbEyNUBLlwfYOR6P2eu9DBwoYszTw9w7toQ/ee7GRrppWe4m8aeTvwdzdS2+Klt8eJt81LXXk9lQzUV9bX4OxroHGyjc6CJjoFm2gcDdA82MzTSyeDZToZGujh3qYuhkXY6+upp622gscOHy5OFQqUiTSLltETCqbTTKFQKTmVkcFqSTrpMhkyhQKnXorbpUZk1aGw69HYdWflmvI0e6huzaWt2UF9vJBAw8fRIIa9eKuGNjlzerjJzo0jHWJmejYEyFn0KwvUSluoVhJo0zNRKCPrlhNstbF6qIdjmYL5RR7TDyEKTmeVWM4utJkKdWSy32VhqtbMQMDDfoGLaK2GpRcN8YzrLLRIiPTp+/atewgMmQt0mVjp1xAbNLHUpmGtMZ7pOQrg5k2SfiXm/kqUGNfO1KoI1GqZKMgg1WIi0u1hqVhJsVnGvQc47FZnc9qqZ9CpY7chiulLDYqOe5WYtiwEzC9U2ZkoMLJQ5mcrWMZ+fTbAglxm3g0mnkcX8bIIeFxPZdsJF+Uw6TEy7bMzm2Jl3O1gozGG5tIC5ojwWSwuYcjlZLC1goayE5YpilkqLWa6qIOytY6G6hrnyCpar64jUBYj4AizX+oj6m4g1dbDa2MlqUzcrDW2sNncSaeok2NTGR22NhH/xKsH3fsr7P3megc4W7EYjKpkURboEpzSTu8PnWHv6OZKXfkzi4kusXXqR+IUXiY08x+r551gdeYaVocusnn2O5MUfs3btZVYvPUfi2gtERq4SHL7A3PAFbnYPELzwLLHnX2f9lbfZeutDdj64R+q9CbZvTrN3J8j+zQX2Pppj+/0JNt8ZZ+OdCTbfnWbj/RnWfjlG6u1RNt+bYvfmPAeiY2t/NMTenSX2R0Ps3wlxOLrCwWiIvfEVdsdC7I+GuD+T4Gg2ISS3JqMcTcd4MJvkcDrO3mSU3elVjpbXeRjdZWcuwcZUhJ35NTZn42xOR9majrE1s8rGvbCwongvytq9OKmpGBuzSbZmU6Rm46xPi9XEmTgbs0k2ZpOkpuMkp8IkpyOsTURITUbZnEuyNhsnMR0lObHC2mSI+L1FVu/MC/L48UUS95aIjc6zeneWxL0g8XtBkhOhk3XE5ETopKKYHBfgWWoiROTWLPGxJRL3wiTGl4jfWyY1G2M3tM7e8hqbczEexPZ4mNznfvyQ+4kH7Kzssh/Z4yi+z8epQz7feMDX+5/zydYDPt68z1eHX/Drh9/wcP0BG+ENDtbuc3/tPnuxXbaW19lcSJCairA2sUxyQqxfTkbYXt5mY3GdndAm6/OClD45GWZ9KsLGdIzUxIqwBjm2yNZMlO3ZGKmJELsLQoouNRNhf2Wb7YUEqZkIyYkQm/NxUjP/H3vv2dVmmqDrnnXOh24bUM45oZzIOYicDQ7Y2NgGG5xzrHKVQ1XZ5UQGIXKSRMap8kx3V4eantlnz94ze/7QdT68gqo5P6GXn7XehYxfBFj64mvd93XPsza2yPr4EuuTSRJjKyyNzjP+YornTwa4dfMxx7qukFfUSnn1UTyhGszOMvS2QvTWAvTWAuy+SjIDVTiDVWQGIzhC1Zi95ZhdpVj95WRm1+LKqcZTUEegpIHs8ibyq1rJr2oiNxIhp7iQvOJiPEE/NreDQJafmoYaIlVl3H9wg9b2ai5dOcaVa8c43FlH59EGTp7soLgkj/7zZ/nTz3/l55//B2/e/EBsZoU7959w7PgJDh48xI0bt+k81s3BjhMc7+rn/PnrfPbpQ754+JCXX3xFNLrC6FiCgaFFHn4+wPn+Wxw92svxY2c5cfwcvT0XaW49yKnTfUxGZ/nzz3/nL3/+N/74p3/hw3f/THLjGzZ2fmJj5w/Mr7zh+r3HFFU14s7KwxMuwOIJY3J70Tvd6O1ejA4fWosTldGK1urE7PShsThQWx2oTDb0Rhsup5OayjK6jh7i62dfMjoyTCw2w/DoNEOjcwwOzxBffcP88hYPv3jO0kqSipp6FDoDMpUGsVyBQqnEaLGi0OlQanVodHo0eiMagxG5QoVMrUGm1iNVaVHpjCh0OgyZDjJkcjI9PrRmMyq9Qagw6oUkl0KrQ6bRItdokas16EwmNAYjJquZ1o4OdCYrKp2Q2FJojSi1BgqKy3D5Qjh9QVQ6E5neIGarA4MxE53RTWF5G0pDAJUxiEyTiTdYRE5BJWqDDUumH73Zhd5sw+kNYXf7OXT0OGUV1RhNFrRaLSqVCq1eg1wuRW/Uo9aqKCkp4uLFC4RCITIzM1Grtbg8AawuL1m52bQ011FSXkBFVQlak45gOERWbhGZngB5eTn4fB5ycnLpOtHLvc+f8dkXQ7wYmuH2vaecPnObW/efMzC8yM9//Q/+939+rCh+PB/Px/Px/EMcsdpTo9AHkOsCaM3ZiFVuxClwJVEFEKkCZCgDpKsDqcSWF7HSL8AfdRCJJguxKoBY6UeqDSFS+hCnKosynQC4VIZctNZ8DI5ijJkl6J1lWDzV2LyV2PyV2P3l+HNqyCpqpKTqMKXVhymvOUxZ9SFKqw9RXHWA3LJG8sqaySttIVRYTzC/EX9OLf7cejxZ9biza/Hk1uPNrsaXU4s3pw5PVi1WTyUmVwXGzFK09hK09nI01jIUxkJkhgIU+gKUphIU+jyUxjwkuhASjR+R0kOG3E2a1Pnrsp5EABQZUgPpYl1KwP1rJXB/6nNiuXkPbqWlQMKu/2r/b4DWvgyNIO9OT92bEs2n7aW8dOwXGUgTpdYOUwuH6bLfLOfJBTAjSqWoMuS7dULHXqIpXWZPAa5U/S/1OEORSYbCJSSw5E5h1VDtQaJNLWiqPUjVAWS6IHJ9EJkugFQbFOTwah8StQ+pxodE5d1LYIlVAgAVqTx7S4gZCsGvJfqNY0usFmCqRONDqvKkvr/gNRMpXaQrMhErhPSWROne+3uJ2isMIuxWEpXO1O/p+hV0yQTQlS51pPxV9lTqKZWOku46ulKprL0rcw9m7a4n7qaqRFK7ANr2EmC2PcAlpKYswipganEwLeU227cLI6VGMsS70nohabVPbEx9D6NQGZWYSRenEl3/LQFm+W9+rPSU/D5dahbcXxLz3nOmp96nYpmV9BSIzZCYyBALK4kZvwG06an1xwypcQ9wZaTepyKJUDcUyczIVZnIlW4UKjdmSwi90YvJEiAnN0IgVEp2bhVOTy7+cDEuby5FZTUUFpXT0tJKc1sjBzvbONTZTmN7Pe1HOzh84iCdJ49w9NRhjvUeoetsJ6fOHeN4fyc9F09wsv8Yp84dpedCFyf6j9DZ287xviMcPXOQ7v6jnDrXxcn+To6fOUj32cO0HWmh7XALx04dpK45QlV1CSWl+XhysrF6XbiyfORWFhEsziJUlEWgIExuSS6FVUXUdzRQ31FLY0cV9QcqaTwYoeVgDQcO13Goq5mjXc0c6KgmUplLRWUBWflhlGol6RnpSCQS7M5M0kUZiCQZiCQi5EoZEoUCkUyOQqdBZdahMGpQmfVYPHYMDi2eLDPVdVm0HQjT1OSkscFGTY2R3m4/t87mcaHOy7VCJ4+yTbzMUTAbUTJfJWamMp3ZiIi5KimxChHTNSoWD7gYrdIw3WJhvFpJrMHKbJOJ+RYj0QY1E1UqZmtlzNUpGCkTM1WrYvVYFrPNKmYbxMw0yNg6E2ShXU7ikIylNjELbSpi9Qqe5/yO0TI5800apmvExCrFTJbKiBYrGCtQMpSdwXyjjWiVhslaBVcCGXRkimjQ7aPDruBaSEa0Sst0REusUsZcjYbZSivzkUxixWpmiiyMutTMZfuI+jMZtGmJui2MWLWM2PRMBtws5IQZcVoZ82USy/Iy7DYz4jYTDTiZCLlYLMplJjdMNOQlGvIy6nMKCbAsP/OlBcyVljJbXsFCpJaFiloWK2uZKY8QrzvAUnUzS9WtLNW0sVjbwkLDAWZqW3lWXsZQz1EWvrjH60+v09d1iKDbiVomRy2VoRVlUGvPZPnsRdb6rrHSc4147zUSZ66S6LtFsv82S71XmO8+z2JXL7OHTjPfeYalrvMkTl4ifvIC8RPnWDh6hrmuPpZ6LxE/e5OV/jskrzwgeeMRm5+/ZuuLETa/HGb76Thvvhxn69Ewm4+G2XkyxvbDYTaejLLxZIy1zwdJ3H3B+oMB3j2b4pvXAsj6ZmiJ96/mePdylrcvZnj7YoY3L2f4MLTI1ssp3g7O8WF0mY3BBbZSVcV3E3E+xFb5dmqD9xOrfDu1zvvJVJprIsnWRIKtiVW2JtfYmIiTHJxldWSO7WiSN7E1NkcTJAcWWR1ZZGNsha3xOGtjS6yNLLE2skJySEhwbU2usTWZZG18kdXRJRIj8ySG50mMLLAyNEt8aI7lgRmSqXTX8qspVl5Nszq0IIjoU36u5YEo8cFpksMph9fAHMmhReID86wMpNYYX8ZYeT4pVBtfCiL75ZcxFp5PkBxb4NvEez4sbrM9tcbW5CofFnZ4v/Se90vvebuwxc7cNjsLO2zOJNmeSvBNfIdv4m94v/KWn3Z+4vutn/h+43verbzlzco73i69483SWzbnhK9djyZZG1tkbWKZtwvvSI6usDm1zubMGttzG6xNrLA+vigAupcxVp5HWfhqnMWnE6y8mmJzbInEwDSJVzGSr6fZGl9mfXyJzWiCzegy6xNLJEcWWB1fITm+yJvpJNuxBMvD04x+McCDG5/Te/o6TU0nCGbXYnWVYbSXoLMUoLMVorcVYXWVYfdGyPTXkBmsxu6LYPFVYgtUYvaWYvKU4M2vJVjcgK+ogWBpA6HSRrIrW8iJNFNW10RNczPB3BCegBunOxOX34nTY6ewOMzFyz3cuX+Zp19/yoVL3Xz++DovXz3gzq1+Lp4/wfWr/dTWVHL48GHu3vuM/nOXOHfuMvVNbbQd6ODgoUN0Hu3mxKmLNLUc4diRboYHxtna/MCPP/yRt1s7rCyt8OTJK06evET7gW46O3s5y/k1GwAAIABJREFU2tnH2d7LXL10k5cvRvjwzR+5+8kjLl++zo/f/5lffvkP/vbXf+eHn/7K2tZ3zK68YWx6g/M3nlBc1UK4oIJAQQnB/EI8OXmYnB4MDg9qqx2txYnZ6cdo86C1OlCZrGitDvQ2N6GCCBZnmOLcAq6c6eHrJ094/PgJI+NTxGbijE0uE52Ks7j8hpXV96zv/MT88g5Lybd0955DZ7YiVamQyZUoNHrcHj9OlwdHpguJUo1co0em0SCWq5BrBLAlV+sEGKXRojYZ0Jj0aI0mTHYnBpsdjc6IQikkuKRqDUqdAK2UOiMao5DOUhsMGO021AYzeotDENSr9ai0JkI5+ZRX1eH2hzBaMtGbbVidbuwON1qjC6M9JzVK5cFoCyNVW9GanASyitEYbOhMDrQmB5ZMD7kFpRhtTvxZuTQ1t2O2WrFYLWi1OkwWM3KlDKVShsGgoaY6QiAQwGgwYLVa0el0mMxWHG4/WTk5XLt+iaLiHCqrC/EFnYSyAhSVVmLL9FJcWorf7yMnJ5tIVT3nr93l9mdfMTA+y+DoDDfvP+PytUc8fDzC1vYf+O6HXz4Cro/n4/l4Pp5/hCNWe2okag8yrR+Z2otI5RESXLqsvfTWfoWXtNTjDKUPkSK4t6K4K6MX7a0qCpfgqgoi0wVRGnNQGXMxWAsw2osw2Esw2ouwekpxeMrwZlUTLmggp7iJ4sgB8svb8WXXkF3UQriwAXdOLb78esKFTYQKG3GFq7A4S8kqasPqqcDqjmDxVmBwFGFylmLxVmH2RDB5IhicFWjtxahMhSiM+aiMwvqhVBtGpslGqslGps1DrAqTofSSIRf8UGkya2rhzky6xPir8H1X6J6hFR6nQNQ+sX5P3L5PpGO/WM9+kV5YSUwlvX71b+2mu3TsF5t+/XNGyqslMgiXWM/+DCP7M0x7KZzdSt1+qZX0lKdKpBA8aEIyyolEJbioJBrvnrxdpPIIYEnlQaoRIJQAmwQAJVKkPqfxIdIK7jThCgoLmbpdsCU8l2jvOVOJLJUbUQpaiVS//ehDpPKm0oC+1FCBb+8Sa3xIVQK0kqi9pCtcpKfqjyKlKwWyfL+mt1JrirtJrl0nWIbcSbosM3U5yFC4UqkvR8oT5tyDU7/9N0yT2dknSTmvJLt1Qwv79qT7KeAlse3V/vaqgDJB0p4utQiwKSVw379XUbQJ3q+Uk2tX3J6W8mylSYV0VLrMlFp6NP9af0z9nOkpt5WwwmhKgU7hfSWkrFLgNAW6hJSYmXSp4NJKlxjYLxUqsvslBtJFRjJExj0It393KVFiIENmIkOsRyQzIlM60Og8aI1uTJYgTmcednuIvNxywtnFZOWWk19UQXV9EyWVVdQ01BGpi9B6oJGj3Yfp7O6g6/Qhjp7q4HjPQU6f66L7/FFOXzjOyQvHOHP5JCcvHOP0pS6Onz1I19lDdJ3p4NjZw3T3HeXkhS56Lh7nRP9RTp0/TmfvQQ6fbufE2WN0nz3KqTOH6Os/ytlzXbQebsOX5ae1vZasHBfhkBd/wI3JacfksmH2WHAGMnFnewgWhsguzaWwqoTyhjLq22toOFRLQ0c1NQcqaD1Sz+HOZg4dqSdSX0Z9Q4RIdQFZ2V7cHgd6oxatXoNOp0atVmC2mrHarWh0apRKGUqVFIVKjkylQm0wIzfpkRm1KMx6bD43+kwTNo+JnEIvDc15dHbm09TkoKrOSk2dhWNHPHxxt4PuxlyuVIb5LFvPaImCuWoxc9UZLNVKWayRMlstIlYpZaxCyXSDkWiDmbF6K1/liBmrNjJUKefbS6XEmqxMNqhZOWhmrErGaEUG0WoZC61qpuskTFaLGC6RMFyYTrQijbm6DJZbVCQP2RiPyIh32JhvNjJTq2GmTsFCs46VAw4WmyxM1Sh5WalmrNnOqxottbL/i3NBMV83uajR/p4bYQnRKhkThWKiRQpixSpGQwpiRVpipSomC1VMZeuY8GqJBc0M2BQMWGQMGCUMGRWMWDUMmbRM+VxE/W6iASeTfjvDDiMzYS9jARc/dnYw4Xcx4jEzGXQxEfYyEfaxUFbARMjLRMjLan01C5URlmoaWKhqZL6ilsXqBparGliqaWSxqpl440GmalsZrWviXlkhM3cuMvHoLg+uXaAxUoZOKUcllqDMEBPU6XlQ30Ki9xLJ3qvEe26y2Hud+PnbJM/fIXHuNom+WyT6brF06gKLXf0snjzP4vHzLHZfYPnUBZZOnmPhxDlWeq+y0nudRN8tVi99SvLKZ2zc/pL1W1+y8eBrtr8cZfvLCd4+GWX78RCbjwfZ/nyA7YeDbD0ZZfPJkJDmejDC9sNRtp+M8eaLUXa+HuPbwSW+GZznu+EFvhla5IeRFT4MLvD29QxvXsf489IOP85ssDWyyObLGbYG5ng7GuebqQ2+mVrjw2SSD7FVPsTifIiu8GYsweZonDeTiT0B+ubEMutjQhVxY3yFrfEk6yPLrI4tsR1LshUVYMxONMnO5Do7U2tsxwRf18bYCqtjC2xEl1kfW2R1ZI7E8AzJkTlWR+ZIjsyRHJ0jOTzL2ugC8cEZ3saSbI4vkhiYZmVASDitDEymKo5zJF7PkxxaYOnlFMuvU2mv1zEWno+y8HSYteFFll9PkxiaE5YXX8XYnF5lYzLB6niC1bFVtmIpL1Zsja2ZDVYnVtmIrZGcWCQxPM36dJy3i4JcPjkZZ3Nui8TECjvzG+zMbxIfW2R1epWtpXckYussDy+wPDjN2mSC7dkd1mMbbM/vsD23zrvlbTamkmzFEqyOLhAfmCb+eob461mSg/Nsja+QHJwh/mqK1cEZ1kcW2Ikm2I4JP/PW9CrJsQXWx5dYm1hifWqFjYklYs+GefrpM3qOX6KsrA23rxJXIILdW4HBUYLeXozeXojNX4nNW44nuwZboBKjuwyLtwKrrwJLoAJndhXuvFr8xfWEyhrIrWwju6KF3MpGKhpbKagsozBSgtPvxBvy4PRl4vV7KK8ooraulEh1Ac+ef0rP2SM8fHyLU70dXLvZw/1Pr3D+4knq6ys419fN7RsXOdDaQFNjHad7znDw0FGamlo50N7JkWM9tBw4zJm+6xzuPMWdO/fZ2XrPH//wr/zhD3/nT3/6N/72y/9gMjbLqd5rHO48S0NDB9WROq5ducHA61E+vP+Rv/713/nb3/+L5fgGjx8+Zm11k5//9K9898PfiM1t8vT1AlfvvqC9q5/8inrySqrJLa3AGc7G5g1g9fgwOJwYHW50Zhtakx2tKROd1YXGaEVny8SXU0Qor4Si0giR2gbamlr45OY1Pv/kE+7eucfI2DTzy9vE1z6wsvqehaVtpuY2GYwuc/hEP7kllSj0BqRKhTBcolCjN1gxme1Y7Tb0ZgtytQa5Ro9Eo0sJ5DWIlUoUOh0ytRqV3ojeYUVl0GGyWdGbzWgMBmQKOVKFHL3VLAjmtVrUKf+WSqfHaLejMZuRGwwp35YBhcaAUmtAqzPh9PipqW/B4fWhM1nRGixYHZnk5Bai1VnRmLwotD4UOh96UwiV1oFSZyMzkI/K4MBkd6Mx28n0hPEGctCYbRgdLqpqm7DYbWi1OpRKBcFwAJVaiUqlQKfT0NTUhEajwmq1YjAY0Gq1aLQ6rHYXBrOZpuYGmpvrKK/Oo7quFJPFiNVuw2x3YTRZcLldlBaXkJ+bT2fXKS7fuMfzoXFGpxZ5+mqS/ksPOXflIWMTK0xPJz4Cro/n4/l4Pp5/hCNXB2rk2hAStRe5xo9UHUKiEuCPWOlDrAwIQnlNAKkmG5E6iEQZQqoUvFTC/UGk2pDgrUoBLbkuG7k2jFKfjcZSgN5WhNlZjNVdjtVTicVZSkFFB8G8etzhakIFTfjzasgpbSVY0IAzUIEzXIUtUIEzWC14IPwV5JW1481rxOYtx+Qsw+GvxuGvxuIuw+wsw2AvQ2srQW0uQmMuRmEsQG7IQ6HLRaQKkZH6ncSqMCKFH7EyhDiVTkuXZ7I/BS/2i/V7gCBdYthzae0XaVMeIiNpEn1qOU9YRtyfoef3Ih2/FwkOrnRJKrWTodvzawn1QgNpIgFA7M8wsD9DSILtgrLfi3TC51P1tgyJGbEyM1VDtCJRC0klsVJwpImVPqQpECVVB/aSTrurhMICpncvkSWAKx8yrTASIFK6yZB7hLqgype617uXuBIpPXvPJ0CuXYgpvO5yfRYSTRCZLoxUExbeF9owYnUAyW8+J9FnIdNlIdOF9n4OqTqATCNUXMVK/68eLqVbcL0pBQdchty354gTK9xCHVGRSmrJHKTLMlPOLQciqX0PRmXIrYLLSmJn3+7C4R7kMqHSugW/lEiQqqeLTewXCTXCfWKT4NTaXU8Up8CQOCVglwoOtnSxUXgfiHR7rrT0FLgUxP+mlIPNQrrISLrEuAeq9iqMMvNejXBvwVFqFVJbqXvSREJN8NdarOa/+dvSUj62jNTYgJDESqW4dgXwEhsSqR2Z0oVc6UWmcCNRuZCrnKi0btRaFzqDG5PFj9eXS3F5JeWRWsojVbS1tXLs+BFO9XXTdaqLU32n6L1wmr7LPZy9fJL+qz2cvdRN75VT9F7ppv9qD31Xe+i90s3Zaz2cuXqS3isnOXWxi5MXjnK8v1OoHfZ3curiCY6dPcKxs0c40tPO0bNHONZ3jGO9R+m9fIqT507Qc+k07Udb6O3r4tKVHm7e6qe1tRqL3YRcLaewKEw4bMeTacNuM6Ex6NGYDNg8dhoP1BJpqKTlaBstnS1UtVTRfKiWhvYIzYdqqG2vpP1YI1UtEaqbKymrzMPlz8TldmKxmNBq1ZhMBgxGHRabCZVahUopx2qz4AkEUGvVODOtmK0m7G4HepNR+A+C0YDcoBcukw6lSYfGqsXhM1NQ6qGtNYsDbT5q6xw0NWfS3RXmSIeTmxfr6D9UxuWqLB4UWXmRL2OuVs5Sk5rNg2YWakXM16lYPehgtk7L8kE/s21BnuWrGSrWMF6jYyCiZrbDS6KniMkWO9FaBRNVacQiImbrpczUyxmvSuex+//h6ywV0YiFxVYnq50+purlzNSreBr6HQOFCl4XylhosTJZryVx0M5ERMJEjYorYTFN5jTO5Fuotoq4XmGmNyin2/l7Juu0zNTKmK2UM1kiZq5CwVBWBtNlOlaarSSajcwWqxnyZDCTb2AyW89ckZlRj5ioR8GwRc6QWcmAUcVrk4ZBs4Yhq54hq4Fxl5Uhq44xp/BxvbKAMZeV+fwgM7lBoiEvqzXlTPjcjHkdzBTksFhWyXyqprhY3cBidQPxmiYWIo0s1bcSrW7keWMLr3uPs/DkDl/fvcrF3pP4HA4UYimKDBGGDDFtbh/xM+dYP3OFZO81FnpvsHT+FvHL90hevMvqhfusXbxP4sxt4r3XWT55hbkTF5g5cY65k5eY77nEfO9FFnqvsXT+NvHz99i48jmr1x6RvP6Y9RtPWL/9BVv3n7L26XM2Hg2x9vkAiQcv2f5ilHcp6fzWk1E2Hg2z9XiEzcdjbD+e4O3TGO+fTvH2q0nev5zl28FlvhtZ5vvROD9OrvHT1AY/TG7ww+Qa70aX+Da2zvez27wfW+G76Brvx5O8GV3mzdgy72JJ3kQTvI8l+XZmg+9m37A1scqb2Abb0TWSw3O8iSXYiC6zNZZkfXSZregqO1ObvJneZGdmna2JOFsTSTYnVkkOLbI2ssTmeJytiQTv5tbZnhIeb4wukxwSQFZySHjetbEF1sYWWB9fZDsWJzkyz85knHezCZKDQrorMTSb8nQJrqvk0IKw2JgCRKsj80IC7OUk8ddTJAcXWH41R2JQ+FnWx+K8ndlie3qDzdgm27FNNiaSbEwINcqd6W1WJ1ZJjsdZjSZJTiR4G3/P5twOm9MbrE0mWYslSYwtsD4VZ2N6VZDLx9bYnt9hY2qDxNgSiZEFtue2eB//hq2pLd7MbrIzu86HxR02J5MCwBuYJjE4T3JwgcTgAvHXc8LvMLTA6tAca8OLxIfmBK/ZwBxb0RW2p5OsTwnX0vgKsaFpntz/imOHz1KQ14jHV4nTU47dXYnZUYzJWYLNW4o7XIUvrwG7vxKrpxx7IILRU47FX05mdhXu3BqCJU34i+oJldSTVdZAuLyRorpWSurrqW6sp7C8kNKqAvKKc/CFPYRzvGTl+CgpDXPrRg+DQ49oP1jD85efc7iziRu3L/DFs3ucPn2Ex5/do62ljraWOnq7j3H/7k2uXj7Pub4ebt68RXd3L6dO9tHWfpKDh3tpaTnMw0cvePv+j/zzP/+NP//8P/nzX/433//0d95/+BOvXo3T1dVL19E+rl//lPMXrnLtylWmp+b529/+F3/5y//ib3//D37+8//Ll1+9YHhwhMX5OPMLawyMLfH50xhHe29T19ZNWV0bgbwS/DlF2AMhTC4/ZlcAVygbo92JwZqJzio4tpQ6CwqtEZ0lk7oDXXT336Sx9RAjo5M8ePAlDz57wldfPmFlcZ6//vxn4ok14qtvePF6gr7zV6iub+HAoW6c/pyUiF2LWKFEpTOiNVrQ6sxYM92odHqUapVQJ9QKNUSxUolYpkQsV6HUGTFaHamElp7swlz0VqHCqDcaUWmFqqNUqUKh1aDS67HY7RitFvRmKzqzFbXRiFIvJLpkah1KnQmlxogyleCyO33YnB4yvUE0BjMWpxudxYBOb0JncmByhHGFStBaQujNYXSWABqTF5s3F53Fic3lx+YMYbb7KCqP4A3kYnP5qGtso6CoBJPBiNVsRatRo1Yr0evVGI06bFYzBoMBvV5PwOfHarag1Wnx+fzk5uYTCmVzrKuLUI6fnMJszFYTDmcmDrcPs8WB1WansbGR/PwCWlo7OHX2PC8GR3k1HiO2sMaNe19xrPsqL1/PMh79CLg+no/n4/l4/iGOWB2o2QUiSl0QqSaAWBkUAJc6iFgVJl3hQ6TyIVKGyNAIMEii8iNVB1AYspHrwih0YRT6bNTmfNSmArSWQnS2QnS2fEyZJVg95bizG/DmNeLPbySY20heWTuerDqsnnJMnlLcWVXYAlU4AjUEchrw5dRh9VdhcJRgcBSnElplGBwlGDNLMTsr0VqL0FkK0JjyURpyBe+XNiQ4wNRCQkusCiJSeEmTuclQeBArPaQr3GTI3OyXOBEpPCm4JSRy9qXW49JFxpR/SIAVGWLDHijYJ9HtVQ4F71UKdEkM7Jfo96qIgptLeCys1RlS9wj1NaG+aPoVdoh1pEv0qUSOYS9pky6zoND69yCPALICSFR+ZJogCn02Ml0YmUYAduLUayRSeBAp3Mh1IRQGASwJ4vxA6nFwbzBApPIh04URpeCVWC28xlJ1aO81l6iCiJTCvVKtcJ9cn41UG0KmDQrOMvXuqmYo9byBVKXVn3oswCqZJigkxpQ+xAoPIqVnD7alKZzCR7mTdKng3xJqhHbhSqWnhJTVbqrK/Jukk4U0SQpaSQUv1W7CTkjW/dZnZth7rfde071knZF9Yi3pol+XMXfTe/tFWtJE2pRXTUd6urCYmS759bl3gZPw/jHtDRNkSAwpt1oqXSU1kLbrvhKbUr+HMfV+EN4z6WL9fwda6Rr2Z2hIl2hTgwZ6xGI9EqkRqdyKXGlDpnQiUwpLhhq9B40+gNmShd4SxurIw+EqItOXT6YnB28ol6zcAmrqajh4tIPu3uP0Xujh3OU+Lt06z+Vb/Zy/1sOFG2e4eOsc/dd6OH+9h/6rp7hwo5eLN8/sXeev99B/o4e+66c5c7WH3ms9nLx4gq6+Tg6d7uDQ6Q7aT7TRdrydpqMtNBxqpPloIwe62jjU1cqZvqOc7DlC14l2Tp7soL29lvySMMXleRw63Epzax2dx9q4c+8KpZFyrA47bpeJxup8zHoNgYCbYG4u7qwgrqCbhvZaGg/UUtdeQ01LhIb2ato666lvL6flUISGjkrqOqopqMolvzSb3MIsMl025HI5MqkEqVSaqiKKSEtPIz1DRNr+/YglIrz+AAqNCp1Og8NqwmQxo9KokWs1qC1mFAYTCoMBuUGD0qRHa9Ght2kJF3ipa8rnVE89xzpDnO0J09cT5taVPJ5+VsuXd+s5czCX2x1l3M4380WWlMFcCbFSCcs1EpbqZCw365iuUhKLqHidK+VpQMyLPDmvSjS8qraxfDSH2YMehiNqphqkxBqkxOo0TFSLmKyWMt0sY7hCxUhtkPmOfBaPZDPX7iRWJ2GqTs5ElYZnORlEa40kDmcy26RgqUXJbIOExWYda2dKOeNNp0j+OwKyfRyy/Y4b2VJibVaWmnXMN6lZaFCx3KphskjERLGI+Vod8QNWZioULJQZWKgws1TtYK0+i8l8I6N+MQOZv2PMLSPqNTFoVjNoURP1WBi06Jhw2Ri2aBixaRi2mRk2mxh3GRn1WJjwW4n5bYxkGhn1Wpjw24kGHEwEnExlZ7NYWsVsWYSFqnoWq+tZrG5grqKe6cpaxuqb+KK9nbGb54l9+Qm3L/TSUFmGTqFEIZGgyMggpFIzdqqXld7zrJ4+T/zkBZbOXGex/zaL5++SvPwpifN3iPffYKXvOsn+OyT67hI/c5OFnsss9F5jsf828+fvsHjxPkuXPmHl2mckrn3O6o1HrN/6ku07X/H28xe8+ewFOw9esvNomJ0vx9n5aoKdx6O8exrl/bNJvns5xdbjIbafDPPh2TRvvprk/fNZvhtY4sOLOd6/mufD6wXeD8zx42icb4YW+XZkhW/G4nw/meT96ALvR5f4fnKd7yaS/DCzxc7QEm9HFnkfjfMmmuDDzAY/Lr3jp+Vv+GHhHTuTq3uQamN8ke2JZd5Nr/N+eovt6Bpvp7Z5O7PNdmyd7ak1tqNrrI3F2Z7cYH00zvpYnNXRJZYGptiaSbA1ucL6xCI7U6usjc6zObHI6ug862OLbEVX2Iqu8GZmja3pNd5MrbEVXeGbxU0SQzMsv5ogOTzLxvgSS6+jrAzESKRWB5Mj82yMJVgbXWJ1bJ7VoTnBxTW8zGZsU/CBDQpLitvRNTajq+zEttic3GBzapPt6W22pzfYmIizPr7Cm+k1YbFwIsnm3BbbCztsTK2yEUuyMbUqpLkmlomPzLE2tsjmZIKN6K4fa5r1iUU2YnG+XfnA6licnclVwbU1vEhySFh+TAzMsvxyipWXcyy/nCbxcorkqxkSr2ZIvppmfWSJ+PCsAO9GFkmOL7E+v8381AZjw4tcvviQ8vJDBLNq8AWrMTuKMdjzsblK8ISrcIer8eVW48mpxhmMYA9WYfKUYXSXYA1WYA9X4smrIbu8ldxIB1kVbYTKmgiW1JBdWkNZYz0NHe20HWunoaWWYNBFKNtFY0uEqtpiPnt4l3MXT3Lvk4sMDD5kePwZd+5f4+XAM55+/YSW1npO93Zy5GALZ0+d4PTxI3QfO8yjB/e5euk8V6+c5+tnX3Ht2h06Dp0mUtVGa2sXRw72cO7CHd5+9xe++/EXfvzDv/H+mz/z6lWUO3c+p6/vOocOnebMmSu8eDHBj3/4VwZHZ2htO0h0Yoa//cv/4Zd/+T/89Zf/5Jdf/oNYbJGHnz/j0wfPaGnvprblGE0He4k0HiGvvA5PuBCLx4fNE8LiCmB2BzA7vBhtTvQWOwZrJhqLDZXejNbkwGTz4PTn0Nl9gcPH+7l56z7Xb9ziYPsRigrzGRp8zS9//RvfffcNybVVOg52UF5ZxpGuE2QXlKDUGVCq1KjUOuRKLTKlFqlCg1JrwGpzIlMJi4Y6kwWlTo9YIUcsVyGSK5DJ1UiVaqQKJVKZAp3OiFSlQWs0oNKrkas1SJUapDIVCo0WhUaL1enE5Q+iMZnQmAyo9EYUenPKtWVAoRYujcGM1eFBrTOjUOrQaI0o1AYMZgdGmxOD1YnWaEFjsKC3ODA7w1i9eahNAdSGEHKdD50tiDEzjM7mxeYJo9BaUWqNGKwOgtmFhHILefDoS8K5+WRmurBa7RiNRsxWC2qVAr1OiV6rIz83F4VChsNux2KxYDDoOXjwMOGsPPQmG+HsXHxhD03tdeQUZmO128jKy8PlDaHXG7DZLJSUlNB64ABdJ3t4/PQ5A5MxppdWGRifo/vUDe7ce8GLV9MfAdfH8/F8PB/PP8IRJPM+FPrgHnSQqkNI1FmIlf5UssYnJG20OcgMuUjVIWQaAWjJ9WFkuiyUxmy0lmI0thIMrnIMrjIsvkocoRp8+U348hsIFbVg91dgD1Tgzaohq7gZZ7AaT1YdmeEqLO4SXKEq/LmNuELVWD2VGN2lmF3lOMONGF3ChLXJWYbWUozBUYLOVoTGnI/KkI1UExAgSQoAiVSCJyxd4SVd7hQqazLBMZaWcjWlyRwpt1LKp5QCGftFKaiRqgruS4GQ34uEFNbvRKpUkmY3oSPck5Zan9sn1gkJr9264m49bS8FpN+rmGWk1vf2S4S/y5AKbiahuiaIzXcdV7tpLJnWj8GejzGzEJUxB4U+C7kujFQTTIEkLxK1D5UxOwXBQki1gb0E1u44gFQbTCXZAkLiSpMl3KPy7C0hCoJ4Iakn0QRSSS5/al3Tm7p8e2mwdIWTdKVTEMQrXGTIXaTLXGTIUsuMMtveMmK6PJM0qYt0aapyKBVSWPtSfiwhubRb/TOxXyT8e2fs/htKzezfTVSJBE+ZAIZ+hUwiiZH96Vr27cr6M7TsS1eyL0O15z3bl6YWElGi1JJlunIvIbV/9750DWkiDWkitQCyUpXV/an0lJCc0qdqg6n0n0ifgmOpeqv4txVXAYAK6UBhcVP48y6AE+7NEOtT8ncdIpEWiUSHWKxFJjcikZmQKSxo9S5UajsqpRWHLYDN5scfKsDlzaKosJzsrCLCWfnk5BaRk1tEUVklxeVl1DbV0X7kAN29Jzh78TSXr/Vz8epp+i+f5NKts1y82celW/1cvt3H9fuXuHLnHJdunuHSrbOcv9Er1A5J6Bt8AAAgAElEQVQvHaPnUhenLxzh9MVjnL12ip7LJzl16RQnzp/gUE8nB08foaXrAE1HW2nsbKG8uYrShgpK6yuItNTQffYEVY1VNLc3cOBwK81t9ZSWF1ETyefM4UquHa/hbGcdfo8Dg0lPWWUx7QebOXvuLA6Pl1BOGK/dwIHKXAqy/eSEfYTysiitK6emrZr6gzVEmiupbC6jsaOahvYIDe2VtBypofVIHQ1t1UTqKsgt8NHcUELYa8JqUCMVS9BqNWh1CvLyc0kXpZOWtp+0tHSUSgUKuRSFXIzJokevN2I26FEqlajUWnRmM0q9HolWg0yjQmHSYnTasXtcqE0arB4LWUU+iiM+jnfl8/jTGr74LMJXDyp49jDCs8/qeHL/AOePlXG5rYgHVV6e5qgZzBETK81gqV7CXHU6s5EMJsvSGC+W8CpXzkCJhVhLgLnOYobLtbwuzGCoOJ3pegkjESlTzVaiVTqGS2TE6hTMtNp4EbEyWmtiLCJjtFrGaGQfU3X7WTpkZKHDxLuzIeZaFSwfkDLfKGG+XspcnYLFDgcDrW5qDRnUOpQMtWcyc0BF/JCGWHUGq4cNLDaqiLfpmCjMYKFay0y1hoV6A5sH/Qzn7GfzoJelOgfjeRpmykwMh2XMFJiZ8Gl4bVYw7rQQ9TqIBd0MOwyMucwMWdWMWFVM+V2MWAwMW5Qky7JZKQ0z4jYy4TEzletlrbGC5fJcJrOcjAeczJVVMl9exWyp8HGxvJbp8momI7U8b2xk+GIPs1/c5ev7V+nr7sRpM6EUi1GkZ2ASizldUsyPD56w2n+V1bNXWO65xEr/HVYu3GPx4n3ilz9h5eJdFnuvsHzuJomL99i+8YS1C5+QOHeL5bO3WOi7xcLFe8xfvMfi5U9YuvYpqzeesHn3GZv3n7N57ylrd79g4+4XbH/ynK3PBtl+OMLmZ0O8eTzKm4cjvH0yxtunUX4cXOD91zG2Ho2x80WU9y9m+Pb1PO9fzPD2xSwfUv6t7wYX+WZonp+mNvh+MsmPk6u8GZrn24ll3o8u8814nJ+X3vNP05t8OxHn+6kNfpjb5sfFHX5cesu3s1u8i22yE11jM5pgZ2qNtzMbbEeTbI4neRNdZzu2zs6UkO7amBBAmPA4yfbEOuujQsprczzO+sQSm1MJ3kyvCgmw6Arb0RV2JuMpuLXMxsQ8a+PzbMVW2JpO8m5mg7fTq2xNJlkfmWdtdJ63swlWR+ZZej1BYmQulcpaZm1shbWxJOvjAqBaHV5kdXiZtZFEKqG1xvr4KhuTqyTGltmZ2mBtLMnW5Do705u8m3sjfJ/oMm/mNtmMJlgbWxZg3dwGW/ObbM9u8W7xLavROJuTcVYGpkgOzpIcnBEqloMzrI8tkByaZT22zPa0UM98N7vN2tgyyeE5ksMLxAfmiA/MsvxakOTHB+ZIDswQfzlFYmBecG1NJdiaTpIcXyY+NM/80DwDTyd49HiM5vazeEPVOLwVuP01ZPojGOz52L1luIMRAW5lVWILlmPxlWF0l2P2VmL1V2ILVRIobsZf1EhORRtZ5W1kVbSQVdFKbmULJXV1tHS20XHiINlF2XiCbrwBJy63jdLSHI4cbWF6doSe3kP0neuisiqPM/3HuP3ZTS7evsSdT+9y+/4n9J49Q3NTA+f6e5mNTbC+ssZP3/+R6MQMt27e5v69uzx69JT+/ivU17dQE2mku7OHu9dvMfL8FZ/ef8irV2Ncv3Kb/r4rdB09w+GDpzl2rI9Dh3o4cvgUXz8b4Q9/+nf+8st/8cVXrygsKmN+LsEvv/wnv/z9v/jnn/8n61v/xP3PvqaiqgmjxUUgp4j8shrCBZVkBgswOHwYHB7MHr8AtRzeVAXRLsAsuweLK4De5sbuDGFzBrE7fXhDeWQXVZKVX0J2TgH5hfmUFxfx1eNHDA68Ym52ips3rxMK+ghnB6morcLh8SJTaZEoFCjVahRKDTK5Grlai0ShRqnSoFAb0OnNgkxeo0eqVCHTaJCpdcg0GhQaLVKZAplCjkKtxuFwotUJa4lypQK5WoNCa0RtMKPWabHZbWj0OrQmMya7U4Braj0KrbCUqDPbkasNWJ1+3IEsnN4AtbW1uNwBtEaLkORy+9HbHOjMNgxmM0XFpRitTjL9uTjDJZgyc7HYs9FZw2gtYfS2ADqLkHzTWzIJ5xZgcXvJLSrFYLFTWVNPdn4R2Tl52Gw2jEYTBoMepVKO1WJAo1Zy+PBB9HoNarUSnU6HSq0kFM7G6w9jdbhwuQPk5GXRcaSBrPwQLlcmOXn5ZHr8aHVaTEYTrkwnRQVFHOk8QXfPWe5//pjnA8M8H4px/faXnD13nydPox8B18fz8Xw8H88/wtkFXIJMXIBVEk0IuS4XaWpRUKoVUlEKQw4yfR5KvVD5U5ny0Fjy0dvzBZ+WtxJ7oBZ7sBarpwpjZhlWTzk2bwU2XwXOYARfbh2ZgUo8WXW4w0J6y5NVg9lThjNcg81bQWawGqurAlNmBL29BIOjBJU5H6UxF7U5F4U5D5kmjEjhRaYNkiEXpPgihZd0qROpJoDTX026zE26TIB2GXIhtZUmd5OeSgalSezsE/0q6BYp7L86jsRC3Sstw5DyJFnYJzbuJbnSxCmwkbELxASQJawgatkv3l1YFNI9GVKjkMAR6UiXaJEoLHvQLEP6a2Ut/TfLiFKNG4nSg1TjQ6YJIteHkevDKMxZKMw5KC35yPThlO/Mj1glpKEkGv+eBF6m8aPQZSHX5wrVRLU/5cIKINGEUh41PyJVELE6mFrKzNzzXGUoXIKjK1WHFBxZwud3xfWCnH13idC2tyC4L3WliS38XmT4VYKeErBLVI7UvQLE2p+SqO8TG/n9HmhUsz9DJ1zpGvaladiXrvk1AfX/q+oJQErL/gxNCmRpUrBSJ6xSitQC3EpXsF+sRiQxCCkokY6MDGG5cl+acE+aSP3r1+3BLjX709XsS1eRlvHfK4L70zUpwJV6TUX6vbRXWob618ci9W9+bvXe9xFlCCkskdSISGJAJDMikhkxmn2oNA5kCisOe4iK8lo87jB2ewC7I4DXF6SgoJCCoiJKSotobqmntr6CAwebaGiuprGlmiOdbZw6c5gzfd30ne/m3OVeLt88z5VbZ7l6p4+L13vpu9TNxRu9XLl5lqt3+rly+yxX7p7l8s2zXLx9hnPXT3Pp5hn6r56k9/IJTl/q4sy1k3Rf6KT7fCenLhyjq7eD7r5Ojp/rpul4O1UH6oi01ZJbWUpOZREFVaXkV5WSW1FMQaSE4uoK6luaCGQFMOq1BP0usrP86A1qMjPtFAQ1vLhVx8yzHr6820t1pAi7w47VmYkvK4DKaEBjsWKy28nK9lNdU0BdQzmNreW0H2uk6WAD1a1VRJorqWuL0HSkhvoDVTQcqKDlUA0FZTn4Qm40GhlapZiSkIovLxTz8EwuBvnvkEqlmC1mHJ5MahsbUSjlKOQSZBIpCoUCh91CTaSQluZKvEEfGo0auVyKUqlM1UG0yDQaNCYjdn8AaWrdSmPSozFrcQYzcfmN1NR7uXOzlq8e1vHl5xU8eVDJV5/XMvziGE8+aed6fwNXu8p5dqyEZ2V6pqp1TFfKiZaJiRaLmCjKIFaawUhBBkNFOl6V2ZlpyGagSMVokZih/P1M1WqYbtIRazIwfSDE1zliJuvljFTJmDuUw9vz5cweNPK8QsRar5PV41ISXXpmO0xMN5sYi4iYrNzPYOH/TbRKwmCpiNEGI58Uabiar6XJImHlTCmLrQrmGqTMVUuZrZYzFRGz0CxnsVFJtFxFsjXA6uFMNo66STQbWGo0MROxMpitZrLEynK1l4UKF2M+FcNONQN2A69tBmaz/IxkGol6LAxZ1Yy5zWzVVDJmNzBs1xDzWRn3GFguzyKW7WY86GCrqYZoyMmo38pOewMz5ZXMR2pZqKhmPlLHYlU9s5X1jNQ38eXBdqbvX2Xm6QMeXDtPfjiATqlEKRajFYsps1lI3rrN2sWbbF25Q7zvKvOnLzDXc4Xp05eZ6r3CQt8N4pfusXTuFvFL90lc+5zEpU9Jnr8v+LnO32Pl8qesXH/E0rUHLF75lJVrn7Fx7xlbn7xg+/NXbD96zcanX7N29wmbnz5n45NXbH7yms3PBnnzeJQPX8f45sU0O08neP88yvuvY3z7Yo63X8V483ya7wcX+WFoie+Glvnu9Rw/DM3zx6lNfpxc5cfpdX6cXuef5tb5cUqoLH4XXeWb0UW+H1vhu4kVvo3G+XFuh39aec+f13/gT8lv+Wlhhx/n3/BmcpXvFrf5ZmGbN9OrfDO3zdbEKjtjcQEujcbZHE+yMZZgfWSJrYkEyeEFoWY3uJgCTUI9MDE0y9rIEsmR3dTWAhvjSySH51gfmycxPMXm5CKb0cU9Gf3GuADGdv+8FYuzEV1mdWKBjckE65MJIVU1kWRtLM76eIJkyhcWH1ggMbDE6ugKq6MrbETXWR2Lsza6zNroMutjcXamNviw+JbNaJLtqSTvF7d4t7TF6mSc90vbbMSSbM9tsDG1zmo0yepEnI2JOFvRZTajC2yPL+/VJ9fHFtmciLMRXWJjOiF83cQay6/mSI4ssza6xFoqwbU6Mk9iYIb4wCybEwk2J1cZ/2KUlbFFtmaSrMWWib4aZ/x5lLuXH3Gk4xz5hc1k+sqxuUtx+Ctw+quwe8oJZNcRym9I+Uoj2LxlZIYi2IOVmL3lOPwRHKEqPHm1hEqaCZU1Ea5oIlzeSH51G6HSarJKSmk/fpjjfUfp6GzEE3SR6bLx/7H3ns1R3e2e7plw6hipc1y9OuduSa1WaOWcc0SZICGRJTLGBIMxJhgMApQDyqEVCcZg42w/e++ZPbPP7DOf6DovVoOfXfMNnuKu+heo11qtbnh31e++fimpiRTlZ3Bwfzu3v7zM4NAhbt26yurqNE/GHnDkVC+VzRVUtzdS37GXY4Mnqaqpob//MN/cH2ZtfYsf3/3OLz/9C2/e/MnSygtGJxY4e/4KbW091FRVcf7UcVbmnzE9OsnDuw+4euFTTp84w4H9/fR0H+L00CWODpyms+0gXe0H6D94hIG+o9y49iVTU+u8fvMH0egrjhw+wdWrt/jzn/43G7u/cPH6MPWtvQRCEWxOH6LVhdOXgNXlx+ZJwOwKINg8WL0BzG4fbn8KFlcAwezC6gqgF+2ILi8muxvB4kAwOxBtLmwOJw6XE5vDjtvtwO0wkZeZwqVPz7EwO8Vnl87TUF9NQUEOwcQgqRmZ2NxuNAaDlLzS6tALJqx2J4LFjk4wYzRbEK0OTKINtV4CWQbRjNYkrSgKNhsmux2T1YFoc2CyWtGbRIxmC0azFb1JwGC3YXG70JpMqA0mnF4fFqcLm9eN6HCiM1nQm6wYTFYMZjsWpxe9aJUaEy2x1UuzFZfbh80VwJeYSiCUhjuQgGC1YnPYSY2kUVPfjNOfSEJaLoG0fGzeCIIlCcEeJpyWw6VLF+js6kC0uzHZvQg2F65gIqVVtfiTwqRnFuBLDJOekY3H4yYQCOD1ehEEg6QFMJtITk4imODFaNDh9XowGvWEw2FKyivw+BPw+hLJKyqg50AbeaV5pKanUVJaTiCYiMVmRRRFnE4nOTk5pKSkc+rMWc5+eplvHo/wdGaRR6NLXLz6NUeHPvsIuD7Ox/k4H+cfYZRaCXC9dyopTWmohVQ0QipacxoaIRm9OR29OR2DJYLoKcDiK8LiLSYxrZxgagWhrDoyS7tIymrAl1qJM1iG1VeEJ7mclNx6kjNrSEyvIRipISGjGldSMTZfHv5wJdZALq6EAmy+vA+rh6IzD6unCLOrEMGeg9GWjTEGuAy2dDRiWPIyaXzIND7i1X72qL3IdH7itVLKSWFIQq4NfGjHi1O72aNyE6/xxo6POKUr5ldy/dWyp4x5jlQWyeGkkuDMexgVp5TARZxCJF4mfFhVew9A9sgMyGItiNJKm1lqQvyQKBKJU4koNDb2qGNycKUZ2XsHk9qKXOtAofOjNCSgFSPozBlozRF0lnR0ljBacwoqczgGt1JQGVM/SOElqXtQErsbk1ALoVizTRiVIK0QSg2HUjnAe4Al0wSQ6wKSsF0jtSvKdF4UMZAl10qvy9RSU+P7JNYHaBVzWMUpLBLoi7nE9ihikFD+l6D/PYT6PwGVdM+ev0tO7ZHpJcAkN8bAkMAeuYBMaUImF4iT69kj18egky4Go6SzR2aIAUeDBB0VJun52HvukRvRGt3EKQTiZQLy2O94D7T2xIBXnMJIvEKIvaeWOLn0fLxCzx6ZIZbwku55n7SSKWLrhLGVRen7GlEoYomwGOSSKYX/eBQiGp0DveBEMLsxmByYbQGSU3JxusMEkyJk5+aTmpJKTm4WeQVZVNYUU99URm1DEV09jezrbaant5GD/a30H22n/0QXx04f5NjZXvqPdtF/vItjp3o5ca6fwfOHGDzfz9DFI5w8d4ihc/0Mnhvg+Lk+jp85QP9gDwND+zhwvJPDpyTPVv+pg/Se7KGjv422Qy20HmyksbuW1gMN7D3YSENXDfXdDRQ3lJFZlkt6YRZJ2WGKa8vIKS0kr7yE/LIi8koKiOTmkBBOwm1VcrTRzbFqIyfrHNQX+MhKSyAl0UZuxMbJ/hZOHO6msqIct8eL0+PCIJoQbBYCyQlEciOU1RTR3ddBQ2sd1c3ltPY0Ut1SSXlTCZXNFVS2lFPWkE9ZVQ7VjSWU1RaTmRtB0H5CkvU/0ZwhJ832X6hIktNe7MGslWEy6RCtFvRmE06fm1BKIolJfpx2MykpiaRGQoSTvZQUZWOxiLi9HsxWEYPRgFqjQ6ZSI1Npkal1yPUCaoOIzmLBEfCjs4qEIiE8SQ5CERs1DcmcO1fH/n0hTp3M5NrFQr68Vsyd61V8ea2Rc4MVfH6qnruHS3iyN5k7aRruJii4F5TxMFnJeJ6GqQIls6VGnhaYuJui536GlgeZWqYrXExWu5mosjFSrme6OcB4ucBEpZ7JSg2Lez2MlOvY6g8zWmfmX79qYrldy0qbifkmM9PVOmYqZcxV72G+Jo7xKh2Hnf+Za5lKxuscfFXmpCdsY+lAIRNlesYL45gtVzBXKWet1cB6h4GdfU7W9tpZaXax1RPku0MR5isNzBQKLNeFWK1LYarQyViGhekMO08SdAx7Ddx3idx3mfnGLjDsMPHYKfLEZ+VxwMFjv4eHdoERn5TiGg1aGAt7mYyEGEnxM5WWxFSKn4X8TJ4V5jFfXM58SQ1L5XXMl1WzVtvCs8paHrY2M31hkNnr55m6c53WmkpsohG9SolBocSpkvNZUz0bQ2d4efEaG4Pnmd53hIX+kywfPsPi4bPMDZxhbuAMyycvsTZ4mfWhy6yd/pyVwSusD11l5dgFlvrPsnziM5bPfs7SmausnP2c9bPX2bxwh82Lt9m5fI+tz+6yefkO0c9us37pNpuX77P92Tc8v/GEl7fG+PbuJC9vj/P662m++3qal3fHeH1vipd3JqS01vAi3w8v8v2jed4Nz/Pr+BrfPprlzdMFfpnb4fupKO9m1ng7vsS7qQ3ejq/zenSRd1OrvJ1c4/vZLV5PRXn7bJOfll7w2+prfl35lh8WnvNmbpfXs9u8nIqyNbbE9ugyW6OL7IwssDWyyIup9wL5VbZiLYrrw/OSP+rhM9YfL7AxIfmtok8XP4jmn8+ssT25xIvZNXYmV9iZWGZnepXd2TWeT6+wO7XK7vQG29NRdmY2eD4jSeA3x1bYHF9mY2yRzckoL2Z32Z3ZYXsiSnRsla3xDTbH11h9PM/akyXWH0krietPl1kZjkGvR3OsPppndXie6NNlaTVxQmpMXB9fYvvZJi/mn7M5LTUfro5ILYgbE+usPF0gOrLAzswaz2fWpPTZ6CIbIwtsjCyxPbHG9uwGLxd3paTYxDrRJ8tsj0XZeLrE6oMZVh8+Y+3RLCsPJlkZnmP56SKXBz9l6tEUT++O8WxsjpHhaY4evkhlZTc+fxFOXz71rUdIy27EHy7FlVCAJ6kQX7iYhNQygimlJEQq8IRLcIVKcIaKcYaK8EcqSMyuIZxfT3pJIxkljWSV15FRUk44p5is4hLKGyqpaqyiqr6clHQ/tXUF5OWlUl6ey5kzRzl5rJ87N67x6N4teroaODqwnxu3rtE31E95UyXJOelkFeWTlplBU1Mbs/PrRKMveP78e96++503b//g7ds/eP7yZ+58Pcbg6ctUVtUxNDjEztYWb16/4s/ffufl7kvOnj7H4UPH6T14lN4DJzh48Dgd7fs50NPP6NNZJsbnefLNU+7dusfYyBRPHo3z4P5Tzp+7xLmzFzh38Tpf3h7j2Omb5JU2YbS60AkigtmO0exEdPgwOXwIdqkFUXC4MLs8mJweRJsfg8khgSDRJqWgzDYMohWb20coOUxmZjahUAKNDdVUlefz9Z3rnDrRz5c3PmV5eZ7a2mpycrLIz07n2PEjpGVmoDeJ6A0CGp02ltISMYpWCWKZbQhWOyarBZ0gIprtaI0CGp1BSm8ZjOiNRswWG3rBgMVmQzTbMQomdEbputYoYrTY0JhM6ExSk6JGEDBaLJJc3mrBYLFisDnRW+wYLXYMVkdsRdEaOxZMTjfBlDRyiipIzysnOSsffzgNh8+N2WbB5fXgSwrjSgjhT47gCKbiSc7GGcxBtKdh90boaGvl1++3uP7FZ4gONzZ3ENHuoaaxiczCYvzhNEqrGgiEUrC7fVjtNmw2G0aTAVEUEU1GnDYLXq8Xh92KKJgwmQQEwYAgCpSWV2JxePD4Qri8QVLSwoTSknD63Hh9fnJyC3G4XJhFAZfTQWZGOsnJyXT37Of40Bm+vHuf9Rff8XB0jltfj3Ht5sOPgOvjfJyP83H+EUYrhj4kuFRCCK2YgtaUisESkQTxtkxEVzauYDEOfzH+tGqsgSJcSRVkFbWSlttIQkYdnpRqvOFqnImlOBNKcCeW4U+rIlLYQlpeI4mRGpKz60nKrCEpUvN3q4llBFMrsCcUYfUWIDiy0FozEex5GKyZCLZMBHsOOpuUQFIYEpHpJLgVr3YTr/FIK27aWGueLkGCOPok5NqEGOTyEq/2EKfxEK/xIdP4kWkDyNR+CdS89ztpXJKQPNaguEfpkGTwMWF3vFKSx3/wL8lNyGSSC0mmEJGrLNLr78XjCkkgH6cwE6d673sSP7Qmxqn+AlwKnRu1kIDTn4XoSkNnSUFwRDC5cxHsORjsGWjEMBoxhFpIRGYMSi2EhoTYqmFYSnAZEpDrAx8aDNXGJFSG2P+vMeZSMwRR6BNjKaz3wM+DTOMm/v2/g8aJTOtCpnYRr3QQp7JLbjK1nT1y6XPHxaTocpU9toYpfTeVzsEnchOfKExSK6RMYE+8BIMkuKTjk3hdDGDpYq/piZO/T1dpY7BKuucTmZZP4nXSazIDe+Q64hQS9IqT6/hEpouBJj3xcmMsZSUlrOIVsbXE2ApgvEJKdH0SW0GU2i0F5DGnlfwDeItBOIXhL+glN3z4THvkuhjs0qE12BCtPgnCxZ6VKURkSpOUxIqtosYrjKhUFpQaKwqViEwloNKaUalMaHQmNDoLOqMD0e7F5vRSWdtIclqE5PRUMnKziORkUlxWQFVtCU17q2jrqaP7YCP7+po4cLiF3qOtHDrWycCJLo4NdXHsdDdHhjo4fLKNgcEOjpzex9FT3RwdOsDRU/ulc6aHY6cPcOzsQY6e3s+RwR76T3QzMNjBoZOd7DvcTHd/M92H99LR20JzTyNdA210DbTT0F1P1d5yaturqO+qpa69kvr2Shq6aqlpr6awrohwfhqh7BTS89MpKIiQl5VMbthKQYpIbiRAakYKmTmp9LWEGTkTYvKklbGTAc705JGV5iMp5MUfdFFaXkRpZQnpmdlY7Dbyi3LJyEknkhuhoCyfhrZa2g+00tjZSFN7I3V7K2npbqR1XzN17TVU1JdS21JJYXEm2al+ciIhEkIBAn4XZZlGvjnpZ/lTHyfqLKS7VIiaPTjMegJ+G06PC4vXgyPoJxAK4gt68PtdBIJOEkNeHG4LHo8Du81CRlYmLo8Ls0XEYrWj0umRq3US4NIYkGsMqA0mPKEQRocVk8tMdlEW7kSRcMRORU2YxqZkKsrt7Ov08cWlAr66WsTt65V8+XkdF05XcvF4NU8+7eBeayY3wiJ3/Dru+pQ8SlExU6TmWYXAZKGOpzkGZsvtfJOp416qloXWZCYqRObqRJZanMxWGxkr1TBbq2WmTsto6SfMN5uYqtLwrEHHXF08C7VKlpv0fHcswvJeC6stKubrFNwv0XPEH8+jcjvLrTbu17j5rD6D+1VuFpuNrLSqiLap2ezUsbnPzO4hDxs9Vp73JbPWbifa5mC5ycxyrZG5EpHpUhszFTZW6r3Ml/l56FczFtQz7Ddy2qxlv1HNFbeFrx0iD2wCcxkhlgoyeOS08cBqZCLkYyUnwhO/gycJHsbTQkxlpDGVnsJScT4LpSXMFRUzm1/KdG4p03klzBaV86yiji8L87nd08rklTPM3L7Knc8uEA76MGo1GDRaBLmChuQQa6dOs9J/nN2hC6weHmKu7wTLh88w13uSxf4zLB05w/zh8ywel4TzG2evsX76CtEz11geusza0KcsHz3P0uBlVs9eZ/nsNRZPSwmu9bNfEj1/i+j5r4iev8XauZusX/yK7Stfs335AS8+f8zOtWFefDnCy7tjvLw9wqs7E3x3f4Zv703x6s4Er7+e5fWDWd4Oz/PD8AK/jK7y8+gav01v8MPIEi/uz/Dq8TO+fTrP95PL/Dq3xU/TUX6YWObbp894O7HEb4sv+HX5Nb8sf8u7uZ3Y2ebH+R1+nN/lzcwG306t83x8mZ3xNXbHV9geXWTryRzRhzNsj0rerM1YOmnryRIbT+clZ9fIMtsTa+zObvLymdSo+HI2ymiihIIAACAASURBVPOZVV7Pb/JqboMXs+tsTywSHX3G1tQKu7NRdmfX2J6UXFw7s9uSj2t6k52ZLbYnouxMrEvJr+F5NkaW2JneZGNinehYlOholI3RJVYfL7AyvEB0eFmCayNrbIyusTGyytrwIutPltl8usrGyBqvl75la2qDrckou3PP2Z7ZZXNqi63pTZ7PPSc6sUl0fI31sXUWHy8SHVtlc3KVjQnJL7YxusT25ArRkSUWHs2yNbXO+tgyq08W2BpfZf3xIkv3n7Fwd5L5O+M8uz3G+tNF1idXGP96lAdf3ObR7a/59Pw1bt8ep3fgPFl5jYTSqnEHCknJqMUVKCQpvZJgWhWupGLciUV4QkW4QoV4kovxhorxJkslPa5wEcFIFQlZVSTl1ZBa2EBqYT2phdWk5pWRU1xKWk6EYEoiBeX5FJRGSEiwk50VpK6mgOEHXzB04iANNaV8efMaZ8+cZ+TxKCOPHnLs2CHyCzIoLC+mpK6M9IIsfEmJ1DW0Mvx4hq3td7z67m98/+6fefP2T16/+YOXr35nc+sHZp9tcefuMKfPXOTK5avMzy3x4uV3vH79Ay+ev+bWrTv09PTS3NROc/Nehk6c4+KFKzx6OMLO9nf89vu/8etv/5Nffv5vvHv3Jz/98i/89tv/4MXLn5ifX+fu3Ufs6z1BdkE14cxiRLsXnWBGYxQwWZwYRAcGswO9xYHB6pCSWXYXRqsTvVW6pjGa0QoWzA43WsEc80d5SUqN0D9wmBODJzh27DBXr1zi0sUhbl6/yNGBHoaH75GVmYYoGrBazVy69BmffX4Dm9uNTjCh1QvoDNI6ogS3RGwuN4LVhsEstRrqBCNarR6lWoNGq8dktaI1GmIieQsGwYAgCBgFEZ1RQGswojOZ0AlmdCapHVEwWTCIZoxWKza3lNAyWB2YbE50Zit6ix2D2Y5BlMCdTrCgM1mwOD2Eswuo2dtFad1ewtnF+FLS8SUmYjRLn9Xh8eJKDOFNCuMKJONMSMERyMDizcDsSCeQXMiRgV7+9c8X3H9wQ2pptLow2jyU1TbgTU4hv6IObyiVhHA6/sQQVrsNQTSh1WkRRQGz2YTDbkWn01BdVYHJaMTpdGAyGzEYtQQTEwilRsjOLSKQkExDSwuZeRmEIym4fF6yc/Nxe7xYzBb8PjfpaWESgn4OHjxAe1cnF698zsj0PJPzazwZX+Tr4Y8Oro/zcT7Ox/mHGK0YKteaU9BZ0jFY0hDdGbiC+SSklOJJLMIbLic9r5GkSA2ecAXB9Bq8oXJ8yeV4Q6UE0msIZTXhT6vGG64kkFpFUqSWYGoFvnAZvnAZwdQykrNqSMlpIClSQyClikC4GldCGfZgCfZgCYIrF4M1C4M1E605HbUYQWNKQyumozWlojWnYPXmSikttR+Z2oVM45Egl9pDnMrNHrWDeI0XlSGIXCs5n2RqD3KNmziVg0+UDvaoXJJ3S+fDm1AQA1tSeiteKTXYxamkE690EKeUGhLjlbEUjlKMib1jKS6FiExuklr0lJaYRysmNte4kCntyNU2ZGrJrxWn+ssPFaeSJOZytRO1KRHBkYHJEUFvTcFoj6ARk1GLYVTGZFRGCVypYm2ISkMQhSGA0hCQ1gcNwb+cVzHAJX/v0DIEUceek9YOPSh1fmRaD/EaJ3Fqp/TdVRbiVdZYUk1kj1JEHmsI3KP8S5wfrxCQxWBWfMwbFacwfUhZSaDKyCexn93uZOJjEOv9nx/SVjFQJAEs7Ydr0tHGrmk+wCQpsRWDXXLjhwSXBKSMf7cKKMErmcL8F3iMObDiYo6195AyLrYiGC83fQBh/yE1FgNc8QojcQrDB+glk+uRKQyo1GaUahGZQkAec36pNHbkShGlyozO4EKltaHVWNHrrJhEJ3q9Fa3BjMXmxO314QsESUwOkxhKoqismPySPMpri6lqKKW+tZzWzipaOsrpOdjIwX4JZvUdb+PwUCdHhjo5PNjB4ZPtHB7s5PDJdo6e6uTIYAf9J/fSd2Iv/YMdHDrZTu+xFvqOdzAw1M2RUz0cOdXFkVM9HD29j8Onuug/tpe+o630D7Zz8FgbXYcaae9rpuVAPY3dtdS019HQU0dtezU1bdXUd9XR2F1LfWcV1a1ldB5oprG7nsrWCsqbSyltLKJ2bzWp6Qmc76/j4al8Jk8lMnPWz/0T6dSXp5OUHCAtSaAhT+TOyRI+25/L8X1VdDYXUZKXSFLATE5OGIfbTE5hNmlZqVTVl3Ogfx/hjDBFlYUS2OpupWlfC119HZTUFNCyr4HGrkZqWiqpKM6ksjibwnQfndl6evJNBO06bGYdLaV2nl1JIHrNzcS5VFKcSowaJQGfmXDYi8PrIJSVRTgnD384jDfgwyQa0GqV2B0iFquIwaDDLAp4fF7MVhtWq4hgFDAYRWRqHTK1nniVDrlaj8Zoxur2YHLZ0dtEwhkp2PwWfElWyiozOdhbyYF9WfTtT+HEQDJfXC7k5tVibl0r5/b1BinJdbGdr063cHtfCVezXdwM6riXqGA6X818pcBkvoypAjVjeWqeZut4mKZmutLOeLGSuRoDLw4ms9LiZrbaymyNnvlaNTMVMuaq5cxVylio3sNSfTxLNTJWG1R8fzyD6UYrE3UGvi6Qcz1TzsMKFxNVVlZaLGwcjjB6tIKjGRqWO42sdyrZ6NASbdfxqt/Nq34Pmz0iP57KYbXNxFqbjuheHevNZhbKTcyU6llutLDV5Gcyw8SzTCeTKQ6eBK2csxko/uS/UCLfwxFBwx27iWfpCQwHrAy7zdx3CEwm+XnkczIccPDA72Q0JZGxSArz+YXMFZQxlZ3PZF4McBWUMltYznRhGWM1dZwtyWfswgkmb5xn9NY1upvqsZlM6FVqjCo1Xo2am23trA0cJ9p7nJVDJ1jsO87iwBCrx86zfPQ8y0cvsnT8AmtD11g+eZn105+zcfY6m2evsXbmGs+OX2Ll9GVWhq6wdOoqq2c+Z/XMNdYu3CB6/hbr52+xfv5LVs/cZPXsDVbP3mDtwhdsfXaH7Sv32bn2iJ2rD9i9Mcx3d8fYvTnM2wezvH0wy6u7k7y+M8mbB8/4/uEcbx/OS+muB7O8G13hx6lVfhxb4/snK/w6E+Wn6XV+m9vm3fQG7ybX+GV2nR/Gl/hlZo3vp9b4YWaLd7PbvJvb4fvZbX54ts3b6Q3eTEd5PbXO27ktvpvd4MXUGs8nVtkZXWR3dJGdpwvsjK2wObJI9LHkw9oeW2N3aoPdiSibI8tsji6yPS6t9EVHF9gYnSM6MsPm6AIvZqO8Xtzh1cIOL59t8nw2you5bXZnN9l9tvEBcO3ObrIzvfEBQkVHllh/Msf2VJTtiVW2pqJsTW2wORFlY3yDzcl1Ka31ZIG1x0usjayyOSZ5wtZHV4iOSF6u9acrPJ/e4dXCK14uvOL5wiu2ZnaJjm1KUGtqk+3pXbamttmYjLI5tcX6+DrRcWktcnt2i63JDaJjq0THV1kfXWHp0Rxro8tER1aYvzfF5liU1UcLzN+bZP7eJMvfTLP0aJaFsQVuff4Vd764xddf3ubU8TPUNx4gp6gdX6gUuzcfV6AAd0IhofRqHAmF+JJL8KVU4E4uxZlYiCdcjCelEE9KMb6UUgKRShKzqwjlVZNSUEd6UT3h/AoyS6pJSMvDFUzG4QuQX5JDZ28zhWUZVFbnU1WdS9veSq5eGuT2zc+488UlujuauXD2DJcufcb9+w94+M1jbt38ioMH9lFZWUpucR7htDAur4eS8loWV77jxev/ztt3/5MXr//Gi1e/8ubNbzx7FuXmlw85OnCaz6/cIrq2za0v7/Do4Qh37z7i3v2njI0948GDJ5w8cYr9+3s5feo8Tx6P8fzF9/zy67/y6x//xq+//xu///Hv/PG3/81vf/wvfvr1v/HbH//Gr7//f3z/y/9ibvEV7V0D+JPSMZod6E1WVHoBrcEsrd5Z3egEK4LNJYEtmwvB5sFgkRJbmphsXa0X0ZusaI0iBsGCYLaSmZ9H/8kT9Pb1UldXx96WeqorCrj15WV2dtaZn5ti6Hg/zXWVNNXV0NvbR2VtA1l5BWgMRlQ6AzqDCb0gojWa0Jss6EULBlFEJ5rQixKcUum0qNRalCoNKq0eo9mCyiCgF60YRRui1YreaEJvFCQ4ZbJITi69AbPVitEsYhItGEUrglUCWWanG5vbi9HiQG+2ozPbEa0uQqkRTFYnos2J059ARkEZJbV7qWjuILOkGl84A3dCIna3B4PZimh34fQF8SQl40lMxu5Lwu4P4wxmoremYnVlIjpS2NvSwP/420vmZh/jT0pEZ7ZjtLpxBZKwePwkpGfjD6WSnpFDZlYWgWAAvV6PVqtGMBqx2yzY7VYMBj35eXlYzCbMFpFA0I9oNmF3OMgvKsPu8BJISCavoJDcolyy8rPxBvxYbDZCycnYrXYpDea0k54WJpKeQmd3D0dOnOTW/YeMzMwxNbfGg4+A6+N8nI/zcf4xRmtLLTc5MxAdWXhDpQRTy4nkNVBa001ydi2h7FpyS9tJiNTiTirDlVCCJ7GEhLRqEiI1BFIrSclrJJRVQ2KkiqRIFeGsWhLSKkhIryYhXWpNTMqsJSFSgytUhjOxAl+oBquvBKMjF501C5U5FbWQgkZMQy2mSrJzQxiFPhGZRhKea0xJEpDSxkTlao+0Zqj2SJJ4tQOZxo1OTERjDCJXu5Gp7cSrHcQppetxajsyjZs4tRuFVnouXu340FooUzskJ5fSKsEtlY04dazRLgZFZEozKp1dAj5yUyzpY41BrljrodaJXOdCoXYhV9uRqa3EKa1/154oskdpQaZyodB4URgSUOiDaM3JsRVDCVAp9H6UuqAEsnQS0JLrfMj1Xknmrnm/LugmTuUkTu0iXuOWVgp1HimFpXJJfiuNHZna9qFJME5lZY/aQrzifbOgiT2K9wkzE3GKGDRSSFAvPt4QSz4ZkKsEaXVP/l7KLrBHFgNBsdXCPXLJVSVTmIiLNxAnk5JVn8T/leCK+wCy9B/E75/8h1SX/j+kvD75ALp0H+6XPoe0vihT/rXm+L6RUv4eKsaSc1LLoYhMKSJTmIhXxlYUY9ffQ6/3bi6ZwiRdUxhRqU0IRhdypQm93opabUKhNCEITgwGOwaDG9Hsx2YPYLF7CQST8QWTCCSGSEwKkR7JID0jnaTkEKG0FDKyIpSU51FUmkttUwXNe6vp3NdAY3slzZ2VdB5sYN9AIwePNNF7tJmBE50SxDrVxZHT3QwMtsdOG0dPdTIw2MbhwXYOD3Vw6EQr+w83sf9wEz0DDXQP1NPT30DPQDMHj7bSd6KT/kHp9B5r48CRFvqO7+XgkWZ6Bpro7G2S4FVXLY09ddS211LVWkPL/hYaexpo6K6npq2SmrYKmnvqqG0to6GtkoaOKmraKihvKKKwOo/8inyKSrM53FnE01MpTJ1xMn3GzdOzqeytSSUhOYjTY8fntVCYnUzP3mqOdRdwsS+TK0dyON2XR09bMflFaTS119G1fy/1rdUMnOinsKKQ8roSaluqqW2rpaKhjNZ9zezd10xSJJGsomwyc9PISQ2S4jLTWxpg5WyQlXM+jtT58Dn05GU6uHAwmYnPcthXbiHRI+B2mcnITCSSlUooEqFmbwfZxRU4AwFsTitWq4jRpMflcWB3WDFbBERRwO314PG58fkD6LRazBY7Sq0BeQxwKTUCGqMZ0eZCcDjRmARMTjtmrxWrz4Iv5CSvMIGmxhD9fdkcG4hw/nQen39WxFefV3D7eiX3bjby+aVmrlxo4f7nPXwxUMmN6gyuhwwMpyqYLtQwni9nqlDLbImByUI9TyJKpoo0TJdomCnTM1VhYK5aZCRPyXSpgqkyFRNlGmYqVcxVKFio1rDcoGK5RsFijZzJKj13i41cSIvnXr6C0TI9o6UGJst0LNYbmKrTM3YwnZ6IifvVZqKdIhudRjY7Bbb3CWx069nqNhLtEljr0LLeoSLarmej1cJSjYGlGhOrTSaWK2w8DqoZTTAx7Bd44DLywG3ivNNIlU5B5Sf/lS9EHQ/tAqMJdkZ8Np4EbAx7bNz3Onjos/MwwcmTZD/TeTnM5BQxlVXIk7QsHqZmMpKRy2gkm4msPEbzCrhTXcVQVTGTV88wcuMCZ44eIMnnQtDq0CpVmJVKmpKTWT4+xMahQVYPHmf1yGmiJy6wcvgM68fOs3b8ItHBy6yevMTq4BXmj11k4egF1gYvszZ0lcWTV5g/cVXycZ35grXT14me+YLNszdYO3udjfM32Tz/JZvnv2T97Besn/mctdPS6uLGxS+Inr/B1sU77F65z+6NYZ5/MczuF494cWuU77+e5vXX07y5O82b+zO8fTDLD48W+OHhHO+G5/llYo1fZzb4YXydn6Y2+GN+hz8WdvlxOsq7mU3ezWzy89wmP81u8G56lR9m1nk7vc4Pz7b4aeE5Py2+4M3MJu/mt3k3t8V3M1HezEb5dmaNzbE5Xk6t8e1MlG9nNvj22SZvF1/y7bNNXs6s83x6g53JKNHRRTbHVll/uiDJ5cdW2BpfZnN8kZ3JFbYmFtkaX2J7cpVX89u8fLbF85lNtiZW2Z5c4+XcDq8WnvNydosXz7Z5/myLF3O7bE2tszG2xs7kOjuTUbanNtie2JD8WGPrrI6usDa2zubkFmsja6w+XWHtyTKrT1aIjqyw9mSRladLREfX2JqQfFzPZ3Z5Pvuc53Mv2Z7dZWNqi9WRdZafrrL8dIXd2efszuyyMbHO9tQ20Yl11saW2ZreYGs6yvrYGutjq2xOrrM1scbK8DMWHz5jfXSFxYfzrD1ZYf3xEmtPF1kdXWL+yTRP7jzi3KkLXL/xFQOHT5OZVUlSchGuQCE2XwHuxGKcwWJcwULcyWV4wxU4EwrxhEtwhgpxh0twhorwppbgTy8mlFtNOK+GcEEdyfk1ZJTVk1XRQEFVDbnlRZTVVOD2+zGKFmxOGwUlWYTT/SQku2lpraCpsYTc3DSuXb1IcVEeh/v2ce3qZaJrW/z886+8+e57Xuy+5srlGxw/epwDB3opLM6jvq6KkqICQglJVFS10Dtwlicji8wvPWdsfIkrl29y8MAAZ059ytNH42xvfMvPP/4zz2ZXOXbiLFW1TVTUNDI4eI7mxr10tneztrrNTz/+jZ9++Sd+/f3/5fc//52fY8mt3//8d37789/59bd/5Zff/oWffv9vrGz8wBf3Jqio78Rq96EXJDilN1lRC2asHn/ML2VBsDgw2twINjdGqxutaEdtFNGLVvSCBZPFjs5owWRzYrI6cPiCFJSUc6D/MIeOHaW/v5fEoJ/e/W1srC+yu7PBo0ff0NFex9CR/Rwb6CU1JYzT7cMgmlHr9Wj0BvQGAaNoxmxzIIgWBFFaR9QKJjQGY2zNUEBjMKA1SO2HWkFAK5jQCiJqvQG9yYzGEGtQ1BswmC3oDAI6k4jT50cvmtCbRYxmqwSzRBuC3YUzkEAoNQOj2YHObIslt2wYLQ5sbh95xWWUN7ZS2dpNRkkVRfXNpOWXYvEECSSn4vT6sbg8uPwJuPxBfEnJpObkkRjJxZOUgScpC70lBb2YgtESJic7n9e7i7zYXSE5PSIJ+20eElMyET1eLP4ANref6tom2jq7SQolYxQENFo1glGL3WYhGPRj0OsIJSbh83owGHVYLCImQcBitRIKpyFanAQTw9TVN5FTmENeSS6RnAycbhdZ2bm4nG7MJhMJCQl43E78Phf1DU107zvA5es3eDwxzej0El8PT34EXB/n43ycj/OPMKIro9zqzcbhz8WbVEJyRjXFVZ2k5TYQyqwhs2QvqXnNBCN1UvIqrYpQRi2+lApCmTXklXWRU9xKRmEjocxqQlm1hLLqCaRUEEyrxplQgjOxFF9qFTZ/AUZHJkZ7jpTMsmSgMoZQGUPIdIHY+lwCcn0QuTaAQiclsd57s+R6fyxh5SRO5SZe5SFeJcnNlTovMo0Tpd4bc2q5iFc5iVNKgCteJaW44tQulHppvTFO5YgdmwSflNbYGp6U3IpX2YhX2olT2ZAp7R/a8mRKy18CcYUFmVLyZ8lUllhSy45C70apdaFUOyWvl9KCWuvkE7mJOJUVmcpGvNop+a40XpT6gJSyMkgpq3itl3itC5najVztQaH1ojUGiVP9tUIppc5sxMdAXHxMTi9J3G0S3FNakCmsMQAnCdDjVWKs4U+UgJb8PbiLwaEYtHvvoYqP+bDi4v/ONyXXxxxUxr/zj/39Kp9Bgk/vr8eee+/V+j8TXNoPya330OsDxIoBMOlZLfGx9cV4hZ44hZTgkitMxCtNkvNKaUYeg4hylbQ6+qHdUCEifw+3lNLaoFwpIpOLyBVm5DHBu1xlRa40o9bYUGosqNRWqblQI2A1u9GoBSwWB6LowGSy4fMFCIdTSY9EiGRlUFhcQHllEbUNFdQ1VtLaXk9VbQn1zVXUNpdTU19MZV0xVfUltHZU0NpRQdv+Gtq7a+g+1MD+gSYODDRy4EgT/Sf3cuhYMwODHfQda6f3WCuHTuyl70Qb/YPtHDrR+hfYOtlJ3/G99J9so/9kG/sPN9Hd30BXXw3d/fV09tbSebCBrt56+o510He8g74THew73Erzvjpa99fR0l1Ly4FaWvfX09BVQ2NXDdVtVRRUF1PWWEFpQynlTaXkV+dRXF9CSX0RNS1ltLRV0dpRQ1N7BbWtZdS3VZOaH8ETTsTm8+D12Yn4VfTUJHKkNY3u2jBNVenk5yUSjiTiTXSQGPKTkxOhpS6dnsYE+tuSuHymhcb6PDp6Wug+2Ma+vk7K68ro6u2k+1An9W01dB3qpLW7lfTcdEqqiymrKSOUHkInGPAl+HDYRZLsJk5W+omesbB7ycrclWpywm6cDoFwUKQi14tVVOJwiiSGPaRlhklMS6O4ponatv0kZWQTSEkiGPbj9tpJCidgc9kwGHWo1SpUKgUGowG73YrFakerM2Aw6tEJIjqjBblGj1InoBUsqLQCCrURhc6AxmRCazaitxux+6wkJjtp6yilvT2X3v3pHOmPMHQswo3LZdy9WcmdG2Xc+ryGq5/W88W1Dr682snNUy18VpbEjZCG6WIzjzPVPIoomS1SM1+qY67YwHSRkqkSHcOROEYKlCxU6pgpU/F1vo79jv/KXuH/4kGRlpH8eO6l/mdGC/cwWylntkrJ9bT/hyN+BUPJah4UahkvNTBSKDBVYWa2Ss+zWgNPGlw8PdHI4XQzK53JLDSZWd2rY6NLR7RTw1aXlq1uFdFOFeudKqLtBuZr9SzWCowXqqX3KTTz0KdhLNnBakUuj4MOJsMe7qQF2G830adTcsdm5L5d5J7dyLBT5IFdz9c2I08TfXzjtTOeGmAkJcjTlGTG0rMZzcjjQTiTJ+nZjEayGU/PZDQlwlepYTq9Vu4c3sfotQt8fvoIRTkRTDoNeqUKnVKJV6Piq7ZOtk6cJ9o3xFrfICv9Q2wNfsrm8Ytsn7jIxolP2Ry8zEL/WRYOn2Pl+EXWh66wfe4G2xdusn76OrPHLzM/eIX1M9fZPP05m6eusjV0leipK6ydusbm6WusnbzE5KEhFk5cYPnkpyyfvMTqqctsXrhJ9PxXbH16l5c3n/Lq1hi7N4Z5c3eC17cneHF7nFd3Jnh5e4x3D6f5cfgZb+5P8vLuOO+eLPLTeJR342t8P7bCL7Mb/DS7wY+zW/z0bItfF57z4/wW302s8m52jb9FX/Pb6it+W/uWHxZ3+XnlFe+WnvPnzjv+2HzL65k1fl5/zpvFTaa++oat8Xm+X3rOT7H7Xs9t88Pyc94u7vBm6TkvZjaJjsyxMbrMxsgK2xPrrI9IgvWVx89YGZ5hY2yBnckVNkaW2BhZZGNsiZ3JKBuj0lri86koL2a3eTm7w+7MJpuTa2xMrLM1tUF0bC2W5Npia2yL7cltNiY2Y8mtLTYnN9mZ3WVzcpuNsQ02x6JsjUeJjq6xMb7G2ugq0bEo66NrrD1d5tv5l2xPb7M7s8vm1Da7cy/Ymt1la3qLjektXsy/5MXMDruz22xPbbM5ucH6+Aobk1HWxpYlkDayzOb4Khtji6yNzLP8dI7o+AobE6tER5ZZf7LE2J2ntNd30Nm2j0OHTlJZvZeM3BrSchtwBoqweQqw+4uwB4uw+vKx+QuxJxRiC0rHkVCAO1yEJ7kQX1oJwcwKErOqSM6vITm/hpSCaglq1bZQUF1LbkUJmQVZFFbmk1OQgsMlpWAcLispqUFS05MIJHooKcunuqaCwqJC2traODU4xJvv3vLTTz/zz3/+K7/8/E989+YXFhe3ODV0jpqqSvJyc/n666/49eef+e71G8aejNLe2orP48bt8pKXU0BFeQ3VVQ1cv/Ylb7/7jR9/+u98/8O/8O3r37l77wm1Da2E0zOwubxkZuXR3NDMtSvX2dl5x5u3f7IR/ZbtrTe8+e4XXr3+lc2tNzx/8Y7Xb//Gt29+ZyX6nE+vfkFRRROh9BzsrgB6g4jGIKIzmjGIDrRGMzrRit5qxWCzY7Q4MNncWFwBzE4ferMdwe5GsLjQGs1oDCJaoxWTzYVgd+MOhghHMklOSSElLZnO9mYO9nRw7/YNZmdnONTXS152mCuXTjJ48hChUBJWm+MvqGUUcDrtJPjclBbmkRNJw++0YzWLuD1uDCYRlU6PXhAx2x2YrBYEsyiltEQT6lhxiVKr+wDB9CYLOoMRndGIzmBEoxcwWG1Y3B4Emx0hll5LDEdweAK4g0kIVqe0lmh1oBetCBY7Vref3NIq2noHqO85QGFdM5lllYRy8nEGwzi8QSxOD8npmXgSQtjcHixOB8kZmYQy80jJKiKQkktSWjaCNYzHm0VBQSnVVZVcuHCKy9c+JS0rB4c3EZs3iaT0HMzeACaPB9HupXlvF0kpaSSGwohmEZ1BS2FhbSVuigAAIABJREFUHla7BZfTgUGnxWQ0IQgCeoMem82K0WDA6fKSkZmL3eElnJJJOCWdltYGSqsLSc9Ox+Vx43Z78LjdmE0CDrsFp91CWkoySUkh2to6OHT0MF/d/4bphTUm51Y/Aq6P83E+zsf5R5hganl5KFKBO6kAb1IRadnVpGTV4Esuxh8uJSGjFn9KJclZtUTym8ku3ktGfiPJmbWEMipJzpDuT8qoJClSjT+lAldiCc5AMQ5/AZ6kUgKpVdgDhRjtWQi2LNSmFBQ6qfVQrvOhEcLEq70oDEHJo6Vxs0fplOCVxotc60Oh80tpq/cQJwa2ZGo3MpUTucoprRVqnMSrXVIKS+UiThXzSKlckhQ9lnSKV9ljCS27BH8+QCCrBLOU71v9JMAVr7DFROpm5GqbBFAUJmRKG0qNG7lKEtTHKWNeLZUdmdKKTGFBo3MiU5rRGlxSu6LKikztkL6Lwvbh98hUDmSqGLRSSUkrWezvcs1715XkA4tTWiSB+/vVSKWFOJUl9rOZPTEXmLRS+L7xUQJX79NN8QoTcbK/k73L/5K7/9UW+F4Ab5BAV/x7wXrMnyU3foBhcTJjzLUVA1XxeuJkeuJkOuJkeuIVMfAVr+WTeNWH9cNP4jR8Eq8lTqYhLl7LnnjdX+8fA1wfVgRleuJlkntLFkuLxcmNyOQmSTyvFJHHANf7NkOFWgKMCpUVpcosObEUZnR6B0qVGZXGikJpRq60otI50OicGAQ/OqMTUXRjNrsxm704HF5cDjfp6RESExMpKMyhtKSQsvJC9rbX09ndRPfBZjr2N9C1v559fc109TVyoL+FjgMNtHfX0nGgnp6+Jnr6GujubaDzYC3dvbX0HKplf38d+/vr2T/QQN/xVg4da6XveDOHTrTSf6KVQyfb2T/QzP6BBvYfbqD3WDO9x1roPd7KwaPN9J9o4+ipfRw60cHBo830Hmli36E69h9uZN9APV2H6unuraW7r4mu3gY69tfS2ddE18BeWvY1Ut1WRUNXPQ1d9dR3VdHUU0tjVxVtB+qp2ltKfnUhpQ3llNSX0tBRS3lDCflV+ZQ1ldLUXk1XTwMtrdW07K2gaW81NXvriBTn4EoO4Q2n4UhMwpeQSE5mMkc78jl3IINLhzIY7M0jIztIODNEYnKAUEoSqdlh2jtqOdLXyqcXj9Hd08y+vg6GzhzlwmenqWupITUrzMEj+6hqLKO0ppSswjySUpNx+9yYzSpy00T0Ohl2lwuH047PYaY1x8HCoI9X15OYOV9HfpIbo1GHaDYhmk3ojFq8fhdJqYmEMtKpae2gvqOXgsoGEtPTCGelkJgWxON34vK6sNlt6HQ6ZLJ44uM/QS6PQ6lWYDSasdpsWG0WjGYpQaDQGlBojSgMJrJyi1BqBRy+BNQmExqTiOC0YHKacfgtRLITqa3LZ29bLu3tafTuT+fUyTw+v1TKV58Xc+vzEr64XMW5oUo+vdjKvS8Pcv9iG8fzrHxV4mY438pwhoaZAhVzJUrmSlQ8K1Wz0uhgpkTDs0oNq3V6JqqM7HP83xxwy2l3abmeoWK+zsxUaTwL9Vqi7Xaelmr4Iv0TTid8wtclIo+L9UyU2RnOtfDyQBaT5Wamq83MtAZYPtfM/oiPseY0Vju8RLstbPYI7B60sL3PwEaPiZVuM/NdZhba7DyutPBltp6vCkQelDq4lSpw1avnaoKVIaeRmyle7mYncT43jUaNgrNWgRtOka88Vm66TNwJ2rnm0HHDIXDHaeah38VXNhMP/G4eJQcZi2TxTTiDe6FUHiSl8CQljcdJyXyTkMig187J4gxGPj3J+M3P6O9qxW4SMKjV6JQKjHIZbZkRNi9cZvfERTYPDbK67yjRgyfY6B9ivW+QzSNn2Rr8jLVjF1gZOMPG0bNsHTvPi/Nf/P/svWdTW4m6blv3Vp29GhBZOedIEjmDBAKERM4ZTDA4B5yz2zlicjDYYKIItttuh85r7XD2uefWOXV+0bgfJOje9yes8ls1CzElzymJb8PPOx52z95m+/QN1o9eZn74AitHz7N3/CLvjl5kq/8EgcOneX/2JoGT19g8cp6toxd4NXCSN0fPs3L8IqvHL7Fx6hrbF+7y9uoz3l1/zs61Z7y9NcHezQl2rz9j99Y4m7deMH/iJu9uP+fLo0l+fDjB+tUHbN9+yu79Kd4/W+LLizd8GVvhy4vXfJ5a5cvsJl/m1vh1aZuP02v8OPOGX5YC/LH6Az+/3uPLYoBf197yx9aP/D3wmR9fbfNpaYeNFwv88HKV37c+8GFxnZ/W3vLp9Q4f5jf4uLDJh4UtPi/v8vH1Du8Xt9iZfsPOzCob48tsTayGGgtfs/FiOdioGEp1rY8tsTH2mq3x12yOv2Z7eoPNqTV2ptfZm91kb36b3dkAOzNb7C4EePdyj3cv3/J28R27C3vszG8TmNkhMB04AFwbU5vsLOwSWNhhYybA1kyAwHSAjakNArMBtmY2CExvHgCuN8+Daa7NyXW2Z7YIzGzx7vV7dl+9ZW9xj93FXd6/fs/7V8F7bs8G2J3dYmdhk8DsFmuTb1gbCyXDnr9kfXyR109n2V3cYGcxwOLzBc4NnqLZ20B9VQuFhV6SU12YHUXYU0rRWArQWovQ293obMFDbS1EYcxFl1CEPqkYk9ONzVmGJc2DLaMER2YZaUVVZJTUklJYibOokvRiL6U1zdS2d9FzeIBCTzG++nJSMhPx+AqobSwlKcWExWrAbDFQUe7C5y+joCiPrNxsMrJzqa9vZX72Fb/98g/+/sd/8vnTb3z58g8COz/x6NksbW19pDtTqfFV8Oj+XR7cv8+7t5/5/ff/h08f/87G6jYjg4PkZ6dTkJWOw2okyWGhprqa69fuMju3xoNHk5w4dZ78/CIsVisKpRqdwYjbXcrRkWM8fzrO/Owqs9MrTE++5OXcMtPjs9y5c5+O9h76+0do6RwiJ78Ui8OJSm9EJFci12jQGExB2CNTIVVqEUrViGQqZCotSp0emdaAJTGVjDwX+W4vuW4v6fluHKm5COXBhkGhREG8RBV0WokVCMUy9EYDFeVuMtITuXTuJOPPnzA7M4W3opxkh4nDA634/WVo9FpkMgUymQKxRIZCoUSnlON153JhpIcbJ4cYaa+j0Gkn1W7CatIjkysQS6SIRRKkMgkisYi4uKB/SyKTIpFJiRUJiREKg4ktmYJ4sRSd3oRGbyBOLEEsUyLXGlAazMi0eqRKLWK5mpT0bJKcmejNDsRKDVK1DpFCjVSlQ2dxUFhRQ2PfCMVVTeSW+7FlZWFMcqI0mJEoNUiVGrQWKxqLDaXOgESlQKFWkZyVQ2JmAWk5xaRmpOMqdaM2pOMq9rKzNsObVy/o7uvE4/fi8VehMych19swJ6VhcKSgtyeg0pnJyi0ip6CIrKwstDolUrkIi8WMSilDIhIjihchEgaTW2JRPAqFFJVKjlanx+5IRK0xoNWZKCxw093TQUW1m4KSPExWCymp6WRmZmExm1Aq5OjUahxWG3q9jqKiQto7O7h++3teTM0zMffqG+D6Nt/m23ybf4YxJxaXJqZ7SMwoI6uwhjx3PRm5VTjSyrGmlGJPLSc1twq3tx1XRTuFnmaSM8swJxZjTS7BmVNFclYljvRyErOqsKdVoLcVoTbmI9PloDTmo7cXIVanEidzEiNJJlJoIzLefiA3j4y3ExEbAlZxpmCbYYyOyDgjkbFGBDH6UApr34+lDAKlOD2COG0I6gRB0L4IPWJfFB+lJiJGGwRW0Uoi9tNW0UoEUcrgmmC0GkGMirBIJWGRCgTRGiKi91NQWgSxmhC8UoWaDtUoNY5QGioIxgRR6mBaKlp1AKfC95NeUQoEoSbF8NAKYHjICxUepQjCqegQrIqUExZq3gsLwaqI0OsFMarg62JUwaTY/nP7Lqy/rEyGRUqDK4ZR0pCAPZjGEoSaHvd9UuGC4HpfuOAvrw2BqP0VxLAICZFREiKjgg2EQd+VmLDI0IqgQExYKN0VJhAGnVkRcYRFhJxZEfGER/y5WvjdQWIrnjBBXBByRQgJF8QeQK/9FFhEpOjA0bW/shguECOIkhAhEIfaDaVEREmJjAn6tiJD35sgVkVUrJqoODXRsSqiY9XExquJiVMRHatEqbYgkepRaixIZHq0ugRMlmSSUzJJy8whKzeXoqIiMrMyycnNxltZQrm3CG+li0q/i9oGD+2dfrr7aunsqaazp4aewQa6BmroGaqja7CG7sP7P+vpG2mid7iJvuFgCqt7qJaeoRq6hqrpGarh0OFaDh2uo3+4jv6jjfSN1NF7uJreoRq6h2roOVxPZ38V3UO1dA3W0tFfRddgDb0jjaHUVhMd/bV0DzXQM9xAR7+f9r5KugeraT/ko72/mo7eKtp6q2nuqqSm1UNVS9lBOivfW4DLX4K3oZzKpuDaYWOXn7b+OuraK3D5CskpySfbVUhFnRdvXRkVdWXUtHhp6ahmYKiD6toKausraG2tpqGtlmxXLtb0JAyJNnSJVuypCSQkmelvyedIWzJHWh101KVS5M6myFNIdZ0PX1UFOUV5nB49zshwN71ddZw+PcSJs8McPzXIydOHqWv2k5Ofga+6DF+1h4RECxazlux0B2pZHNlJYu4ez8ZpERAvFhMrjEevUZJsEHKkTMfsmQKO+lJxahXIpWJEcgnxEjFqgwqdWUt2QQ75ZeXUdQyQX+YnIS0Da6IVS4IRi8OEwWxArVOjUMkRiYQIIsMRCP5GRMTfiI4VYDJaEUkkiKUyxBIpUpWaOLGMyDgRkXFikpzZxMTLEcrUxMtVRImliNQqhEoJMoOCpAwrvlo3rvJMqmpzcLkMVFVZGR7I4tblYm5dLuLWJRcXz5RwbMTDresd3L3Zzu3zdVzsKOSC28yDAg0TOXEsuWNZKonklSeGN1VKVvwqXpbHsFQWy0ytjW67kDsFaga0/zd3CmVMuGNY8kUzVx7N08Io7mT8C9OeeBarVbysEPKyTMhEUTwThRJe+Q0sehW8rlGx0mZi+YiLjiwr9/xO1rvs7PTb2OjRs9xpZrrRwMU8IYedUZwvVTNaJOdYrozhbA29mQr60lR0JSlpsspwy6Pw60U0WiT05yfgdehxy+OoEEfhl8TQZ1LQrhPSn6yhx6agSRLLg9w0Rs0KzlnUXE0wMWrRctVq4YY9kZs2C99brdwxm7lvM3PBoKHNKOXRSA8vLh7n/vkTZCTaEcfGIImPRxgTg0Uu5P5AP1tnL7Nz4gKB4RNsDR5lZ+g4W/3HWe89wu7IKBsDp5hq7ud15zBr3YdZ7RrgTdcIO8cus3PqKq8GzrJ++nu2jl1ktXuEtc7DrLcPsNEzwubIWQJHr7B26DSbh0fZHDnP+rHLrJy8wsrJa7w5eZ03Z24QuPyIj/eD7Yk7NyZ4//00726OsXl9jFfXn7N5c5IP96f4/GiaD4+mePd4jo9ji7x9ssC75wt8evY66OQaW+bDs1d8GFvmw9gyHyeXeft8kfdjC/zw4hVfZjf4MrfOL4sBflve5Zflt/zy5h17U8vsTS7z+v4kgclFvi7v8PnVDj+tvOWnlbd8WNhk+8Uib6fe8OFlgB+X93i3sMnW+Cu2p9+wOb7C6rNF1sdeszmxGkxxTSyzOvaa1bFF1p4vhRJcy2xNvmF7ZiPYZDizzu7MOjtzm+zMbPFubo+duR22Z4Jpra2ZANuz2+zMbLI7v8fOTCCY5prdZnNmi82ZAHsvg6L4nYVd9l6+Y2t2m8D8DusT60Ff1uQ6y09f8+bZa9Yn3vB2fpvd2S0C0+u8e7VHYG6TvcUd3r16y9fNL/y4/om3i7vsLmyzM7dFYG6T9ckN1iaWWR1bYX1sie2ZFQIzr9maWWZl/CVnh0dpb+yj0d9GZkYJzoxSdOZcVIY89DY3GksRSnMBGmsRWmsRWmshamsROkcRFqcbR4YHe2YpCbllJOVUkpBTQVJeOamFfpxFlWR5qnBV1VNU6SO72EVrbxe1rfVk5qVidhjId2eRVZCKpyIXjzef1LQEklMSSExyUFpaQmlpCRnpGSQlpVBQUMTVyzf4+evf+fX3/87HH39nevoV5y7ewOtrID0jl+SEBFobatnd2mR1ZZ2JqQVevdpmbe09j+6Pc/PqfV48m2J9+Q0/vn/H/NQ4N69dpK+vm7raOjylFVgsNlQKBXazkeKifLKys7l85SpPn47zw/uf+Pvf/yd//PH/8vd//C9+//1/8Nvv/85vv/7B2723PHrwhKrqBhzJaZisCdiTnIgUCoRSGXKNFqPVjkSuOhCoS1VaZBo9UpU22Iao0mNOTCev1EtuiY8sl5eEzEJUpkTipKqgXD5eSky8GIk0uA5ns5opKMqlsaGa+hofa8svOXXiGFkZqTgdZkYGO6mv96LTqJCKhajkMrRaDRaTAaNaRlt1Cc9vnubqkS6Gmr20+l2U56eRYtMhEcUSGxeDXC7HmeDAYdJi1CmQSMSIJTJEEjESqYx4sRSRTEacSEysWIJUpkKm1CBW7Mvp1UiUOuQaAxKNHpFCg1xtwGRPIDUzB6XWhN7qQKLSItHoSMzIpsRfj7+9j7LGTtJdFZidmZiSnQgVaoRSBSqdAa3Jgt7uQKEzIFYokSpkqDRKUrJzyXeVUl1bwcVz9VTXlqE15dLS0sP7nXl+/2WL0Yun8TbUkJyTg0xrQajUE6/QoDI50NsTcCSnk+TMItGZgddXQV5+JlqtioQEB2qVAolYglgoQSoVYzQaMBoNmMw6DAYNKpWCrKxMDEYrBqOV/IJivP4y/HUeXBUF2JISsSYkkZqaQVJiImqlCrVSiU6jQaNRkZrqpLOrkxOnTjG3+Jq5xZVvgOvbfJtv823+GcaZXV6anucnu6iWnOJasl21OLN9JGf6SM6qJLOoluTsStLzqsjIq8aZU4ktpQRrkhuHs5zU3DqcOdVY0yrQJbgxJpUg02YhUWUSKwt5taRJQfl5vJUYsZ2IWFMoSaUnPDbooAquHYa8WrE6ImJ0QbgUo0EQHWwiFISSShExSsKj5AhiVEGnVNSfAvSwKEWo0U95cD4iWk5YpJTvBBIi9lNPITl6WKSMsND6XliUkrAoeTBVFa0iLEpJRKQitJaoICIq+O8EMfutiqE01V8BU7T84B7hUYpgQirqTxAVFrl/T3lIzK4gLFL2J/w6gFOh60UpCY+Uh+4XbGcMi1YG31vIjSX4y/3DIqWER0r5bn8NUCAkIiLkw4oQEyH4/zcXikIwKejUCoKn/XXAIEw68GMdrAuGxO8RsYQJ9mFWUAQfFjr/VzH8dxHxhIXvryDGB1NhUfvrivGh1NefSa2/JrYEkcHWRUG0NJQAE4UeSw5k9/vtiILQOuK+5D1erEeqsCBVWpDIDShUVmRKEyqtGZXWjCMljczcPArdJbjLyqhrqKe9q4XO7mb6hzroH2yjp6+F1o4aevqb6e1vpHewgUOH6xkcbmBgpIGBkXoGj9QzOFLP8LEWBo80cmi4jr7hOupbXTS2ualpKqZrqJ6uwaD7qm+kkZ7DdXQNVtPa66VrwE9br5euQ376BmvoGwquJXb2++g57GfwaCPdQzX0DtfTe7iejv5augbr6Oivpmuwlp7hJrqG6ukYqKG9z09br5+uwdqD5FbbIR8tPT5aen2099XS0u2nsauCuo4KfE1BGXxBeSHFlcX4m300ddXibymnptVHU08VNe2V1HX4cFcWke0qILfUTWl1JTVtDTR1N1HfUklnVy29fa0MHu7DX+Ohq7uezt5WalpqSM51Yk21obMb0VtNSFQKVBolZquWzJwk6pu8VNVV0thaw9Ublyj3leOp9OLxlXHk5DBHhjsZPTNMT18jF84f49jRfpqbKqn05JGebMKdn4pdLaI8Vc2FrkwaCnR40sTcGEqgLFtMvEhIrEiETC4jwWEkN0lPc3kqLeW5pFqN6FQyJDIJQrEIg1VPVmEmFfW1VDa142/uJSE9G4PdjMkabE40mnRodHrkKgWx8dGIRUIEgjBiYwRER0cSFxuFQqZALJYjlsiIE4qQKZXES2RExYkRxAiJjJUQHSshXqrEkZJJpEhKtExKvFxKvFqGQq/A4TSTlmclt9BOaXkqJR4btdVmLp9zc/tKCd9fdnH1bAGXRz1cvljL1SvNPLrfx9M7hzjT7eZUiY27hXIWSuN4VRLFojuK1z4ZS2USljxxvPLEM1Zl42SBmds5Eq5nxnPLbeCxS8ikS8DTnP/G84Jw5kujWKqI4ZVfxKI3hiVfHHPeeOb9KlYa7Sz4VMxWSpmsVjPTX0ylXc2hLDM3fVYulqo5kiuiyymhPkGK3yal3KHEn6Kku8hGvyeZ5hwTNRlGKtP0lKSoyLPJybWpybMqKbIr8Ocm4VDGkWmUkm5UkKQSUWSVU2SVUWiWkmeUUKiV0WBVUW0RU2+T0pdho9YgoVImpF0t57hDz5kEE6ctei6mWDmTk8K1Vh9PRoe5fXqY6tIiZMJ44mOiiY+OJi4qknyng7Gzp5k9McqT3iGmjx3nVnMz12rruN/SxoOWdiZ6B5nuPszt2k5muoZY6OxnoaOP+dYuFjsP8WbkFFPdR5gfOsfuhTvsnLrGzpHzBAZOsDMyytuz19g5epnAwBneHrvE+9Fb7Jz7ns0Ld9m6/IjNSw/YunSf9XN3WLv8kM3rz9m5Mcbb60/Zvf6IjVvjrN2ZInB/nh8eLfD1+TKfxl6z/XCejTuT/PDkJT8+nefz0yU+Ppzn67PX/PziNT+PL/PrzBqfx5f4MLbIjy8W+XHsJV8nl/kyvcrXmXV+W9zm16UAPy0G+HFug19e7fFlaZud6RV+Xt7h15W3fF0K8PPqHu9mV9kdm+OHydcEJl4TmFhh48UrNsaWWB1bYu35Mpsv3rA9vRZMZ02vszm1ysbUCttTq2yOrxCYWmVreo3A9HrwmFlje26dvbkN9hYC7C5ssze3S2Bmi53ZAFvTWwRmt4NAaybAztwOOyHgtT2/y9b0FlvTmwRmttl9+ZadhT22Z3fYmg2uF25ObbI5vUVgJsDG5Do78wF2FwLszm/zw9Jb3i/t8fPWF94u7fB+eYd3r9/ydmmXvZc77L3cIjC7yeb0GpvTa6xNvGFtYpmNFytsTb7m/etNdhffcH7kFOePnMVbUk9hYQ02ayGWhBI05gLUxgJ0Fhcaswu1uRC1vRCNtRBTogtHejlmZwmJOV4Sc8pIzvNiz/TgyPGQ7qojy1NPqstPnreBYn8DpbU1VDXXUFFbSmqWk7ziTPJd6WTlJmF1GMjMS8OcYMJoM5CRlY7ZasZutVBWUsbI0DG+v36PE8PHqfH7SUpwUF9Xz9NnE9x99IL+oaPk5hWRlJxMakoi3vJSbly+xKf3H/j9t39lZWWLppZu2lp6qK1upKe9i8nnk3z+9Au//PwffPnyr2xu7tLd001eYSFGoxmdWoPNYsJdkIvXXcDhgR6uXLnC8soGX778g68//Q/+8W//h9/++N/8/o//w+//+F/8/d//N7/9/h/88PEL9x48oaTMS76rhISUNHRGKxqdCWdmJnESOXEiGfEiOWKZGolcjc5iQWUwIVZoiJOriJNpEMr16O1OUrKLUZoSiVfoiJMGk7ZCqQKlQoNSqSIpMZGuznYujJ5koL+T0TPHuXXtMieGhyjMzsJhMVJb6SHRZkCtlJDqsJCbmozXXURGsgNXVjI3R0eYeXSV0/0tdNd48LmzyMtIIDXBjEwiRCiMRyoRk+ywku7QU1eay+mhTmxGDQqZFLlcjFgiRSiRESMUBf/jRCEPtjFKFUiVmqA7TB6Ed2K1HolahzUhBZlCS2lFJaVeP2KFFqFcjVJnwpGWRVaJl2JfPTkeH7aMXLT2JGR6YwiOqVHojFiTUzA5klBo9Cg0GuRqFfZEBwnJdrILsmhpq+Tc2UYe3u3A4ynBYHWRlFLMudGTzM2P03e4n/L6alLy8pDrLMTLtYjVejTmRJRmC5aEVEyOVEyOFKrr/LhL8rFYjKg1aowGHWKxGLFIEixykSnQarQolTIUChkymQiDwYDeYMZgNOFyl9DR3cKJU4do6azB5rCiN5qwWCxkZqSh02hRyKU47GbUKjlWq4XqGh/dPd08HZvg2cTUN8D1bb7Nt/k2/wzjzPaVOnO8JGdXkJrjJS2/ioy8Wgo9rWQXN5HjaiLX1UhWYTXObB+21FKM9mI0pnwM9mI0lgJ01iLk+mzE6gzi5EnEiBOJFjmIjLME2wzjzUTEGYiIDQrPI2L0hEXtS9y1B36oiFgNkfGGoKQ9SklElJLIWCVCiSEIgATSUHpI+l9a8fYBVrhAegCCgrBoP9EUfO67fR/UfhtgaDVvXz5+cC4qJFgXiENreqLget5B616ogS86mM7aT03tnz+AbQf3lR6s+oVHSoOgKXL/HjLCI+Wh34OfIyJyf6VQegDFgi2O8j8PwZ+erPC/rB4GGwxFfBfyVEVGiYMJKcF+Ykr4l0SULCR1F/O3CHFI6B5PxL4PKyKYtPozbfVn6ipMEEt4RAzhEbGEC+L4bh92HcAxIWGRwtB3KCUs4i/QLEJ8AKwiQimysBDICo8MPt5vL4yICvq+BFFSBNFSIqODq4iR0TKiY1TECbXEi/TECjXEizWIpUbkKhtqrQO1zo7OlITVkUZaZh65BYUUlrgoryynssZLc2cjg0d7GTjSw/CJPo6dGeDEmT5Onu3j7IVBToz2MXppmLOXBjlxupeTo70cO9PJ8bNdnDjbyYmzHRw73crIySaGjzcxfKyZwSONtHaXU9tUSGObm9rGQsp8mVTWFdDaWUHP4ToGRhroHa6jZ7Catj4vnX2VNHaU0tZdzqGhGvpHGjh0pIH+kQb6R2oZOt5M/9EGekIeru7BBjr76+jor6G9v5r2Q7U0d1fR0FlJa28VnYeqae2tpKWngubucuo7y2nuqabDjhadAAAgAElEQVSpr4qWnmrqO7zUdXip7/JT1+mjvN5NaZULt6+Q8toyaloqqWnzUtlYTlVzOTklWWS7s8ksyKTI48Ltq6CoopzSGj/1HY20dzXQ0FRBY5uflvZGqhoqGTl+GH9DFal56XjrK9FajMQrZcjUagxmA5nZ6dQ1VtPU3kx7XytDRw9x7tJRLl85y6HeZorcBRSXldDc1cLJE/08unaUh+dbuXKkgZbqEka66un3pzNU5WCwJgd/uoWLTem8PJ3A3T47JYki+modOIzxxAqFxIiESJVyjFYddruBrHQHOU47eqUUo1qBTCZBoVZiS7Lia6imufcQFfWtOHOKsDmdaE1anGkObA4dVocJo8WEUq1EIoknOkpAePh3xMQKiIoSIBCEEx0ZhV6rx+FIDHpUxCKEUikShYZooZjIOAmCGBFRcRJiRAriZEpEKg2xchmxSilCpRS1SUVCmpHULBO5RQ7yi62Ulpno7kzj/GkXty+7uX3ZxZXRQq5e9HB02MXpUzU8uDfA7Wsd3DxRzYX6VB6UK5kri+d1eTwbdWpeeaJ5WRLJUmkcj0tV1GjCeFis4KTtO5rUEVxNj2S2RMCrMgGvKyJ4VSHgTbWQ5Woh8zUyHnrE3CxRcjhJQJfhXzibo+BQiogmawxnqzMptKpJVYsoMIpwmaXkGWTkmlQU2DS4krS4krS4U3R4Uo1UZlnxZVopTzfhSTdSmm6kNN1EaboRt1OPLzeBZJ2EnAQtBYlqilKM5CUacKWaKHZq8GTYKHKaKE424kkz4kpW4U7W4ErWkmeRkSiNo0AjxmtV4DVI8RvkdKRbGSjJ4tnoMA/PH+VIXxtqiQRRbCwxUZFER0UjjosnPyOZ5lI3zUVu8mwWsq16MswanBopmXol6To5JQkWfCkpuCxWBss8nK7ycb25iTsdDdxtq+dhbwfDLg+jFTVMDZ1k7ew1FgZOMNc9xOqJC6yeusjW0fNsDJ4hcPQSe6O3CYzeYuXsbbYuP2H36mPeXnnI3qWHvLlwjzcXHrB7/Rlvbz5h79Zjtu9NsXZniq270wTuTfHu2RLvnr9m59E8Hx4v8PnJIl+eLPDL8zf89HSJX58v8fPYIj+PL/Hr5Ao/TSzz+cUSnyde8WV8iZ+nVvj04jUfni/yYWyJHyeW+Ti1wruJZX5b2uXzYoDA+CveTSzwbnyB9+PzvJtc5MPkKz5MLPB+fInNpwtBsPV8ifWxZd6MLbM5sc7GxBu2Z9fZnFxlfWI9CLomltkYX2JrYiUIv+aCsvfV56/YnHrD3kKAvbkt3i1sszu/zc5sgLcvd9idD7A1tcnG1AZb01tsTG6wNr7G+vgaG1NrbM5ssT65FnR0zQTYnNlie36Xzakttqa32J4NXm99aoPtuR125rfZe7nN3uIOP7x+x/uXuwSm1/mw8p4PK+/ZXdxi92WAnflNtuc22VnYYnM6mABbn1gmMP2GwOwb3s2vsT4+w7Obt3nx4Bknj47iKvSRlOTCllyK3urCYPWgMRejMhWgs7kxJLjROorQJ7uwOEtIzqrEmesnIbuC5DwfCTnlJOSVY8/1kpTnI7O0jpyyWlKLymnq7cXf0kRZVRmZ+Slk5TvRWTTkFabjq3HRf7iFlDQHmTnpWBKsqA1aEhOTKcgtoK+9h6mnM6wtbrOxtMva0gYzLyZoaajDZnOQmVNAcmoGBqMBo15DlbeCO7du8OGHj/z2y7/z+dPf2dv7wr27TzCbLVjMFuqra1hdfsMfv/4nv/7yP/j46V+ZmFqmpb0Lq92KQqVEp9PT3NjM/bv3GHvylMd3v2f82UOuXb7IqZOnefZ0nGdPJ5meXmRl7S0zC6ssrWwzt7TBxOwSV2/eocBVislsw5KQgFJrQG+0ojFYiBXLgukrkQKpQodYFlpN1OjRmqzEy1WIVFpEcg1CiZp4qQaRQkucVEW8TE2cWI5IpkSiUGI2mams8NDa0sChvk6ePPyeHz9sszA7id9XRqYzBVd+DtnZGRhNJpRKGTaLHodRh8OsJ8uZwLkjA0zev87007tcPDVMc5UHd3YC/tIcUhItKBVyRCIRVrOBzBQ77bUent84xd7CU+6cOUxNcQa5KRbKirPQ6DSIZTKEUhlxYjFxUjEShRK5WodEoUahNqA22JCEpPkqnRGN3ozNkYI1MRWFzoREqUepN2F3ZpCcW0yOx48jowCVKQGFzoxUo0em1aEwGlCazWjtDlQmC0qdEa3RhNlqwWg2k5mbi9tTQKU3gUf3O7l6pZ26hmoysn2YHB6c6V4KiyopLColKy+P2rZGUgvyURhsxMu1yHUWVEYHGrMdhd6KVG3GmpSGv6aSvt4OzGYdSpUKrVaHSqVCIZMjEsYjk0ox6LSYjFpSUhJRyKXIZFL0Oh2JDgfJycmkpjs5fvIQvhoXzrRE9EYDNpsNhyMBi8mETCpGIRdj0Ksw6DWkpSdTV1vHkSPHuPfgwTfA9W2+zbf5Nv8Mk5hRXupILyU9z09mQRX5pS0UlbVR5Okgs7CBrKJG0gtqyCisITWnioR0L2aHG5UhD6k2PXio04mXJxIjsRMVSmrt+7Gi4k0hKXqwpfCvSaUgnAr+HoQyYsIiQ/6ocClhEZLQal0IHIVW4yKiJIQJJAii5H+6nyKlfBchObhuWAgc/RfHVJQ8lB4KwieBQEpERPA6YaEVvr9FBMFQuEBIhEB0IDoPD4GgiFDCShAlIS5eebCuFx4pISxCErqO9KBBMDxCEmoYlB7AsjCBOPgeo6SEC+ShIwS/QlArIioErSJCTYXRCsKjlHx3kOz6S2JrH54JgvcMrgnGExa5vy64D6qEhAviCQv5r8IiJSGJvIzwCEnwOYGQ8L+ksfYB18F6YejcnxL4+D/B1b6PK1L2X4XzgmDDYUSU5L+I4yOi/vRyhUeJgmuHIbgYGS0jKkZOVKyc6Gg5sbEq4sUa4oUaRFIDEpkJpcqKTm/H6nCSlJJBZk4+BcVuKnxVVFZV4/VXUd3QQF1TPV2HOugbaKPzUANDRzo5fKKbgSOdHB8d4MylYU6N9nPu8ggXrg5z8dowF68Pc+HGMJduneD89REuXDnCuYvDjF4dYvTqIKcuHmL08gADR5voH2lg5EQLQ0ea6Drkp6mjhOqGXGqb8qlrKqK5rZSGlmKaW0voGahmYKSBzoEq+kbq6B6qorOvkpZOD03tpXT1V9PZX0dDRwVNXRUcOdHOyXM9DJ1opf9oMx2HamnsCCaxWnv9NHdXUt0Skro3lVHf5aeltyqU7qqmqctLZWMpvoZS6jp9tPTU0tpXS1NvLQ1dwXRWQ4cff1MFRd4iqpuqqGr2Udvqp6GjlvquWpr7mqlpqcFVUUKRpxRXpZfyuhpq2hqoavRRWVOCv9ZNaWUBabnp2FKTKaoox1NdSVFlKfmeYhJSnSRnJFFZVU5XXwfHTg0zcnyArv5O6lur6e32c+Gol4fnqnl+sY5Th+vJzsuipMJLS0sDi4/PsnKtlJejmQx5jdTlmBg7VsrCSRtXmvVUJopxm8K532di6riNCkccVk3Q1SGWBQW9CpUUvUWLzWZEr1MhlwhRysTotUrkKikmq5HicjfVza3UtndQWOElLScLg82EXC0lJdWByaLFmmjG7DAjV0gRxsciEIQRIfgbUpmQ6GgBAoGAiPDvkEpElJeXY7JaEMukCGJiEMuUxMlkxAplRMQIiYyREBknJkYkRaE1IlFriZZKiFcqURt1GBN0ZBWkkJppIbvAhqc8GZfbQHdXOtculHDripsbF11cPVfI1QtldHfk0N/v5dKFdu7c6Ob2uUYutmdxrVzLU4+cJZ+U+bI4XhREMFsay808Ma64/4sb2XE8LYrjTPJ3PCkSsFIblMAv18mZrJTxwC3itDOMFnM4RdK/4bfLqLTLKLfJKXcoKLLIyTNJOdddRYJaRKZFSb5dTXGihsIEHfl2LYWJOtwpOsrSzZSk6ilPN1OeZsSTaqAiw0R5uonyDAueDBOedBPebCve7AQS1CIStWJKMsyUZ1lxpxopSTXgTtVTmKjHlWqhJMNKRZaV8iwLJWlGXE49uYlqcmxq8m1Kcq0ycmxSMo1iCiwyLnRW83T0MNdOD5OfnoZUKCIuJpbIyGhiomJQSaWYNDIcGjlWpQSTUoRZKcKsEmNSxmNWBB9b1EJMcjEWlYwkvYIEjZRkrRSP00xhgob6glRqMpz0lZZx0ufnlM/PSZ+P01VV3Oru4k53By+6DzHZPcDK0XPsnL/NypmrTB+/zPyxK+xcuM3u6E12zt9j9cJDAjeeE7j6mLf3xnn/YIq3D+fYvD/L2v05Vr6fZO3eNLtPX7L7cIYfHs/x6ekcX58v8tPzV/z0ZIFfny/y0/Mlvo4t8tOLZX5+sczHp3O8fzLP+8fzfHq+xOcXr/k6+Zovk0t8GFviw+Qqu88X+eHFa948mGHr2RwbD8fYfjLBh7EZ3j2fCybBXizyfvw1byffsD21ytbUOhtT66xNrgcdVy+C7YEbk6usji+zPvaatRevWB9fYnV8ia2JVQJT6wSmN1h/sUxgej0kc99ka2qd9RcrbI6vEpgKtiVuTgZF8dvTW2xNb7A9u01geouNqWCi6s2LZdYn1lmfWGdrep218XU2p7YPgNjm9Do78ztsz22zt7jLx5X3fFr9yIflH0KS+2V+eL0ThFuLAbbnNtmeXWdrZi10j+D7Xx1bYG9ulfWpRV4+eMLDS1cZ6T9KsasOoy0frSkXnTUfra0YpbkQraUYtbkAjbUAQ6ILs9ONNdVFUk459qwy0ovrcBZU48j2kpDjJSG3nKT8ClKKvaQWl1NS00x9Vyc57mIq6irxVJdiSzRjNCtJTDGRnZtCc5ufmvoyvD43qekJmCxGsnIyyczKYqC7n6nHk6zNrRJ4tcfm4i7rCwEmns7w/Y3vaW5oQClXIpUqEUtkJCcmcfrECXZ33vPT1z/4/PXf+fHjv7G0FGBo8BhpySnkZKXhKS3j8qVrrCxv8dPX/+SHj//K46fTlHq86HRaVEo5dosFv8/HrVv3+OW3/+Trl3/w4e0nvnz8wtdPX/n841c+vP+RHz9+YmVtjb7DR2hs66a1d4CCUi/O7HyUOiMiiTIkkZcGE1tyFWKlFqFMhVCmRKY0IFEFAZdQpiZOrkKq0hMvVSJSahDLVcQKpcSKZMSKZcSKpAiVGmKlCnQmK4nOVHJzcujrbKUwJ5Oxx/f445evPH50nxJ3ATarkb7uTjwlLtQaDWKJFJlUik6jxGzU4i8vZvbFIxanXrC6MMPRoT5qq8vwl+Xhzk3AblAgFccjl4mxmbVkpdm5en6E3z5vMX7/MheGWjne4uV4m5euOg/JCUaEYhGxoqBgXiSTIlTKESmUSBRqpEotRosdvcWORK1DotSiUOspdJditDgQy7WIlAY01kQSMrPJLC4jvchDYnYhBkcqaoMVld6MXGtAYTCid9gxJDjQWu3I1TqUag06owFrogN7ciIpacnU1eTw5G4lL54209Tsoa6pD6PVgy3Rh8leRFauh672NoYOtXHq1CCFHhdyfTDBZU/OQGuyozbYsCWnI1Ma0Jmt9PR3c+3GFfy+MkRiESKxBJlEikqlQiwSopDJyM/LxW6zkJbqRKPRoFDIyMnOJDMjnbKKCgqKCujsaqDCW0xhUQ5Gs5GU5FTs9kQcdhsKuRSNWo4z2Y7VpMOZ7MBbVsKZUyd49ODeN8D1bb7Nt/k2/wzjzPaVOrO9ZBVWk1VUhzOvGmd2FRn5DWQU1JOZX48z109Sphe7sxyDrRC5NhOxMhWxKplYiQ2pJpU4qTUIsmK0hMcGU1mRoXXCsCgZ8RJ9CHoEYU9Qai4MSceD4CMyJgg3IqLlB9LzoFhcSlikOAhjDlbbQimoSElwtS6UzhKEmvPCo2QIYtR/AqBQ4koQoyQmXh2SowevERmrDEKpCElwtS9SgiByvxnwL8mjgwZAMRECIRF/XfELvZ/vIv7SIigQERYhPgB1gihZyCElDa0UhtJkgj8hVTBRJSFeoicqTh1acQw1G+6DuAjpn+cEUiIj5UQIpAhC38fBKmEISkUIRISFxwVl7xHxRAiCaavwyODv4RHxhIXHERFqK/xOEH8gmw87AHjig3XF4GcL/R0iJQd/g7DI4HcTFhFqUIwUh0Ch9E9Qd9CyKAzBrWDqTBAlJypKTkyMmpg4NSKRAYXCglxuRio3oNc7SEzJxJaYQlpWNiXlFVTV1dDW1czhI72cODPCyLFDnDwzxIkzQxw7OcCpsyOMnOrj9Lkhjp3uZ/TSEc5dPsy5S8OcuXSYc5ePMnpxmPPXjnLx6lEu3TjO9dunuX77NDfuneH6vdNcu3OKm/dPce/RZW7cvcC1O2e4ePME564f5+zVozR111Liy+PwsVb6h+o4NFhL1yEvdc0FNLQVU9OQT2tnKS0dbrp6KukbqmPwWCtdg010DtTQPVBNd38VDW2lVNQUU9NcTl2rl6pGDxV1LqoaPPQMNdHc46e1t5qGNh81zRVUt5Thb3JTUVdMbasXX0MpjZ1VtPbW0dRdRddgPd1DdTT2VOOtc1NQkY2vsYSmDj8tvTU0dPoor3FR6M3BU+vG21BGkbeY9MIs8jyFFPtKKKutIMOdS7aniJJqL0UVHrx19bj8Puo6W2nobKClpwF/QzndA634GipJy89FptPhSEshqziXrOJssopyGD4+xNVb5xm9cIqqhho8NeXUtdbSNdDOwEAtd08XsXjOzvJpI/OnU3hwoYPGOj/FpeU40zIYHWpi61YpgXNqNs+ZmTpWwM32VJZPm3hzVsvUqI/WEic1mUKeH8mkOVdDgl6KXiNHopAgVUnQmVVoDEqkUhESiYiYuBjkcgkavRKTw0RWfg7+5kZaeg7hbWgkNS+XlKwU9FYjcq0MS4IRk02PxWFCZ9IiV0qIioogUhBGRPjfiIqKwGzSIYyLJyoyHJFQGCojKMSWkEhUXDxxIjHxUkWwpUuiJFasJE6iIFYsR6bWodSZiBJJiZHIEasUyPUqrMlWEp0W8gpTKHQnk19kwVdl58LZUm5fLeXmlRJuXS7h6kUXl89X0NVRQFNjEceP1fP4bj93rnZweaSKwQItTysUfJ8TyVnbf+NRfjT3PEY8sn/hdqmWZxUiXjapGGuQ87hew9USMRfyVXQliqi3ivA5JJQkqylM1FHi1FPq1FOSqsft1JFnU1CcpKXRlUJekh5Xqh53SvD54mQdRck6XE4jxSk6yjLMeNKMlKYa8WVaqEw3U5ZqoDzDhCfNSFm6mYpsG+UZFkpS9dS700k2KDDJYyhw6shL0uBO1VGZY8abbacoWY8nw3xwlGWag5ArTU9+opZsm4Isu4JUk4hMm4y20kyej47wYPQIDT4vcqEYUUwM0ZHRRAmiiY+JRq8UY1DGYVTGYVTEYVTGY1aJMKmEmFQiLBoJZo2YFLsai1qCSSXGqIjDpBRhUIowKOIxqUTYVRLybAYcKjkpejUpWgVOg5o0k4bcRAvuZCsdrmIOud1cbengYd8gV1vauNTWxfX2PlYv3WDr0m1en7vDi6NXWb3+iHcPJ3n/eJb3j+fZfbrIxtMl5r+f4urwJRbujLP+YIrdx9N8eD7PuydTfHw6z4+PZ/j4aIavzxf58uwln58v8NP4Cj+NLfHl+QJ7D6b48clLfn7xis9PX/JlbIGvYy/5+GyJjYcLrD9cYPPpIuuPF1i995y9pzNsP55m5/EUu0/n2H0yz97zJbbHlth5sUJgIgi4VsdXWZ1YZXNilTfPX/HmxSvePFtk9fkSgckV1seXWRtbZm3iDevjq2xOrLExscrGxBvWJ1cJzG0RmN1ic2qDjfEVNl+ssj0dbE3cntsiMLXJ5vQ6W5NrbE5tsDW1zub0JmsTq6xOvGH1xQorz5dZHw/Cru3ZnaBcPtSwGJjdZGc+QGBug53ZTd693GPv5R5vX+7y9uU223Mb7LwMsLMQYHt+i63JN2xMLxOYW2d98jVrk0usvphh4cELrp28QFd9F+nOInTGbLSmPEwOFxpTHkpTHjqHC5U1H529EGtKKdb0UhIyPSTnlJFe6CO10E9Sno/k/CrsOV6sWWU4cstJyC8nzVWBu7YaV1UFZTWVeKpKSEhzYEkwkZhqxJlqprXNS1VNCUXF2TQ212CxmbDYrDgSLKSnp9HV0c3U2DTrLzfZff2O9dktlqfesDj+miffP+fc6YsU5hdgMRrQqlXIpVKkEglZmTlcunSb5dUfePv+VwLbn7l08Q6uwlJMOg0NvjIODw1w785jdnY+sbP9lbm5dVra+rHbHVjMRrKy0zgyMoyvoozzoxdYWtrg19/+Jz99/e98+fxvfPr0B58+/Z2PH38nEPiBiamXHD52hvTcYnTWRKRaAxKlGrFcRYxIilAUhFJiuYp4qZJYiTwIr+QqpCotUq0BscqAUBZ8Pk6uQqU1BaXrCg0imTrUlKggViQjTiRDLFej0pnIzMvHmZaGyaAhLyOJq6eOsDY/xdXzZ3Am2hno66a4KJ+UxGQSExNJTk7GZDSQ6DCT7nQwevIIW2uLbK2tsDAzy5HBQ5SWFNDV1UBBQSo2sxaVXIxZr6a3vY5n9y7y29dt/uPvn1hdnqKsKJ1n35/j6a0ztNR4SEq0IRZLkapUCOUypEoVQpmcOHnw80rk6qBXTKFGotAgkqsRyVXEiuWY7Ml0dveitzhISMvF5a+nsLKGLFcFtvRcTMnpqM12VAYzSoMZhc6IxmpBrFYh0aiRaXSoNQZ0RiN6k5GE1CSyC7MpLUvj7vVSlqZqOHKkgr6ebnp6RnAk5JOT20BOfjVtTY385x+7vF19ws7KEw4PtWNPSUVpsKHUW1EbLGiMVjQWOyq9GZ3FysBwH+cvXWBw8BBSqQS5XIpYKEIkEiGVipHJJCQnJ6JSysnKykSv16FQylAq5ajUWrLzijDZbRw7OcDh4XYqKlykZqRhtTmwWGwkJiZiNOjQ6zTo1ApsFgMmvZqS4gL6uto4d+7kN8D1bb7Nt/k2/wzjzK8pTcn2kZrrJynTR0J6ORl5dZT6uskpbiQtp4qE9HJSsipRGbKRapyIlclEC81Ex+mIjFGHJO3KUGPfn8mjcIGEmHjVgbA8LASmwiLEhIcL+S4i6FYKD8ESmdwQSkhJ+G4/WSUQ/QUYBcFJRJTkYDUxXPCXpJdAGpSMhwBXVKyW8Mg//VzxEj0RoZa9A7AWWvHbT2YFJeoyIqMVhAnECEIgLCxi//6hBNhBm5/o4HFEpPjPzxg6gqkqyYEbKwi99qGdJHifCNHBa74TSA7AVfi+ryuUYNtfjzw4FykPrjP+FZCF3FvfRcQeJKyCPqwQ7DpIYcWF4JwwlKaSHMC6oDheevBTEJK5B9NqoqB8Pmpf+C4JJeQkB9Aq4i+S+n1RfbhASmS0gqgoedCtFS0jKkZ5cMTGaxGKDcjlFlRqG0nOHHLy3Xgq/PiqfNTW19J1qIPOnmZOnh3k3KWjnLt8jIvXTnDlximu3TrLlRunuHLzFJdunuLK7TNcvXWay7dOcvHmKS7dOMWFaye5cP04564c5+KNk8Hj+gku3jjJpWvHuXLrNJdvnebanbNcvzvK1e9H+f7BJR6OXefhk+tcvXmWizdOc/XOea7fu8CF26MMnhwkIc1Oa1cVQyON9A/V0tVXSVunh5aOUjp6yujtr6CpzU1Ti5vqehc1zeVUNVXS2FlNZX0J3YNN+BtKcXkLcKQlkJGfTkp2AlqzkuSsBHx15XhqiymvdlFckYOnqgB/owd/o4fGLj+tfbW099fT0OGna6CJ3sMtHD7eycCxFjoHG6ltraCy3kN1azlNXdV4qvLJLXGSVZRMRkEy3sYyalqryHbnkFaQT1JWFjklHop9VWSXlZJeUkyhr4Ict4vy2hpcVT4qmxoor6/CXVVBYbmbqsZaWvt6KfH5SMvOprLGy8iJwwweH+LwsUHaev4/9t6zuY0ETbf8tNMqETQgPJBwCe+9IxwJS+8pkjKUV8l7ynuJqpJK3pW8IynKV3V190zN7e5pMzMx996Znd2I3f9z9kNSVPX+hA69ERkgBDAJgBEUefA8511JR0+Zen+dSFuK7tE+qr1V6v0lhoeynN2R5O6+MNd3hDg0EeLkrilGBnpIpTOY7S4KqSj3jvTzetrOj4c1vNjr48SKCFc3enm818GmusBwXqQvrmTbaB6XQUbCZ6Yt7EQUBZx+Gw63SUpZNTbS3NSEUqnAajdh94h4I176RkfpnxxjePUUHV09xAtpYvkEKoMWk8uMwydid1vxBFwIZj1KlRxZ41c0NCyjoeFXtCqaUcjl2EQLjY2NKBVyIpEQ6XQbiXQGo9WBQqVCpTPQ3KqhVWOgWanFYHEi15oWKzYCzQotcrVe+qPDLiJ6HMTaoiRzYTpqcfIlL7mijeEhLwf3Zjl9rMTZY2VOHS1y/Eg7pw53MjIUo7cnzbqpOudOb+DcidUc297DmqSG/W1aTncY+K4qsMYvJ9j6fzAUNjDgb2EsJqfmb6XDZ6Dq1dET0NMZtVCL26jGRcpRK5WYnXLMRkfYQilipSNipc1rIOsTWNufI+YyUI456AiLlKN2ilEb7WGRfNhCR0ykM+miErdTizmoxez0pJ10xUXqcRvVqJVa0kEtaaeWcFCO2KjGRFb2FAjaBTIBK+WUm/aonVLURjXhpBC00JmSzllNOOmI2emI2ekphsn5zaR9ZtI+CwGriqzfxMmvJ/nu4HZ2b1iF02JB3SpH3tJEo0yGvLEJi0GN06jEYVRgM8gXP1bjMmuwG1pxmlU4TSpcFi0Bl2kx1aXCYVLiMmuxG1U4TCrspk8pLw1Ooxq3RYvbrMNvE3CZVPhEPV6rQMhuwmvSELGYyDodtHlsJJwWaokwO0eHObZmPdNrNrN1aJwLW3dwc/9hbk8f4/6xM1ybPs3pPUc5d1P0u6oAACAASURBVOA0K/vGmZk+za3jZ3h58TLPzs0we+Eiry9e5e03N3h/6RY/Xb/PD9/dYuHCd7z75ga/vf6I311/zIfL9/jjvXl+vvaE319/yj9ffcw/XX3Ej1ce8Xzmex6eu8PtI5d5cvIq77+9zYdL91m4eIsfrz/l3dUHvLn2jFfXnvLq2nPmrzxj7upzXl59xssrT5i7+YK5q095fvk+8zef8ObOLC+vPWH+xjNe3ZTg15t7C8zfmuP1vQXe3H/Nh8fveXP/Da/vSdsQ52/OMXf1Ba9vzksQ6+4C87dmJWH97Xnmb77k1Z05aSPi3VfM35pn7tZL5j9VFu/NMX9jlhfXXvDqzpzk3nrwjg+P3/Pjsx/54clH3t9f4IeH7/jx6Uc+Pn7P+4dveP/oDQvfz/H63hxzd17y7uFrZu89Z+HhHA9vPOTiyYvs37qHekcPLncGqz2NUUxjduYxOwuYXQXMngJWTx6br4AjXMKdqOJJVAlkugjmughkOwlkuwnkevFnu4kU+vFnuwgWuggXaoQLFfJddYpdRRLFOG6/E7fPjsGoJZ7005YLMj7ehdtrIxjxYrFbsdptmK1m/P4gfV1dzJw6z8sH87yf+zU/zP7EwoPX3L9yn8vnv2PdqvUU2gpkU2n6OrtYt3IVm9duYOOqVQx21TEZBQyChVC0jb7+McKhOJlEgpUjQ5yY3s+vP3zk4w+/5dWrj1y78ZDJlZvx+WI47DZ8HgeVcge3b93k97//Ezt37aPWNcD2HftZWPiRP/3pv/j97/8Xv/unv/Ljb/7Ii/lfM7ZyPYm2AlqjFYVGj1ylpUWpQaXTo9QakGs0KDXC0hsFCq1RSm7pjdLmQKMFtWBBoRVQ6gRaVDpaNXq0ghmlTqBZqUWtN2GxuyVAptGjM1rwBiIYLTY8bhd+t8jeLWu4cuYwj69/Q18pR6ktxdBgH9VqDZvdRNjvJuj14HLY8LvtdFcLjAzUGervIZ9L09VZY83qCXp6yoytGCQRDyEIenRqFbGQl4GuDk4d2snv//Ed//rnnzk6vYs926e4dG6a3/16ga7uEm63BcFkoFWtQanXo9TrsXu9qA1mCWoJlkX3lhG1YF5MsBkRrA6UOgGNIBKKp6kNDlMZmqQyNEmq0kM0V8UZSWKwuzDanOisdgS7G43Jit5iRmcUMFpFjKIDm91NIBjE5nKRysSZWjvIkX15/vDDMLe/62RosJ2OQoG9ew7icnoRLBFyhR5uXD7Nv/7TC/795yf8/uNVnj28gD8SQmOyI9eaUBvMuPwhRJcPg+hA9PnYc2AHQyN9jK8YQhD0WCwmtBoVKpUSrUaNRqPC5bRjFPRo1Cp8Xjcupx2NSolJEEikknjDQYbG+thzYIpSLYXT68DpcmGzSS4ul8OB1+NCMBiw26zEIyG66lWmVo+zacOqL4Dry3yZL/Nl/h7GE6lUfNEKkXQ3kXQP8Ww/2fYVDI9tpXdwI4XqCqKZHgRbEqXOh0LnQa60/cJhpV2EGxLUaGzRLaaupGRPY8uiG6pJ+zlZJFOxrEHJMtnfVtw+wRkJukgA6rMQXb2YfNLQohAkcNKs/Vw/lH36eFE43qyjpdW89O+fUl6fYNjyBi2yhk/OLc2iK0u1BLi+ki0+B5l26bZPKbGvlqqGml88j8XHvQi8pOetWgJaXzV+SodpWSaTUlqfHs9XjVp+1ahieZP+82NcrCx+coZ9cpAtb1pMtTXpWC7TIZPpkDUuSvSX3Fcqln+qEDZKSTPJZaX8nJqTqRarnou1xCWIqFisGmqW6qDSpYoGmZS8Wt70OaEl+8X3QNakp7FZT2OL5MlqaJbk943NBppazLS0mpErLMgVFtRaOxqdE4PBgcMeIN1WoC1bJNNWoLO7k/Wb17B99wb2HNjMvsNbOXxsD4eP7+TYqV0cPbmT46f3cercAc7MTHP6wkGOndnLyfMHOHXhoAS3FpNWR07v4vCpXRw9tZNjZ/dx4uxejpzew/TJnRw8sY3d01sYXtnDxLoh1m2bYuWGCUZXDzGyZpTeFX10j/Swefdmdh3cztSmlXSNdNMz1svAqkGy9QzF7iI2r5NQ3Mvkqjqj40UmVpWYWtfJ+KoSE6urjE500NWXplJPUu3JU+7K0daRpq2ap9jdzvjUEPX+Irl6G+liilQuTmdvO/2jdXKVHMF0mEJnkXJ3G9XuHGNr+ukdqzGyqo++sRpdw+0Mr+qiPtBBpSfPijV9rNs8ytSWITZsH2FifS99YzWytTQd3VlWrOlh9aYBJtb10zVcolBrI9WRIZJN4o0nUJusiL4wtnAaoy+AN5Mi210nks0RzWbJlMqkSxUi2SyZSjtt5QJ9K4YYX7uK7Xt2sXpqFVt3rKN3tE6pr062UqSjp8zA5CD5Sp5wKkY4EyOSjRJJhYikIpTLbYz1phmrBjiyqYujm7s4uncL5XIHLl8Al9vH5VP7eX95grdHPDw9kOT6nhUcW1Xgmx0djHbYmB538vhQksMbe8iG7ZQSRtb0RYmFRMxWAbm8maaWZhobGzEIRnQGDSabgDvkJlftYHDlGtZs3Um63EkqnyFdTOFPBlELGswOCw6vHYvDjNaoRW8yoNFokMm+orHpK5Y3/ANyeTMymUyqLDZ8xfLlyxBFO8FQhFKti2AshUK9KL1XapErtTQr1Ci0JppaNTQrtdI78kYjGsFMIJxCsLmwOD3YvU5y5SyRtJdE1k2izUEmK7J+bZIjB0ucOlLh1OF2Th/p4MiBHIcO1BkbSZMv+Fi/oZ/du8Y4e3odR3ePsHdFhj09btalBRIWBdrmZcTdWlJuFSmvlmzAQinhoxJzUo87qCXs9GbddKWclKMWyjGRUlSkHLNRjorUEg6qMQcdYRPbVlTJBKxkA3bKUTfFiJN8xEEhIFIMSXBsqD1MJeWkHLFJgCvpoDNhpxoXqSREyjELHVEzHRGRSsxOKSrSW4yR9FvJRqx0xO0UoyLtUZGOqINc0Eo1aZOqjQkn7VEbndkQxYSLUsRGymsi4jASsKoZ7ohycd8GTu7dQi6dQKlQoJIrkDfJaWpswKhXEXSZcJoUOMxy7EY5DkECXA6TGrtRgdOixGc34LJocVo1OM0SwHKYlNiNSuxGBXajApdZjcsifZ7TrJLuZ9Zht2hwmNQE7EZcFjVhlwm/TU8x4Scf9uK16nCaVXhELX6HQNRlJ+P3kYt4yYcclKNeShEX5ZiPlN9JOuhn86rVFJMpVg4MU0mG6S+kWN1TZstgD5uHBji8YRPbRsfYOT7G7pEBDk6u4PzWzcxeuMTst9d4cvYKP1x/zG9uPuOfbj3jH2885jfXHjL/zT2uHfqWe2du8OTcLT5cecxvrz3hxysPmfv2Lm+vPWH+8gNmLz/i+bf3mb3ylLnvnjB75TEvrjzmxeWHPLp0lxff3efllYfMXX/Kh0dvePP9Au+/f8Wb7xd4fWeW+VtzvLo5y7v7b/j45AMfnnzk/aMPvP7+DQv33jB3c45X12d5deMlL64/4+3dVyzcmmXu1ksW7s6zcO8V87cXAddtqY44uwi0Xl5/zuzNF8xdf8nz757y6u5rPj75kR+e/8THZz/xw9Mf+fHZr3n3/QILt2Z5fW+Bdw/f8ub+a17dmWXh9jPeP5hn4fuXvHv2jpcPX3H8yHlGhjcQTdWxewvYPEX01hQmZxbRK21CtHqKiN4OnKES7ngFR7SMN1kjlO0hlO8hWOjBX+gmWh4kkO8l1N5HtNRLotJDvFQn391Nqa9ObaBGMh/HGxYxmNTYHUb8QRuxuJ++vg4SKS+Vag6n04LZakIv6NBoVBiMehLRCDe/ucHLO7O8fvSeR7efc/Obu5w5dI6R/jE8Li+i2UJvvYu7V27z9tkbfv3uN/zm/e+4ffka2zeuJxYN4/e50KjkaNRKWuVNZJNJLn97mX/8xz/y40//wsmTZ1g5uQa7w4lJMGEzGygV2/jm3Bn+5Q9/4d/+7b/405/+g4ePnlPvHuTsucu8f/9b/vin/+Sf//CffPjxT8wu/Ibxqa0k82UE0b0IsPS0qiXIJVfrUGgNyNXSz06FSo9Ka6RVLcGdVr0RtcGEze3DZHUuwR6NYEYrGNEYTLQotagNJkw2Jyq9BFnUBjMagxGNRkoCVQoZvjl5kEe3LnHr0gW6y3lKhSy9Xd3YRBN+t4N4xEss6GbXlnUc2beNk4f3cfL4NOfPnWXNmjVk0jEOHtzD8eNHyZdy2F12NGolOq2SQibMzSuneHLvMn/6+df8j9995Na18/z4/iX/93//Ow8f3mL1mnEOHtxJJhNCqVOh1OsXgZYZtcmKwWJHbbKiM4kYLHZUehNKwYxSkBJcOpMVs92FOxyja3gVfZPrqQxPkq72EWuvIwYiaCx2tGYbepOUdJNeBxNqnRazzY7R4sDm8iLaXNgdLmKJCBMTNU4ervLP7wf56XU/qyd8xCJOcm0Z1q3bgMPpJZOvUWiv8ujuDP/2zy/4958f85ff3ubt/FUS6Sg6kxWlzojVKW1RFD0hbIEgrmiImctnuTBzku3bN5JIhNHqNVjMRjQqJaLJgEGnw2wSsFiMqNVKBKOAaDWjUytwOmw4XR58oSiZQpYjp3czOFJheKyXYCiIaHNgMpkwCnoy6SQmo55arUbA7yEeCTI+OsSWTVNfANeX+TJf5sv8PUwkUa8EE50Ek12SRD5SIZnppXdgLbWuCQyWIC1KCw1yI7IW/WLiSktDgwSC3L44jY0aSTDeqPpFsmcRosjUUgVuCVz9rbT8E1iRybR/IzJvbJGAyWfxuXrRw7V4/6bF7YNNWilJJZOqjU0tAssbJZeT0xWTYJdMSko1NOlZ9ou0k6xBx7IG7WJ6S8eyBhXLZCoamvUsk31OM0lQTC1tI1wCdK1L8O2zvF2zKFZXsrxJyfImFV8t+ao0kshd9gl0qZeA2rIG5VJFcgk0NaolgNdsQNak/+wba9Itydc/AThZow5Zs2EJSi1v+rSRcDG11aBc/L4oaWjS0Cg3SukqmZavGpU0LtUQpfs1t0qQqqFZv3Sb9PnqpQ2GsiYDTS1GmloEmuUmmuUmmlqMNLcYkSsstCpFWpUiSrWIWmVDr3VitQTx+zIEfGl6+4aoVrpo7+hg/cYp1q5byY5dG9m2Yy0HDm1lz8FNHDu1ixNnd3Ho2HaOnNjF6fP7OX5mFxe+OcTRszs5c2Ga0zMHOX5+H8dP7+bYmT0S5Dq/n5Mz+zl2fi/HLxzg2Lm9nDh/gKNn9nL41G6OnNrL9IldTK4fptJVItOeodJdJpbPE8lmSeTT1Hs7Uegk50WLWonTbSOajmML2LH5zQSSPvwpL5lSGtFtI9WWoKOcoLMrxtiKAv2DWYZWlCh3xukZbKdnuESu3EYgFsIdcuMKuEhk49T6O5jaNM72vWsZX91PMBGUbvc7iOYShLMJbEEviWKaYjXDwEiVVC5Ira9AZ1+BfCXJ2Jo+Nm5bwd7pdazeMMD46k4mp7rpGcyxafsIq7f0Ux8oURksUevvYHxdHxPr+yh1t9FeL+AIOAim4lg8TsKZNDa3D38sg0704E2k8aVS5DprFDq7yJbKdPb3Uu3vJVPqYHLjajbu3MzxmTNMbdnIpq1fMzI+RO9wJ7lylrb2HJmOFIVSgmzOR081SbmUwR8JEIwHqHWVyBTzZDIJzh1dw9VD/cxsTXJoXYb1o2X2bV1PIZ9HrTfh8QQ5sWs1j08Mc31fL1ePbGdVV5HhcoKoS8PeYSevTiQ4MpFmqBDgyIYCQwU92bgTeUszjY1NtKqUNDU3o9KocHhtOAMu0vkMPWNjVIdXki53EkrEiSRDRDJBnD4HgtmAWlBjcdsxWI1Y7Sb0eh0KRSsy2TJky7+iQfYVDbJl0vXGZUuieZVKRblSpViqEU9n0er1GAQd4WiCFoWWFpUWhVagsUVDg0KNymDA6ffSrFCjNzsw273I1QZaNVoCiTDZUpZUPorbbyESs9Ne8jA5EWd6fyfHpzs4e6LC2RNVDh0ocuRAJ1s3l6nVw0xMdrFr5wgnjq3i2MFxju4fZN/GOoWYBUH5D6S8OhJuDW0BPbmwlULUSTm2KH6PWakn7XSnXdQSItW4jXrSQSUmAahawkFnykVP1sea3jbGalmsmibSfhu5oJ18SKQQslGKSrXE3jY/o7Uk5bCVSkSkK7no34rY6MrYWFHz09NmpRQxUYla6Uy5KISdxJwCxaiFcsxENWGlI2Yl4zORD4lUkzY6Uy5KUZF8RKQ96aMYd5LzCoTsOrwWDeW4iyObJ5g5sJl1E0OIJgMKeSvyZuloaWoh7HNjN6uwmVpxmOXYDC2I+lYcJhUuiwaXRY3bosZhVeO2anCYlIvgSoXTrCLiMeE0KnFZVLgtGkJeMy6LeulwW6VzOCwaPFYtPrsej6jFbdPjtwl4rXrpsBnw2PV47Hpcog6vVcBnEwi4zQQdJsIuEwGnQMApEHJbCLls5OMhtqyapJgMEHYbifqsJPw2cjEf7ako6aCDTMhONmQjE7BSawuybqCTzcM9HJia5LvpQ9w6cYqXl67w8ptrvPjmKvdOXuT45v1cPniBq/vPs/DtfX64+pj3l+/xYuYm85cfsXD1Ia+vPJJSXFefMHflKbNXnvJg5haPZ+7y8soD5q4+k47rz5m/9pzZa89YuCsBqg/33/Dh/hte3Z5l4a4kmp+7Ocub79/y6u6CBK3uzPH67jyvbr6UINTd15Is/uFbPjz+yNtHH3j/6IPk1rr7mjffv2XhzoIExm7O8fLGc+auv+TV7Vf88PRHPj75gV8//4n3T97z/vE73j96z8fH73j3cIH3j9/w7tFrPjx5x9v788zfuM/Cjfs8unKbDau3k0h24g2VsLkLuAJlrJ4CJkcRsyuPyVHE6mnH5Mxh9eSwB8o4oiU8iSq+dCf+TBfJ8giRjkEipUHilSFSnSNESr0ka33ku3sZXDnKinWjDIx3UurMEIw60AgqHG4zLo9AIuUlmw9Tr+epVwsEvA5y2RTDg8Ps2rmHUqkiVbpUKib7unl89S4Pr37Pw5uPObB7msG+UZx2F2adnrDLzbapjdy/cpdX9+d5/XCBN89eM/90njvXbtFV7UTQGamXOpgY6mHf15vprhTxu50Iej0ms4jd4cFmFxEEPUplK36Xk7VjI8ycP8W//PGv/OEP/5M//fU/+fNf/k/OnPmWtlyZteu2cuPGIxbe/sz5i/eYPnmRVLGKN5pCZ7Kh1hlRanTIFWpa1TpkciUtOq0EuBY3B6p0UkVPqTOhNlhQ6U1o9Ba0Rgv59hpKnRm5UofR4iCdyWN1uJErdbSo1aj0RnQmEb3Jis5gRqvVYRK0rB4f5MrMKV48uMepw/sopsOcPXGEQlsap13E6bIimgWiQRdbVq9g4cVTvr97m9cLrzh//ltmvr3Ojl3TbN22hdXr19BWyOOP+NBolGjVcjryMV69vMdf//KP/OVPP/PxzRw//+5H/uu//oMPP7zn7MWz7Ny9mX37ttHdVyGWCKMVjKi0ejSCBbVhsY4oiGhMdnRGGxrBilInpdXUBjNai4hgd1IbHGZk9UbKAxPURlZT7B7AG2vDEYph8fjQmEUMVjuCUUS1KNe32F0Iokg0nUZ0eTHZ7fgCAYrtOSbGa1ybGeDPv+7n42yBkT491XKMVCxEMZuhq7MLm92D3eWnkM3x8dUd/uWnR/xff33Nf/95ljcvLpHLJTDaHLTqjejNdrLtNTyBJCaXF280ytotGzl3/jQ7d31NNBZEMGoJBYJo1Rq0GgV6tYJCWwpB0KA36LBaLZhMRswmEyajgMvlwu0JEM+08fWuDezcvZ7BkU7imQRW0YbJJGA2CUSDAUSrmWQiRiDoJRzwUeso0FnJfQFcX+bLfJkv8/cwzkB7xR0qIXoLmF05NMYwZlsCpyeDRu+moVn32UElU9EgU9LY+EnMrqax2bAIe+SLMGpxY1+jcrEqp+SrhlaWN7RI3qemxZRRw+fE0Of0lmLpulQL1C4BrmUNys+VxEalBKUaNJ+rc0ter08S+U9QS0tD02eB+1cyzaLMXk1Ti5Fly9W/qAzq+EqmpqllcbtggwSwZM2L1cUm1S8er4Lly1sX64Wfa3/LGlppkEnP+VM9UHp9VEvHL9NSS1/7k9NK9mmb4Of63ycg9zmptgjlZGqWN6hoWPJaLb62MsXfAK7lv0hbyZq1NDapF+GhhuXNf/uYZM1amlql1JWsWUtTiw653EBji46WFj2NLVrkKhMKlZVWpRWVWkRvcGE0ejCZvBiMXqz2MBZ7iESqRFu+Qnt7J+0dNQYGR+kfHGBgsI8duzexbsMEm7etYuv2KTZtmeTYyT2cPrefMzP7OHtxD+dm9nL63C7OXDjAmQvTnJ05yNmL+zl5di/nLh3m4uXjnPnmMCfPHeD0hWlOzUxL1y8c5PTFQ5y5eIhTMwc5OXOIE+cOcvTMAaZP7+PAyX3snN7G6GQPQ6M9VOpF8qUcojuA6AsjODyYHQ5Ueund4matGrUgIHr9WDwuRL8NZ9iJM+rGG/NS7iphczlweEQSbT5ypTBthQCJbID+0RKTUz10D3XQM1yl0l2g1lWgs7dAz2CJck+BnqGKJIofrBBIhHAEfVi9LqxuK/F8FH/cgy0g4gnbiKe9VOopBkeLDIxVyHTEKPdkGV1ZZfO2MQ4cWs/aTf2s3jjA5FQX2/evYv3Xg4ys7KSjt0D/aCcDK7sYmKjTVs4QycTQWIxoTSaMogONYMJkt+MIRfHG86QrdTLlCslSkWy1SrwtS6mzxvDEOJXeHup93QyvHKXSXyXVnqF7sJdiVzvhVIhcOUcqG2bdeI6tY35Ob4pwZVeRzpyTcDxIMJkkV6kRy3XgDUdIZ7x01+Kc3L2Sb6fXcOPwOHsms0yNdRKNxlGqtYwMDzAxWGVlf4lMyEPAKZIIu+nMRxnOObi8t86WgQTrVvRQLmQQ9GqaZDJa5QqUKhVqvQq1VonNIeAM2AmnIlT6epjcvJnusVW0lToIxYN4Qx5ypQwGiwGjxYot6MUbDeAOurB5RHQ6La3Nzchkv6Kh4VdSkquxAb1Og8froKmxAcGgw2YV8fq8iE4PufZ24okUgUgYq8NNo1xBs0JNo1zN8mYFMrmGZqWeFpUOWbOSZoUWrUHEbHPTqjEg2JxYXE7sHgei3YQ/aKNUSZDNe1ixIsPEigB7duU4Nl3i6HQH03uKnDhUY/eOTgaH8oxP1DmwfwUnj67kwoUNnDw8zuoVbXQXXXREBQohPYWIhbaghaTXRDlmpxKxUYnZqCUcdKWddKcl0NWb9dGZlABYNeGglpA2H1YSdiaqceIuA3a9hrTPTj5kpT28eITM9LY5GCn76UyKdMVt9Od9lCJmanELvQUHq7pD1BJaKhEVPSmBkUqUsE1NNWGhL2dkdbebtQMxOmImckEjXW02ynErlZiVQtBEyq+jlBBJ+fQkXDrcZhVBUUN/PszJXevZt3WKVDSMWqVA0SKnpakFpVKNurWV0b5ORGMrDosSl1WF3aTAJrRiM0mpLKdRidOkxGlW4TIrcZlbJfAlSpDLY9XiMkl1RbeoxmvTL0GtmNeKy6TCaZFu8zn0eO1a3FYNPrsev8OA16bDI2rx2rR4bQa8DgMeuw63VYfXZiDgEAg6BPwOAz6XiZDbQsBtJGAXCLrMJEMu4gEHiaCdrlKadMRFyGMk4jET91npbI+RCIi0RR1kY06SQSsJn5lMwExb0EQ2aKY97qCeCbJmoMrW8WFGKhWmN27hwOpNXNi+j9uHTnD78AkenZzh9uEZ5i/e4PW391j49nvmLz/g5dUHPPz2Hk8u32f2uwcsXH/K6+svmb/2nPkbs8xdfcKr6894tSiCf3njOc+vPWXu1gvJh/X9Aq/vzvHm+9e8uiMJ4+duPefVnVl+fPqR9w/f8uH+O2k74t3XzN2aXQRgr5m/Nc/ru695fVeCW7O35nh2+QlPvnvEh+/f8+vnP/HD0498ePxeOs/j93x48oF3jxZ49+gNrx8s8PrRPG8fvuDVvac8vfGAmf3TrOwbJZ6s4guUsHkKWD0FrK4idq8kjje6ChicOSzuIrZgGUegHVdEqiPGSwME2rrx5rrxtfXga+vDn+sl2tFPpjbA4Jp1jKzfRLpaZ+3WKbbsnmDTthH8YSs2p4FQ2InbY8PlNVOqpLE7zJjMegJeF+VchkO7dnDtu6tcvXyby9/c5MzJ8/g9PmyCwKbRASZ6e9myZh1BfwitVo/NYsZjFRksVbl74SoLd1/y+vsFZu/O8urJa65cvMqer3eQDIdpS0SJh0Ps2b6b+3fucOn0SfZt20hXtUI06CMRCaJXqxGtJkJeFzaTAaugo9iWJJtKUe6oMDoyybUbj/npt3/h9p2HtLfX2bVrmgOHz3DoxEX6x9ZS7x/BGQyjMUmASq0RaFVoUKik+mCrRo9CZ0CpEZCr9cjV+kXPlI5WvZFWnZlWjYDebMfm8aA12mhV6WlRamhu1dAkV9OsUNOs1KDSGdAKJpQqHX5/EJfDjsduZbi/k0P797Jr+1a66iWK2TTFQo62thxOUSQa8pNLR0lE/ezfvZGj+3fw4ukzrl27xXfX7nFu5hrbdx/h9LlL1Hu6yWTT6HUatFolVrOWVWOdPLx3mf/3//lP/vVf/8Djh7f48+9/y//6n3/h5dwzEqkYgbCTydU9jE30YRQFrA47osuLwSwuJc78kTiC1YnSYF2sKFpQ6gRUehNak4g7EqN/fDVdoxO0943Q3jNMttZLobMH0e3HINoR7A40ZisqnRG12oBKLb3OgsUi/f/kciFYzFhdDgrFNjZv6OTCiSp/+amHn+YzPLldplbyk0pGKRfbSSdTiKKIYLGTSGUJh1NcOHuMP/88x3//9R3/8YcXvHx6keGxPsx2F616Aa3ZgcFiR7A6sLh9pIpl1m/bxHc3LnHgcnTW8wAAIABJREFU0B6S6RhOpx2dTodOrUKvU6HTqhEMOtweOyq1AoNBh9frQatWo1YrsVgseDwugpEoo5MjTB/bwtT6flLZJNF4HFG0YBMt2EUbJpMJUbRQLOTIZdLEwwG6a6UvgOvLfJkv82X+HsYTqVRs3jyCLYnWHEVl8NAotyBr1n0WqC9tEvycwvqUBlKorNJ1mRzZEgCSs1wmZ3lDCw0NcpbLWn8Br5RLaSDpWKwFNmgWIdpiuqpJ2oDYohBoaNL+DYRpbNFJGxAbdchaDItCeQFZiySRb2jWSU6sT6L0xQ1/kh9Ms5SU+lxZ/Jym+uSjWoJYMq1U+VsERZ+SUEuwquGTg0vB8sZWGhpbF+Xz0uv2q+XSFsOGJfDU+gtRu+pvUlsS6PoMqT6n2zRL9cwlSX2jbuk8UqLr84ZJKeG2mPJqkmBkq9JCi9JMk1xHc6uOVqWZxhYdjS0amuQGGhfTeS0KAwqVDo3GiFpjRCfY8fgTuLwR3L4osWSWWDJHMtNBMpEjHm8jm+ugWuuio1SlWK5T6+5hdGKU1VMr2fj1erZs28iefZvZu38LBw5tY/rIDk6fn+bUOcmbdfjoDo6f3sv5S4c5d3GaE+d2c+zcTk6c3cHR05IA/tipPZw4s4czM/s4d+kw5y8d48zFIxw/P82Rs4c4dOoAJy8e4fQ3Rzh8ah9Hzx7k1MXDnP7mCEfPH+bkhePsOLSHFetXkyjmyVeyDA+V6R9op6c7TTYfQRAd6EQPKpMDudZIs1IrHRq99IuxwYDJ5cDsFrEHnVg9Fox2gWA8SDQZw2AWiMYDJNt89A8XGB4vMznVydT6PlZMVhkZrzA6UWdwRY1qT5FUIUokEyRbaaPY3Ua2I0axniWQjBBIxugb7aPa00EyF8UX9RJKeokmXeTaw7RXIoyu7KJ7pE5bR5LRiTo7963h4NHN7D+6gd0H1rDx6xFGJ6us2dDLyg0DxAtxQukk0WwbyfYM2UqBjp4a8UKBeCFPtlzG6HBjdrhxReM4wxmcoSj+ZIKO3k46h/oYXbWSfLmDvuEh2trbqfX00DfcR7FWJJGLk8jHKNZzlLtLDI7109OV5vCUnwd7TDzZp+HmNiNruh2UO5Ik8llimTac4RCi1487HCGbifLNvmGeHO1g7mQ7ry9NcnTHJG6nnXgySiwRJuB1EfQ48NoEIn47LlFHKmSnkHTTWYmSi3tob4tjNkm1RK1WjWgT0eh0qDRKVKpWHB4z/rifbKWdct8gtaFxksUywVSERCpKNBUlFA8iWA04w3586SjumA9f1Icr4EIwCijkLTQ1LkfWIFUSGxqk9FazvAmZbDlKhRzRaiYaDSM63ERjCWKpNHavB6vNht5gokWuorlVg0yuoVEp0NCiRqbUoNIakbdqaFJosDh8tKh0KHUCLn+QYrlMqdpOJhshmfKRbvNRq8dYuybP+nUh1q0Nc/RgiVNHakzvKXLkYI1NGzqo1hOsWtPFiePrOXtmLZdm1rFvZx9bpjoY7QxSaxNpj1oZ68qSdBvoCFvpCFkpRS2LAMpGPeWgL+elM+WiO+OmmrBRT7moxu2UY3a6cn66Mh6GOyIERANxj5nxepRaQqQ9bKUz7WDjSJzerIV6ysJIwcbKWpBa0kJX2k3Wr6CeEpis2dg77ufrwQCluEgxbGDHWIidE17qaTWZoI5cWMvGwSgTVQeliJHOhIGOoJINg14OrEsx0RUgIGrwm1UMFsMc2zzBoe1rGOgqYTYJqJSttDQ1I29WoGxRYtSqsJnVWI0K7GYFdlOrJJo3KrGbVdiNCsmzZVWRCFlxWRW4zQqcJp2U5LIosVukaqFbVOOxfQZX0iHgtmokkGXX4rFrcYtKAnYDHlFLZ0eKgFPAI2qlcyyCL69Nt3QZ8pgIugUCLoGgWyDo1hNwCgRdRgIeCyGPiYjXRCJkI+AxEQ/YCHkMJIM2UiE77dkwEY+R/s4syZidiEcgEbQS8wjEPAYSHj1xr46YV0fSL5DwCyRDFvIJLwmfjaTPQiHspj3qYbg9x+ahYc5s2MzMhm3MbNnBhV37mNl/jGunL3H+4BmeX7nP7LVHzF9/xvy1l8zfeM7c9efMXn/Em+8XE1sPpY2IC/fe8P7hO949eMP87VlJPH9nnld35qStiDdmefvgDe8fvOfNvTe8uTPP/C0p1fXqpnTeuesvJeB1c47ZG7OLt8/x7sEbPjz8wPsHH/jwWHJsfXzygXdP3vLx2XvePZ7j3aNZ3j2cZ+H+c55fv8XZg0cp5Pvwh8t4gmUcvg4cvjIGaxaDrQ3BnsXoyGFyZjG6c4ihEs5IGXe8hDdZwZeq4m2rk6mPEij048504cv2ECz0kawMsn7Xfs5fvcXM9RtMblyDzedgw9ZJVq/rolQN01GKEQjZmFo7QjDkwekR0Qs6zCY90YCfy6fPcPfSVZ7cesCj24+48d0tzp6e4ejhE1Q7OvDa7RQTMdw2CzqdFrlcjs1iJurxcmjrTp5efcDbu/OSpP/Ja259d5vV41PkE2nGe/q4fn6Gc4ePsnvrTr49e4nX8z9w7Mhxunq6KJVKOB02rBYTNrORtRPjXDl/hoO7trN13RRH9+3l+qXr3Ll5nxvX7nPj1lNezv7Ajev32LZjP7WuIVKFGhPrdrLzwBlKtX6MogODWUSpFVCoDRK8UutoVemlS/VnsbxgdaAz2VHqzJJkXi1gFN1oBAstai2NLSpa5GpaFYuAS6HG7LDjDYex2Gy43R78Pj8et5PhvjoHd25hz46trF+/nmq1xOBgH4P9/URCYTwOJ6LVgtVq5MSR/Zw8tJubN77lwrkTXLt6g2+v3ObCtze5/2SW46cuMDK+EqtTxGDQodcoiQRs3Llymv/9H/+D//7Pv/J6/ikXZ07yw8e3/PnPf+TMmeNkcgm6+0pMrh4glYtiEq0EYxH0JkkYL4GsxfSW0YLV4UFnEtEYzCi0RjQGI0bRSbzQTn10JeWhUSoDY1QGRqgOjhIrtGNyuaXfccxmVAYBlU5AZ7RgNIno9CZMog2by00oHsPssGF1iiSzScbHSty9MsCv57r57UKFBzfKrFkRIJ8KkknE2Lh2HdX2DmlDodGIVXRhEUOMrVjFg7uX+fPPs/z197N8++00fWP9CDY7WqMFwepAb5a+j4FkCtEbIl+tcmLmFGs2rSGejGGz2aS6rUaNXqfCIZqkN5E8bkwmE16vG4/HjVqlRqVU4PcG8Pu9ROIp/JEwk1P9TK7uxBdwEQpH8Xi82KwiFrMRq9WM1WrG7bIRDweIhwOkYpEvgOvLfJkv82X+HsbkTFcEWwKtMUyr2iHJ4mU6ZI2apVrh8kYlXzWpaGjW/AJOKZeAyifA1dD0SWi+mB5qUEjprUYlyxqkRFJzq+HzJsQGjVQplGmX0lJL9bwm/WJ1UC1tEmz8BJokcCNVEdXSJsLFZJO00W/xeoNUk/wEiT5vX5SSZZ9SWcuXS6BO+vqfIJSUympoUPCVTPrc5mbN/y+NpVgUtatZ1qBYAn9fyeTSbTIFy2StSxXFXya/pIrmL5JTsr91kH0Ccp98Xp/A36dq4iff1We4JR2NLRpkzRpkzVqUGgsqnYhcuZi2UltRaV2odSJqvQ2NQfI26Ix2BKMblzOI2WzD5faQSsfJ5TPUu8t093bS1V2nu7eToeEBVq8dZ9PW1Wz6eg0bt0yyYfM423evZ+vOtWzaPsX2fZvZf3gnR0/t4+T5aU6eP8jp8/s5d2EvM5cP8c2VI1z47hiXrp5g5tIRLnx7mLMzBzl1XoJXZ2b2cerCXo6d3cPxs/s4cf4gR8/sY/r4Lg4e38nBYzvYsX8zKzetpGe0n1y9hM3nxeZ2MrVlkvpgBwarHm/YR8/YAMn2As5wmHi+A5PHj0500qzS0qySY7XpSGf8BCMujKJIi0qLTK6ioUVBY6saWbOSxhaV9LFciVytQ7CK2DxONCYtgs2A3WclkUvgDXvRCgKRVJxqb5Fad5b+0QrdQ0XWbhpkzYZeRlaUGRwtU+7Kki/FyLYHKdXj1PtyDE1UWbOul+HJbtxBD55wGH88RrGaJ5lPkq8XSRYiBBMOcu0h8qUghWqCSm+RTHuKSneB8al+Nm4b49CJjWzfs5KpjUN09mWIZDxkOhL4k0H0oh2nN0AgFsMT9OLwuXD43QiiGVfYTzCWxBWKIPpDiJ4oOouLSFuGeCFLsiNPMt9Ge62D7sEesuV2ivUyxWo77fUC5Z4c5c424rkIzrCXWCZFLhNm81CQu/sj3Nrj49K2IIfXxumthJjoSzA1lqHYHieSTOMPhakXfHyzLcXjo2keHm3j+pFhTh9cy6rJQSbXTOINBrA7HRhNBlwOM8mEh3TKQ6HNT72WxRdyo1YpsZjMKJVKRKuZYjGLXKmiWS6nqbkBu8OKw2Mnls1QHRikOjBItlqn2NVFW6mNamedcCKCO+jHYDMRLqSIl/MEMhHsfjsGs0CzvIWG5csWwdZXNDT8iobl/0CDbDky2XKalv8KnaqVkM9NJBrAKjoW/5AQcPu8GK1WWpSSPLlZISW4Glu1yORqmpVaFGoDLm+ExhYNCo0Ztd6KXKVDodGTzOaJpeN4g26K7RniSR8d5RTlqo8NG7JMrozw9aYUh/YXOXWkwsG97Uzvq7BhfTud9ThTU10cmp7k3KnVXLq4kYvnNnDs4BjDvSF6a1H8Ni1Rl45yzEZ72EJHxEx7xEQ5LlJOOKglHdRT0mU56ZC2FkbN1JJWOtN2KkkHxbhIIe4l4TWwaSzHQLuf7oyDrjYnm8diVJM6Mj49k3UP/Tkr6wZTtAWMVOICE1UL21f4WFE2s2EoT9KtZseqLH15LSM1P3GvnmrGxqbhACNFM/mQgtGinkOrAxxa62fvKh9jNSsJnwqnoCBq17FxqMzx7VNsWzdB0OtCpWxF3txCU1MLLU0KbKIZj8MkwS2TAptejs3Yis0gxy4oluCWw6zAZVURcOnxOTS4bVI6y2VS4xQ1OKxaHFYtTosSp6jBa9fiNKvw2gxSHdEhAamAQ088aMVtU+F36vGIGnwuAY9Ni99pIOQxEXBI4CvoNuK36/A5dHjsWgIuA0G3QNgrkE24CLn0hDxGol4rQa+ZkEcgGbQSdhsJe00kwyJhj5mIx0LEa6E9E6KcixLxWwi7jYRceqJugahbT8SrJ+LRE/MaiHr1hL06Yn6BqE8g5hEWbxeI+UzEfSbiXjPZgEjaK5L0WEn4RNrCHtoifqrZHHs3buWbo2d5eeMRz67c59mVR7y4/owXV+9zb+Y6j6884MXNZ7y7N8+7+2+kWuGtWWZvvOT5lae8uPqY2ZuSGP4T6Hrz/Sve3n3F3K2XvLzxnIW788zekoT1c9el61JNcUHakvjgPe8fveOHxz9IYOvxWz48ecsPL97z4flb3j+Z592Dl8xd/57rx8+zaeVm8m1duNxZrM4CDn8Zm3cRbn0CW/YCgr0Nm6+AJ1rBFyvjTVfxpWoEsz3423rwZXtwpqv4c93EOvrw5ztp6xyhOjRBZXCUkVXrOXbuIms3r2bz9jF6BrKUqknaO4J8vX2YSj1Bvhin2lnEIpoQTAZcTidrxsb55sQFFh4t8PrxPHMPXvLk7hNuXL7JscPH2Pr1NvKZJFajgKpVQWurnNbWFrRqDcloiLuXr/Lqzgte357l9d1X3LpwnbGBYdxWkRU9vVw+fpr3j1/xw+yP3Ji5wa1vb3LjmxucPT1DrVYnGPTjdXtx2W2059JsXD3Jy7tP+fjiDbcuXuXrtRs5e/wsN68+5unjtzx49JajJy9x5eotXrx8w5Xrt+nqH8IRiiD6w7iCSSxOH62qzxCrRSlBKblSh1pnolWtQy0IGEUHoXSKYqWTaCaH1R1GbbAublA00ayU4FZji2optaUwGHFFojhCIQLRCA6bhVIxz9TkKA/uXOGHDwu8fPaII4cP0t3dTb1eo1jIU8y3EwoEiQQCbJ6a5NK5k7x7Pcv882fs2bOdidER+nr72LptJ6vWrqdveJiOzhImixGTWYfVrKe7muHbcwf4zY+v+PnnHzh7ZppXs9/zxz/8jiNHDtLXW2VgsMSadUPkSkncIRcGixGby4PGaMZosaMwGNGZpLSWLxJFazQRjsSWNiZqjWZsHi+V/iG6V6ykMjRKZWCIXK2TYlcPmVIF0edDZ7VjtDnRWyy4/X40BgNavQGD0YzOaMbqcOGPxLB5XPgiQWo9NcbGcpw42M784yGe3unk6L4Yg71hzp2Z5taNa2z9ejO7duwlEYvh9bqxWkXMVjcmS4R0ts7w6AquXb3A3bvfMLVpnLF144h+NwaLA6PoRmt24Q5ESRcKJLMF0sUORtdO0D3SQ7ItsSSZ16lU6LQqnA4rer0Gq8WE2WREp9OSa8ug1Wgx6PTYbFa6u+rkC+20FQrs3LeZ3fumiCeD+MNR/IEQQX+IVCxKoS2N1WLC53Xj93mIBLz4nOIXwPVlvsyX+TJ/D6PQiJVmhWXJy7RMJm2/a1hKEqn4qkHOskVw86mat7xBSjo1NEgb+ySo9blm+Ms63+cUlZqmViOtagsNDSoJXC3WDiWnlGpJWN7QICWwPkMdqa74S6DzSzdUQ6MEdppbDTQpDDQ2q5HJlDTIlH8DlD7BqIYGqfa4fLni87kaflmRVP7icX+q+S2mtxbrhRLw+oVPTNbKclmr9Ho0SjXN5Q0K6f6/EOl/BoTaz4mrZi0NTTrJcdakoaFZglgNjXoaG/XIWgw0tQiSyF0u0Kq00Niqo7nVQHOrgKxZQ6tSQDA5EcwujGbn/8feezW3cajrmjenzrKInGMjNRroBtDImQAIkARzzpkUKUoklSVLsuQclmUvJ8lBlpzkoGDJXnvOPmfX3jNTtWemZs45l3Mxf+iZC0Cy11/Ypa+qC2A3QDRKVSrWU+/7fCiJFHI8QyyRp1BtkettUq63GBwbp9RbQ00lyRdzDLb7WVycZm1jhvWNaU4cLnH20janz69z4fIel66d4PzLx7l644Brrx1y7cY+117b5+qrJ7hwdYfz105w+cYpzlzZ4/DCcW68dZ433jnP2+9f5p2bl/nrBy/zwUc3+Nunr3Hz4xt89NkbvPfRNd792yu8+8HLvPbmWV554wwvv3bAucu7XHn9iL2jNRbWZhiZGWZ5e46NE6tMLE0xtThBa7xFopDCFQpi9rgxd10c7YkBDi5uEVYFDDYTQjiMMxDC6vXjDMr4JBWj04vGaEVjMqEzW7G6nBhtDgwWBxqDmR69kZe0OjQG8/NDa7Sg0VvQmSwIwRADo2NE0wlEVURSA8TzMdRCikypSLnRR76apz1eZ2J+gLnVIVY2h9jam2JueYDRySpTczVGJoqMTBSZnKkzMdOgOVyiMVikUMuSKqYJJVT8ikK+XkEtZ1GrOZLFOLlKHDUvkq1KFBsqzeEy43OD1AfLjEw1OXl2mauv7nLh6iaTc3WGJypkqwlCsTBKPoUrGMZkc2JzefEG/ZjtdixOJ0aHHV80QlCOE1YS6O1uJLWCP5oiXShTaNbpbTdpjQ1QGeilMdSk0qqjFtKUG1mWV4eZmKjS18wiq1FCcoR4Kk3fQB8LE/2c35lmdarC+mSFcysV3j8qcftShhsnVdrtOFKsI5wtVsqUKwUGanEWJytsb84zMTNBNB4llkoRiko4vS68AQ+xVJhKI0W+FKVUUojKfkwWAwadHp/PTzqZQlUTON3Ojlxer8HmNBFLSCSzCYZnJ2mNj9McmyBXr1GsVxgY6WdifpJsKUsoJiKmFPKDNYpDdeLFBHJGweZyoNfr0WiOdYXyf0HT8xJazUtdyXwPBm0PLpuZfDpBq9lAjsWw2Z1YbQ6SqQzJbBaXEMBk64jmtV2oqrHYO2kusx2b3Y3R7MBocWOyejA73BgdbgRJJhxP4AsFCUclkmmFRqvI8HiVQiXA3FKe9dU0+8ezvHatxVs32lw6X+PKpTaHB20WFpqsbgyxvz/OG69u8fGHp/j4w1O89uoaOzvDqFEXatBMK+2nnvRSTXiopfz0ZYO0siKDhc4xXJIZKkYZrchsjMQ5PiWzNRGjmXaTj7kpJ8NUkgIjtTCr42kW2jEWR9LsL1epZz3EQ1Y2JpK0S176ChKFhIfdhSKnlgv0Ju0MFUOcXBkiF7WyPKIwWfcy0R8nH3dzsFLk9EqCVsbKRNXOm6cSXN9N0S6YqKVd9BVDpGU7it9Guxzn9dM7XD3cYbi/hs/txmGxotfpMeotWM02YpEAQcFK0GNB9FoJucyEvOYO3PJaEX0WpKCNcOAPyBWXXEh+CynZR9RvIyF5/sG1JQedSEE7ka5sXg67SETcxCVXN9nVeZ5LiahRD8VMhITcgVzxqId42IUiukhEPSSjns57w07iYRdpxUsx5adWkEjHvGTjHaCVUwOospdKQaaYDpNXRRJRN+V0mEzMTzkboZASyalBMrEAOTVINiaQi/tIR51kFA8ZxUtacZONe8goHlKym5Ts6pyXPWQUgbTsIS17yCUEsjGBrNKFZHEP+USAXNxPIRmilJEZalZZHJ9iY2aR0zuneO/a27x95To3r7/NrXc+5odP7/Hkq4c8+vwRD24/4OHnD3j85SN+ufUz9z/+ju8/uMfPn9zn8ecPeXDrWbLrAQ9uP+CnT3/i8d3H/HT7x0498esnPL33lN+++Z3fvvuN37/9revp+p3fv/2d3799wj/98Cu/33/cqSHe/ZEHX33LXy+/yub0OvlkP+FoAynWIpIYIJoaIhRrIYQbCFINQaoiSHUCcp1YbpBYfoBYaRC5OIBcaiMXhgjnB4kU2ySqQ2RboxTb4/RPTVMfnWJha5+Z5U2WNnaZWlxk93CT2kCOQm+CmOpDjvmpN3KMjvcRi0uoyTh+MYjD5USRI7zz2lt8/cnX/PzlTzy4+wvf3f6Gu7fu8tF7H/DqtVfZ29sjl8sRDPiwWkzYrHasVitGkwmbzUY6meLNK6/zxftfcPu9L9he2CYVUSgm4rx86jQ/3brHr1895OndJ/x69zEfv/U37nz2NYf7ZxgdncDv8yAGBTJxhemRIT56521++uobfvvmV558/ZD7t75hY2GVxekFPnn/cx7d/51fH/8Ln9y6x9ffPuD66x9QrAwQVpJ4QhHsQgCrU8Bsd2G0OTE73JgdHaG8ye7G7vHhEgJYXG5SpSKt0XFG5haYWFyjPTVHJF3E4QliMNsxWl0Yu4s79BYHFqcXtz9EIl8kV60iq0l6a1WW5qZ5+8Y1fvn+G+5++TmHp04wNtpme3udnZ3j9DVbVKtVSoUikuhnbX6C99+8zvmjk5zY2eS1V65RLGWZnRzjzdevMzQ8gJyIIkaCONw24nGRgWaee199yP/+L4958vAujx9+ww/f3eLf/4//yqPH99nZW+f8+VO8/8FrLG9MUaim8Id9COEgQkTspKzcAs6AiEeM4AyEcApB3IEgTp8PTyCEwxvA44+g5goMzy4wsbzO5Ooaw/PzzK6vMTq/iBhPIioJvMEwTqEjnvcGRIKSjD8cxhMI4PYFEIIiyVyeqJok11uh0e5jYbnOJ++1+eztMl9/MsPKfIpaJUS1nOHTjz7iX//13zh/4TR99QbpVIpoJEwgECCZLKHE6gwMztA/OMza5gZre+vMbc1w/NwWci5BMBIjFFVxCiL1Zpvdk4fkaw3q/YOMzU8yNN0mU8oRCAl43E7CYhCn00qtt4TH48DhsCKKQcJikHQygdNhxWaz4HTaiYTDVGu9lGs1ZldmOX9ph7mFUZqDTaJylIDfj+B1UyzmCYtBQkGBtKrQW8rTaFReAK4X82JezIv5jzAag2NQa3gGcmz8uYL4B9jpysetXrSGjptKq7V2xMh6x3Nn1B8wq7vJ73n1ztFNUz1LWTnQdtNVGl3n2ks6K8d0jufb+Xp0do4dszwHX1rDH7LzY/qO80qns/1pM6C1Kz//434638XEMY2JHo25s1mwC7jMNl/3Xv+xnvhnB9afYZpG7+CY3orWYEdn7H5Gj5kenZkenQWNzoxWZ0ajsdCjs9Cjf5YIs6Izuju/Q/sH6NPo7Wh0LnTdzY89ejc6Y0fkrzN40JkEDCYBk03EaA5isgaw2kUMJgGbM4DLK+H0BghLcWRZJZnKUG/UGRxpMzQ2zPLqPMdPrLG9v87O/hZnL57m8OIBB2ePc3T+OHsnV9k/tcLRuQ3OnD/OmfPbnLu4zeGZNc5e2uD8pU0uXNni/MvHOXdxi7OXtjrQ68I65y5vcHR+iaPzK5w6t8re0RKrO+PsHs6zf2aJ3aMlNk7McPmVfd5+7xKvv32eM5f2OX6wyqlzW5w4vczWyVl2DhbZP5rn6OwqGzvTTC0NMjLTZG5tlJmVcWoDVUJKiP7hPqrNCtFkDCHkwx3wIoh+ojGZZCFHolDBF0mSq5Y5fWmHwckyRoced0DAHQpj9QWwByL45RRWbwCN0cIxo7Gb1LKiMZjo0RrwCgFMlj8g1zGdHo3WSI9OR49Gh0arR2+24faH8Ip+XAEnQcWPnJEoNPJI8RhyMk2pXmJytsXUfD8DYyUW11vs7E+xvj1J/0iZ8dkm04sDNNp5Gv1ZhkZLqDkFORkmmVfpbddIlgr4FZVkqUC6N4ecjyPGQyipEKlCkEpDodHOUmqmqPYXqTSL9I/XmdsY4/zVLS6/ssvB2UVOX9qkNdai0KgTK1UQIgnMDg9uv0QmX8YfDhOOxSm1WuT6mqilMoFYAjGWQC1VydQajM0tkO2t0zcyQrm/RqW/zMLaNJNzg/T1p5gdz3J5b4iDtX7mpxo0Wr0kMimK1SrTK/NUejOsLzTZmM3wyk6ej89meOtEmO1ZP8Wsi2g8hJKKEZBjJHJFpESOgJwgnEgSiquE4ipCRCIkRxDlMKFoEHfARUAOoOQUUoUEDpcFk9nAMU0POp0Oo8GCosTRG41o9BpMFhNGq55oXCSejDAw0mK8iJ1KAAAgAElEQVRtb5vptSWKzSq5eoFCrcDYzCjN4SaxlEIkIZHpK9I72U9xoEo0JaFkZIwWAzqNBq3mGFrdSx0HV/fQ6TRotT0YDTrMeh2KHKa3t0oylcFqc+H2+Iglk2SLFcJyApPZ3kkrmC3oTDbM3WqsxuTAF5DwBSV0Zgcmu4dgJIbJ4cHk8hBUFNKFHJlCklxRJV+JMzhSZaBdpDUQZ2urzvHtLOeOqrx+rc3r19q88nKLa1cGOHs0xNJii9GxKnvHp3jj9eN89MFJPv30iA8/2OPs4SSTwwlWxlM0Mm6qKYGMZKeS8NGX9NGf9TFQ8DNajdHMBmnlAgyX/ezOyOxOBjm1mKQv6yTi0TFaS5FVXKxPppkfSTHciLI8WSCXDCEKRsb7ZKppAb9TRyUTZn6sQFZxUc4EmBtMcnZ7jErSxXjdx85cklYpyPRwkb3lGs28g8Uhhb3ZGBN1B2HPMRJhC+1qkMXhGLP9YSqqn92FUa4dbrG3MYsshbCaLRj1BvR6PXqdEb/HSTzsJeQxERY6QnnRayUkWAh6zIheK5LfRjRoRwk7kYI2In4r0ZCdaNBKQhaIBm0o4Y5vSw51JPTRgAMpaH/u0EpGBZKyj2I6TErxoogOUoqXfDKEHLIji46Og0t0oIg2FNGOHHKgiA5iIQeJiBs14iYT85CMOEjKTsqZIEnZTTbm70CruJ90Iki9miSTDJCQvahRF/Gwi6TkJZ0IklGDJGM+MrEAqZiPnBoklwpQTAXJJfxkFC/ZuJtS2kcm7iUT85KKuklGPCQjLtKyh1TUQ0oRSCkd0JWRvaQVD+mYl3JaJB3zkon7ySZ8ZOMCWdlHQRUZ7M0z1W5ydHyTudExDraP8/bLr/PNR/e4/8l9fvzsR+5/9gM/3/6RHz+7zy+3f+LJ3cc8/uoxj754yE+f/sSD251q4+MvH/PL5w95ePdXHt55wqMvH/Pwi0c8/fopT+89A1tPO9L4H37jybe/8vT+Y3794REPvvmJL29+wrUzV5gdXyOhNgiKZULRPiLqEFJiEDHWT1Bp4hGruIMVhGgvYqJJJNkiURwgWRkmURkiVhlCLrdRe0dQym3kUot8f5vJ1SWmVheZWllgeXcDNV/gzOWX6RuaJBJLoSQURDmAw20jFPaTzcaZHB2iv9lgeKjNyvIqCwsLSNEwVqsFr9fL+somH73zKT99dZ87n97hvdff4fL5C2ysbJBMJvH7/ditNjxuF/GYjByVKZUK5FIJ7FYTLrsdwe0lEVOJhGWUsMTh9nG++uAzHt99xKM7j3h85zGPvn7Cw3uPuXL+Gq2+QfyCn2Q8RiEdY2V2lI/feoMfv/iGx/d+4bd7v/L07iN+//Yx331yh72NXY72D/nrG+/z8LsnfPvtY95891OWtk4SVtI4PUFiyVx3+5+A3S1gc3Xk8WabC5uj+9zqxOpy4Q2FyJQrDEzOMrm0zuTyJvObp+gbm8MnqYQjMZxuf6fWaHNitDueu6lC4TAz83M0B4ep1frYWF3ki1uf8uXt27x+41U+fP8mpw8OWF1dYXxqikw2QyqpUi5kmRsf5MTaLHurM6xMj9BqVNjf3WRspM3W1jqDg4PMzc4Ql8Ooqowo+igVUly6cIqf7n/B709+4L/+/TGvXT/N3a/f59fffuSDj95lZq7N+uY0l6+eZnK6TTwVxSf5CEUlfJKIOxDAEwrgi0oEJBmn0NmW6BOjWN1ubC43Do+XYFShNjDE/NYO05tbzG1tsbR3nMXjmywd3yRVrhLPZAhG47h8Qdy+EJKiEghHEaMKwUgUt99PSJRIpDJkiyUy5TJ9I8NMzbb4+OYMT74f5MsPWhzu9ZJOhVBjImPDLZ4++ZVfnz5hZXmB3kqRuKwQkURCgSCNxgiZVI333nqVl8+fZHCkn4mVGYYWh1g/WiZVzdDbHEJO5vBHFDwhmUypl3J/P8W+OpMrU4zMDJAqpkhmk4TFIA67lYBfwOW043bbsNvMBAM+3C4nkijidTmwW0z4uxL5QqlINJ6k2uzj5etn2NxeYHh0kKgiE45I+P0C0UiYgf4mESmEHA5SLeaJRyIvANeLeTEv5sX8RxiNxjGoNTg7W/O01g6c6W7ie+bg6lT6OnDpmYPqz1LyfxTF/3Gtk7zqQKdnsOcZeOrpsaLXd0GWxtJNPHXeYzR50JvcaHUOXK5g5zO74KpzD517ebbRT6N3/WlLYMfR9Sx9pTHY0Bqe+bQsXQBlQ2/pOqy09uffs3Otm67SWtEZurDJ6EJrcD+vAepN7uderj+cXH+GgtZ/uKbV29HpnN1ElrPrxXKhM3nQGzzozT70Ri96s68Dtiw+zNYgdmcIty+GwyniFiSicpJ0Nk9vvZf5pVmmZkdYXptlbWOJ5dV59g+2ODi9ydHFXc5eOsHpCzscP1jl7OV9Ll494vL101x9/TQvv7LPuSsnOLqwzbnL25w+t8bhuXUOz6xweHqZg7MLnDqzyMkzs+wfzXPiYIaTR7PsnZpi68Q4WydG2Dk5yu7JcbZPTLK+M87x/Wl2TkyyvDnC4GSVpc1hTp1Z5uDMBgsrY6RKceojZSrNFJt7k2ydmKE9VuPE0QIbO7OU6xmGp1tU21XyjQKhRBSH4MXodOD2uVAzMmI0SCItM9CuMTM3ysrKNKMTbUp9bSLpXkLxFIVanv0z2/ijPhyCm0g6g1XwY7IL6MwutCYbPQYzx/R6XtLq6dHr6NFpOaYzYLDYcXp9GCyODuDS6zuQS6dFo9XTo9OjN1swWKwEJJGwKiElQyQKEeR0CCUlEYxKpIs5BkYaTC0OMjbXYGA4z9r2KAsrw4zNtBkc76c90aTazJItRphbHELNiKhpkZgaJltNE1ET2LxBXP4QHlEklAgTTUaIZ6PUW1nKtQRKWiSRjxNWI6TLWdKlLNGUQqGWoz5YYePUMgvbC4wtTjE0N0d9dJJwIofLF0IIyTTbY+R66wiRKKKaIhiPkSxXydT6yDeaxItVMvU+1FIFJZejVC8zOFpnYqaPyckac5NVjs9meOu4ykcn43x8ts4rBzPML06RK+ep1CrMLc8xOV7hrTN9vH2Y4K9HSQ4Woww3JeolL82yj/56FDUTJZRI4hMjODwiXilGJFVESiZRsgkC0Qg+KUokqaLmsmSKOcKxCLG0ii8UQG/QodEc49ix/0xPTw8ajQajyYxWq8Ng0qI1anF57aiFOMVageGpNtuHu0yuLNCemaB/YpiZ1QVGZsdJ5jIEpCDpeoH8UI361ACZeppYWiKsSOgNRrQaTTfB9RJazV/o0fwFrbanu03xLxj0WhwWM/FYlN7eGhE5TlJN4wuGkCIy5UqDdL6IxxfEandhtjsw2Tobw0x2NwaLF4PFSTSWQmdyYLS5qDZaGGwu9E4XZpdAMCyjJOOUagXUXJT6YIHx6RbN/jxDI2l2t2vsbGa4fL7JK5f7eeOVQW5cafHq1TYXz46wvdFmfXWE/f0Z3njtOO+9t8vtzw65/ckhb762xs56nZE+hXzCixp2UYx7GS75ODWXYHcixEDGSkbUk1fslFUnS6Mqq6MiE80gY7UAi0MxppoJRI+Rsf4k/b1xmqUA7ZqEEvFQUANMD+eJSR5SUYG+kkIhLRH22ykk/cy1c9SyEfIxNzuzSeaGIiSjdvorMXKyjflBmcUhhZD7Jaz6/0TUbyEfszM7EGJuIEh/zslEX5qLe8tcPthioFHG5bRhs1nQ6TTodBqMeh3FbIyQz0LIayTsMxESzIR9FoKC6XmiKyF5UIL2TvXQbyHiMxMN2pBDHWG8HLR1BfEdwKWEnERCDiIhO3LAiRzonMvEArSbBRTRQTLqJaUIJCUvsXBHLK9GPeTUIMmIm3i4U3FMSC7ioh1VclJQ/eQTfhIROymlA5uycYFKVkaNesioIdSoQKWgkIkLFFJBkpFOYiwb7wCwXCJINimSVvxk4x1Alk/6yCZ8ZBQvGcVLJRsin/SRVDykYx5Ssoek7EGNukhFvaSiXpJRJ6mom7TsIh0TSMoCyS7Y6ojtfeQSAVJx7/Pfm1MD5JMipUyEfDJMJadQzaVYnJzn+MouNy69xt/e+oCvPrzFF+/f4ufb9/j1zn0effULD794wNN7T3n85QOe3v2VR1884uGXj3j63d958u1THt95wqMvHvPk7q88vfsrv33/O7/f/43f7z/l0bcPePD1j/x45wc+uvkZJ/cvsLywi5oaQIw2CMl14tlhJLWNT+ojEG3ii9TxSL14ozWCiQbR7ACJYj9qZZh4sR+lNIhcGECpDJOotknWWpT6W7RnhphcGmVha4nJxUlaE0O0xkbJVfLMLS/g9QVxur2IkoSaVhH8Aol4jO2Ndd658Tbffvot39/+gVsf3uGTv33FO++8w872Om6XnWDASz6VZ3fjBCtLa9R6G0SjEZwOO26nHafdRjgkEo1GmZqa4NLpIy4fnOJwa4O50RHyahyH1YTVZMZuseB1eliYWuTd1//Kx+/e4u4n3/Lpu1/w/uufsDSzhhKNIbhdKOEAI40ab148wy9f3OPJ3Qc8udPxdz2985in957w9x//zu0Pb7O7s8/4+AxHR+e5dPEGl15+jYOzl0nkKti9QWwuP0IoissXwukLIYgKDk8Ao9WB1enC6fFjtrmxObw4hQCSmqY+Ms7g5CJjC9s0xhfI942jZOs4PEEsNjd6U6fOaHUJWF0eHB4/fn+UvmY/hVKFbDbLuTMnefDTt3xz5wveeeddbtx4k4mJGZaWN9naPUWj2SCbirG9MsfFs3sc7K3SV8ow1m6wtTpPvbdINqMyPDxAMOBDkUTEoJ9QKEi1kuPSuX2+vPUe97+/xS8/fcXHf3uDi6fXefDLlzx5+gP7p9ZZXh3n1NE6Q2MNcuUMSiJKKBLCE/Dh8Hhx+4M4A35CioQQkfCHZSxOb8c75hexuj14/H6S2TQza2ss7+6xcvwkCzvH2Tt3mo2Dk/RPTVCoVRHCIvF0EiEYxu3rCODFSBxPMERQiiKEwkRiCtFYjFylwvj8PCOzs4zNDXLxfIsnP8/z9WctlqYlckkfsWiIwWaND2++yT//t39mdm4KRQmTiilEQwHCoQAej0AgoDA1PsH/+a8P+L//15/Y3l5gdGGS6e1pNs5ukKjkiWfL9DYGsfkCeAMKPkmm2GpSH2mzsrfG5MoElb4ySjJGwOfv1BSdVqRwALfLjsNuJxAI4HK5kEIitVIRt8OJIks0+3oRRZFAOEI8k+XU2T0ODlcZGmkhSWFkJYbX60VwO6iVS6RTadJqnGRCJi6HXwCuF/NiXsyL+Y8wL2ksg39AKys6fSfldExreZ6m6qSnHP8Irp4Jz5+fe5amsqPTu7pgy4lW70JrcPzhqNJZn0Olzvnudj+ju7upsOPp0uo6mw91z342dGqBOoMdrbEDtJ5VCp8BuWN6G0aLh2P6PyfKrOgMdnq0Fo7pLc/9WH8Wxf+RGusAvmP6TgLt2fd8BgB1RmcXdnXPa63Pv7NGa0Ojs3Thm6MD2vROdHoXeqMHszWA3uhFZ/BgMAkYTD6M1gBmaxCLQ8RiD+D1yfhCCnE1R6ncS7N/gNHxCcYmxlheX+b4qS22T66ye3KVsxd3OTq3w7mLuxydXufcxS0uvLzN+Zc3OXt5m8vX9jh7aZuj8zscnNvh8OIJDi7scPriDqcvrHPyaIHdgxn2Tk2zvTfB8RNT7O5PsHtiglOnZzk8u8Dh2TlOnZ7j4PQM+4fTnDyaY/9ojq2TU+ydnuXk2QU29yaYW25TbqRpDpdpjfUSLyiMzraYWuhn88QS9f4i1b4Slb4igxNNhqaaNEcbpKpZ+sfqnDq9jaIqKOkE/mgEs9OOzmzE6LDj8nvJ5RX6WznqfSnGJxpMTTdZXBxibqrC4EAGXyiEye5Db3UgJ2LMry8Sz6k4fG68kojBZkdjsKDRmTimM/GSVkePXscxnY4eg4UevQGN1tiBWQYjOpMVrcmC3mxBazTR0z1/TNdJfZkcDkKxKMG4iC8iEFQE/BEP4XgIf7RTL8iU89SGq5SbGTKlCOMzVVY2h1lYGydfL5AspKg0C9SaGUYn61RbGVK5MIXeBNX+PJVGmbAaJ9fbwBkQyfSWqA3UyVSLVPqrJAsx4lmZkOInJAdxBrz4IxFcgRAuwYcnKJDuzdOcGCff7MOvKARjCYSwQlDurAh3+IK4QlHcIQkhIhNMqCj5Iko+j6imsPmCSMksiXwvgahCoZJlsFVgd2WErcUBJloKbxz08vpOhCsrQT462+CdSyssr80wPjdOIpdhYHKMuZVpms0sE0Mqw80og70Btick3t6LcPtilHdO59hcbiBnswSVBA6vHzGeQhBlgrKEK+THEw4hJVNU+vppDAzTNziITwygN5kw26xYrXY0Gi0azbEu4DqGTqfFaNRhMOhwee2kslHyvVkqzQoTCyPMrc8zMDlIbajByOQwK1trDIwN4Q8HCEbDZFs1yhP9NKZaxHJhknkFr9+DXqdFo/kLOl0POt2xziZF7V/Q67XodD1odS+h0/bgslnJ53P01ptk8hWUeIZ6o4UYljGZrfS1BojEk5jtLqxuNxa7DbPdgd5sx+UT0ZocWJ0+tCYHGpMNg92NQxDpsdjR2VzY3AGkWAIlGSdbThHPhGm1S/T2pelv55icrLCxWmFzLcnFMzWuX25y/eU61y83uH5lkKsXJzk8Nc7O8TG2Nkd47dVNPry5y+3PDvjq9hlufXLIhdMzNCoREhE3saCZsmJhtOxiezTEmUWFtSEfWUmLKllIyVZWxlW254okJDOj9Qgro3FSiodULEi7WeDi4SKNkkQmEaacDtKoqPgFF0lFIpNWcNpNhPwu4hEv5Wwcv8tOXyHMzkKJfMJFXHKQlW3M9MvMD8UIuE0YNP8Zl0XDUC1KuxogIRqoqi7qGR8Hq5NcPrnJ9tIUIb8Pi8WEXq9Fo9Gi02lQwn7iYU8HXAWsSAEb4YAN0W9F9FuQfDbCgo10zE9vXiYSsCCHrCSjbqJBK9GApSuEt3eqh6KTuOQgHfOhiM9gl4tI0EEyFiAZFWj2plBEO+mYj7jkICb+kdKKiw4SkU6KKxZ2dsGXnZTsIh3zkox2oFZCshOXHCRlD9mYQCrq7SS8FAFV8ZFLhcilg6RiPpKyh6TsJhP30debIh3zUcpFKeVk4oqXVLyT8krJHrIxH0nZ3fk369YTk90jFe08pmWBlOwmEXWQkl1d0OYl2RXfp6Je1KiTlOx+DrtSikAmJpCOde9X8ZBW3OTiPlIxP+lYiJwapV7KM9ysMz7Yx9rcNFfPnOG1Sxf5+O13+eH2PX777glP7j3m6TePefz1Y378/Bd+++Y3nn7zhCd3fuXxV4/49d5Tfrv/O09/+p0n9x/zy7c/8v1Xd/ns5qesrZ6iPbJMKj+ClOhHTrVJFieIpofxRXoJROv4pDpiYoBgog8p00+8PIRaGSRZG0WtjBHNt4mXB4gU68jFXgr9g9SGB8j3df5vHpgcYGCsn6HpEQYmhmiODCInE0TiYYIhH3anA5fLSUD0kSqkaPY1eP+Nv/LD59/z6zdPeHrvdx5//YRvbt3nyqXrXL50iYtnDmk3e5ECAmajCZ9HwOcT8LjcuJx2nA4rcjREs15lY3WJXC7N3NQkH7/zNvc//5rbN2/y6pUrbC8vcGprneXJMZr5DKLHhdfpJOgLkEykqZRqxGWVgBDCYrHhsNtIREU2F2f59rPPefrNLx232Z0nPPn6KU/uPOTJvcf8/vPf+em7B1y//iZT04vUBobpH5mg0hxiZHqJQnUAb1DBHZBxBxQiahFfRMUTjuMOKJisHZG8PxTB6vRicwkEJJne/jbpSoveoSmaY/MkCi180QyeUByLy48oKd3Xe7G4vNgFP1a3B6dLQPAFcbqc9NWLfHjzDf7L33/lzldf8cHNDzl18jSTE/NMTMzSbPVTKGYZaJS4dHKTVy8dsrkyx2CjxCc33+XGtSvMzy9Qa9QYHBwgrsYJBf343C6ScYWA18n1y6f5l39+yt0vP+a//S+Pef+dq3xy81V++ekrLl48yfLKJG+9+wpXbpyjf7hOKBpACPkIRiXcfj9uXwC724crKCJIEfxyBIcQwO4WcPuC+AI+PD4vUVVhenWBndMnWdrbZWlnh92jMxy8fIGVE9v0jY0TyxcQgkEEUcQvhvEKQTy+EC5fCLdfRAhK+MQIwWiUZC5DtlSi1NeiPjxIbbDCiVMt7tye5d03B2j1uVFjAul4hJN7G/z29BH/9m//wtLiHDFFIhGTSMWiDDYKjAxUiEoiSqzA1PgE//PfH/H//c/fuXjhOGOLowwvDLG0v0K5XSdbqpDOl7AJATxBiUgiRXV4gOJAnZMXD1jeXmB6aZxsLkE46O9sT3Tb8QkenE47Dru1s6HSYcPjdhCXJTwuB4LXRVj0EwoK1Os1YqkMSxsrnDi5yuRkm0w6haqqOJ1OfF43fbVeYkqEgOAlGVMoZFIvANeLeTEv5sX8RxiNwdEBXIY/b0z8o57YATndeuCfNhg++7lTIbTTo/2j1qfVu+jROjCa/ZitQXR6dxeQdQ+tA63mmWOq82gwCvTonB3XlMmLRmvvXNc7OKb9w3/VSW3Zumkr6x/+LJ2dHl1Hjq95VlF8Lmj/RxfWnzcrPnNrdaCUjR6d+Xk6TKt3ozO60Bu9nbqgSUBv8mAyeTvXDQ60Bhc6owuDyYve4MZg8mAwezBZvdhdIlZbAIcrjFuQcQsKdreE0xvFLch4/TKpXJlSpUkmV2Z8YpyllTk29zYZGhtmaXWe3f0NDs8c5/LVQ15+5ZDL1484f3WPy6/sc+HqDucu73Dx5V0uvrzdBVxbXHh5i/OXNzl7YZ0zF9bZO1hga3+B7b1pNrbH2dkbZ/vEGNt7Y5w8mmb/YIYThwucPD3P4ZlF9g/nODi7xN7BHHsHs+ycmGKzm9Ra255geWuMubVhZtcGWdkYYWK2RWukQr1doTbYSzyv0hip0zdWJVtLU2n1IkgBkoUckZSKLxLBGQpiFQTcYgAlneq6N9zYhRAGW+e5werAHw5RqsYYGylRq8UZHikzO91kcbrA5lKe/kYcs82C2d5JvHiCIWr9TRLZJHafDaffhc5sQmeyYDSZ0RiMHaBlMPGSzsAxvZkevalTMTVa0BgtaE1WnJ7O6m1PQMTscD0HXD16E2a7HW/Q192i6MEneYkkRSKqREgWsXsFPIEg1YEKzZEic0v9zC7WWd2aYHx2kGwtRzyXYmpxjNmlUYbGGmSrSaKqRLKYIFFMoObjZKol/FEFt6jgDklE1DjJokqqFCPfm6DcSNMa6WVgYhAlm8HpDxGQYohKAlGJUhnoRc6mCSdVAjGFcCpJstJLNFvAH00QVBK4AxECiopXDCMlE2R6e0lXyiSLZawegaCSoDEwQqlaplpOMz9UZ3O2zeR4g2o1xfBgjqW5BuvLLfZ3Rjg4uc7uwR5jC5OoxQzN0UEqAw3iaoSlsRjXNxU+PBC5dynEVxd9fHg2wvpMhFw5gVIqIyYyBBUVKZbE6RVw+73YBA9KNk0sl6FY6yVbqpDMFZDjcewOJ1q9rnNo9Wg0GnpeOoZWr8HjcWGxmbHaTMhqmHw1Tb3dS3Ooj/G5MaYWJ6m367SG+ljZWmZpe5N0MYcvLBArJskPt6hMDlIaqKDmIxR6UzjcdgzdtNg/HNq/cEzzn9Fo/4JW9xJazTEcFiPtdpt6c4BMvkowEkMMK7hcHlwuJ06PQCqTx2y1Y7RYsbvd2FxO9GYLVoeAxmhHb3Ght7joMdrRWlwYnQLHTDZ0VhcGuwenEMDudiPFwiipMOVmmka7QG8rSb0vzfhkhZXVMhfPtbh2qcH1K328eb3dSXJdHuLqpVHOn51md2ec8+eWeOedbT68eYIvbh1x58tz3Pr4iHOH01SKIuWMm+GSnWxYR0bUMVYTOFhKcLCsUk+78Nq0iD4DW3MlFoZi5GUnC8Mq4y2FSMhFNOTn3OEO6USIdFKm3ZdB9LtwOKw4bDaCgkAyJpNOJVDkMB6XE4vBQFYVqRYUfG4LsuQlJFgIeU14HTpMBj1GfQ+ZmJvdhSIB50vUcwLLwyrLkzWuHe5w4cQ6I/11bBYLBr0BjVaLTm/AajHQW4gRDdqJ+G3ddFbHsRUJWJFDNqp5hWjAjiK6yCSCHYgUdqJKDtKyBzloRZXcyAEbmbgfJWglEemI2GNhO4mwg3jYRULydOTwUS+9OZmtlTHSskApIxILu7q+LRuxsJO45CImOYiFHcTDThJhN3HRSTLqRJVcJMJOktEOhErHOimptOJHjXqIy24qOZlqPkYuFaKU6Ti61KibZMTVSXTJAo1qhowaIhnzU8xFSMX9pGUvKdlDTvWTVgSSUTfZhL/z3qiLhNRxiKW7aa5ExE5fOUI65iYZ7dQWn3m6UlE3atRDWvE8h2dqt9aY7kK0dMxLNiaQVjpJtpQskI0HyakhcokQhaREtZigUcnQ7isxN9bm4qkjvvzwFvc//54Hd37iwZ2H/NMPv/P43mMe3fmZJ/ce8vDuQ57cf8Lvj/6J7+99y1/f/Rsn9s8xNbNDrjROLDNKSOlHUttIapOA3OjALaWXgNxLONFHLN8mVR2h0BinNryAWh1FKXV8W2q1n3yrRbq3QKqSJFlJEs/HyVezxDMqqXyWRFZFVCR8oog35MfmdGB32nA6nbhcLqIRibgic/bkWb679T1Pv/snHt55wuO7T3nw5SO+++Q+H73zCRcOT3Ph1C77mwvUcyppJYLT7sRsNmM2mfB5BXxuJwN9Fa5eOMdnN9/n/TffoF4tsba4yNvXrvPj599y+72/cuHELtfOnea9q1d478oVdhdm2F6ep69eQZElbFYbZrMVq9mC1WTCajbitluRxRDN3jLbSyu8duEqN197l5vX3+L7z7/j1+8e8eTHX3nlldc4vn+K2bU1puEtYTYAACAASURBVBdXydUaVAeGGZpeodIcRgjHEGMF5Gwv8VwDOV3F7pOwuPxYnD6sTi8mm6tTV3R78IkKtfYEU8vHqQ/NEMvVCatFbJ4wFpcXm8tHQk3j8gZweXy4BX9Hmu5w4fMJOB1uwkEfveUMN66c429/fYtbH33AjeuvcWL/kMH2OHNza7RaLerVPGdObHHzjWvcfv8tthamWF+Y5stPP+Kvf73Jzt4J/H6BkCgiy1E8bjcupw0lHCAhBRiv53n76jm+//o2j37+lrtffszHN2/w2d/eYnZ6iNNnt7l07YiphTGypTTegIdIQiYghfEGgriFIEFJwesX8fhFHF4fbn8ItxDE4/UTDIXwBzxUGlWWd7bYv3iOxd0d5ra32dzf4/TLl1g9sUff+BhSUsUXjuINhvEEg3gCIt6ASFhS8AZE/GK0U1GUY4RlhVqzj3KzRaGvQXWgxNpOkzdea/PdV2v09/lRZDdy2Mf4UB//8l9+53/8j//O+toygYCPUNCHmogwWMvyz7/d5//6939hY2URKZphoDXA//O//cz/+9+fsHdiiamlCUbnRmlPDTO5MkUsm2J+eQ23XyTadcWWm036hof49MvP2T25yfHdJRYWh0mrCj63g6Qax+mwIXjdRCNh/H4vPr8bj9tBOBjALwg4utdTyTi1Rp1INEGjNcj28VW2jy/QP9CkUinj9biQJJG+3jKxaJCA14Xo9yKHX0jmX8yLeTEv5j/EPE9wGezPPVM9OkcHAOmfyd+dz2FXj97BMU3XS2Vw/pHy6kKtY9pnzi3nc4DVo3Gg0TvR6LubEA02NFonx7qSdaNZwGILdl6rd6LpAjGNvgPcOr6uLsj6E3yz2P2d611IpTe5OhsRu2BLo++K3XXdrYh6BwaL+3mVUqdzPXdiabU2dF2I9iytpTd6MZi9WGxBrHYRiy2EzSEi+BNYHT5stgA+v4LgixIKq0gRlWy+RKFcpd7qZ2p6inZ7kP7BQZqtFhOTk9SbLfLFMhOTE8wtzLC5vcb6xgLrGwucOb/H+csnOLq4w6kz6xyd3eLMheNcuLzH5VdOcunqCS6/ssfh2WUOjhY5Or/I0bllzl5Y5/ylTc5d3ODcxXUOzy5w9vwKB2cW2D+YYXtvkq29aTZ3xtnZm+LkwSwrx8c4eWaZvYM5No9PsXl8msW1NvMrQ8yvDbK6NcnC5igr6+PML7dZ2hpjZXuSudVhZlcGmFkaZnKpzfzaCPOrI9QH8qSKKg7BidXrxBUOIKUUPFIAm9DZbmSwOjDZXegtdvR2J3q7C53FjtXjx2B3obc4sAkiVm8Yg92DwerE6vHgCwqIkkAo7EKKukinApTyAvGEG7PNhNZoQWuwoDGYMdocxLNpBqfahFUfPsmH3e/G4XHhFNxYnc5uKsvEMb0Js92J1mRFa7Si0Zu6EMuIRm9GZ7Jg6t6z1mhFpzfTozOiN5sx2u3YvS580RBSKkokFSbfm0XNqXhDnT8s1VyeeC5Oc6jC4HidxmCN6eUZ+oYaxPNZio0iwzOD5HvzJAoqajGLnEmh5GIU6mnC8QhmtxdfNIkrGCaWS1MfbjE4M87owgzN8WGG52eptocJqQmCsTg+SUHJ5lELRQqNKoVmjVStSnNijIHpKXqHhklVe7F7/ZgdHpx+iWi6QDieJp7PUWoNkK72ImcySAmVYr1KX7OfbKFEVFHorxaZHKwxNNKkOdyit7/agUVL0wzPjLKys87G/h61gSFiuQyN0TahuIzPa2NrRuXDs2neOZC5tK1waj3B/EyabEUlUSoTyZeQ82X8itqFbz6sbhdeKUy8UCSkxIml02QKRZLZHP6giMFo5pimB6PRhFbbAU89mh50+mO4vU7MZhMhyU+6FKc+UCFfz9Aa6mNoYpDhiUFq/TUmZsfY3F9ndGYCr+gjFA+RbJTJDw9QmxkmVU2RKUcpVBKYLHq02mPotJ3kllZ7jB7NS/Ro/4JG9xJa3UsIXidabQ92s4FWq8HQyBh9/cPEUgUSySxOlxu324vFYiUSkQmERIxmM34xgtPlwWy3YbZ5cHiCaM1O9FY3GqMdrcWB1uzEZPeiMzvR29xYvX4cgp9IXGJ8aohoKkCmHCFdDlHuVWi1M6yuDTA7l2N/r8IrVwZ47Wo/r18f4I2rQ7x+ZZBXr45z7vQcp48WefXVLd55a5cPb+7z+a3T3Ll9lk8+PMXrN9aYHlfZnpXZmhCRhf9EImRkrBZgfijCwoiKYNNgM2sQBSMrk2naZZFWSaJZDlPOBfG4bMRiYURRIJaQyacTOKwmLBYLFpMZl81KRBLxuu2YTTpMBgNGvQ7B7SAouLAatXjdNswmHTazEb2uB72mB5NBQzziIejR43Po2JkvMjOY4GB7jrPHV1mdmyAqhTAaDWi1Wnq0erQ6PdGwj0JSQg7YngMuyW8hErIQCVo6lbyIFzlg66S1gjbiUqeWJwdsXcBlIhF2IAdsnddLTuKiE1m0dYGVvSOND3eE8tmYn2zcTz4lokoe5JAVJeAgFrJ101vuDhSTbChiB3DFRTuq6CQRdhKXOgmxeNSDqghk4n7iUQ8JqQO7ErKPck4mKXdSU4VMmGTE1fFnyV4KqRCZRIBqMUEs4iYW8VDMRkhEXB1AprhJxbxkun6thNyBZvEusEpE3CRlL3HJ1QFXsWdpr87nlbISmZjQBVwukt3HRNiBKnWfR9yd5xEnKaWTLksrPlKKj3TMRybuIxMXyMQFsgk/OTVANhkkGw9SysmMDjZYnp7k/P4eH7/9Lr98/QM/f/UND7/+gUff/Mz3d77n7p3vufHq+2weP029f4F4bphE/v9n702b3Djw/MyXZhWATNxA4kggcWQm7huFAuo+UPd9nyxWkVUsksX7pkhKoiRSlKiDoo5utaTullrT3TM9h2cdPRtex+zMzuHYceyudzdmbI+9PfZ4o23v2rPeL/DsiwTZvV9hgv+IDACVIDIrgm/w1O/3/GfIlGeIpZsvpPFKuodYpo9otpd4rpdkcZB0R5NM5yip2ih6xxBaxxBaxwC57n4aw300ZwaYXh6iZ6hCIqei5xNomSShaIiQEsbt9eCVPKh6HElyoWkh/AEvvoCHVFYnHleYGmny7muP+ebTH/Mbn/0mv/n57/DFB1/z1Ydf8/Hjz7l/+y3OnD7P2uoSU2ND5LM6ihzAYbdit9lxOx3Ewgp9nR1cP3PAp0/e5ttPv8uPP/2ST956zFBXnYGeOucPTvLRw3f48PXXuL27wbmVOS5sb3Lx4IDV+Tl6uhuo8ThOhx23y0lMUUhEwox11zm9tcb+5hprs1MM1avMNPtZnhrjxqUzXD17wLXzR9y8dpu1jRNU+/op9XSRrJWJZnPEc3kSxQ5S5S5CapZopkw4WSVV6SWWriDHs/jDGi5v0PhjkjeIzS3hCYRw+WXkaJJYukSm2oOeryGrOZw+BYdXxu2XsXv8KHGN3r5+dE2jUswxP92kv7uTerXAQE8HFw93eXD/OlfOn2VzbY3dvT3WVrdodHXT0VGjt6vO2ZNbfPb+I77/6VNeu3OVz54+4cG929y8cYWZ6WkqlTK5fIFEMo4SChKR/XSWMvTVi9w4OuDetSNWZ0a5dfGA733wDj/78Tc8fP0eh6dP0GgU2d6ZZ2ZphGItRyAUMFJbegy/EsHtD+Lxy0iyIX8PxTR8oTDJXBYtnSUYCREKBSiXcgyNDbFzeMD2mdPMbx9nc/8Ue+fPcPrSOU6cPU3/1BSJYomIruMLRQhG4kgRBX8oQkiJ01nvxhcME45pRHSdiKoTT6XJ1zop1RuU6gVmFjt45U6TTz5coq87TDTiQY2HyOgxvvreR/zpn/wRV69eJRpV8HrdKEGJeiXJT77/If/1//73/PW/+iuOH98mV2gwPzPDH/38a/7hb36X6dkJ1jaXOLG7zvr2Elt7K8TSGqcOzyOFokZ9UlFJZHPkKiVOHp3lyq1LvP76FR6/c52uWgEtqiB53Xg8LtwuB36fF7fHhaLIhII+Bnt78fu8uJx2vB4XmqaiKCHkUIRStcH03Az7Bzv09NZpNodRlAhKWEbX4qRTGlpEIRLwEw54XgKul/NyXs7L+fswJtEx1G5xcuz5dj/BRbvZS5v5OdDyGuDJ4sbUAlKWlo/KJHh/JZIXpF9BKMHT+jdGWstkdmG2OFuvjZTWc2hmd8m0WbxYnUFMos/4TNGHWZQwWbytR6m1RdH9oqpobGpsQTmzE5PZ0RK+u1qJLPeLGuXze7W7goQiyZb03dvyarmwWCWstgAOh4xo9+HyRPH6VPzBBJpWpFSqk0p3kM130tnop7u3yfjEBBOTUyytLLKxscip/eNcvHTIletHHF3Y58qNI67cPOLo0j43bp/nzt0LXLp2mq2dJVY3F1lZn+Hw/AmOLp3gwpWTXLl9yOXrJ7l2+4ArN3e5fuskV67vcuHycS5c3uZ0K1l18nCBnZNTHN+b4PjeKHsHU+ztT3PqYJazR6tcvLLNqcNFTh4scub8OvtnltjanebE/jzbezOsHZ9gcX2Y2bUmM8tDzK2NMLM4zMTCIBPzA0wtNhma7mJhc5rptVHG5oeYWZtk+cQ8C1sTTC72snJikq2DBeY2J5jfnGZmdYLJpREGp/rJdRYJahoWtxerJGFxeRAcXqwuCZPNSbtgQ3B4CKoJ3KE4ltY6cLvHj8nqRHD6sfsULA4vFrubNpsbk9WB6HQjOpy4vB5Euw3BJmKxW2kXrZitDiOFJVoxiVZiqRSJYo76UA0lIROMBfEGvUghH4LdhslswSRYaRNstAtW2iytrYkWGyarrZXwep70MjYptlsMkPb8GhabHdHpQlKClHqq6PkU/aNDpMtp1JSKHFVxBmRS5TTVrjw9zU56R/rpHh2mf7xJpbebSk+doZkRJpen6R0boj48QLm3l46BHnpGu2gM9xBUNWQtjVNWiKRzVPsH6BkbpdzTRcdgL91jQ/SMDdHV7KM+3I+eL5IuV8l0VBmcmaJvcpKeiQk6B/tpDBtHodFJolBEUmKomTyxdI5EvkyyVCFX6yRZKpEq5Kh01lDUGL1D44TUHG45jjcgI0dDpMp5ukaGyTc6GJwapX9ijFJ3g2pXN/lqlUqjQedAH3a/D38khNvnpVDSGW8aFbpyo0x9oJtGc4BsvUa6VidT7yJV7yJZqTIwNokcDVPuLFHpaiCrOg6fFzmmkMzlCYSjONwSFotIm6mNY6ZjtJvbW16sdpwuKza7BcnnQkuG6egpMrEwSt9IJwPNboZHe+ga6GB4tJ/F9Vlmlqcod1aRZB96OU1xuJ+OyWG650bJdeUpdadIFTRsDtHwbpnbMJnbECzmF7J5u0PEZGpDsBj3ILkcNJsDzM4tkS/ViWppwoqK2+XFZjNE5+FwmFwuj8NhR1YieANBHF4nNrsL0eFES+cw2zzYXDIWuxuLw4ska9g9IQSHhMUpYZf8eOUQ+UqBXCVJoaaRLsuUOsJ09SZo9CYZmajQOxBldTXD9Su93L4xwP2bg7xyrZ/7t0a4eXmMC0eznDw5xvVra9y+tcmjt/b56IMjvvPJFT764By3ri8wPaKzt5xhZ1YnE7aQjDrIaB7yusTUUIWQZCXg9xIPO5ltllB8dgJeG4l4gGDAj8Nhx+m0Y7dbcTltCEI7omjBarXidjlwOu1YLWasghmrIGAxm7BZBew2EZtVwON2YbPZEK0ComDBJgg4bCKhgBerpR23w0KjFGV9bpD97UU2l6YpFXK4HC4EwYogOrAIdpx2B2k9Zmw+DDmNFFfYiR5xktE8JCJu9IibVNSAV8mIUSFMRD2oYQdq2E5CcZJQnC/OFRIB6mW9JYk3oJUecf4KXKk+SumIkcxSjSRWOuYhGZFIRY16YiomkYp5DeAV85COu6nlFdIxqfU5XpKal5TqJRGXSKst4BU3AFUmIdPbyJNPK6RUiUo2SDHlJx33kdMCVHJRo0aYCJJPh0m2UlkGuPKR1HykNT853agbpjW/scVRNyqQac1IYiVjxn1kNMO/ldN8dJY0iumQAdpUHynNqC0aWyMlEnHfixRXWvW+AGBZ3U82GSKXlF+AsnwyYFQfk34KyQCFZJBCMkQpHaKSi9AoqUwMVdhdHefa2V3u37jGuw/f5YP3PubylbvMLJ6ko2eBfMc0ucoUicIIycIkYa2fQLSLSLKPaKqbRGWAZHmAVGeTZMcwqY4miY5h1OoAWscQarmbVEeNQqNGpqNAMpcmWUjSN1qn3FUkpIaIajHkiIKe1PAF/DjdLryShC8gUSwlOX1mk7XNOSKaQk9/jdmZKd66+yY/+PhHfPudn/LVR9/w6Xuf8/rtBzy4+zbnj24xv7hBV3cf5XIZl9uOzSbisFtRwn58XjejAwNcPHWKJ/fu8e3Hn/CTz77HTz75ih9/8hWfPX6PZneDhdkxTm2vc+vCIbdPbrI/M8pETwfD3XUqhTyRUBib1YrT3oJb0SibK6t8+Obb/OjjL/nhR9/l64+/4IfPPufz95/x+Yef8OE77/P2wwe8+/gtdnZ36R8ZpzE4TLJcQS+VCaeSBDWdQEzDE4zikePIWpZ4roZebBBQcwQiSVy+MFE9gy8UxyUZonmbx4fdF8QVDBl/gPH6cUpB7J4Adk8AlxRqJZxCuCWZoBxivDnA3OQYK3NTjDX7mWoOcu/mJT5+7xFffucZX3znI9559AbN4WFKpSqFQolMJsXq8gwfvP06n37wNt9++R3+29/7bX7npz/ie9/9DlevX2NhaYFYVCEUChIOh0noKqVsgsmhLs7tbXJ8foyHd66zf3yTiWYPC5MD7G+usru9Rl+jRk8xxcrSKPPLY8jRAAHZh6zI+JUwnqBMOK4TjMRbCasIASWClkzhCwZRExq5fBpZliiWskwvLbJ77hyrJ0+yurvD6SsXuXDzCqcunGZtb4eu4SHUbIawrhGKxw1gFjcE9cFwHCWWIKanCCoxFFUjnkqQzOcod3VR6+un3t3J4lIn92+P8PiNcWYmEqgxP7VKnt6uCvPTTX767Ze8+updMukkfr9EwO8hn4zy028+4z//h1/wX/7TL/mrv/xL7ty+y+LSCaYnZvjuJ+9x/uiQ3t4u3nz9Bq/cPOTRGzd59PAG+ZKOoqYIqWnkeBoprBKKGZXUofExtva2+PTTx3z68WuMDXUSV4J43U48Ljsul51AQMLrcRIMePF6HWQzKSKKjMtpN6qLbjcRJUQsqlIs1xgYHmbnxDp9/XXGx0eJxKLGEgY1Sm+jg85KkXhYfgm4Xs7LeTkv5+/LmETP0K/8U8+hkAGoLGKAduFXcKld+DWAJXhpF3yYLB6sjkDrnAHD2lr+LAMiSa00ludFRbDN4sFsMcCV2epvPfow2wzI1SZ4sQiG4N2oKT4HaUZ6q00w6okWi8vYjPhrQvcXlcUW4DIqhH4EawC7M4wU0HF6ojicYfyBGJI/SjyeoFSsUK10UipXaY6OM7+wwMzsAhubm5y/eMTlK+e5cvUcd+5d4879a7zx8Da37hxx995FXn/jCm88vM6bj67z8PEN3np0gzceXuPO/SNuvnKGy9f2uHHnNDfvnuXo8hb7h0vsHSwYtcAzyxyeW+PcJSOBdeHKcSOJdfU4Zy9tcfb8Bvtnlji+O8XG9hiLqwMsrPSwdWKUvYNJdvYm2NmdZPvEBLv7s0YdcW+e1c0JVjZHWd0aZXm9ydxSHzOLPcws9TMx38/k0hDjc/3MrIwyNN7F4FgXzeleZtemmVwaYWlnnvmtKZZ3llnZW2f99Cabh2scP7fG5uEyO0drbB0usbK3zPTaNEs7cywen6F3vBetkMbqlbC4JWzeECaHhOjyY/X4MVkdtIt2XHIcj5LE7lcwOdx45Qgm0Y7F5sQjK5isTtoEGyarE7PopN1iwyUFqDZ6DODUgk/tYqtWKBoprHbRgcXuRnQ5cfichPQwITWIJ+DEE3AjOi0k0iqiw06bRcAs2mgTLJhEK2arAcnMgkCbxWzALMFBu2DArjaL9QXwMtuctItW7F4P8VySWFZHy6dIlVPkO/K4A0a9MayGyVd16gMlRmYGGZmfYnp1jXS1hjesEMkkaM6NUuipkSjlUXNZ1HyOSCqBXsoRTaUQ3X48oRheRSeazjM0Ncn40jTjS1PMbiwwtTpH/+QojeFBoukMhc4G1b5+EqUS8VyObK2Del83g2NDLG0v0Tc6wMj8JHohh5bPk67WyHR0kumokSwWWr4YnVylit0roegZoukKIT2PFIohKSH88TBKOkE0myaWSaAXstQHB1ESSYLRCPF0nHg2QSQdo9AoomV1Sp1FCuUS9aFB0vU6ua4eakNDVAd6KPf1kK13kK/XSOYzhOJRvLKfVCFDIKrgj4SJpTXCahQ5Esci2DFbWokck4l2UzvtpmOYzMdwux14vA5cbhvFUopsQaV7oEpzeoChiR66+zvoH+pkcKTB1NwoY9MjdA/2kEyn0LNJyoM9VCeG6ZwZpjTYIFvL0Bgsk8pqeCQnZvMxBMGQlJvb2zCZjhnVRNM/wGJux26zIJrakZx2pqYmmJicJZ0rEwzFkENRHE4PomDFKhpfWoN+iWhYxmYVcHnc+GQZp9eDaHPg8ctYnT4Euw+TzYvJLmFxBghGU1hsXkSXhMMXREvn8cohgtEg0aRCsqhQqkapdEboHkgz2CwxOllheFRnZSXH1Uu93L0xyL1bg7x+Z4Q7Vwa4c32S06f62d5qcvnqNmfPzvLWm/s8fXrEJx8d8e7be1y/MsvsWIKlMZ254TTJqAeP00LI76Cai9CRj2C3CdjtJsrZGImYjNtuw2m3Ybc7EASLIXe3CsaXdocTURSxWq1YrVbsdis2m4ggmrBZRQSzBVEw43I4CMkyLqcDm2jFYrEgWAREi4DPK+GwC4iCmagsMTvazfmT6+xtzTPc30VAkrBZ7ZjNAhaLiEWwEpZlApKTSlYjHQ+QinmNpFbYQTkdRo+4DZgUdZNQXOhhJ1rYjaa4UMN2NMXWSl25KST8pFUvuaT8wsGViLrQww4jhRX1koy4X6SkcppEKu4io0kkY4a7KxF1k0+ESKt+UnEJPeImGTOAVk73k1V9ZFSJZNxLVveR1gOMN+vk02HSmgG69Ji3BaqCpHWfUS3UJQqJgAG/Yn6KmTAZzUcxLZNUjVRZVjfSX/mETDEdNgBTKkQ2KZPWg6S0ACktQD5l1CAzmo9U3PsCilVyChktSEYNUMxGKKblFsQy7uF5wiwR9bRE9X4SccOnZqTCvC+gWyERJKsa95zTfRSTQcqZEMVUkEo23BLnhxjpy7O93OTMyWUevHqLnd0DRsbX6RpcodSYI9c5R7wwRiwzRCTZa1QPk31Ekv1EMj0kSv1opV5StWGStSZaR5NYeYBYsQe90kOma4Cu8RFqg50kiymkSAhnwEcgrOD0+YklVMIxhVAshD/oxyV58QW9+Hxe3B43bo8HRVMIxYOUGnnkaBBJ9pDNJVhcmGN3Z58nbz3j2eNPuH3lDhePrnL21AHH1zfo7GygRKK43V7sdgcOux2n04kkeZiaHGFsqJ8nD97k22ef8+1Hn/L1B0/55sOn/PjZl3z77Cveufcam/PT7CyOsTvTZGd2lI3ZMVbnpujp6iDgl7AKIg6rFZ/HRTKuUMpnOL61wc2LV/juO8/4ybMf8IP3Puc3nv2Q3//Bz/i9b37GT7/8MT/+9ic8eOshh+fP091skqnVydW7kBMJAnENf0zFGwwbECooE9ISxHMF4tkyQTVHIJLCLSm4pRBBJYbLJ+Pw+o1DCuCWFVyBEE4pgMMbIBTT8YdjePwyHn+IUkcdNZmio1JlY2GGve1VSrkUvR1FVmfGePPODb767EN+9uMf8cMvvsuzpx+xsrJKIZ+hs1amWinS2VHk1M4Gr1y9yDdffsZvfP0Vv/s7P+PNh2/Q1dsgkdLREypKWMbv8xIKBegsF3jlylnO766xNT/Gxf0TTA8N0F3JcPZgle2NBYb6+8jocSYH+1gcG0CPh5D8XqSghBwNE4wo+BUFSVaIJtIElDjBiIo3GMLr8xONKhQKafKFFJViikajyvLmBscPzrC0s8v6/j4Hl444d+MyRzcvsrK7Ta6jRlhVUeJxonqSYCSOLxRBjqoElRgBOYJfVpAjUSKqhqJpqNkspUYX/WOjTMxOs7IyxKu3R3n46hhdtTC6GqBaynLp/Bm+/Pwznrz9Jnu7WyT0WMt55UaN+Dizt8K//Zu/5D/88t/x//zdf+IXf/PXPHz0mIHBKfr6ZukdmKHRaLI4N81//wc/4otPH3G4t8Rv/fBttjam8IWjKHqWYETHI8fwR1VS5QqTi8ssbq7x3rv3+fnvfsEr109TLaTwe5x4PS48Lhc+r4eA34fH68LjdeCTPKSSOsGAhE/y4HHbyaSThEJhsoUSpWons3PTVCp5cjlj22gsFiGVSqBrMdIJnagsEw4EXgKul/NyXs7L+fswx0wG4HpeOTQJLem62YNgDbyoDbY/rwuKXmNroUVCsAcxCz5jK6DoebEd0CT4XrzH1Np0aBa9mESpBcwkzIIBnUyi4bkytc4L1kBLIv8rwbvQ+ox2wRDTtwlOTBY3ouDGInpfbFM0WyWsdhm7M4zNEcLhjOD2qkg+FZ8/RjiapFTqpNZRZ6jZZHFxjpWVOW7cvMTNW5e5eOkMN+9c5s6969x+5Qp37l3j7r1rPH7vdZ68/4B3P3iNx+/d590PXuXhu7d5/M4t3n7nOo+f3OLh4xu8/uZF7r9xnvuvH/HKvUMuXzvOpavbXL62w7lLRo3wys1dzl5Y5cz5JfYOZjg4u8ipg0VO7M+ye2qenb1pdg8WOHt5m7NXttg/XGbrxAxbJyZZWO5neXWA+cUuFpZ7WN0aZufkLMd3Z1jbHGVjZ4qVrQmWNidYWB9ncnGA5lSD5lSDmeUheoZLjM71MDrXx8zKzaf2uwAAIABJREFUKNMrTaZXR5haGmVmZYLx+UHmNmaY3Zhi/vg8SycWWd3dYPXkBquntlnb32Lz9AbHj7Y4uLLLztEaO+fWWT+1wuzWLNPrEywen2V0cZRKfx1ZT2Dzh3H4Y5isTkSnD8HhoU2wIbh8WFx+zC4fgkPC4fZjttoxCXZEp482iw2TYMPq8iLaPbSbRGxOCZNoR7A7sNictIu/8maZRCPF1d4SyZtsDgSnnXxHjp5mB1pGwe514gt58Yd9WGwiJlGkXTR8XIJofKbV6WqlugQsttZ1BLH1aKO9VWNss4iYrTYEh5NAPEw0FSVdSlLoTJIqRgnHZSw2O34lQLqskirFyHWkSZRzVPsHUbM5IqkUTjlEod5JY2yIXL1GtrOTYnc3hUYntYEuar01/EoY0e3HGVAJRFNUewfpajbpnxilc7CfTKWGWiiSqlQIqxrxdIZEsUAkqZIqJunoLVDrLtA/Okjf+ADVvhq9o310DfUQSadx+cPI8QTRTJ5IMkOm2EFYTaLligRiGoqeJZwoIifKyIkiAS2BWkiT7sgTy6rkO4tE9BjRtE66UqTSW6M+3EeykkdJRinUCgyODzA+N0Gx1sHAxBj1oQHK3Q26mgMMjI9Q6WkQ1OJEEiphNYo3FCQQMWT5kuyj0FEioqs4PD4EwY7VasdqteGTJBwOF4JVxGRuQ7RZCAR8uNxO0jmN0fFuevpK9A9XmJwbYmiym67+Ep1dBUbG+xibHmVkfJhMIYueSZLtKFBt9tIxOUDPXJNUNU2uI0GyEMfqsGAR2jCbjhneLcsxzOZjmEzHMFvasNlEXE47omBGNJlR/H4WFxeYmp0nla3g9crIwQg2qx27KGAVDCgjCmbji1Q4gMPlJKZrODxeHC4PgXAUt1/BbPVgtrkx2z1YnD6UeAZvQMUjx7B6/Tj8MoGYRqmzTjShEksqJPNRqp06lXqMSj3G8HiVuaUe5hcKLK+kuXFlgHs3h3ntzgh3rvVz9+YI164McO3yDJtbTU4fzPPKnT0ePzrNxx+e5+MPj3j6/lnef7LPvdvLrMx1UMpHCfrsyH43atRHLhPH57Fjt1lwOwTcLitej6NVL/EgWEwvEluiKGK32xGsIqJow2KxYBZMCKIFm01E8rrxe9w47VbcLjcOmx2304nDbkMQLFitAiF/EKfDhlW0EPA46e/McXJjlsOdFdaXp8inkzhsdkTBisksYDJZcLlcxGIxPB6RrkqejBoil5CNJFfIQSLibFUSHaRiTrKqhB5xGRsSwy5UxUEy7qGcjaArTmqFiOHdSobRFQ+a4kKLOknG3OgRJ0nFSGdlVMOhVcqESKseQzAfcxveraiHak4lo8noiodExEMi4iIRdZOIeUlEPKTjPkoZhVwiQD4ZpJKLkUk8h1lGwiqblEm1kl25VIhSJkQxLZNV/eQTIXIJQ1SfS/hfVA7L2UjLgSUbmxBbqa207ieXkElrBuTKJWVSqo+k6iMRNxJZac1PSvOT0lqbIFUfxXTYqD+2KolJ1ffC32VAL+O6KV0iqwfIxCXKWcP7lU8YHrBCImAI6dMyjYpKoxxlsCvJxFCJ6dEOzh1scXT+kMnZJep90xQb09T6V8hVZ9EKY0TSg8h6N+FkD3p+iEi6h3i6l1R5GL1siOMTnSNoHU3ilSHilV5StV7y9QZaPk8wnsAbjuD2BfDJCpISotxZweWVkHwBnB43Lo8bm8OOw2HD5XbhdjvJFzJkMjq+gEQylyBdzRBORAkqMpLsIxINU+oo0hwd4szhIRsLS1w9PMXS6CA7q/PUq2W8bi+Sx4vX7UZXNRr1BmE5jNtlXOP4+gqfPvmQbz75gp9+8hXfPP2Erz/6hG8//oofffx9nr71DvevXuZwbZb1mSbzE03Gmk1CQWPJglUQCPt9JCMhZkcHef3mVdaWFlhdXOajtz/gy/e/5MfPvuUnT3/Ib3/nx/zuD36L3/nmt/n6u9/w5hvv0Jydp39yHrVQIZotIicy+OMqnmAIhzeAzeNFCimUe7pR80V8ik5ITSOFEkhyBLvHSGa5AyGCcQ1/NI7N48PhDWD3+JGCEQKKjjsYRUvnDXehliQU04nrKUYG+tjf2mBnaY6DE1tMjQ1x4/wpPnv/bb7/6cf81k9+gy+/9yWvvfoaw4ODFAoFctkkPY0OuuslDnY32Nte5/a1y7xy8zqffvopRxcuki8W8AcDhBWZsBKgVi7Q3VlhcmSAnaU5dpdmePX6ObYXZ5hs9jPUXWZ5epCZ0W5ikSCaGmV0ZICe7jp9fV1EImGCIRklHicQVnD7ZdLlKoqWJBTT8IcUvP4gwaCfzo4CwwMNijmNUjnJ1MwY+0dn2D59hsXtHU6eP+LMtQtcvH2Js9cvMjg1TrpSJhSNEtUThOMaASVOIBzFF4rikxW8cpBgNEpU01HiMULRCPFkhnxnF539/fQN97CxMcS9m2O8dmuEvu4I8aifSiHLwzde5U//5I/58z/7ExbmZ1EjCsGAj4DfQ1pTuHPjiL/5N/8rv/zl/8Hf/rt/w9/93S/513/9l3z+3c9ZWDhOvXeOatc8lUo/z568xV/9xc9579FNtlfG+e0fvcvW5iShuE4iX8WnJJDCKoGYRiAap9DZxcjkCF985xF/9oc/5fufPiQWkpBc9ha8cuGTPLhdDjweFx6PC8nrJhjwoesaXo8Ll9OOrsUJBnzIoSBKOE5ntcrocB/plIaqKmTSCWQ5SDweJaWrqJEwEdn3EnC9nJfzcl7O34d5XlFst7ix2HyYn3u1hBaMaiWvfh2CtT9PXwk+I2HVglOWlnw9qhawWoMIoq8lY3/+Ph8m0f8imWUWvbQLEhbR37re8y2FEubnCSyrhNUeNECXzWdsVLR5jOeiB6cnhNURwO6WkQIqgXCSqJomlSpQ6+hmpDnKysoS65urXLpyxKUrR5zaP86rD27y2us3ePPNOzx+7z5PPnyddz98nYfvvMKjd+/y1qNbvPnoBg8f3X7xsydPX+XRu3d59cFl3nx8nXeevMK91y7w4K0rPHjrEq++cYEbd/a5dnOPi1e3uHh1m3OXNtg/XGT31Cx7B/OcOrPI2YvrbO9NsbY9ysbOGNsnJtnZm+XE/jxbu5MsbzRZ3hhhZbNpHOtNphe6mZ5vMLPQw+xSD2MzVSbmOphf6mVpdZDJ2QZT891ML/UztTjIwFiN8bk++kc6mJzrZm6lj+Z0B9PLPYzNdTG9PML02hjL23Os7q6xsLXE3MY8c5sLTK+Ns7C9wOzGLLMbiyyfWGft1AnWTu+yvL/Jxtltdi8eZ/vMCieO1lg/WGL15Apzm7OsnVpiaXeO4bkmpd4aai6LOxgxklCiA5PVAFPtgo120d6qL/owi25Ep8dIS7V8WubnQEmw02YSsFhdmATjnMcXwOr00C7aaRNaAniL2NqUaACqdqsVh+RiYKSHbDmJO+jCH/XiDXkQ3TasLhtmu0i72YRJEBFEm7FZURA5JpgxW21IIcVIelltmMxWzBYrJrPYcngZgMyr+JH1MLnOAj2jXai5MLF0GHfAgxwLo+Vi5Ks66YJKpVGk1Fmi0tNJLJskEFOJZbMkijk6+2uMzYxR6+6k2l2hf7SXiYUxekcH8YQiKHoeLVtBjifwRyNkKzkypQxRXSVVyNE7XKfWnSOiRUjkMhRrZdKlNNFEkLGpLnoGa1Tqeep9NfLVHNlKjkDEAChOX5houkI0WUZPV5DkGBaXF3coil0K4YmoeJQUoWQZOVkgnMqhl8ukqwVS+QxhNUq2o0S1r498vYFaKBNKpFBzWVKFLD3D3fSODlDrqVPuLFJplCl3ltAyCRQtQiiuEIpHiSY0InoMX1RGScYJaiGksEQimySmJ7E7vIiiA7Mg4PZ4cbo8mAULJnMbJksbgtUAHx7JSbqoMjBcZ2SsQd9QifGZfvpG69R7StS7S8zMjzEy2aTR10VcixFLRCn3ValPDFKfHqRnegi9pFPuyhCISFjEdkyWX5fLH8NsOobZ3I7ZbNQSLRYTZnM7QnsbakRmcXGO6Zl5VD2HmsgTCCg4bA5sFjMetxOn04YomBFEE8GgH7vTgcPjxeaScEnG/3GbS8Jid2G2ubG7ZUwOD6LLRzCi4/AGsXkDOIJB/LEohXonYzNTRHWFaDJCV38HxY44pZpCrS/BxGw/M/NdTEwnOThZ5v6tJndvDnLv1gB3rvdy/WIP9+7McelohqOzS1y+uMHBqSneeHDAs48u891PL/Ps6Rk++eiINx/ssbLcT6ORI6kZiSiXU8RmNf//aoWiKGC1ijgcVgTx1wCXRUAUbYiCiCAImC3m1uZLKy6nG6/bgxrTcLtdWK0idptINBrCarci2gSsNhGHzYlVEBGFdtJ6iPGBCqe2FthemaSnUcHnlbAJdixmgXaTBYvFgt8XQHK5cNgFoiGZWrlIMaUQD9rQIk5iit1IaoXsaCE7yUjLpxV1kVCcqBEnlVyklbQyNiUmo14alQSpmI9Y2ElS9RmbFCNekooXLWxsRMyoBhBKxtykom6SMRfpuJEEqxV0ioko6biPdKwllI97ScWkF9ArnwyQTfhoDhZJq17yyQDphLGt0EhXBVoSeMOVldUN2GWkpAxfVkchasCquFETzCQMEJXTAqTjkgHLND9pVWpVFAOk474XAvxEzE0uFST1PIml+UnF/aRiEsmW6yv5azArpRn1yIwaoCMfa9UT/S+qjMbv4SenGee7yjqVbIjB7gxzkw1ObI6yf2KGC+e3uHHzAls7u4xNb1CojVHtmSdZnkTNj6HnRwjGGsiJbpRED/FsL7F0D0qyjlbqI1EZpNA9QW14iWR9nHjHMLGOIZKdA6SqNSLJJAElhtsfwuryY3X5CEZieAN+I4UTlnG4nNidDjweNz6fF5fHSUCWyOYSSJKbWNyoPuULOZSYQkCRafQN4VcUgkoQPRlnfLDBRLOb6ckRpsYGGemrE4/IhGQ/Ho8HPabSKJboLBY4dfwEi7OzLE5PMDncSyTgwWu3kk+mOLe7z5vXb/Dpk/f44umnfP3xD/jesy949613uHzukJMnthkfa1Lt6MBqtyGKFiJygFo2y+bkJK+cO+KHH33GFx99Qn+ji5mJSW5dvMKNw8t8+9HX/Pbnv8mPnv2Qrz/5mu99/BUXL95kfH4JrVAilMzijyWQtTQeJYbo8uDy+3AGJIqNGoV6J4lCGSms4vYrOLx+nB4/XlkmGI0jycYWX7estJxaEnaPH5dfRkmkCCga/kgCXyhMplCkWO2gv3+A/e1Nbl08z/bSMifX11mdn+HCmT3efO0WF88dcO3ieQ5OnWZoeIywEiUkB5C8bpZX5rlw7oDF2XHOHe5y/94t9nePc3Byl43NTTRdJxJVUKJhwhGZYjHN/MwoJ9YXObW+wvrMFNfO7LOztsjy9BBbS+PMTg6Sz+jk00l6ezrp6avT0VUjnckQicXI5LKEoipSMGwsA/HLSEqEUExDiUUJKzId5QwHpzbYOb5MozPDwsIoB0cHnLl6gdNXLrO6u8fumbMcXjvi+qs3uHj7Er3Dg8RTOjE9TiIZJ5svEI7ryIpxLTkSJagYWxrVlEY8qROORNDTOQr1bkbnF5hanGVttYsvPpzhs3fHGOySUUJu1FiIrlqej599wM9//o+488oNQrIPv8dNRPajKn6mxnr54z/8Of/yX/xz/uN//Bv+7S/+Ff/vf/2/+MUv/gW//w//gMXFPbp7l8kUx2kOT/FP//Af8S//pz/gm89e5937+3zx9Arnz60RiESQowkC8QxyJGUAulicZKlEc3yQn//+D/lnf/Z7/P5vfkZXZx6/z41P8hDwe4lFQ61KuxOv24BbPsmDGo/g93nxuJ1oaox4PI6qJ8jnK/R09/HavVvMzo0xMTVGsVQhEosSiYTJZZKoUYWYLL8EXC/n5bycl/P3YUyiIZk3tgY+T0o930wo/Vqyy4NJ9BlOLtGPxRbEbA1gtgZaYMtvPFr92F0KFjGAWZBewC3juWS8X/Qjvvi5D8EuG1VC0Y9g8yPaAtjtIQSbIXj3BnQCchJdL5PKdpLKlMnlK1SqdUrlCpPTE8zMTrG9s8XJ/T0Oz+1y5+5l7t27xsNHd3n49l0eP7nP2+/e4+0n93jn/dd47+kbPPnwAe99+ID3P3mLJ08f8M7793j83l3e+fA1Hr93j7efGGDrzbdv8/rbN3jtrSvcvn+W+w8uc/v+WV559QK375/jzqvnuHXvDDdf2efqrZNcubnLiVNTbBwfZWt3koMzSxyeW+HE/gybJ8bZPD7O0voQG8dH2dgeY3tvynBknZphbXuEzZ0RVjebzK/0M7fUx/xyL4trA0zNNpie62JqtsHIeIWxqTLTcw3mFvoYm+xsgawBJhd6mV8fZX5jlPn1MWaWh1ncHGPp+AhTSwbgGl8wUlxza1OsHF9g+/RxljYXmF6eZm59muUTayztbrGyu83qyR1Wd9eZWJli8cQKiyfX2Dyzze7FE2yfXWPn7DqbhyusH6yydGKZxZ155ram6JvoZ3hmkr7RcWwuiXaL7UWlsO1FGkrA7vIhWF24fEFEpwfRHUBweLDY3ZhFJ6aWAL7dItAuiLSbLbSbTbSZzQhOJyZBoK2tnTaTcbSbTRxrb6PNbEKwCygxP9XuNHLMSzAWwB/x441IuINuHD47gtVMu9mMySLS3qortlmstImiARZa7q3nCbH2lrvLJFqxulz4oyFiGRVZi5KtZoknA8RTfjIlDV/Yh1d2MzrbYHKmi6GRMnMrwwxP9FGq5Yil03jDIZKFFI3eGgPDDYaGa5SrCWqNPH3DdTobVXKlEja3D384hksK4vV5SKZidHYVKHXmjfpfNU2xohOJh4loSfRsFi2ToNzI0dVbpt5bIZXR8SsKsUyKQkeFUr0Lh8eHyebE4gpgdcuIzgBWp7G9T3BJ2Dx+PIpGUM3ji2bxKCrRbBK9lCJTzZOtFsmUcoT0GL1j42jFMplaJ5lKjVg6S65SoFQvkq2miCci6AkFLRlDicuE1QixVIxYKoasK0QzSaJpDTWXRNbjyIk4UiiE1ek0XGkWEbNZwGq1Y7M7Ea02BNFMu/kYZks7VqsZl8eBltWodhcYaNYYGe9gdn6AwdE6XQNl6t05Boc7WNtcZGxihN6BXhJZHTWr0jc3QvdMk575MarNLvSiRrWniN1jxSI8T221YWk3gJZVtGAxHzPAVgt8mc3t2EUzlUKG1dVlxsamiKlpwtEkXm8Qu92J7A9gEyx43A4krxeLxUQgIBGQZQSnE7vLi8cXwO2TcPsCJLIFrO4AojuAzRtAdPvwBiJIQQXRJeEOR5CiEXzRCNWuOtlymUBEJhwPkSnESRdCVOox+odLdPUV6O1LsLPV4Nqlfl57ZZhXbze5f3uQu7eHef3eNNcvT3Dt0jynT02ytjrIyZOz3L27y8cfX+SzT4zjO59c4f33jjh/tEq+EMPvt+NwmHDYjaSbYDEhCGZEUcDpdGKzWbGIAqIoIogG1BIEq5HAE56/tiAIFmw2Bz6vhNvpMlJuooDVasXpbPmIHDbsNhs20YoomPG47XTkNbbWpjixNc3aygSaHsFudSBYRNpNJqxWK2pcJRTwovgl9GiYUEBC8rop5xLkkyGScR9axKgkJhQnqYiLTFwi2aocJiMukhEXtaKGFvWQjHnJ60ESUQ/5pPyixhiPuCimIySibvSwm3jYhRb1GpW/mA9Ncb1weiUjXuN5xEs6HiSvB8lqHrKqh7xmeLqyqkRG87VqjhLJuItUy4GVVo17yOoGLCqlZNKq1AJcvhZQMiBYMR0mrRqgK61KZFWJUkYhnwwarqy4RCpuwKmk6iXZSmAlWnArlwpTzEbJJkNkEkGyyZbkXjcqiSnVqE/qMS+p57BL8xqSey1IKa2Q03zkNGOLYi4VIJf2Uy9FaZRVRnrzbK+McLg3x+H+Irdvn+XGrUtcvH6NtROH9A4vUOleQCsYUEvLNYmlB5ETPQRjnchqF9F0F8nSILnOIdKdA2TqgyRrQ3QMLpCpj6N3jJHsHCXbP0q6sxc1V8YXjuIORHB4Qzi8hvfJ4w8SioXx+n04XHYcHidurweHy046E2dre4VMIYM/6CUY8hGQfXgkLy63E18oiBxRCEZCKGqCbD6HEpXp7q1TLyaZGayxvb5IPpchHJbx+XykU0m66jXO75/j/QdP+OrD7/GDZ19y9ewR148OWZud4PVrF5jq7SKpBAh5HHQXs6zPznF0cMjp3X02Nzc5PDjN4tISqUwGp9ONze7E6/WQSehcP3uB7zz+mN/46Pt88/T7/OQ73/L5+58yWO9mc3mNS+fO8db91/jq6Rd89PBTbl9+jXcfPmV795CT5y6R7egiqCXwKiq+qE4wlsTtD6EX0mSqJfrGB+huNpGjGr5QFKc3gBSK4g1HCKsqUkTBKyv4I3FcIQWPEsXuDWDz+HD6ZXzROC45hC8YwR+OEVE1GvU6d27f5LOPPuTVm9e5e+sVtteOM9I/yMrCDGcOdpmZGqfZHKavb4BcIY/H7cdh9xCPxigVs6yuzHPr5lXeeHCfM2d2ObW7zcbqGqsrK6TSaWJqnEhMQdPj1DqKrC3NcOngFDePznLt7BmunjnLaF8vtVKW4YE6uazOyMgwmUyKQiHH0vIig81BqvUqje4u43cNysQTaXyhiAG5ZBlfSMEvB4kqPmYnBzi1s8pQf5V0SmZuYZyDC4ecv3WdvaNzHF69zKkL5zl3/TyX7l5i/8IhMwtz6EmdRmeRc2dO8PUPv+L85RtkilUi8TQBJUpE14lqKrGkiqprBMMRcqUqpXovvc1xJuZnmZ/t4LP3xvn6szHW5jQyySCFjMbIYDfPnr7DP/3z/4FHD98kk0kRlLzIPg85Pczrr1zivbdf5Y//6B/zz/7iz/m7//x/8st//wv+7r/8R/72b/81v/d7/w1nzt6lq2eFRvciZ/ZP88//9Of84n/7x/z5H3zOX/x3X/Dzn33ApUvbBKMKASWOP6K3aooKwbiOrGp093fyP/+P/4T//X/5J/zsm2ccnT5OwO/B43aihIKEQ0FcTidup1FZDPolFNlPLptEU59XKb2oaoy4qhGSoyQSafZObnPy5Cod1RLVao10NktST5BNp9HjMWLyy4riy3k5L+fl/L0Yk8M3ZLF6MLecVxbRj0n0ITpkhBa8Mok+zFY/ZmsAwR7EYgtisQYwWQOYbK3XNj+mVsJKtPqwWo2ElmD3I9oDiHYZmyOEy62Qz1TxeeO4vXGCoRSRSJaArBGO5dDTdaLJMoVyH9l8lYHmGIsrK+zs7nD+ygWOLp7l7NEu77//Brdvn+eNt27x0SeP+eDZW7z37BFPP3mbD5494N0P7vPu+6/x5MMHvPv0Dd7/+C2ePHuDR++/yltP7vLo/fs8evcer799h/sPb3P79Su88uZVbr96mVce3OTmq1e4fPMcF6+f5tKNM5y7eopz105y7soeu4cbbJ1cZPtgmZ2DNQ4vnGDnYIWN3VkWV0dY2xpje2+S7b0pTh4usb41zsnDJU6eW2Jjd5L5lQE2T06xsjnM8toQ68fH2NidYP34ONsnx9nYGWN+tYf5lX6WVgeZXxlkcq7BxEyNsekaE9OdjEyUGRorMtjMMzZZY3qui4mZTkanqkwt9jC9MsjS1hjNqQabe4ssbM8wu9ZkaLLK5NIAEws9jM71Mr8+wdTiEAsbE6zvrbCyu87i9iIrO0vMb84xuz7Hyok1FrcXmN9eZOnUJssnj7N8aofVg202Tm+zvr/G9pl1Nk6vML4yQaJSIFuvkW1UKfV2Ue3rJ6TqLzxX7XYXZpur5eOyYmnVA41thoaj65hFpM0i0mYy02a2YBYsmC0iJouZf2Ay0W42jmMWM6Ldgcli4VgLbrWZTRwzmzhmaueYpQ2HW2RmdZTuZgUp7CEQDeBTJPxxP27Zhclqos1iaW1QtGESDfD2/IgnElhtjpb7y2YkyywWLKKA3SnikAQyJZVaT4H+ZoX+oRyVWpxqPYHVJSA6rShxH6WiQjIdpFBN0tlborM7R1iPEojHjARXV4Ohka7/j733bJLzPqx8X90Sgenc/eR+OuecZrp7enLOOc8g5wwiEpEAQYAESQAEQBBgpkgFSrIVrGDLXq+tddLKtixpZe96bd8re9fSdbn23vsJ/r/7ooeUP8CtulUunKp/dXU/UzNdz7yY6jPn/A69fQV6e4pE41EKpTyl1hzJfBaHpG1Cdw1Ur4nXryJpLvwxP/5kEF/cT6aUJJFLYoYjyF4/ks/Erak4VRfRVIREKk4snSGazeOPJYjmCxjBCB7Vi8Wj4JCMz0YBXIqJSzPxhaI4NAOP7iNZqBLNlfAnE4QyabRgAKeqEMom8SWjlDs7KLTXybe3UmjLU2grkakkiWfD5IoJcsU00XiIQNiHL+LDnwgQSoYIpsMEU1HUUBBvIkEwkyBebP4c2duse1qdLrZabFgtNlosVuwuF1a7jRbLM1isLVhsW3C5bSSyMVKVNLWeIp39rUzP9zO3NExHd4VyNUFPX4XxyW7ml6fo6G3Q6KlRrOXI1rJURjqpTvTTMzdEtp6jUEuRbk1id9mwWpvcLafT1qwmbm2mt6y2FmwOK1arBYt1KzbrFjx2C/l0go2NNQYHR/H5okiSicct43S6MA0NTVGxWn5titlsFjySC900UTQDSdZQdRXV60Xx+nEqBnaPhkPSsDgVrC4VSQ/gj6ZxaAZOw4saCLHv+BFiuQL1nh780RCBWIBUNkqxmqK1nqTeXaTekWFkrMTkeJqTR+pcPt/DtUv9XL88wLUro1w+N8zFs+OcPTnLnl2T7No1w56901y+vJv7D07y7rvnePetc7z1+BQPHpzk/PltjI3XSCdNTK+M22PHYbdit25tGl2b985qbcFqs2zWEZv3zG63Y3M4m1VFmw2Hw4Yxf7/pAAAgAElEQVTb7UT2SMiSit1mRfK4cTjs2Gwt2O2bDC+HDUPVcDmc+AyZufFedq5NsG11jP6+OoZXx+NWsViaRpokSaSTSbyqh6CpY2o6QdNLJOAnFTbIpqIEfAq1SppkWKOQDpFLB0lHDeJBiVImQEdbivbWJMW0n+56mlopxkBnmVyqaR61leKkozKpmNJkYkUUcnGTZLAJrU+GVOJhhUhAIhJoLjOmIiqJzcdkSCYXV0lHJHJxmXxcppjUyMcVikmNXKIJoM8ldNJRhXyyybLqrefIJ5rmVvOa1gTTR5Um1H7TvMrEdJIx5bOEVTPdpZNPqM3EVqz5fVMxhUxCJRPXSUabdcNM1CAdaVYU8+nN6mPCSykdIBUzyUSbaa9cytfkdm0uLqY2FxibgPlmuqyU8dFaMOmuxRjqyTAxUOTovnnOntjO5ecO8uKNc5y7dIELL9xmacdRCo0ZkuUpEqVxkuUJEvlREoV+EoVBAolO/KkGoUwX2bZBstUeCu0DVHpHKXaNUuwcJd46QLRtiGhlgFC2gdsbxWOGcagmdo+KWzVwKTqyZuKUFCRVwyV7sHuc6D6NWkcZWVeQFRXD0Dh2ch+ZfIRgzEcgFiSSiJNMxfH6vIQjfrwBH9F4jHgmQb61RLaQpb27g3gywWB/F/lUhJ7OGqlknFgshqooeL061UqFV669xAf33+fjNz7PO6894rljJ5noH6C7vcr79+/z0RuPuP/CCyyMD5EN+6kVMrS3Vchls+SLRZKpHLpm4vMHUFWdQDBENBKhnCvw1oO3+fDhB7z72lt86dGX+PzDj3n0ykOO7NnL9PAga0vzHDt4lOcv3uTE4fPkMiX84VgzVRVLoIUjqOEwWjiKEU7g0byEU3FW9qzTMTSA7DdRAxEUb+iz5JbbayCZfjy6iV1RcEjN++1QDFyaiUv3Nr/G60fSfWg+P+FIgoG+Yc6cOM0nH32BTz76Eh+89RaPH9zj9Imj3L39MhdPP8vM2BD9vb2MjI3S0dFNtdZA01QMTcdUvVTKRcYnhtm/fy9ra4usra3w3IXzTE6NU63WiCUSxNJJIskosVSMvr5ulhZm2ba8yKGdOzl/9DDH9+5hbW6GwZ4OFmdGqJYzpNMJ2lqLVGtlRseGqFSr+MIhYpk0hq8JwtfMAKlckWgyhdffHBAxTC/VSpYXr57lwK5ldiyPcef2FY4c38fxc6c4ev4Uh8+c5uCpkxw9e5IzF05x5upZDp8+Tmt7lc6uOoODnXz80fv83u9/n+s3XyZfquL1R/AGQvijYZLZHP5wiGA0QjAUIVeuUu3oo39knLmleSZG03zwaJJP3h1n/7YMbcUQrYUsx48c5Nvf/ib/+Ud/wut3Xqa7q47XUAiZGsVUgE8+fMTPfvIj/uiP/oDf/f73+KP/9B/55T//gl/98h/5v/+vX/GrX/4Tf/7nf8ne/Zdo71ymp3eJdx4/4a9/+Dv8/E++yl/8/jv8+A/e5bu/cYdzF/ZhRkxC8SSBaBLdH0Y1g8i+APFClsHRXv7zH/82/+Unv88Pvv8lrp0/TjGTwFA8tNdbCYcDTQaXLKFIHmKhIKViHq9Xp1QoYujNmm80GiYUClIqtdLbN8ChI/s4fnIfs/NTTEyMkcllaavWSSQS5NNpQk8Nrqd6qqd6qn8fstv1gU/rgla7gcMTwOLwYneauDx+7C4vDpcPi0PH5tRxSX6sThPbvzG7PgW4K4qfYDCJ6U2i6zF0PYzPF8c0o4RCKUKRFIV8mYmxKUaGpihXakzOzrGysYOV9Z2s7d7NrgMHOH7mJM+/eJXrL17m1msv8NqDW9y9f5O7D27w4M2XeP2NG9y7f4M3Ht/i4eOXeePJKzx8/DL33nyRuw9f4OW7V3nx9kVuvXqFm3ee5+qti7zwyhVu3bvOpZvPcfGF85x87ghnLz3L0XPHOXnxJKcunuDI2cNs27fG/mP7OPjsfmYWp9h3dBf7j+7i2Nn97Dm0zt7DG+zcv8L04jDTy2Msbptjdcc8M8sjDE320DvczvBUF+s7p9mxd5Ztu6fZuW+Wk2d3sHPvFNv3TLKxa4yZ+S7Wdwyxtn2Y1Y1hljcGWVkfYnX7MMvbh1ja6GNyrsH0XAezC91MznUwOdfB9EIXk7PtjE3XGBwtMTRSon8wz/RcJ5NzXcwvDzG/PMTKxjizqyOs7JxlenmEicUBlndOM782wvB0O/Pr/XQPFxid7WBgosr82jhL22eZ3zbHxPIok8sTLGxMs7A+z9K2RZZ3rbK2bxeLu3awuGsbi3t2srJvF9sO72Fl3wZrB7azum8bU6tzZGoN3N4M3lgryUqdmdVF2gc66BzqRTWDTWi8zYnV6WGL3f5ZkqvF7mqaTPbmkqHF4eIZS8um0WTZfG3zms3K1hZr83qLBYvNRYvNxtaWFra0tDSTXp8eh41sKUOlUcYf8aEFNLxhg0AqiFtzYXFasLtdtFhsPGOxfgabf8ZmY6vNSrXehqwYWKy/XlhUDB1Jl5ieG6PUmiCR9uMLSPQP14mkvIQSOplyGF9Ew6XKqH6VfClBMG6Qa0vTM9Kgc7BGra+OGgzi8frxhWOU620k83HK1QzhZJRitUyjp05bRw09EEL2BQknU+RrdbLlVnK1VvL1Cv5kCDXoQ/aZ+CIhZK8Xl6wh+4LEi2VKjXbaOmpkiyUiiTSGP4TdoxJJZlF8YbyBCFrIj24GccsGdk9zxdImK0RSKXyJOMFkmnCmSDRfRQ5E0cNxtHAIfzyMYmoUqgVSuQTBiB/dbxCIBokkowSTUaL5OIlijGDMjxnyYgT8+CJBzLAfJWCQKmSY31ih0tVNKJ3Bn4gSjCexOTxsaWnBYrVhsTqw2pxomg9Z1tB0DavVQov1GazWrTgcNgyfQr6SpVBLU2pP0z1YZ337PENjHZTb0tQ7swyOVJlfGmF4op+2epHegTrl9jytva3UxrvpmBuiZ2aIeDlOqT1LIBrA4bA11xJbtmC3Nat0FstWLC1bsbZYsH5q4thacHvs+FSVgZ5Otu3YTl//CLoeQjOCuD0aiqIiS25sm3VGq2UrVsszWKxNw0xRdSTNi6QYuGUZWdGQ9abZaHWrWFwqkmZicUjYPQZmMNU0JmUVbzSCHggQTWUJJRKY0Tj+iB+vTyeeDpNtC1Nui9LVV6a9kWZ6usq+vW1Ng+tiD89f7OPaxX4une3n7LN9nDk+ytED4xw6MMP6+gjbt09y48Zh7t45xjtPzvHg3hEePzrJw4cneeX2EQ4enKG/t0IkqKF4HDjt1mZNcZM1ZrNZNpNazUe73YrNYcdqt+F2unA57ITDETwuN36/vwmTt9lw2O3YrTYcDisejwOP04HDbsVtt6FLLgYaJbYvjbN9ZYLlxVEq5TxujxuPW2HLVgstViuKbBDw+fAbOoaiYmoqQcMg7PcR9Omosgu/aRLx6yTCPgxNQlfdpCImmbi3uQKYMGktBCnlQmQSXmqVJN1t2WaFMaJSyYZJRWSK6aYplgw3zaV4UPoMHp/crDU2YfTNFFgiJJPcXGzMx71NiHtUIp+QNpcQTdrLYQpJjXyiCbLPJXQarXHKhSDFpJfh3iL1crhZW4xIZDYh9ZmIQnaTh5WN6mSiKtmoSjkb/PWaYcJLNqpvwuw/TYbpFFNN8H0u0VxDzMW95BPNhNiny41txTjZmJdcwqSQahpsuaTZrCYmDbIpg3LaRyHlpZTxUS0EaFSC9HdGWZyus3/XKM+d2sXli0e58vxpLl45x5mLl5lc2Uuxc5ZsbZpsfZZUcYxyY4ZSfZxopgmODyTbSZcGiOQapNoGKHaOUewaJV0bItE6QKzaS7I6QKI2SDBbJ5AsoQfjn1UQHaqBW/EiKwaSpjdrz7KMW3LhdDePpLjQvB50w029o0K2lGF15wp9g+1U28t4A15kVSEUCqDrCtGIj3DER66QpdKaZ2F1gVQuSyaXRZIkguEQ3b1dHDt6mIunznHt3GUm+gbIxyNEDJ3poXHu3bzLx08+4s1XHnF45z6q5QL5VJzRrg7ev/cmb9y8yXBng3Q8SigQJBAM4PWZ+PxBfN4guUyW8eEhMvEI8ZAPr+ImFQ2SikRZX1rj5uUb3L7yEvdeesCpI89y/NARLj93kX2797O2up1CroJX9+PxeFAUjc6+QdRwtGlsRaK4DRM1EKDY3sr02gK5znaMSAyP148RiKAaAWTDj2z4Uc3m3ze34UP2+5B8fiRvELfhxwjGm+wtVUU1dLLZDAsLizx/4Tpf/fBrfPcr3+X73/gdvvzh13hw93WuXjzP9Rde4PLlW6yvbWd4cISJiVlaK3XyhTKtbTVM0yTgC+IzDTo6Oqi2leho1CmXciSTccLhEOXWCpW2KpliiVg2RS6fYmp8gOnxQfbt2Mbu1TVOHDrAntUVDu/eSXulQmu5yOTECAP93dRrFWZnJuju6SSZzRBLxIklEyheE0kzkQyDSDJLOJ7Ca/pRVZViMk53tcDUSAf9nTnuv3qJT77wmGdPHeHZ505z+PQpDp0+xdFzz3LiwrOcu3aac5dPMTk/zejUCH39XYyNdPONb36FR0/eYnB0gnSmQCgcxwxG8AVMYokoZjBAIpMlksxQqXfS3j3A4PgES+vLDPaE+OTtab72/hDHD2Solb0UU2FG+xp8+O4b/PXPf8p3vv0t8rk4+UycoE+hmAjy1v0X+c5vfIEf/+UP+e53v8P3vvcd/urHf84v/o+/47/9/Kf87Mc/4lf//A/86Ec/ZHn5CIXKFKlMH6uru3jvzVf5yZ98jb/6w8/z8z/9hI/eu8Gl5w+RbU3hj8QIxbOEUwW8wSiqGSCSzdHa3spXvvQW//Vnf8APf/9rvHDhFOVCGp+p4TU0DENBUTwE/CbpVBJVUdC0pkmc20ydfZriMk2TSDhCo72L1fVVduxcp72jzvz8PK1tNSLxJJFIhHQyRT6bf2pwPdVTPdVT/XuQ3e4bsDlNbC4vdpcftxTC6vThkfz094+TzbZRaesnmijg9SeIJgrEEq2YZpxIpEA8UaJYaKOz3snM1CwnTp5kcmqKtfU1Zucm2b59iUOHtnHm7GGuXr/AhUtnuP7iZa6/eIU7D2/z6v0bvPH2XR6+dZf7j1/l7hu3uf/WKzx48gpvvnOPh2/d5dX7N7h95wqv3LvE9VunuX3nMjdeOsf1m2d44fZ5bt25wp03bvLagxd55fUb3HrtKs/fPMfpC0d59vxhrtw4z9WbF3ju2mkOnznAnmO72Xl4B4s7lplemWdu2zLzG8ss7lxjde8G+04cYuPATiYW5th1YC/7jx1keccu1vfsZ+fBQ6zu2sPg1Dxdg1NUGgOUav3Uuoco1xrEMhGqjSyj0w029k6w99A8O/dNc+j4Mjv3TrL30Dzzyz1MzXeyvD7A4lo/23aNsWv/NDv2TLC42sfCah9zS53MLnYxu9jBzHwnM4s9TMw2GBmvMTnXwcRsO1NzDSam2xmdqDK/NMDkbDdjk+3MLw+zsjHJ4uoos8tDrGxMMr0y1Exz7V1kfc8iC9tGGBwrMzRRZnq+l9mVUSaWR5hbm2ZmdYLVPdtZ3rPB3Ooc86uLrO/dxdLu3azs3cvynl2s7N3Dwu6dLO3Zztz6GuFUGcWXJ9vaycTyIpXOPmRfETVQZnRukZm1Wdr7u4jlCrQ4myuIWyy2ZvWvpVkLbLE62Wpp8q62WuyfmUlb7Ha2Wm1ssdppcTqxuiSesTrYarGx1erAYnNhc3rY0tJMeW21ONhqc2B3e/BoXlocLmx2J7Ku4VSkpqniU4jnIkSSIVyaEzNs4JFdbLXZfl1H3DTZvKZEMh2jxWbD4rCjaArJTAzdr+LwuPCHTHx+BcNUCMZ8+JMmsWKQfD1JohBCMjQcsgcj4CVfL5CrFWjrrdEY7iFTLxLKZHAbJm7dj2L66B7pp1ivEEzFCSejpEtpfJEA0Vy2OSsejqIHY0h6ALfXixoKEcvnyLS1EkxnyFTaiOdzxDMF9GAcLRIjkstT6eomlSsST2dIZEso3iDBVIZ0Wx2HrKL5TVySjKwaWBx2ZK9BIBUlkArj8alIhhc9FEEPRwlnipixOMl8kmQuRjgaQNUlTJ+G12dgBgPoPpNoKkYynyCQiJKqZEgWY2QrGYLxEIlchnAyhhHyES2WKHf1EM2VCKbiGMEgTkmlpcVKi9VCS4sFh8ON2yNjtztxeyRsdhsWS0szNeWwYng1Gr1VitUs/eM9DEz20D1Yp7OnlXpngcGRBj0DrfQN1ZhbHKajt0ZPb41qe550KUF9uIPGTD+N6QFK3a3k6mmK9Rwe2dU0nzZXGrd+xt5qVhM/NW/+LYPLkGUmhvtZXFqmUm3gD0TRdD9Bf5jWch7V40TXJOy2rbhdDmzWLdisW3E4LUiSuwmyVjWckozq1VANDcMfwunRsTpljEAYp6TT4lRwqn4i6RKyL4hNkXEpBt5AGCMQJpXL4w0FiaUixNIhCm1JBoarDIy2MjRSp6c/z8BQlONH2nnhch/XLjTP8xcGuHS2l7Mn+jlxZIgTR8bZtWOYvt4SC4t9vHTrCC+/dJi33jzL4zee5Z3Hp3jzjRM8eHCcF67tY2NjknQqiqE68bhtuJwOPG4niuLG6XRgczSNK1lWsTts2Gw2DE1HlRW8hhe324XdbsNmaTK8ZMlDKpnE6XSgKjKS24VXV4iHg2QTEXauTLJ/+zwby+MMDnSgaSp2u30TLN9MiRmal3CwyWjRJBlFcuPXDHy6QSjox9RUJKcdQ3Xj1ZrJMUVykYxGyKVi+A2JXNJPPmmQCElkNwHs3bXcZwD1VKgJjE9EmomtRFghHpBIhKTm85BMchMWnw6rn7G40mGludgYbrK2UhGFRNBNNiJRSKqUUibFpEExpdOW95NNqJuLjDqZmEw2qm7WGjWKKZ1sXGkaWjGFTExuGldRlXxMbdYdY8omO0shl2gaWoWU2WR8xTQykWaKq5hpgukzMY105NOE12aNMeGlVoqQThi0ZWMUks26YinTXGDMpU2KaZN6a4T+Roa+RpLZsTIbS90c2DXKmWc3uHBpH9dfPMXV589y6uwZ9h0+zuqOA/SMLpNvTJJsnaDQPkembZxYrp9wuhtfvEa80Eu80Eui0ke22ke2vY9UWz/RSjfJ+hDJ+gjJ+gixchf+dCuF9n50fxSHx8ThVnHLBrWOHmTDi0dWcMsqTknGI8l4JAlN11B1DUWVSKQjpAoxltbn6B3pJZaOU2tUCMci+AJ+TJ+B6dXIZOJksxmyuSTZfIqBoR7OXTzN2MIE4WSMdDlPJBEnHA0zOzvLk3tv8cH997lx5hInd+3njZuvcvrAYbrLFVozafo7u7l55SbHDxxjaWaGge4Onjt+jLvXX2Z+bIRCLksoHEE3/HhUDX8ghD8UZKi3lz07drB3+zZmRgZZnp7klZvX+ei9tziwe4PR/k7GeroY7e0iEQkzNTFDX98w+VIbuUIryUSGUCiCLKtIsoQky3gDISR/kyWlmAapcoH+qTEGpkaIF7KYsTSyN4hd1XCpGoo3iGT4kb1eFMOHS9Fxa148mhen3Fx+dcg6LllH94XIFors23uAdx69x1c+/3W+8t43+er73+KrH3yTDx99kccP3uaDt99l1/ZdrK5to17roaPRS2ejh0KxjUy6QCqdo6Ozh0AwgKHpZNJp2ts7qNfaWF9bIZdLUa1X8YeCRJJxyrVW4pk4jc4aG6vLnDxwkLNHjnJ09x5O7D/A8UMHObR3F2vL8/R1Vhkd6adULtDb28Hk9Djt7e1EolH84TDxdJZQPIWkeZF1E1nX8Pv95IsFcpkoo/0Nti9N05qNMD/ewRuvX+PunRc4c/4Ux86d4sRz5zh9+RLHzjcTW+cun+Hc5ZP09nVSrVUoljKMjfXx8Ufvc/f+A1rrHQSjcUxfCNMfxAwG8YX9hBNRgtEIyVyRdGuVQr2LWs8A/aOjNGo+Lh3P84XHI5w5WqDRqtFaiLO6MM3vfu+b/N3f/Q3f/vY3KBYyBEyZkKnRaE3z6LUbfO8bX+QH/+Hb/PSv/pxvfOM3+Z3f/g5/87Of8It/+Fv+6Rd/zz/8/d/wr//yC/7yL/+CicltVGuTRFNd9A/Ms319le//1sf87Iff48/+8BvcfvUCz13ez4lT+/BFIsSyZTKFOpqvmeIKRJOEEhFevnWBn/3Vf+CnP/odblx5lmTMj67J6JpMpZInGPSiazKaoqJJHmTJjc80yCRixEJBfKZOJt1cVoxGEwwPjdNWrbO4vEh3bwe9Q31Mzc0TS6XIF4pUimV6OupPDa6neqqneqp/D7K7fQMeOYSkRNCMFL5ggViyRjbfoKdvjK7eIfqHJhgam2Rmdp6jxw9z6NBB9h/ay4nTx3n23EkuXD7FS69c4c79G7z06hUePn6Vdz54wJN3XuPNt17i0ZMbPHp8g7feu8OTD+7x5IN7vPvBG7z94QPe/ugh73z0gCcf3OPRO3d48v7rPPnwPo/fu8fj9+7z2usvcPXmWa7fPMPlG89y/soRjpxcY98m1+rYqW2cvXiQSzdOc/nGWc5eeZa1nfOcOLOPvQdW2X1whf1Ht3Pu+TMs7Fima6SPjuFuagM91Af7qQ30UunpJlurE8vVCGc6CCRq+KNlIukOQrFOzGgN1V/FCDXQg3WMUINAoot0aZxceZpEfpxIpp9EvpvWRoOB4QbT873MLHaxa98Uew7MMb86zLadM+zZP8POfVPMLHYxt9TJ4lo/aztG2Llvim27xzl2cpW55R5mF7uYWWgwv9TN0uoAi6t9rKyPsLw2vGlwNZoG12yDqblOpue7GRprY3SixvhMJ3PLwyyujTO7MsrUwjBLG1MMT3UwvTTEyFQPQ+PtdPZlmF8fZHKhn/H5fvrHuxibH2dh5wore/cwt32NyeVZlnZtY2X3LpZ372Vh116W9+xn/eAx5rdtZ3nXdnYdPsLGnqOEEh3Esn209YyysH2DkdlZvNEKHjPP0PQc06uzBNMRvJEgLY5m3W+LvblQuMXqaK4oOlxstbuaRpbT0zSwrM4mdN7hxuFRcGxCt7dabGyx2NjSYmVLi41nLHa2btYMmxVHG2YwgtUp8UyLnS0WC1a3Ey1oogUVKvU8fcM96AEF2SsRjIZxejS2Wl2b5pYdm9tNrjXF9MIoiu7B6rSiGjr+kI5TcmFxOHFKHoyggTdkkCmlSbclKPeUSFQSaGENLWQie3UCsTDJ1jTZWp7qYDeN0WFKPT3k6g08PrOZtonHydUrFOoVMtUiiWKSUDJMOBUhWcihmAHskhe3HiSYLBJOF9HCUWKFYnOxKhxD8wXwRaL4wglUfxQzmsCfTFFob+ALx8nly7TWO/EGY8heH3ZZxqNrzaMqKIaO5tPxx3zEijFC2QDBdIBwMkq2XCRRyBDPpQhEAwTCJqZfw+s30H1eNEPFDHkJp8JEsgmSuRQr29dIlIrEihly9SJ944PEC1mCiRihRIxYNk222k6sWMYIBtF9PpySisutNGupFht2l4TDI+N0y3hNP4qiNsHklhacLhuS4iZTTJEqxekYqDExN8LC+gzjs8NMzgySLYbo7i1T78jT3VdlYLiLYjVLqS1BoZIkV8tTHe2mfW6A3rkR8u0l0uUE6WIKjyRtguS3YrE2Ta5mPXHLZ69/Wr+zWCy0tGzB47CzujDL+sYGjY4e/P4oqubDNPyYpoGqeIiEg9hbnsFq2YKl5XPNJJd1K26PnWQyiWGYeBQVWdcIhEM4JRm3ouNRDawumXAij82l41J9yN4ITtWHVVKxyRouSW9++AmEiaSSmDE/sVyEVDHB1MI4pUaceneOemeWRmeS7du6uHR+kBtX+nn+Yl/zXBjg8rkhnjs9xKnjwxw+MM78fD99fa0sLPRy5dJuXrl9mMePn+P9d5/jnbdO8/jRCZ48Ps+tmwc5tH+eno48mYQPTXKhKU2wu8u5WV+023E4HJsQ+c00l826WVm0bVYYrTidDtxuN5IkoaoKHrcLt8uF5LYT0GXG+xrs25hn98YMU+PdJJJhPB43iqrR0tJMeiqK0jTYJBlVkVA9EpLbjaloBL1+fLqGqWmkYlHCQT8Omx2Py40mK+iKQjQYIBkNEw35yMYDlDIh2sopsgmT9lKcVEgiH/91aisVkjYNK4mEX958TSGfNEnFmmmqZFgmF9Oa8Pe4Tjoif8bbalYbNQoJrWlMxXUKyeaqYDnjJROXKWW85BMq+USTwVVIeSkmm3XDXFwhF1fJxeXmiWmU02bzWkwjF1fIJlTySe0zjlcm1kx2Zf6NkZWN6aSiWhMmH2km0RIRjVzCRyZh0lqMUi6EyEa95OLeJmcrG6SSC1DKm3RVI4z259lY6Obk4UWuXt7P5Uv7uXLlGM/fusiLr93i5IULrO/ey8buw0zM76J/bINs6zDp1mFihT4yraOEcr344x1kqiPEy33Eir3Ey92E8w3CxQ6C+RrRcjexch+RygDx1n6UUAab4kf2RdH9YVySF5dkICsGbo+Kouo4PG5UXUPWNVyyjBkIoHsNdK+BYaoEQwaleo6huUFS5TRm0E84GiGdSRJLxFF1FZ9PobO9xPhIF/lCllKliGao6F4NzaejB334oyES+Qz+cIiZiUnuvHSXL7/9VT7/+oe8ffsBL565zPt3nvDxg/d47+6b3L54jdXpGSYHh5mbnOPUiVOcO3OBK5euMDM5i8/wEvAHkBQVt0dF072oqkI0HGCws8H04DAvnrvCk5fu8+DF23zywQd88d2Peffhm7z18AE3L1/lpesvMjA4RqZUwxdL4I/E0QMBZMPA8AWRNJ1QLIYZCqMFQmihIOWOOn2To/RNTJCslOgbmyBTqqGYAWSvHzngR/eFSKTixBMRvIaKrOpIph+7ouNQVZyKhlPW0cwg+VKJ8bFJzpw8z5fe/xq/+fnv8LX3v8Unb3+TL7/9db724bf5ypIYm/kAACAASURBVIff4taL91hd3c629T2cOHGB9ZU9ZLMViqUq6WyRQCBEKBQkEokQjoQJ+EzCfh+VQo69u/dQaa1T7egimkwTyyQpVVtpq7axvDTP+vIy+zZ2cmTnfk4dPMzLz19h18oqC9MTjI/0Mz89waH9O1hdnaW3v4fBoV4KrQWisTiJZArTF0AxfEi6D38kjjcQxPSbZFNRehtFtq9NsWt9mo5CmG1zvRzaPcvBA9s4cvIgx8+f5fy1qxw/d5ozl85z7so5jpw8xP4D29i2MUMy6uXMyQPs3LHGF7/4EZcvXaJYasX0+1G9Brph4g8EMUwvmWKWaCJOqdZOrbOHdGsrfePjdPT2UCrHOLm/yMOX+ji+v8xAd4RKMcLObct88ePP83u/+9s8fvMhjUaNsE8j4nMzN9bO888d4L/8xQ/4sz/+PX724z/mT//4P/HuO2/xox/9CX/33/+G//k//nd+9ct/5F//5X/w//yvf+YnP/kpe/adp6d3g1iih4HecQ7sXOf4wZ388M/+I3/4g+/z7PlDvPPebd589DLxZIJwPE+61I7ujyAbPoxgGDPk59DhXfz4x3/In/zgW5w6spNMIozX0PAaKj6fRqWUIZOKYno1dFXD0DQiQR+pZJRatUzAb9BZr2JoCj6fn3q1TqlcZmpuns6+DqqddQbHxmir1qnVO0in05TL5acG11M91VM91b8H9Q2P7U1mqlSqvXT3TzA2Nc/23Xs4euJZLl+/wkuv3OLOg9d4462HvPnOQ958+w5379/gzv1r3H3wAjdePs/NVy5w4+Wz3H1wnTffu82DJy/xxtuv8ODRDe4+uMyd+5e4c/8yD9++zRvv3Obtj+7y+L17PHn/dR69d4c337vLo3df4423X+PBk1d5/clt7jy4wct3r3H1xmlOntnDoWPrHDqxzoHjG2zfM8najjEWl/tYXh9g78F5DhxdY+eBFcbnhpicH2JhdYzpuUHGZvqZWZmgMdBBW18nle4e2gcG6RqdpH1gjGpvP+0DQ1Q6+yhVBylUhimURsgVB0llBogl+0hlBoin+ogkewgnugjGewjEewknBvFHBgilRilWp8lVhmnrGKXW2WBgtIPBkRobO8bYuXeS+eUxuvq7mF4YY+e+aVa3DbG01svcUidL6wPMr/azsj7M0lo/Cyu9LK30MbvYxdxCFwsrvSyvD3wGp1/ZGGR6obmqODXfyeRMg8nZDqbnuhgardA7UGRkosHc6jBzSyOsbptlam6ExbUpphYHGZvtpX+0ysRMdxN+Pt/L6OwAXUPt9Iz1MzA1SdfwBCPzC4wtLDC/Ywdr+w4wML2BEW+gRWuYiR58qQ76xpdY2bWXld27mVhcJxCt4tYLFBuDbBzYw8D0FPFcD754le6RcZZ3rZKrFdDDIRweFYvTg9UhYXU2FxRtLs+m4WWjxeFG0rwoun/T4PJscrLsTVD95lpii7WZ/rK7FVosDrZY7HyuxUKLxYbTJVFqa7DV7mbL1hZsbhtG2MQXNclWsiRLSRRTxqU4cckyLllupr8kN7Ku4fC4kXQXus9DoZzCKbtwuNz4wz5csnvzvThxqwqRRAzVZ+CP+/FGvAQSPiLpMHrQIBALkcgnSZUSlDrKFDrbae1tmquZaiuhbArZF0QyAyRLRYKpOIX2EoX2CvF8jkpXlamlCWo9vbj1EE4thGTGiWRbqXQPkKt3kGqrNiHAsSSRdB7VF8GterFLKi5VQ/MHUbwmwVAE1QwgGV6i6ST+aAh/LITkVVC8CmbEJJjwES+FCaZ9BOIGiUKEaDZKNBEhmo4TiIWaAGavhu7zYoRMAjE/sWSYUr1Eob1ItponnIlTqpdJVjKEcwl8sQjpYp5QJkE4FUYxvfjiURSvH5eqI6kaDo+M3enBanNhsTqx2lxYHU1Om83hxma3Y91c3LPZLUiKi1DMT7WzSLmRpa0jT99IB+Ozg7T3lKnUUlQbWfqGaiwsTdLd20Zbo0ixLUNbPU2+FKPS20ZtoofG7CDtY92kSnGSxRhG0IvFav2Mk9Vi+RwWy+c2TamtWLZubVYXLVux262fVRdVj5Ntq/Ns27GNSlsHsUQBWTFoLeSQPG6cdgcehwNry+d+bXBZPwXXtxAOh5AlhWgihWb6UA0vLllB1r04JBWbS8Ylm/hCaexuA5fqQw8m2OpUsMkaTs2g3NqOrPvIlsuEknESuQTBRIhELk2mFKfQGqbSnqBYCdPoSjI6muL5C0O8fG2Q65e6uHahj6vnB7h8boCzz/Zz8ugwhw8vsbo2Sv9gG2PjHRw5vMDt28d442HT3Hr77TM8enSKt5+c5t6rxzh3Zjs7tk3RqKaJBFU0xYnbZcdua8G+CZW32+1YrdbN04LNbtvkmTV/x7FotLm6aLPhdDZNKrfLjldx0V1Ks391ikO751ldHKOttYBhaHjc0mZ6y4rF6kCSmktbPsPbTIpJMqrHjaEoJKNxvKqKoajEwyEUWUbySEgeN26HHVPT0VUVQ9WQXG4kt5Og36DWViKTDBL1ycQDzRRVOqoS3awjpsMKybCbTFglHVZJhiTSUZVaKUI56ycTlUlFmuuK6bBMJipTzQcpJHWKKZ1K1kfr5vPWrJ9y2qSQ1KgWmgZSozXaTGvFZPJxlVxC3eR3uclEJXJxhUJSJZdocr3yUW3T4FKaBldMbj7G1c26pPxrTldEbfLBwhrJsEo8rBILqc1VyIhO9tOlxISXbKrJ18rENIppH51tSbqqMRanO9i/a5Jzp3dy49oxLl05ybVb1zh7+TxXblzixHMXmF7dycTqTsYXdzA4tUGlY4p0eZB4oY9AsoE/2cCXbBAu9BIv9JGo9BEtdZBtHyBe6SBaahDMtxMqNoiVe/Cn2vHGWjGjJSQjhFMxcMvGZhLSRDNNXB43kiJvHg+KpiApEm5JRpIVVF3BF1Do62tjZW2KVD5OspDAHwni8weIxhMYppdQOEihkGPb2gIXTu5n144lTJ+OpCi4PRIuj4TD48HhkdC9Xrx+L9l8hh3btvPilRd5/8F7fPTo87x95xFnDhzjwYt3+fKjL/LJm1/m4wef56MHH3D17CWmxsZpr7WTyRRIJjN4jSAeScPp8uCRFAzDJJ9Oc2jPHo7t2cerV17kiw/f52tPPuarj77Alx69z5cef8gXn3zEtQtXuXH1Ba5cuka11kml1o3uj6L4Q3h0A9nw4taabCyPEcCIRDEiYRLFPGNLc8xurNAYHiacyZEsVshV6rhVEzUQRPaZSKYXWffS1lbm3LnjPHt8H+GwiaTrODUD1Qyg+0P4/GGqbe2cPnmWD976mC9/8HW++v63+Np73+Yr736dT975Ol945+u89+QTTh59jumpRWbnlnn25GUWl3ZTqXSSTBaIRBMoioaqKEgeF263C5/PpFQosrSwyJ7de+nvHyQcT+CLREjmM2SKWUaGB1ldWODQrj0c3rWPY3sPcPHUKQ7v3c3y/DSzk2MMdDdYW1lgdXmBoeEBpmbGyRYLROMRVK+OYphIqonpCxGKpjCDEQyfSSgSIuSXmRvp4caFE0wMtLI01s69F05z7fJRjh3fw8nnTnD8uVOcunSeE+dPc/7585y9cpY9B3awZ8cCl84c4rlzR3n15Rf47m/9Bl/5yiesrq5TKBQw/X4Mw0D36ngDQbw+k3gyRkd3O2MzMzQGBplYmGNmbZ56d4O2tiinjza4eqbGjuUMtYqPUi7I3l3LfP93vst3fuu3ePmlG6QSYYJelVRY48alg3z0zsv8/V//MX/78x/xtz//MT/98Z/y05/8Bd/8za/w3/7rz/hf//pL/ukf/55f/fIX/Msv/5H/83/+Az//8Q85fvQCq9su0NU9zZc+/x5//Zc/4Ma1sxw8tJvLNy5x/PQ+/vSPvsm3vv4hHV1tmKHmP+O8gQiaN0AkmcIfCTM1M8at29e59/qLPHvyIKVCGr9Xw9Bl/D6d1nKWUiFJ0K+hSR4MRWF4aIBIOEgsGiIQ9BIJ+TF0BUPXKRWLDA8P09XdTW9/F71DfWRzBSKRGJlsnkAwRFtb24f/f38me6qneqqneqr/D3TthStLl65eFLdeuSmuv3RdXL15Sbz4yhVx87UXxGv3b4nXXr8hHjy+Ld54+454873XxaN3XxP3Hl4X9964Jl57cE3cfXhV3H1wVbx675J45d4V8crrV8QrD66JV1+/Jm7dPieu3zwuXnjphLj56llx+95V8erDa+LOoxfE649fEg/fekW8dv+6uH7rnLh686w4f/mYeO7qCXHu0hFx/uJRcfq5w+L4mT3i4LF1sX3vjFjaGBZLGyNiaX1YzC/3ipXVATG72CNmF3rFxHSnmF0aEDPL/WJueUDMLPaI6fkeMTReF4MTnaJ/tFMMTvSJ/rEhMTg5LganZ8Xg5LzoGp4SXaMTomtkTHQNj4pCW4fIldtFW6NHlFrrIpsviLZ6XbS2VUUqXxBt7Q2RKVaFEcqIZK4uAtGKiKSrIl/pEKVap0i3NkSxvUPkK1lRbkuKWntaDI21ismZHtHZ3yOyxboo1zpEV1+vmJgZEXPLg2JhpU9MzTfEwkqfWFztFwsrvWJ1Y0hs2zUuFlcGxMJyr5hb6RJL6/1ieaNfLK33i9Xtg2J125CYW+oVEzMNMT7TEFOznWJiul2MTtTE0HhNjEw2xORMj1hcGRMTs/1iYrZPzCwOiuGpTjE82Sl6htvFyHSfaOusiraehqh0totad4+I5fuEGWmIaLZH5NqGRPvApBieWxUdg8vCaVSFTWkTVqUqtngqwqlVRDjTISaX18TSzh1iYm5VdPRNiv7xeTG+tCSm1xZE99iEyDcGRLzSEOlqQfSM9YjGYJdIl/NCNk3hkFThVg2RSueFU1KEpBtii8UmtlgdwupyC6dHEy0tDmF1uoRkmOJzFotocTiFR9FFi8MttlqdYovFKbZYHWJLi01ssVjEFqtd2F2ScEqq0P1h4VG9osXmEBaHRWg+VYSTQRGImmJgslP4Y17hkpzCLXtEqTUn4qmgiKVjwu52CIfHKWTVJVRDFqouCbvLKSw2u7A4HMLqcIotVrvYYm++N38oIhySRzgVl9CCmgglTRFJ+UQw7hWBWFBE0lERSkZEOJsSuXpNFBoNUe7qFrlqVSQrJSGZPuExvEL1h0SymBOD02NiYGpUZCqtomN4QPRN9Irh6THhNnzCIfuEZESFSw0IjxEUWjgm4oWy8MfTQjKDQvGFhEfzCYesiBaHS9g9kvB4fULSvSIcj4tgIiJi2ZjQw4YIpwIimvOLSNYnggmviOVDIlVJiHwjJ+KlpAin/SJeiItYNipCiYjwx0PCFw0JPegTZiwmgpmMSJSzIpA0RSTtF8lcTCSLcZEqpUS8mBaBuF/E8yERyYaFaurCjASEPxERvnhE2GWPsLrdwiHJwunxCKvdKaw2l7A5PcJqdQmLzSVsdpew2J3C7pKEw+UWLS0W0WJpERZLi/CamohnIiJTSohiLSWybVFRak+JRk9JdPa3inI9LXKlsGh0F8XYRJ+YmBkVY5NDotooi2o9K2rtOZFvS4rWgbpon+oXjal+kW8viHg2JOKZsJBVj7BYW0RLy+dES8szomXr/yZaWp4RlpatwtKyVWzdukVYWp4Rbpdd2K1WYbNZhMWyVchuh9i5fVWsri6LQrkmfIGo8AdCIpdJC5fDKSwtLcKydYuwWD4nWrY+I1osnxMtls8JS8sW0WJ5RtitW0UiHhemPyg8qi40MyC8/qBwyYqwuzxCNUxhtUvCIXmFQzaFxakJi0cTNrchLC5F2CRdSLpP6P6QMIJhYUYiIphICDUQEJKhi3guITr72kShNSwKbSGRLQVEpRYXy8t1sWdHq7h+aVDcutwvblwcFJfP9YrL5/rE2VP94sihCXHg4IRYXh0UC4uDYnqmV6xvjIhjJ1bEa68eFXfvHRGPHj0rHj9+Vrz5xklx7+4R8fLLh8SlC9vF3j3TYnlhSLTXciLolYTHYROaIguHwyGsVouw2izC4bAJm93WfG5p3kuP2y0kt0e4nE6hSLJwu5xC89hFNRMRuxbHxdHdS2Lbyrhor+aF11CFw+EUWy1WsdXSIqw2u/C4JKHIstBlWeiKIgxVE7LbLWSPRyhutwiapjA1VUSDIaF4ml8reSShyJKQ3C7hN0zhdnmEx+UWklsSskcSmqIIl8shAqYhZI9TKB678KpOoct24VUdIhqURD6hiWreJ7pakyIT1UUqLIlCUhetWVPk4qrIxTWRiSkiHdFEOiyLTMQjBrsKol4KiXLWFNV8QNTLIdGWD4hqISA6KjFRTBuinPGKdFQWuYQhUmGPSEc8opDQRSYqi3RUEZmILFIRSWQikshGZZGOekQmpohMWBKZaPNkY6pIhWWRjaoiE1VEKqyIeEASiYgiYgFJRAOSiAZlEQ/JIhaURDykiHTUEOmY9v+y917PziVmne7dofvbymHlpJxzlrZ20NbOOX8555xz7Bzd7Xa3O9kGgxkYgmc8zAEGZgaOwQPG2LixsTE2dttgA3Pq/AvrORf6zJxzf6pOFfX9qlRSLamW1oUupJ/e93nsfEKxq8WwXStY9nA9Zi/P1eyVuaa9f9ekffLIqn3y2Lp988ZR+869C/ZzL921X3jtBfv5N16zbz3zon3h7ov2uVvP2McvXrW3DpyyJ5Z22SOzG3ZjbNlOV/p2JD9qJ0o9O9uYssP5rh3Oj9rh4rAdKTbsSKZiW6mKHcrX7VixaZvpkm2mynY4V7fVWMEWjJTtEUK2VzRsT0Cx3QHB9gYE2ydItl8K2D5RtEVZsoNCwBZV2fYFvLY/6LU1Q7GTmahdrRXt4W7DTqZDdrtTtg/t37LHx1t2LBmx+1NjtmaotiwrdjwWs+vVvF2t5O18Nm5PjHXs2ckRu94o24lU0raskK2opi0Ioi1Igh0Oa3bIUu2QJduhkGon4xG7mMvao+2mPduftGf6k/bi9Jx95shp+96Vh/bzt16yX3vmDfv15960t9f32OlUzjYMy/YGBFuUdTsYlO1AQLB9/qCtqqodt0L2fK9vP3vjjv32i6/bn/vEB/avvPk5+9ff+bz9m+/9qv1r7/2K/Wsf/Kr9qdfftfftO2wPd3t2KlO0FSNsC4pp+xXd9sqq7ZNV2ycrdlAzbSOestOVhp0oV+yplRU7US7ZiXLJLrY7dqJYtkU9bPtExfZKqu0TFVvQDDsaD9vNesaeGq3a8bBuJ+IhuzfWsvfvWbNnZ3u2bui2rGr28vK6ff/ms/bn3/2C/euf+y37N37pS/avfeaL9m987kv2b3z2S/avffhF+1ff+y37vTc+b9+4+qy9f+9J++SJS/bC/Lrd683a5UrDjifStqKqtq7rtsfjtr1ej63Kkh0I+G1J8NmtRsmenenZtXrNTqZSdjKdsAuFrD0y1rX3799tXzp73r5+9qJ97+oN+/zJ0/b+PXvt1aVFe25m0p6a7NlzM9P21OS4PTU9YS+vL9qxdMq2whFbVDQ7IEm2bBq2EQrboXDM1k3DTidTdj6TsOf7HXuyW7fHa0n7yvGd9o1Te+2H14/ZLz48b9+7c8m+cvOCffHWZfvincv21btX7Gu3L9rX7lyyL1w5aR8/sdt+/aWb9h/+p1+2v/yHX7Q//7l37Beee2hvba7b1WrNtkKWrSiyLamSLcmSreiqLWuqHYnH7FKjZvfn5+z1PXvt3vyM3ZufsqutnL26UrCvnuvap49U7NGOamdSit1pFe2XX7hv/95//qJ96+YVe3tzzS6k43Y2rttnjm7bb792z/67b/0f9je++gf2H/zvv2V/56//wv7h331k//iH37F//PH37R/+/d/aH3/8fft//tOP7I9/+G37px9/x/6HH33H/scffcf++Ltfs8+cvGTPL522d+48Zn/zL/7U/un3/8r+9kd/Yt+8c8meWZm0T5zda3/tq79nf/mPfts+fnyXnUhl7VS+bJvRhG1Ek3Y4nbaNRNIuNmr29r51++iJvfbm1ordbJTtsKXZmira6UTUzqaj9sR4x85mErYqCnbYtOxGo2aXy0U7ErbsfC5j53Ip29RlW1cVOxaL2dPTs/ZYr2+P9Sfs8ameXW027Fq9aTcabTuZyNi1Wu2N/79/kz3JkzzJkzzJ/wd5461n+6984iFvv/cy9567zkufeMC9569z//lbPHzxDs+98oDnX33AC6/d55lX7vDMKzd5+NxVrt89wd1nL/Hsqzd4+MJVnn3xOs+9epsHL1zn/gvXefDCde4+PMf1eye4du8Ul26e4NaDi9x//iq3n7nI7WfOc+PeGa7dPsvB41tMzNZpdzNMzTZZWBljc3uRnXtWWd+9yK6Dq2zvX2Rpa5T1rXHWtsfZ3t1ne/ckKxtddu2ZZGquTn+mwsJyi5XNLivrXVY3R1nf2RvA2ddHmF2oMz3TYHq+xUi/SXt8hOHeBGNzk/QXJpldW6A52mV+dYXp+RkanTzlSoRqq0yjVaTeyVBpJogkDFRLwQxppHNJQokIVjSKGU1gxIvosSrJfJVKvUC7k6PWiNGbLLK0Ns761jLV+giRRB0tNFgV29g9z54DM6xtjbO4Nsza9jgrm6PsPTDH+s4ea1ujbO2ZGNzvHmfPoVn2HhrYFrf3TrG+Nc7Capu5pSZLqx1WNrosLA8zMd1gcrbJ4soos4stdu9fZnpxjJHJBlNLY3T7w5QaFSKpDJIRIiCpVKoNPFINt9RCNEeIpWfIlGcZndlgcnkvnd42qtXEJ5bxSRXS+Ul6U5ssbu1jceceZtY3Wd27l8XtbaY21pncWKc1PUOuPUqh0ydoxEmUitTHOxQ7NcZm+2jhME6vB9UKE5A0nL6BUXGH043j52B5pweHx49fVAerjQ4nbr+Ayyeww+Vjh8PL004vQy43O5wOnnI4GXJ7cfkFhjwePAEBvyyhhyRqzSwjvSLVZoLGSJZIWsMMKVgRhXjaIFMMo4VV3AE3kq7g9DpxBx4D5l0udrh+Dr134XR7GXJ5H9sXfTh9fsyYSTipE0kbGDEFM65hxjTMmIUejhArFGn0phiemaPRn6TQ6VJoVSm3qkRSSUr1JvF8jpHZPtVug6PnztBfWaE7Pc74zAjZcglBC+MOajj9EgHZQNQj+FUTd1DGp2gEdINQOokRj+BXFQKP/0EXDAstZBJNxdHDGpIpYyU1ojmdZC1CupIg20iTb+fJNPMkKmnSlRThdAgjaiIZMkrUQk8kUeMp5GgKOZYknEtgpXXMuEoyHyVTTNEea6FFdMy4iRISMeM6RkRHMmTUaAg9EUeLhRA0Cb8o4PH7cDjdOJ0enI7B5Jbb62fI7cXj9eL1+3A6nDgdDpwuB/6Al1Q+Sb6eodRKUxvOUW7EKdRj1BopcpUYuUqMYjXB8FiFkfEmI/0O3fEW+WKcditLPGVSGanQnOvSXZ1iZHGMUitHvpwklooM4PLOpxga+t8Y+jl3y7FjwP4aenpwbOgX8Lj/F3je7RwiFjI4deIIu3Ztk0pnkRWdYqmMIisE/EH8Pj/OoaHH59qBw/n043M/jdPxNO6hpwZsL7eTUDhKUNaIZ3IohoFfCKJbIXyihieo4hY0nAEVh0/C4ZUJaibugIrDr5DIlzCTacLpHLIVQQvHCCo6oqnT6tZpdYuUmlFy5TD5coT2cIHp2TbHj09x/fIED29Pcv/GGA9vj/Pgdp9bN2a4dHGao0f7HD7U58SxeVY3RhmbaHD46AZHjy/x3HMnefvty7z79gXe//QlPnj3Ip9++zyffPMsL7xwkqvXDrJ/7wKlXJiQGkD0e/B4HHi8TrxeN5Zl4vV68Pk8eL1ufD4vfq8Pr8dLwB9A9HtJhWT2rU1xfP8aB/esMDMziiL68Xg8DDkG641PDw0hBGWEgIgYCKIIAmLAjxTwIfp9CEE/iUgERRCQggEUQUQMCsiSgCSKiAE/Ab8f0R8YTHyJIqqsEA6H8Xq8yLKMz+vB6/XidXvweFz4fF58Hhei4EMXvVi6QDwkEw+rlNI6Y40IE50onbJFKS2TiwbIxwUKSYlaPkSnlmS4mmC4HqeUVulUY4w0k0wMZ6nmdFrlEI2iSSmtUEqrj9ldQbKPp8AyUZF0WCAbF8lEA5QzKvmEQC4ukI3LjwHy0uB1UZF0RCIbU4ibQRJGgGRoYHpMhiRSUZF8RiMZE0nHJMpZjYlulsnRLFtro5w4vMQzd47z4XvP8NLzF3j55Vu89f5bfOK9T/LyJ1/hpXfe5v6rb3D3lU9x8/k3OXj2DruOXGF55xHmN/fTmlgiURwlUR4nXRknW58iVZ8iXholUR0hUmoQzpdJlIukqgVS+SLZSoV4sUk4U0GNJPGJOl5Bwe0X8QZF/IKCVxAJygq+YABfwEdQEglKQQKCiCgp+AMBVE1GNySCgpdUJs7cwjj9/jDRmIUV1gmHTWrVEqVSDlVXCIf1xzwfhWwmzsrSNNurC4x367Q7TRqtBuO9UaZn5pjoT1GuN4jHLZJJjWhEJB6ViYUlYjGVRFQnmwpjGhKWKaPrMiFLIxTSiEbCxKJxkskMViiOGY4TkDX8gozXJxCQVDTdQhBFrJBJs1bm4M4tzh48xJHNnWxNzXF233Gev/6Q915+my988AVefelNTp+5yuj4NOF4moBkEBB1IsksejRBQDPwygqiYRLOpMk3WoxMzxPLV0iXGzTHJpFDcXySgV82CSgmPlEdnEfW8Es6oqYzPNLgxOFl7l/ezcpsE0Xy4HE7kCU/IyN1jh07QLtV4+VnX+E3P/8lvvj5L/Ebn/si/+4zv8kHn/wlfunT/54vfPAlfvm9/8Avffq3eP2FD9i5dZBstkKz2aHZaBKPx/D5fYM1ZpcLj8eNpsoIARfxkEgpH2ZtuceZM3vptPOsbcyxtb3CvTs3uHx+wDI7e+I054+f59bF67z46Bnm5maoN6vMzU2yvrrANOiMhwAAIABJREFU+voapWqdWq1GJB7FClv4RRlBNQgqOrJuEksnKZdLVEs5CukwnWKcK0d3s3OmzWqvyodv3uftl67z1qs3ef31+9x4cJ2Ld65y7cEtzt44x7V753n2uWu89Pw1rl05woFds/y33/lFvvdX/5W/+vPf596NM7SaFSJhC1VVkSQRUQwiikEkTSISjxBKxIkkkwyP95hb22Bt737GpqaIpmPkSmFWFkyeuzfB0nSUXNZC0ySiEZOb1y7w27/5q8xM9ohYGnFTolOM8uqji3z/W1/m4+9/gx/94Ov82Z/8Pr/+hc/xja/9KT/6wd/wLz/7e/75Zx/zd9/7Nj/8/l/z04+/yQ+/92f8+O++xk++/1d8/7tf5x9/8BFXLt6k09lmvLfNf//9/8I//f1H/POPv839RzeYWuqzfWCZd959lv/42x9y5fIh0pkM6VyFTKlGLFvETKYI5zOIlsr61ix3719mz741xieGyWZTRCMW2UyCUiFFtZyl3aigKSIRyySVSJDP5zENjWQixsz0FCFTRVUkDFUlky1QbQ4z1uux78BeyvUqwyMjDHfHaDa7hMPRJyuKT/IkT/Ik/xby1gcv9j/x6Re4+fAit5+5zIMXbnD7mWtcv3+Z64+ucve5Gzx88Ta3H13hzrNXuff8Ne4+e4Wrt09x9c4pbj+6yJ1nL3Pr4UXuPXeV6/fPcO3eWS7fPs3VO6c5e/Ug564d5vz1o5y5cojTlw9y7e4pzlw+wKmL+zl96SBHT+1k575Z+tNVhsdKjM+OMjEzRn96mLnVHgtrEyxvT7Cxa4L1nT2OnNpm554ZNndOsr49NiiztkaZX2mx7+AcKxtdltdHWFwZZWl9lLXtHvMrLRaWGywuN5mYKjI8nmdmcZT2SI2ppT5L20ssbi0xuTDJ1PwklWaRUi1JJp/FStQxoxUSuRKN4SL5UoRcMU4yE6NYTiFpElY0hxmtoYaaGJEx9HCbaLJGNl+kUkvRGk4yNlFgfrFDrZFmamGCiekJRnsjzCyOsPvALLsPTLG1d4L5lTbzK20W14ZZ3RpjdXOU5fUuGzvHWVxtsrFrgs3dfXYfnGXPwTk2d00MVhVXO8wtNVjfOc7q5hgzCw36s1Wm5mpMzdVYWB2lN9tmdLrO8ESD+nCTTCmPGYujmiFC8QTxZAYjNooeHUc2h9FCw2TLc3Qm1mmMztGb32ZqcR9zSwdYWDvIvkPn2Ln3GAub+5hc3UV/ZZvxxXU6U/NURydJ1NpEC3Wqwws0uhsUG0vECm20WBLZMonlU4xMjNAYaRLLpHF5g+xwe/FL2qA0crnxiwqegMSQx09A1B5bF93scHkGnC6Xhx1OD0MuH0NOB06PA6fHicvvIlOIMdyrI6hBzJBBOmcRCvmo1QyqNQs9EkAw/KiGiBmW0SMyWlQloARwB9y4gyIOr48ht5shtxufIOH0+tnhdrHD48bh8jDkGry3LygTlFUkXcZK6INyK2YQSobIlNNEUgnMWIxUuUp9rM/E8iIj8zN0pvpUujW60+OEM2nUUJR8rU6+3aA7Pc5wf4Riu0Usn6E336M20kIwwgRkHZdfwBOU8Eoyfk1HtEKo0ShB00AMmQRUGZ8s4gr4edrjxuH2Y4ZCSIpCuVpFs3RytTS10RrtqTEqo00y9QLJapxCM020ECVVTqNHdbSQgaSrCJZJ0IzgUQx8molPN1CiJmpUIxTTiSQMrIhGJG6hhRW0qIES1VBjBoqlI6gaQdNCDIXxSBJDbjdunw+Ha8Dbcjg8OJ1ehhxuHC4v3qCI2+/D5XENWFeOHXh9LjL5FLlqhkIjRb4Wp9ZJU20lyVVi1FpJSvUkxVqcXCVGb7pNd7xOrhgnEtPJ5aOUilHKjTTtmTatxXHGN2ZpTzeodnJUm2kMQ8LjcT0utgbFk+OxsdH584LLMSi5nK4Bh2vI8RQe9xDpRJjTp46ysbFKq9miWKqSyebx+4J4vV4cQwNWl9O5g6Ghp3C5HIP3cA7hdD6N+//B9hJllYCkolphzEgEUVVQDBNBsXB6RdxBBcmM4fBJuAQFr6jhDsjs8Er4ZINkqUZAs/AEJYKqgV+z8EoKqVyGXDFDoZagUAuTL5v0Z1rkyynml0bYs6vLzcs9Ht0a45m7Ezx7f5KHdye5d3uKyxf7HDs8woljs4xP5JicGWGk36Y/0+bYyS1eee0C77x1mQ/evcr7n77IB+9d4v13z/PWW2d4+Ogol67u4fixDWYnahSSBrrsRwi48XtdFAs5ggEvXq8HUQgiBAN4vV6CgQBerwdN9DFcS3N4zwpH9q6xvjZHKhnF7x386H16h4MdjiHcbi+CP4gUFB+vIw74W7osIgcCGIrMxOgocjCAIgiooogqSyiSgBwMIAUDBANepGAQTVKQAgLCYw6Y1+PB0FUEIYDf7398nX58Pi8etwuP20nAN1iZksUgiuCnkDLp1mOMNCK0yiatkk4pJVBMSTSKFrW8QSWjUM8bNEoWubhALW9RTGs0iiGKKYlm0aDXSVHOamSiAUopjUxMJBsVSYYfrybGpccriBK5hEgmJpB6vAqZjIiUMibpmEQ8FCT+uNCKWUHiZpBMVCEVkUiGRVJRgUrOoFkOM9JMsDRV4/SRFR7dPcmLz17irbee4Rc//0ne/fBNXnvrFV7+1Fu8+v7nePm9z3HnpZe4/vzLXH74Ikcu32P74FmWto8yubibTm+FZGkEM9MmlBshXZ8iXZsgWe0RKY4QL3XINTrk6oPSv1ArkK3ViKTzhJMpQqkCQdXC6Q3i8gUHtlhZwLB0BFVFkCRERcYf9OMTBiuIfsGPKAZJJGIYpkoyYbBv9xL1RoH2cJ1yJUu1mkc3FMyQjqapJJNx4okosipSrxfZ2Fgml8tSKpepVMuMjXZZXVtiYWGOickJZmanmJ2bZ2RkhHw+QTqpE41KREIisbBMOCQSDstYlkzIlNA1AcOQMUwZ01AxTQ1N11BUA92MoFsRgqKMZlgEJRFZ0xAlBSsSI55IUG9WmJgY4fiRA1w6dYZrZy/y8oNHvPnyG3zqE5/m5LELLC1vkS1UMCIJdCuGaoSR9AiJXA2PoOAWRDzBIKFUjLHZKZq9cRLlOrXRaaxUgUK9g2LF8UoaPlHDrxgEpAEg3i8Zg3IxKOOTVIxIlGa7xLkTW1w+ucHCZB1V9OL1DOynuWyKU6dPcPXCNX7x7S/wa5/7LX7pw1/m+OETHNx9nDde+Syvv/JLvPTcu1y9eI8D+44xOtrDCoWwQgY+vxuPx43b4yYYCOJxu5GCXhJhiZFWirWlUQ4eXGfnngXWt2e4fv00Z07t49bNc7z11ms8evSI82cvsH/XAQ7tPsy+7X0cPXyUhfk5lpfnOHXyCDMzk0zPzBCNxqnWavgCA7FJUNYQdRNJNzEjEUqVLN1mgZWpYfasTbA53WC+k+HmiW2++Mvv8Btf+BRvv/mQ+w+ucP3+dW4/f5/Ld69w/sZZTp4/zJHjOzl6aI2j+xZ4dPskb750k+9984/58y//LndvXmC4XRqUMoaBrmmIYhBVlVFVmVQuTaXZJJHP0Rrrsby9m8nlVZq9CSrtOuGozNpihIc3x5mfjBHS/SiKSLNeZWV+kjdee56piRGiYZ1ESOPIrmX+8298yA+/+z/48d9/g3/88bf46K++zF989Y/42lf/hG987St899tf50c/+Bt++pPv8eMffouf/ugjfvrDv+Qn3/9zfvy9P+dH3/0qP/ruV/mfP/4O9+88x/zCCeqNJT7z3gf87O//mr/+xp9w7PhBtnav8+j5W5y5uJ9XXr/JoWObxNNpMqU64XQRNZrESmVIlEukSjk++Mwn+fKXf5fLV08xvzLLcLdFJKyjaxKpRIiN1Xky6RimrlAu5InHIqSSCQxDo9cbod8fJ2TpJBNJQobJ6FiPVnuESr3G5vY6vakJcqUCmWyOXLbMVH/uScH1JE/yJE/ybyHnbp7rn7t5hpNXjnPkwkFOXDrCxZtnuHrvAhfvnOPavQvceHCJaw8ucvXeBW4+uMj1e+e48eAC1+6c5cL1E1y9e4ard85w6dYpLt06zoXrxzh96SCnLu3n+PldnLiwh2PndnH8/C4Ondrm0KlNjp3dzeFT2+w7usqRUzvZuX+e5c0eY9PDjM33OX3hBOP9FsO9Er3ZBrNLHRbXhtm5b5p9h1bZ3jXP2uYYuw7MsbQ+sAqubA6ztjnK8lqXjV2T7Ny7xNr2LJu75ljf7rO01mZuqcbsYp3h8TTtkTyNdpp8JU67V6XaLtAYKTHSq1JrJWkN58mVq0RS46jWGILeQg3nKdWyNDpZcsUoxXICRRdIZCpkCpNYsXG00Ciy1SWansaKtIkls1RqKeqt+ONbjO54hoWlJuvbE8wttZhbarK2OcLO/VOsbo0zu9SkP1djbqnF2uYYs/MNltc6zC3VmZqrsrjWYfmxiXF7zySbu/osrQ4zu1Bncq7M3HKDpbU2/ZkSk7MVJqbKzC116PYqdMYrFGoZMsUskWQKUYsNvsCpKqIkU2ktki4tkMrPks33qbaW6M3uoTkyT3N8nurILO3xRdq9RTb3nmJr3xkm5vfQ7m1S6y6TKo0xu7KXifl1OpMLjEyvU2yt0RjZR2P0EKXmConiMEEjSjSfo96ts7K9THO4SUBRcHj8OL1+nL7gY6OhD8fjCakdbh9POVz8wpCDHQ4HQ46ncbh24HQ7cXmcpHIRxiYbpHMhas0kzeEMtVaKoOxFVgJohoAgOCiXTcb6GYrNKGokiBZWUS0J2ZQIakGG3G52uFw4PH6ednlxuD043YNrcnj9PO3ysMM94IHtcA1Mjk5PAJ8g4fJ5CWoCyWKMUMokmo0TTSeJpbOkSxWUcIxMqUptZJiRmT5TK8u0p3q0+n0Sj5834knStQqdqTEml/pMLs1R7XbI1oqkqnmUaATFiiCbISTdIlEookZieCQFt/QY5iuIuIN+hrxuhjyPrZJBgWQuQ76So9VtEk+EKdSzlLsN8u0G+UaVZCVLtGCRKoUIZ020iI4S0lAtA08giCso4JVUgpqBW5QJGiaiaSKaOn5ZRNRlVEPFK/jQIwaipaJETALmwKKlhGMIRphQPD3gSXl8A16Sw/mYm+QeTHK5vbh8AXxBAafHjcM1hMPxND6fm063xdjkCP35UUanm9SGc1RaKUqNGNlylFTOoNxIUmkkyVcSdMaqdMZqlGpZrLBCJKoRTxq0xqu05ocZXukzsT7F8GSNZjfPWK+OLAdwuYcYGnqKoaGncTmfxul8CpdrCMfQDoZ2POZwDQ2O+7wuHI5fwOsZopJPc/rEUTbW1pianKVYbqAbITzuAG6PG6djx78WZ46hp/7fk1zO/wWvdziexuV2I8g6gqoTikfRwyaCPIDIB0QNrzAAzctWHGdAw+VX8AoKTq+IyyfhFlQE1SSgmjgDEnIogVtS8IsqflEhVUiTrUYpNsKkijrRpMnU3Bgzsw0unZ/iwa0eD26O8ez9Pi88nOTZB5M8uDPD1Qsz7Nxus7Y+yvziBN2JEZrdOr2ZLldvHObWrcO89spZ3n3nGu+/d5UPP7zKB+9f4dNvX+CZR4e4eXM/Fy/sYffOWVrVNOmIRsyUEYMego8nt8SgQNDnw+/zEvD7UcQA2YTBynyX/XuW2btziVazgqYoeL0+PB4fTpeHIYcDIRBE8PmR/X5kIfiYsyViqAqZeBxLU4laITLxFIamD0xcAS9BvwfR70WRREQhiCbJpOMJFEFEk0QCAR9CMEDA78UwNDRVx7JCtJtNSqUifp8Xn9c9mOzyepBFETEYxNJlUjGDVHQAmC8kRCo5nVJKo1WJDIDxCZFiSqCQDFLPa5QzMr1OinYlTCWn0ShaVLI6xfQASl/JqOQTErmoRCYqkI+J5GIimViQTCRIJiqSDAskwgM7Y8IKkEso5FM6iYhIIiSSikjk4irpiEgmKg3g9imFVtliY77FiUNLnDqyypWzu3n95eu8/94rfOKNZ/nEp9/gjffe5pV33uL5N9/m0Rtvc/fVT3H9ude49swLXL7/HPtOnmd6bR/j05tUOrOEU8MY8Rbp6hTJyiRWtouVbRPOtogX2yQrTbLVGulilkQuRSqfwYxFMWIpZCOCYkYIygY+QcIbFPEJAlYsihnR0U2DgCQjyBKqoeML+PCLfjRDoVjJsTA/SSRqYIVVxscqvPDcdSq1HMPdJq1WjVK5iCSLWCELURQIBAIEhCDhWISx8RF6E2Mkk0kq1RqJZIJGs0Gn22ZqZpr5xVl6EyOUy3niUZNoSCSZ0LEsgbAlEbLEx49lEgmTUEjGNGQsS0XVFCRZRlI0JMVAMyLIWghZM7FCUXTdRFIUZE0lnowTjUWxQiGS6QT5Qpq52Um2NtfYs3OL5cU55mbnyeYqGKEEgmIiaRZGNIGghRC0ED7ZQDZj+GUF2TLJ12pMLMxR7/VI19pkal30WJ6gFn5sPtTxySpuUcYrKfglFW9QwRuU8QYl3AERQTMJKjp6JEK9WuTYwRVuX9rD+lwLU/Li87vx+31EY2EOHTzE8UMn2FjeoF6pUy1VmBiZYHZqkeFOj253lLHREdLpFKqq4vZ4cHsG4gm/z4fP68bvcSEFXPSGi6zNdzh3ag83rp/j0NF9HD+5nzc++SwvvXCbT73xHJ/7zCd5+OgGFy6d5sSJE5w6dpoj+w+za2OTvdu7OHrwMCeOHeHo4QN0R7sk0ik03cQ0wwiigiAqKLpBJBZHt3QKhQRLsx2WxmvsX53k8PYUn3vrEZ/9xG3eeek6d68d4+LFo1y7dYEbD25z+e4NLty6zIXrZ7h77yJ7di0y3MywPt/mxN4ltpYmePHhdX75s2+zvbFCKhnH0BUkSUSRFUzdIJFIkEjESGVTFKpl4tkcpVaT1d376C0sUx8bJV8rk84brCzEee7OJBOjOrGQjBgMEg6ZHDm4l4tnTzDSqRO1VFJhmRP71/idf/9Zvv6VP+D/+pfv87N/+DY/+Nuv8Y2vf5lvfP3P+Mqf/jHf/ubX+c63vs53PvoLfvbjb/HP//g3/OzH3+SnP/xL/unjr/PPH3+Dn/ztV/jRt/87P/3br/L6y28wP3+UXL7P3Zv3+P63v87LLz7kwP6d/OqvfMDLr9zn/Q9f5cjZLRY3ZwjF05jxLGo4hZnIoYbjWOkM4XSak+eP893vfoPbd6/Smx6jVM1RzKfQVIFUPEytnCeVjKGrCtFQmEa9SioZo1TME42FKBbyGLpCOpEklUiSyxdIJLOk8wVW11eZnJ4kXyqQzWeJRRPEo8knBdeTPMmTPMm/hRw+d7i/eWiLua1ZNg+ssr53ia0Dq2zuW2fXkZ2cuHiM4xeOcvzSEc7fPMPFGye5dPMU568f58K1E5y9fJQzV45w+vIRLtw8wamL+zlycovjp3dy/OwWR89ucezcLg6e2mDfsWUOndrg8Jlt9h5cZm3XLNt759l7eI2V7SmWt3uMTTYZnRrm1Nlj1DtFKq0UzdE849NVenM1ZpeaXL5+jLWtKZbXumztnmJhpc3Zi3tZ2hhmdWuE5Y0OK5vjLKxOsLQ5z/LmHGtb06ysjzC/3GR8Ms9YP8/YRIlmJ0mxalKpR6k1U+SrCZrDVertHM1OllKtRCI7gREZw4r2EPQOVqxGrlKgUkuQK5jEUxqKLpPN1ynXpsnk+0TTY4h6E8Vskc5VqdQT1FtRGq0o9WaERitKsx1heCTF5GyFyZkyw6MZRnt5Zhaa9KaKTEyVmJgs0x3LMNxNMzlVZmK69LicS9CfKTGzUGdhpcPi6uA2t9hgYrrE+GSe/kyB2YUqM3N1+lNVJqZqjPVq5CpxCtUc+XIRM5JB0irEUi1C4SSqZlBt9OhNbrG4vJ/9+0+zsn6Y/vwuhieWKdTHKTTHKTenaPVWGJveQ3t0m1p7jWp7lUZ7nXp7lYmZ/cysHGZydTdTK3spj2xQau+mPnyA1uge6t0tCo1F4uUGpXaL0clRphYmSeaSBGQBp8/DDo8XryDjdPsZemxFHHJ7cHrdeIJePH4nuUKE0V6FVidLvhijVI3SGc0RSchk8gZWVMKKyqimgqgG8YkBhlxD+AJOppeG6c1VieV0tLCCGlbQowrhtIlP8uP0+xlye3B4A8RSORyeADtcPoZcHp52uNjhHpRuQx4/Qy4fDtfA9Ojw+vBKQaKFKFJMIVvL4xIFZCOEGo5jxJIksnlC8RRSyKQxNk55dITS8Cjj8wt0Z6YpNJtUusNMrizQmRqhOz+BlUpgJlPEi1nG5mbIVmr4VZ2gaiAZIVyCjCco4wpKBBWNdD6PTxIQNBlBVfFLArF0imKrTrFdJllIkM7HSBWjJAtJEsUU8VycRCFBKG0RTodQwwo+MUhAVzGicWTDxCeKKJaFJyDik2RcQQGXIOFVZAKqhmhZmIkwsqkj6gpeRSJoqKjRMGYijhoOE5BV4ukcTreXHY4dDA05eXrIwY6hwWrZkNODyxskIEg4PQOo/JBjCLfbhazJjPbHWdpaYnnnInPrfcqtFJV2mlIzTjpnYkUFSvUkmUKIWjNNu1tgZLxBrpwmElOJxg2ypQSdfoPmTJvh1XEmlsfoTJRpd7OsrMwQtXRczkHJNJjSehqn62kEwTeY5nLsQBSC+LxeHI6n8Hmd+H1uvJ4h5vqjnDl1jO3tnXQ644QjKTQ9jMcTwOXy4hwa+ldwvcMx9K9lltOx418nxQbF11M4nQ4kSSUoK2hhi1g6gagqGFaIcCyN2y/i9Il4RB2noOPwK3gEhaBs4vJLOAISLr+IaIQJaCZeQcOvWniDKm6/iBYOka4MVjuzNYtcKUK+nKBUjrOx1mHf7gr3bk3y7P0+zz+c4KVnp3lwZ4Zb1+Y4fbLPnr091jZmaXebtEea9CZH6IxUmF8c4+GDUzz/3Bneefsab3/qEu+9d5kP3r3Ea68c4blH+7l37wAXL+/l2NFN5votCimDiBHEUgUMXXlccHkJ+Dwogp9YWGFyvMLuzWn27VlmeaGPrqsEAgIeT4AhhweHw4XL7SYaCSEJAqogIAkBFCGIIctIwQBRy6JSLFArllEFeWBLDApk0ylEwY/g9w6OCSKaJKPJCmIgiKnqWIaJqsrIkkDI1BECIuFQDDEYRAwKBHyDz4QgCPgDPvw+D4IgoKnK4BpUkbAhEjUkUlGNTEwnnzRJxVQycZ1qPsRcv8zMeIHZXoH+cIpG0aBTj1LJ6QPLYnwAlM/FZPJJmWz45/bFgTExFfGTjPhJhgQSYYF0RCIdFsnFFUoZg2o+TCFtkI2pFNIGjUKERtFipJFkciTH5mKL04fmeHTjCO9+8j6f/MQ9Pnj/Fd777Bu8/qlX+cR77/Dy+x/y6vuf5fYrb3Lv5U9x4/nXuXTvRc7eeMCuI2dY3Br8yVFojhNJNdGjdfRYGzM+TKLYQ4lVCWdqxEs1ctU65UaVUrNIMhclmrQIJ8NYsRBmLIJkahiWhh4y8AaDSJpCKGGgh3VkXcErBvD6Arh8fkRFQjMVDFNBMyTiyTDVRp59B7YpV9LsP7BNpZpncnIE3VSJx2Ok02kM08LnD+ILBDBMk1Q6PbDS1VuoZphILE6702FpcZ7VlSWWFueZnZ2m1WlQqxdJJAzCpkQ8qhG2RHQ9iKb5iUQUwmEVwxDIpKIUCynCYZVI1CSbzQ4sg5IymK5SDERRQ9VCqEYISdHQDZNkKoGiKcSTEaKxMJoqo5sqIUslGjYoFNKsry+xvb1Od2wEQTEQVQtJswhIOn7Vwq+G8ck6ghFCDUepj45SaDXJ1Zu0+9PE8lXC6RJ6NIOkmZimimnKaJqIpEoIchBFExE1AVEU8Ps9SLIfQQqgmSpWeIBuMDSJZMJgfWmEB9cOsWd9AssQCYdNfD4P0WiU6ekZquUy+XSaTDxBKhamWkxTLeeYnBxF1xTcbtdj06p3IJnwulAVkVRcp1WOszzb5NqlA1w8s5drV05x+tRBzpw+yL79a9y8fo6L5w5x+MAWB/dtcurUfsb7HXK5FJ12i7Mnj3Hx1HFuXrnM5QuXOHfmLHv37SGVS6GZOgFBQlZM/EGJoCgRiYQJR3Ty2RC9dprpdoydE0UWGgkeXdzPG48u8otvP8uJo+vs27fKuWvnuXznOpdv3+DCjUtcvn6GW9fP8tZrd9leHuPongWun9nD0T1LnDq6nz3bWwy3hwmHIgiShBAUEIUgiixjGQaRSJhmu0F9uE2nP0Fvdo7lXbvoTM6SbzSpdmq0mhZH9+V5eLvH9HgYQ/chiRKCEGRstMPS4izFbIZCNkkubnDq4Dp/+Dtf4KO/+CN+8oOP+OmPv80Pvvc1vvedv+R//Ol/47/+4e/ylT/9I/7mo7/k77/7DX728V/zDz/4Gv/yk4/4p3/4Jv/nP37ETz/+Gv/4d3/Gj775B/zkW/+Ff/ruV3j9hWfZv+cc+cIkK0u7+Q+/+dsc2LuLF5+9ze/9x3/H5z/zFl/+4//EB595lb1HN0hkc2RKdcx4BiWUxIpn0WJJzHic7X1bfPTNv+Deo9usbi2xtDLLcLtGOh1H1xQsS8fUVVRJQlMVxka7JOJhEvEYkiQhywrxaJjhZpNkNEwum6Pe6FCutRgb7zE6Nkp3dIRypUK5VCKTyTwpuJ7kSZ7kSf4tZPfhrf7GgVX2ndzN9v5lNvbMsbZzltVdi6zsWmLr4Bb7T+5l74ldnLh0nHPXTnDpxmnOXTvBqYuHOHPlGGeuHuX4pYOcunyIM1cOcPLcbvYdXmL/0SUOnlzj8Jktjp3byaFT6xw+vcmhk5scOrXF3iNrzCx3uXXvPPOrfRY3xlnfnmDvgQVOnNrLxMwwmUqEejdNZzTL2EyZ3nSZle1JFldGWV4fZX65zfxyi5XNHovrg4JrZbPL8nqXlY0ey5vTLKxNsbY1w/xSh5mFGuNTOUZ7ObpjObJ5g0Y7TqkaolAOkSuliaerRFOE/rGpAAAgAElEQVRliuUC1UaJcm2CQmWOeGqMUGIKIzqJX86QLxVodzKUqzGK5RiFYoJCqUi52mF8Yo5kvkYyV6VczVGpWzTbUeqtCLVGiHozTK1hDh63wjQ7Py+/wrSGE7S7SZrDMbqjaVqdGM1WlE43SaMdo9lJUG+GaXZidEZS9KZLjE8VmZyt0J8uMTaRozueYayfY7SXZXQsz+h4ns5IlpGxCp1uiUQ2QiQRRjPj6KEOVryPGakj6ymS+QpT0wtsbu1ie/sAKxuHGJvaotxaoNxZpNtfZ6S/SWt8jWpng1RujnxxjmJ5hnJljkZ7ndrwbqojuxmZ3cvc+kGmVg/R7O8jU1ym2t6m2tlJe3w/2eYUZjJHJJ2k1q2zuDHP3sNbRNIhPAE/nqCI2x/E7XEjSAFkQ0IPycws9VCNIIVSiJGxHJVqhEIphmYGyJfiSHoQ1RQRZB8+0Ycr4CWoyPhE6bF90UGqEGdqsUm8oFOs5dAiMqGUTjRrYcYtArrGkHdQYDm8QXa4/Ti8fnY4XTjdrn+d8Nrh8eJw+Rhy+gaFl9uHX1HQEibxSopKt4ZPVQjIGh5Bxi9r6NEYxWabxvg489vbzGxvMLm6QnduhvrkBLlWAy0eIVWpEMomyXZKaPEIftXASMQIpVL4FA2PqCBbYQKqjiso4X5s0PMpCtF0DCWsIZsqfk0m16iSqzWIForECxkimShaWCORi1KpFajUC8SzMYyYQVALIpkSQVUgIEuIpoFXlHB6Azi8XtxBEadfxBUQB9p3RcFMx7BSMfREBD1hIpsaPklCMA3USAglYqKGB3rzUCSC1ycw5HA+nsRz8ZRjiCGHC5cngMsv4gmIuDxenG4HDscQTpcTXyBIrpRndGaU7swo3alhutMtmmMlyq0UhXqUbMGiVItRaSTIlSLML44yPF6mO1an2sqTzlpYEYVCPUN9vMzwfJPexhhjsy3qw2ma7TSzk8Ok4xE8LgcOx1ODwulx+RQMeAcTV0NPE/D7EIXAwK7ofAqf143gd7GxNMu5MydYXVunP7lAJJpGVgwCAXEwZeRwMDS0A6fTMSj4fl5qOXY8LrWGHhdcg9LL4/HiCwjIhkk0k0I2NAKSgmKEcAcEHN4grqCKHE7hDqq4RQW3oOHwijgDMq6AiDMo4VdDeIIKVjyLakQIKgZWIk6umiNTiVFoRinUY+TKUUZ7HWqNIiOjWXbtrHH3Zp/nH/V57tEMN270OXiwwa7dNXbvHeXkqd2srs/Qn+kyMtai2ixRrRdZ35ji6tXDvPjCeT75iYu8885lPvPBNd595zxvvH6cF587yKNHR7l8ZR8njm+ysdanWU2Si6uYioAsBJHFAKrgI2ZKTHRLHNg9z+F9y+zcmqOQTyNJIoIg4nR6B9NbQ0MEg8HBBFYwiBQUMFUFS1VQxQCiMDBu6aqMpRskY3EUQcSQFTRJRpGCKEIAS9OIWiFioTBiIEjQ70eVVVRZQVdVJGEwDRa1QoRCYRQpiCpLiEIQVZYJBgL4A4NVR01VMQ0NS9PQNYWwpZGIRImaGhFLo1WrEAtZWLpOImJQLcVo1VKMNNPUiibdeoJyTqec0WiWwoNSKyGRiSpkEwrZqEw2KlFIyo9tjgLxsJ9URCQVlajmwuSTGoXUoEBrlqM0S1HKWZNOLc7EcIrp0Sxr8w2O7pvhzrWDvPHKdT58/yU+/OwbvPPBG7z57qd4/f13efm993nxvc9y741Pc/3517nw4CVOXXvEnhOXmFvfz8jUGo3ReQqtCaxkg3C2Q6U5TyTVwkq1iWSGiedr5GpN8pUijW6JZrdIvhwllQ0Rjeukc2FCMZVQ3CBdTBBNWnSGq0SSOgE5QDQVIVdJIGgCXr8Pt8+LxxfAGwwgKhKtTo219Rna3SqjY20K5Sz1ZoloTGdufhJFk9FNnYAYRBQlVF1HUjQCQRlBUogkUrSHu3THJojnioi6haAaJFM5Jif7rK2tsLg4Q6dTI5ONEo0qWCGReFglbCoYehBdC6KpAqomoKgCkugjZIXQNI14MoYRDqOHo8i6hRmOoOgmmmYRsmLU620SyRRWKIxlmVghHd2QUTWRcMRAV0WskEY4rKMoApGogWlpyJqCYlrIRoigahLULPyKhVtWkSNR9HiM+ug42Wqd6ug4rYkZRCNKKJUnqIbwKwY+ScMwFbbXJ1hfbLG10mVpvsX8dI2VhSaLsw1mJ2oszLb/b/beu0nSu7D3/e+inenc/eTQT/cTOuccJ+c8uzuzu7M5Z6UVQgiJaCEBIgoBBx/qnGOfa59rY+oeMMHmGIMMQiggTLRQBEQydeu+g8/9owdO3bfg2m9VV3dPTT3dU9XVVb/PfAPry12WF9oc2ppkc33A5vqA+akqs5NVDm5Mcv7UKpfPrDI73aRWLRKNhgkEQ4TCMWzHw4pbmJpKv1en066iqiLh8B+h1n73YjhMLBZD0yTyeZfF+S5bqwOW51rMTNYY9Mv0uyW6rTzDbolGLUul4FLMJalVU9QracoFj1zGJuXZuJ7N5sYyJ48e5uzpE0xPz9Dp9tGtOIIqIagSEUlGVgxUXSWRUMmlFbrVJPMdlwvbbe46OsF7Lq3y4XuO8Zk/u8GTj72Vt948xZkLR7n3wVvc/fBbufuBe7nr1k3uuXWV973rXt516wKPvO0cl/YWuffaMf72Lz/L1774eT7+4ceZHM6QTHjIsk5MEHEdj1QqhSzL6JpCLpeh3m4xs7rKxu4xplc3mFxZZXJ5hUqrRqNu8NB9HR5/3yyzUyamEUOWopi6gp00mZjoknKTmIpIJW9zaneZL/7Nf+aHz/4zv/3FS7z8sxd47efP8aMffJvvPf1PfOepr/OPX/2/ef6Zb/LKT57lN6+9yO/feJHfvfECv/vFi/zhzX/lN68/zy9feYbfvvw0v3j+S7z8nb/jtRf+gS/8n5/l2pX7KNWWqNUX2Tl8mrMnj/P3n/8Lnv7Gl/ibv/wML/3kGZ579h+5dvdJitUSyXQOJ1MkmSmhJtKYdgqvUOAd736Ir//T17jz1g1Ontvl+vWzLC/PomkSmiqhyCKGpqDJErIkEjd18pksCctEFATipkHatcmn01SLOVzXplCskC9UWN/YYn5hgf6wT28wJJcrkEvfBly3dVu3dVv/IXTswghw7ZzZ5sjZLY6e2+LClSNcuLbHkVNbHDy+yaGT2xy7cJhTl09w8a5zXL3nAlfuucDlu89z8a6zXLt1gYt3neHiXae4ePM4564d5fSlw5y+vM3xc+ucubzN+euHOXftEJfuPMqFG7ucv3GUs1d22Du7yfV7znP8whE2jiywsjVgbbvHydOrnD53mGYvzeRchdnFKksbPWbmG/SnChw7scr0fIPFtRbr2wPmVxpMzVeYW6qzutVlfbvPxtaAzUNTHDw6z8JKj7nlUTRxOJ2hO0hTb9lMTFVpD7I0Oh7VpkuhmiFd6JBIDfByHSqNNpOzCzQ708wuHCJfncNO90hkBoh6ima7QLmWoN3JML/QotsvUm1k6Q+rNLs56q0MjaZDo2PTG2ZodkburVbXHcGtVoJOx6XVSlJvWtT3QVijbdPoJGm2kwwmMrR7Lp2eS6vn0uw49AYpWh2bTt+h00/R7qXoDtN0hyk6A5dW16E3TNPtp+kNi3QHWVrdDPV2gUo9T3tYp1wt4KZStLor2OkFtMQESrxLMtvEKzaptPvMLGzTndimWFtCTw6Jp2eptjcpN1doDbcZzJ6k0t4lV9kgX1qkUlum0d6i2T9GdXCScv8Y3fk9FrfOsHnsOqXOIQrNHUqdw/RmTtGePkKuNYlXrdKe7tGeqHPp5knOXTuJnjAYTvcQpCiWJVGruzRbWRKOSKtXQFDCxAQfhaKNmVARFBF/OIAgxwhEQviDQQKRUen8uC/AAX8Ay05zwB/mgD9AVI6xdWSezmSJWrtKupzCTOmoSREzYxBRRcaCAcbDoyjiAX8AXySCLxzBcV1sz92PMgb3e7jCIzdNOIY/EkNOGIQ1Ea+SQ4hrWJksXqVEodXCLuRoTk5QnZiis7DA8u4uSwe36c7O4FYruIU8SjKBnkoRz2YQEzpuqYAUTyDoOpKuIhk6ghFHMBL4YwphWcMXkxgXRKK6hpVJIsc1Etk0+WYdr1JBTaQQDQslaaEnE2hWHNO2KBTSlEoZjKQ+KqC34xh2HNnUCQkiY8HIfhdZmPFQBH9MIiiNHFuG5+CWs9ilNE4phZWzSWSTJNI2oq7iZLMUahUszyEmy8REgX6/RzQqjhxbY+Mj0BXw4w8LBCMKgqITioTxB/yM+8cY8x0gEPYTd2wmFqaZXZ9msNil2itQ6WaodrJ0hiXKLYdK3abacCnXbRrtDLOLXcrNLKVqllwlRTqXJF1IUO7kaU5V6C7Umd0aMrXQYHK2SrudZWpQJxYalcaP+97CuO/AqBTeP47fN/6/O7jGRtDL7z+APzBOKDSOZcjsHTnInTevsnf8JOVaB8NySSZSJJIuwWDoT9HGgM/HuG9sVGTv/2PX1x0E/GP4x8dGrzk+TiAQIBIViEkqkq6jmBqyNooYiqqBnc7hi8r4YyqB/XtfRMEfkQkICgFx9NkIiBqClkBQTBrNDoqZJKLqaIk4dt6h2HAoNR1SJYtCNUejVcNKajRbGc6fm+Td75jn5s0eB3eKzM55DCYd5hYLPPjQRS5d2WPvxCZnz+/RHjSYnB0wOz/J0soE124c4+57jvGRj9zLJ594K5984m6e+Ph1Hv/AeR5+xw4PPbjHffcd4+aNo1w4d5C1lT55T8eNq2himLQlU82abC71OX9yg9MnNpid7eElLcKhIH6/H5/PN4q5jo9jGDqmpqHLMoogossyScPANFQUeVQ4rwgx4qqJoRpokkjasUmacey4OXJaqSoJXSfreQjRKEIkQsKMY+oqlUIWRRCQJYFcOoMmyZiqTLlYGB24lFGfV1xXSdlJEvEEhUwWy9AxDR3LNEZgzBhBr0q+RCFTQJVVLEPDsS1UWcTUJSwjRiETp5i1KGbjlHNxakWLQlajUfEoZg0K7ghyFVyFvKeSdUTynkrOVci6EsWUQd5TKaZ1Jto5+s0UvXqSqW6KzaUGZ47O8OB9p3jbrTM8/sEHeOLJ9/PBjzzC4098mA88+TE+8OnP8MgnPsMjT36WP/vU53j4I5/invc+zvErt1jY2qM9uU69v0C6PIGT72O4DdziACvTI1WdxHBqeLkqbrZGrtZkeqFPq5ejWLKYmC5QrsdJ53Rs1ySeUMmXkpgJGUmXSeWTOCmdcjXN1FwLzVKQdY2wFEXUJby0S6aQxkk5ZApZnIxLs1Pn+IltBsMmtmMhqCK2Eydu6VgJE1GWiAgxoqKIIIqIqopiWFh2BkVPIGsWMVknKmmEZZ2wqCDICqqmk3SSpDM2KS9OytMx4jEsS8JKSBhaDFMTiRsyqiIgyzFEUUCSRSRZQtNNojEZy/YwEy5mwsF2PSRZx7QcavUm7U6PpOMStwwMQ8VxLFw3sQ+0TBzXIh7XMQwN3VBQVRlVE1EUCVVXUU0L2bAQzQSCYSElHDK1GrPraywe3KY+MUMik0cwEihWmqgSJ6roRCSNqGYSljTspMbxwwOObjfZ3W6yt9Pl0plpTh+dZGu1zuZSg9WFBmtLTRZnKqwsNFhaqLM0X2Nlrs78dIWFmSpL8w1mpxvMz3ZxXItIJIQ/EMQfCBMIhgkEQkTCEcKREME/DjaEw4RCERRFIRyOEo1EiYSDGLpCJpUg7VmknDjZVBzP1jENiaQlk4zLOEkdK67g2QblvE2r6jHRL9FrZuk18xRyHvlimoXFaTbXl1lbWyadSaObOoIkEoxGiYgSim7g2EmynsHCRJpLR3tMl0WubNV4+6lJHr25weO3dnnHtVXeevMQ589uceXaae59xy3ueeg+bjxwJ3ffdyfXr53jxqU93nnfef7iiYd47IEzfPVv/xPf+voX+OqXv8CDb7ufbquFphnouoFlWQiCQLVSoVDIo2kKtp2gUquwtLHF5tETDBdXmFpeYnZ9kc2dLXo9h/uuV/jYI1MszcYx9SiKJKLIAsd2t1lfW8IyVRKmTKPo8dB9F3nmqS/xys+e4//5/Wu88fJP+OWrP+TN13/Ac9/9Ot9/9ps8/71/5ql//jI/efEp/vDLH/ObV7/P73/5A3772vP85vUX+MObP+TN157nt298n39/9Rl+8ewXefU7f8er3/sSf/cXn2b30Gly+Tmy+QVm5nZ5+/3389MXv80zT32F//5fP8kPXvgGX/3KX3L5xhEG0z1S+TIJt4CVqhBPFTG9DOlqncmlBf7bX/015y+f4fK1M1y6dJrpiR7DbhNTk9BkCUNXUWUJWRJQFYlsKk2xkCVhjr5Hc1kP17ZYnJ2iUS8zGPTxUhnm5uY5ePAgM7PTNJpN2u0BlnW7ZP62buu2bus/hHaOHZw9euYQ6zsLrBye5cj5gxw9s8WRsxscP3eQndPbbBxbZfPoMjsnNzl6/iDHL+1x4tIJzt88x8U7z3LhrrMj2HXPWc7feYpTl3c4fnaTUxe3OHX5ICcubnHq8haX7jrKlbuPc/XuE1y99yxnrx3h0s0T3HroOsfOH2JtZ46l7WlWDk2xszfPxqFRgfzMQo3phRqLGx3a/QytfprhTIl6O8XUfJWZhSqLax0W19rMLtaZmi+xtNZiY3PA3EKNueU6C6tthtMFWj2H3oRHZ+BSayZodT2mZms0OmlqbZdyI0G+nKZU72F7LeJOi7hbxssUWVnfptpqkilkcXMuhUqJ/rBCvZWm0XJpd1NU6kkGE2UmZ+pUGy6dbppGM0l/Ikuz41BrWbT7Ho2O/afIYmsfetWbCRoti1bHptG2aXVsmu0k8wsNBpM52l2XTn8UdewOU7T7Lu2eTbs76vVqtF3qrST1fYdYvZVkaqZEr1+k2c6RKyXxCh6mY5HMONhpm1TeI19qUWmsUGmso8UHONlJDLdOvtyk2xky0V2h2VylUFklVVzGKS6hO5NUu1tMLZyk3j9CvrFFob6Fk10kV16lN3mKUvso6cYuudYRJpZPcvjEVebXT9GeOkZj6ghTS8eZ3ThOoTNFulKmPSjT7BSYnKuTrXo4mQSlmk2p4mE7Ek5SwnMVsvkEdsoiFIswFvATUwTCgjACUMEQvuAIZv3RqTXmC+DzBxkPRkjlq/iCsdHvhgLUOgXawyLdqRZO0UVNSpieQiKvo7sqmqUQiIUYDwbwhSIEYxLBaAwz6ZD0MvsdXH7GAyEEWSMQEUbRPUElJEqEFBkz55AsZUnmsxS7Tcr9Fu2ZCZqTQ2rDSWoTQ5xyCbdQwEqniakKvlCI8WCYsUiMmB5HME2y1RqiYSPHbbx8HsNxCcoqQVnDL8gcCEcZj8bwRwXCikw87aK5LpXBACubwy4UUW0PX1jYX6CMEhVihGIRorEwkUhwdMiIxfCFI/ijUcLiCNaFYjEikohi6MimhhTXMdM26WqWdDWLlbMx0zaqbWKmLOxCknjaQk8aGHaSdLGAnfKIiBKCJOF6qX24dYA7xsfwBfxEFZlgVCIkKASjMXyBccZ9I7jlC4xjpx0KzTpzGyssH16lN9um1stR6aapdUdLisVmknItSbnqUKxYVOo2sws9ys08hXKGbMEhm7PJlR1qwzLN6TKDlQ6DxRaDyRK9YY5hN0+nXiQaHLmsfL4xAoFxgn7/fgn8fmzRNwJSAf/YqJ8rMAJdqhThwulj3HnzCkdPnGJyep6knUKWdISoiCSKo0ji+DjRaHg/nvhHwHXH6Fq+A/jGD+x3dI3hGx/DH/ARjkSJCBKSpqHoOrIeJyrrGEmPgKgQjKlI5h+7uEbPZd0lIGj4YjLjURFBixO3U9QbLZKpHAFRIaJqKHGNZFaj1HQoNB3a/TKdbp1ao4yXtpmeqXLj2gxHj5ZY38wzN59iOJ2iP+mwdbjLqbPr3H3rAjfvOc/a9ixzy9NMzAyYW5xgYqrB2fO73Hf/ee695ziPf/gunvjYXTzx0et85PHzfPCx07z3vae4/6273HXXLlevH2dzfZrZYZ1yyqSe0ViZrHBub53L53Y4uDVHt1NFlUeH4FGH2zi+gJ9gMIgqS6iigC5JGNIoalgtFrCTFroqM+y2MQ0NS1WpFgu4CZOpiUlUQUGJxZBjURwrTtIwMBQNVZIRIxEynsf83AyqIuFYFnYiSaVUwUnaeK7NoNfH1FRMTSYZ10nGDSzDwDQM3EQSO5HEc1xMXScRt8h6HgnDxI6bpL0UdsKhkMnh2Q6aohGLxtBkETdhoggRTE3Es3XSjkqzmiaXMaiXHcpZk6wjj5YSUwo5d+Tcynoq+bRKJRcn5yp06x7T3TyzgwJr8w0OrTa5eHqZjz72Nj7w6EO895GH+eDHPsjjT36cD336U3zg05/lvU98hnd//DO866Of5p0ffpJ3fOgJ7nroUeYPnqExsUqxOUOltUyxPoeZ6qDZTTSngZmqYqTKZGtNGt0W61uz1FoF8kWbUjVJfyJHtZ6k2XFodDyanTSOp1Ft5Kk00qRyCUQlRirnUGlmyVfSOGkTSYuRynrYaQcn45DKZ/ByKVLZNKVqnmItR6Gc5/DOJqurC8iqSESMEhWixESBmCAREWWC0VF5uKiayJqFZjqIWoKIOBp1CMdEQrGRk1SQZTRdQdcVXM/AthUMXcIwRGQlgqrE0DURVRkdsi3LRFYUwuEw0ahAJCoQFmSiMZlwRMRKuHiZPLqZwHHTo+fZAgk3hZVMYttJdF0hnbbRdRldkzDjGplcGllVkFUFQRKICgIxUUCQBURJRtJ0hP3eLCVhkypXWDq0yWBlif7iArX+FKlSk3pnSNxJExY1wqJKVNEJyxphWSMkyOSzNg/fe5Qj600mummWF5oc3hpQKSaoV1OkHB3PG/VROXYcRY6hqSK6IWAaCo4bJ24qpDM26VSSdNojmUxgWRahUIRodORu1A0DQzeIRCIjuBUZubZCwTCRSBhFjmLHFfIpg6lekYXJGjMTJXr1DBOdPJWCTb3kMT2sMuyWGHaLbG1MsbU2ze7mPJfOHOTtty7wtrtP864Hb3DlyikGk1063Rb9fo92p4uqmURiMaKiQExRUU2DdDZJv5nh4t4UV4412JmxObdW58pWneu7bR64usY9F1e5dGqVM6e3uHbXed72rrfx1nc/wJV7r3Huyhm2t1ZYn+tzaLHFWy8f5POfe5TnvvV3fPebX+Jrf/+3vONtd5PPuCiygCBEyWTSlEoF4nGDdNqj1+uQzaVZWl9jfecIi9uH6c4tsLJzmMWtFVqDKhODNHddrfLEY7MsTmrYCQlZjiEJAnOzU2xurJBxk7gJmc2FAf/5k4/xwnf/kTff+BG/f/PfeOPlH/L6Sz/g1Z99j9+9+RI//P6/8PLPnuP1V3/Am6//iN/94kf85tXv85vXnuN3r7/A7994gX//5Yv8+pXn+PWro/6tN/71H3j5X77Az7/1P3j9e1/ir/78Y+wcPE6lukynf4RGa5VPfPTjvPbT53n2X/6Bv/0fn+PbT32Fv/gvH+HspS12jm+RKpVJpgokM1XsfA07X8MtVplYnOdtD72LU+dPcv3mZVaW5xgOOizNTTHoNFFlAUWScBIWqiKiqTIpzyGbSZHLeniOhRUfLSrWK2VKxTyZdIpMJsfSyjK9/pDFpSWGwymyuSKmad0GXLd1W7d1W/8RdOHKhdmz509x5PgGzW6O9kSB4Wyd9SNL7Jw9xNELuxw+vcXxy7scPLHBzskNDp3cZuf0YXbP7rJ34Rjnb57jwl1nOXfnOc7ePMPZGyc5e3mHY6dXOXHhILunN9g7v82Zq4c5e22HK3fvcf3es1y7dZYLN09w+soRTl/d5fCJNRa3JpnbHDK30mZ2qcHScovltTZr2wP6U3nakzn6U3kqTYtKJ0mzn6Y7kWNqscbM0ghmzS7VmFuqsbzaGkX2ZosMJnMMp/KjCODAG8X+eh7VhkWrm6E3LNDqZmh1MzQ6OVq9KpVGh1xpgoTXx7SbNDqzpIs5vEycZjdDvZ2h2UnT7IwAV7OdpNawqDVtak2Pat2h0XKo1BI0Ww7trkujY4/AWs9maqZIq+vQaCdHrq1WgkY7MbpvjdxbzY5Hu5dieqbAcDJDf+jS7Xu0u0laPYd2z6HZStJoJWl1XXrDHLVmkkY7uf8+HMpVh06/wvLaHEbSJO5YZMt54o6Fqis4nsPC0kFmF4/i5mZxczPkKss02zNszC9w7uBRNtfPkM4v4BWWcEoLpEoLOIUFSq118vUV0tUlsrV1MrVtso1NKr1tqv0t6pPbdGeOMbFwjK2jp5ld3aA3M0t7coqp5UUGCzNU+016k02a7QzpnEm55ZCreAymGmzvTuNl4gRCo8NrKBZFUCK0uk18wZE7a8zvJxAOMe4PMO4LMObzc8Af5IA/yLg/yHggjKSZjPkjxBQDf0ThQCDAAf8YpmNy8cYJhvMNElkDK21g5QziWQU7p5PMGkimNOriCkX/VHTvi8QICxLjgeDodf1Bxnz7UCoQHnV1haNYOZd40SNeTJHMeTSnOlQGXQqdFplalWQxR75VJZFzEVSVQCTKeCDEHT4/Y4EgwZhITDeJGiZKwkGPu4wHYwSiIgFBIqobiHETwTSJqBpRTcMfjRGQRKxMmqgRp9Bqozk2AVFmPBRjzB/dX6IM4fMHOeD34Q+GuMMfIBiK/KnLRk9aSIZCIp3AyduoCZlkxsIruOTreVKVNEYqTiLvUGyVkRMmpmdj52ziGRM1oRDTYgiqSMJ18LJZBFHFNBP4A0HGxsY44DuAPxzGF44SUXRCMQF/KEwgGGDc78PnH8cfGENSo+RqBZqTXXqzQ7pzA6qDCsVmilo/Q3eyRKOfozPI02inKFSSFMoGE9Ml6u0M+WqKfClFqeLhehqVRob2TJ3WTJn+YovJhQ7DYZlaOcmh1QmqWdtTIbIAACAASURBVBf/PsDy+cYQpRiCECUY8v8pnjg2/n/gG38Lft8dhIJ+/L4DRMJ+NDnMiSNbXL16gZ1jx8kV67ipLKKooEgqsiQTDPjxjY3vRxLHGB/fB2b+EeAa971lFI3cfw/j4wfwB8YIBgOEojGikoyoKCi6hqDoRGWdYEzFH5EJijph2Rw9jin4YyrjYYnxiMxYTEK3PSw3Q1hUSbhFoppJRDXQkxa6a+KV4hRbDtmSheXEGU5NkMunyeSStDoeS+t55pc8VlbzrGyU6U97TM6mOXykx9nzG9x17xnuvPs8c4tDBtM9mt0SzXaBbr/G3EKfs+e3eN8jN/jQB+/kYx++wYc+cI4PPXaa973nGA89eJiHHzrOzTsPc+niIY4fXWVvZ54zRxc4c2Sei6c2OXN8g62Naer1ArFYbB9uBRgbP0AkGkWRJExVQRFiGLJAQjdIOzZxTUeTROKqSr87IJFIkEl5FLM5ZFFCEmTEWBQpGkKORtAkATkWw5A1xEgUQ5GplitUyyVkUcTUFDrtDoamI8syCcukWipSLOTI51J4boK4qeMm4qO+GMPEjsdJxC3spEUyYZKyk7iJ5CiumLSpFiu4lkPSjBPXDSzTwNI1xEiEcChAJBRAjIaIRYPEDRE7LpI0RRxrFFes5AwquTiFjE7GVShmDEoZnVLWpJ5L0G84zE8U2N0ccOn0Gg8+cIn3/tn9fPjjH+TRj32cxz75Kd7/5Gd478c/zXs+9iTv/ugneceHPs7b3v9h7nvPB7h094NsnbhKb+Ew+fochfosqdIEhttGtlpY6R6aXcHJV6k0G7QnmkwvtOkMCqysd2i0MqQyJuWqg5PSiScl+lNFGp0Ug6kKtmegGTKCEsHJJMgVXCzbIKbGSLhxCqUs5VqeWrNArpzBtE28rEs8obG+ucpHP/I+Tp46hGbIxBMmgiQiSCIRUSAclYhEBUTVICrpxCQdPe4QEVTCMYVgRCIUFonJGpKkENsvso+KApmsTa9TwLYUqtU0lqVgGjKSHEFWYohShKgQJRSOEgiGCYYixASZcDRGKCwQiY3gvSCqOG4K23UwLZtcvkQuX8ZJ53AzWbK5DEk7TiJhkUxaaKqMokhIkoAgRUdwS1EIxQRisoqgjjoYo7JGVNKQ40lkK4FXLDCxtEh/cYnaxJCp1Q2cUpVEJk9EMhA1i4hqEFZMIpJOWFIJiwrBmEwoJuE5Fh98512UPI1IJEQ4HCQcHt0LgkA0HBlFCcNhIpEY0WiYaDRCJBJCiAnEomFEKUIsNvpZOBohEomgKBoxYRQpTtoOkqwQiUT/FEMMhUL71wzR7zXY2ZjhxvltzhxZ4K6L29y8sMGtG4e49/IOx7enObg6YGdzhovnd7l+7TTXrhzn+rVTnDm1y5WLJzl8eJW1tXnW1mZZWpqgP2jvf14sZFlGkFViokJEEBEUBcuOUygkmeo5vOPmJqc2yyxPJDi71eLe03Oc2mxyfLPFke0JNtaGnD67y71vv5N7H7rFPW9/K5duXGFzZ5OpqQ6VfIKbZw/x9D/8Nc/809/w4tNf5tlvf5V/+OJf88Cta6TtOJooEDc10imbyYke+Xwax0lSqZTI5DNMLSywuLVDd26J1sQ067s7bB/fpTloUKlIvOeBCZ74wDxbKw7plIasCIhiFENXWVtbwTQkEmqEhckKn//vn+SZb32Zn7z4TX79+gu88fPneOmH3+bnP/4uP/3Xf+GHLzzFj178Nq+89Cyvv/QMf3jzh/z61Wf5w+sv8v/+8l/5wxvP8fs3nuPXrzzH737xIr9+9QV+9fPv8Jsf/y9eefqL/Oq5L/Hq9/6e7z/19yzOLdPqrNFob1Gvz/GJj3yU137yPM8//b/45je+xP/8wl/w/kducerKIc5eOc704gKmnUa3s5hujnShgZ0pUm51Obx3jLOXznD/2+5hdWWejdUFFuenGPRaZDybZCKOpkioioTn2riOhaaKNKsl3KRJ2vNImHEKuQKdVptcNkOr1aE/mKDd6VGr18nl8mQyWRzntoPrtm7rtm7rP4QO7pycPX3uMidP7XFoZ5lWJ0el4VFtZ+nONVg/usLasSU2T66xe/4gW3srHD6xzvaJDQ6d2mLvwjEOn9nh6IUjnLx8grM3znDm+inOXj3Buat77J3bZnFrku5MnY2jixw7t8nRM2ucvXqEq3ef4sLNPY5dOMSJy7tcuH6c63efZOPQJKtbfQ7tzrCw2mZmocL0QpnJ2RyTc0WGM3kaXZd6x6bZS9Hqe9RaNoOpAgsrHYYzJRbXWszMV1lcaTExXaA3zNDqOXT6IxDV7NojKNRx6PRzNNsenX6Olc1pusMy0wst+hMNpmYWKJYncVN99GQf1apjJhO0ulkmZqo0Wi6VukW+ZFCpmVQbcap1k3orQaU+gl3Vpk27l6Y/zNDqujQ7SZpti/4wQ7uXpt3dd2R1bWr7Dq5aI06769Bqe7S7LrMzBdZXq0xPO/QGzghy9V26g1EfV6NtU285VBsjqFVrJqg2E9RaDtWGS7aYQDEkZENEtRRkY1QWa8R1ao0KR0+cptZdJFuew81PUett0OgtMD+3zMnDO1y8dCdzyycoNBYYLGzTm1+l0ptnZm2HQnOOaned+Y1T9BY2mVpZZWp1jqnVWSYWZxlMLTCYXWX98HHWdw/TnerQmemSrlaoDZq0hg1W1+Y4fuIwuXKGfDNPPJNEsmSKjQyTM12MhEEwFMEfjuCPBBGU0X/hfaHIvlsrMAJawcifHsdkjbFAiAP+EOlcGX9EQNTiCHqCA8GRu8sXCbJycJHBfAOvmCRX87BzBlZWJV1OYOc10kUH2VT2YdDoencEgvijUQLRKL5gkEAoxNh4gHF/GFmP4wtFicgy+VYFq+CQKLponoVbzKDaSVQ3geolkW2TiCYyFt3v+vKHOeAfxR794RCiqhCVFATTQLNsglGRsCASjMUISiJjkQghWSYgiCP4Fghzhy/MWDCKaiUR4haq7RKUFHwRAV8wRlRSCcUEopLMAX+AUDiCauj4IwKBqEQgEkEyJaKKgFv0iOfieFWbdM0hmdXIVh0SuQRyUiVZcLGLaUKqRECUsTIpTFfDdA1M10RPGBhJnXy5QiLpkEi4iIKMP+gnIkQQNJmYqo3GBCIC4YjAuN+H3z9OMBjE5xsjHPFTa5cYLg5pTDSoD2pUeyUqvTyldopSM0mt7VGqW1SbNqVqglprBKA7vQK5YhwnZZIrOhTKHvVmlsF0jYnlJpOrbSZXB6QLKVq1PGtzXXZXhvSqxX0n1difurdGzq2xUT+Wb7Su6PfdsR81HN0iYT+mJnLp7HGuXr3Msb2TNDuTuOkC0Zi8fwAO4Bsfx/fHyKN/VDg/Pv7Hkvk78I2/5f93/XHfHaMFR/84wXCQSExEUjQkTUXWFSL77q1AVMEXFvEJKv6Iii+qEJI1AoLGWERgXJDwx1SCMZWwqBOK6gh6kqCkEpJVDNvG8uI4+Ti5ahLHiyPpMrbnomgKtXaO7kSKwbTD/FKWucUsk7MZuhMOnYHN1FyRsxe2uOfWRd75rns4vLvK2voUSwtt2u0SrV6Vja15jp9a58y5dR577E4+8dEbPP7Yed79zh0efeQE737nDg89eIj7bu1w911HuXxpm6sXD/HWu09y8tgKe0fXWZqfJJ/LjA7F4SiRqEAgEECWZBKGjqHIKEIEXRawdINkIo6pG6iigCKOyuAlMYYYE1hbW0GRRaRodAS4YhEUQSBpGGjCaEVRCEdQBJFk3MLQDWrVMsVsGkvXMJVR8bwiyWRSLqZpoqsacdPAihsYikxc04hrKl4ygZswseIGpVyarGfjJixc28HUDdyEg6UbxDUZN2GR0HXiqoYqiH9ylpmaul9cH8NzbTQphhCN4SY1qvkkhZROpZCgmDEp5eK0qw6dmsvGYptjh6a46/oxHnzgGh/7xGN86OMf5vHPfIpHPvkk73/yszzyqc/yyJN/zjs/+ikeePTDPPzBj/HW9zzCict3srZ7hkJjimSuh1ucoDXYxPJGbi3DaaAkiljpAqV6meHcqDJgMJ2n3fNwUiK9fhYvrRETA/QnS3j5JJlcgmYnT72Vod7MYcQVNFMlX0lRbaVxMzqdQZ1yLcfWwSWanSrD2S75kkOrW6HXr7O3t82N6+dw3STtTgMrYRATBUKxKMFoFFE1EFWDcExBkA1iko6smESiEqGYQDAs4A9FSHoZcvkiqVSKcrnIyso8ufwIVHaaJbbXpihkHeKmOlrkNWREOUo4GiIUCTMeDOL3hfD7R4Mj4ahEIBZD0y1ELY7huehWglBMQtJUUrkshXKJTr+Dm/ZwUi65fBrbThA346TTaSRJQpYVotEo4Uho5G4NC0REhYikIqjmKFao6IjxOOVOm4nlefYunmN2c4tybwo9lUO100RVA9lIEJbN0fKqqO9/D2gEBQV/bNSpGIrJSLJKuZAhZccRJQVZVRFFEUmRkVUFSVKQJAlJkhBFAVGMIcsimiqhquqfXEh2IomqqiOXmSAQisYIhqNEo1FCodBoJTEYHEGuSIRQaATSItEQVlxh7/ACF05vs70+zZnjy9y68wTnz2xx4ewhttcn2VyfYnFhgsGwTavbolitk86VSXoZrIRLPOnipXLopoFuyOi6Sq1eRZRkIlEBRdVJ2i6SppAtOAwHefYO9Xjs7buc2ihxcrvNtROTnD3UYabnsjJfY3VtkovXzvHAw/dz66H7uO/hB7hy5zV293YZDgfUa0XSrsm7H7jJN7/yNzz/na/zg2f+iee//TU+/1f/iZ3tRRKGTMJQyac9yoU8mbRH0jYpFNOk0jZTM0NmFuZpDCZpD6ZoDCbpzkyzvrtJe9igWJS491qVzz2xxsE1l0LOQNNHMFQ3ZEq5PLoSIZOUWZ9r8vm//ATf+9aXeO1nT/OLl57iVy8/zZuvPc8vX3mel378ND//ybP85MVv88YrL/Lavz3Daz/7F3736nf5/WvP8O+vP8vvXv4Ob/7bU/z2te/xm9ee57evf583X32e13/6DV5/4Su89NTf8sb3/ie/+v7X+eYX/xtHDh5hYWGP6ZmTTAwP8/CD7+W7T32dl370PX76w6f5xtf+hofeeZXzdx3j4pUTrG6u4+XKaNZoQVrRE2gJBy9XYPfUcXb2drnvrXdz/cp5dg+usDg3oN+usTg3RTrlYKgqsiSQ8hxS3miEoVTM4rlJauUyXtLGTiTJ5/PU63Ua9Rb5QoVuv0+jVWd+dpZCPk/6dsn8bd3Wbd3WfwypyfasbreYX9jg8uUrHDy8QqOVpVL3KNVtKm2P7lSV/mKL1aOLLByaYvHgBOu7sywfnmVuc5KlwwtsHl/n0IlNjp3f5dTlPc5e3eP4+cOcvXaM4xe2OXp2k43dRebXpxguddjYXWDn1DqnLu+yeHCOvYuHOXxyhUN7S1y+foKZ5S7L631Wt3qsbg2YW24yOVtgfrnGcCbPYLpIqzuK67V7aeqt5Cj+N0jRn8wyu1hlfqnO/FKdyekiM7MVml2bzjBFfzIzivkN0jRaCdbWe7S6OfoTFZY2Zji4u87MfI9yLU2rW6LZblOqdklnW2TyQ/L5OuVannZ/1G3VHmRodDxqDYtqPb4fNUxSro4AV6OVoNtP0Wjb5IoK9fYoQtjqpag1Rn9Dp+fR7XtMTmcZTGSo1OO0uh6dboqpmQLbhyYYTnksLqSZmE7RH3q0eyNXWLNp02jZ1FtJKvU43UGaWitJq+/Rn8qztNpharZGd1hgOFNhfq3HcK7BxEIbJ5+gP9VldXuNpe1dGhPLdGZWmVrZoT+3wvTyAivrC8yvzrG6vc7S1jzD+Ta1boVSp01j2KPY7FNqzlPuTNGemqA12abeb1AddOlNLzA5s0N3sMnkwi7tqWVS5RJWLk97Zone/CL96QmGwxZHd9ZZ21yh3OmQyOURDB3JUMkUUhzZO0xIGHVnSbqBLxxiPBjFHxIZ8wUZ9wUIRmOkcgX84eh+BDHGmD/yv2+BMGPBCKlcHl8ozFvGxzgwfgArZVFuZpF0gWzZJZHRiWoh4imZVMlCMkLkah4RKbrfwbW/rhgKUqxWR9AtHGY8OIJfY4Eg/lB0BJAiYfxiGKvgoKdsphZmyDfKZKslNNfG8FxiqkpUUREUlVBERDENkpkUStIkmfYQNRPL8xgPhQlGxZH7KhjEF4oQion765IRfMEoY74Qd/ij+ELC/qFF3i/Hj5Fw0wSi0j74C48K8gMjmCYoKmFRQlB0DFPZP0CWsLMJvGIct2Jhl0wyNZdcM43uaZiZBHbRw8pliGhxwqKKmXJRTAnNUkkVMqgJlYSXwEy6SIpGLCoSjQlIuoRiqYiGTkhWR+AuJhEORwkHQ/sQaYyYEMbJWHSnmsysTtEYVmj0K7Qnq9R7Ocpth3w9QalpU2s7lGpJKlWHUsWm0StQrnvUGinKVZdUxqRSz1JrZehOlGlOV5hc61PuVjFsk0rZYX2+x+7KBAlFIuA/gM/3FtJpF0GIEvCP4wv49rueRjDKMlTCIT/lUo5gYIxgYAxViXHq5DGuXLnE1uEdas0BlXqHUFggFAoTjYTxB/64oDgq0PeNv4WAf3wEsAK+fffYyB3m940RC/sp5VNoikAoFECUJUwriaRraJaBrBuEBBl/RMAXEvDFFAKCRiA6WtUcAaxRTDEYUxmPyEREg7CYICCZRFWLkKwRkjVUy8RIxbEzFk4qQSQWIRwVMa0ExcporbIzyDA7X2JyPsf0YpHhdIb20KE5sBlO5zh2YpWr1/Z4+J33cObUOh/+0NuYnmkwMd2lWi9RqWdZWhly5doO73vfZT7w2FX+7L0nePR9p3jXQwd5+wOr3Lq1wY0ba9x7zw7nzm1x/NgKy4t91tbnse04QjSGzxfGHwjj9weRRYlcNo2TsNAkGV0WMBQJVRRRZQVV1lAkGUUWkWNRxEgYRZKpVctMTgywdAM7biJHw8jRyCjiKMvoskJCN3HicTRJRlM1XC9NOp2hUChg6gamqqGrGglDR5UVkmYcff9nlmFhKjqOZZGyk2Q9l3I+Rz7t4lgGjmVg6Po+CFMxdRXLUEnbCRK6iqlKGIqEocjIkoih6ZiGgqHLOFZ8FF2UZSxdIZ9KUMrZtMoelUKShak668s9rl3a4+EH7+L9738Hjz7+fh7/1JN86FN/zqOf+nPe+/FP8u6PP8GDj32Uhz/0BA8++hEe+sBHuf+RD3Hj7e/i8Klz1AeLJDIDMuUZ7GyXRLqNmqhgZarY+RKt4ZBUMU2tU6LSTtOdyDI5V6HacMgVLFQtRjZnopkSUSFMq1shntAJxwTCQoykGyeRNBGlGLqpkMom6E3WqLfzbB1eoNEtsbQyQ3+iTbVVZml5mpMntzm2t00251GtljAMA1lREESRSDSGqpuIskpM1nCzBUTVICaoxASJaGz0XSfIErlCHllV0HSDRqNBpVxgZmrAlQsnOX5sC12TcB0LL2UTjUZHDqZomEhUIBgO4Qv4CYdH36eBQASfL8x4IIqkxomKGrVWj1S+hJyw0JNJ8vUm6WKebClHJp+h229Rrpbo9HoUiiWWFpdQVQ3btpFklUhUwEq4hIXRGmogLBIWVUQtTkzRicoalufRmOhz9MIpJpeXWT50gnimSkRzEPQkYdkgrOiEJIOIZBCRtBHgFjQCgopfkPELCiFRJyxqSKqJqBqocRs94eJk8uSrVTLFCvlKHdvNkE5ncVMput02iWQc203gZZJYySSKoqGqKoIgIUmjSGUoHN535wYJhULoukokPIokRmMxAoHReIs/ECAY9BOJhNB1HVXXiMkShqHhOA6qqiJJApIkoOoqoiwhySKiLKGoOqIsIUoKiqYiySqSIiPKEoIsIYoisVgE3TRI5/IYySSW61CuZNlcbXLnxTlunpngngvz3Dy1yrVTC+yultnd7LOxPsWhI1ucv3aRe95+H/e98x3cvP8We+fOsrq2Sr2Sp15Jk/ESlHMu73rwfoatCsd21vjCX/8XPv2xx1hfmUbTBHRdpVEpk0ul8ZIWuXSStBunXPBYXJyh1qhTbzZo9fo0uwM6ExOsH9wgXXLJFkSuX6rz5IcXObjmkU1pGLqMIskjx58cw9Ikhs0cH3v0fl749pf5xlf/mjdeeobXfvJP/PqVb/PGS9/ld7/8MT/70TP89Iff5QfPP8XrL/+AH3//m7zxb9/hlR98jV/85Ov87tVv8buXnuLfX/4W//7KU/zm5af5/evP86uXv8evX32ON37yTX7+zJd445kv8Kvnv8wvX/wG//bsP3L04BFWVs6SyS5QrW2xuLjD5z77KZ57+uv84uXv87Mf/jOf/OSD3Hv/cb7ypf/G9euXSXg59IRL3EmjWw6lZhPDTTGcX+T0mXP82fvfw//1V5/j5O4ai7MdJnp1+q06nm0hiTFkScDQVRKWiaGr5HIZ0ikX13XxXJu0l6JUzDEc9Gg1mgwnpqjV66ysrdJsd0hncni5wm3AdVu3dVu39R9BUbU9KxptzESXTnuO9fVNFheXyJU9ssUEhUqCUt2l2HCp93K0p0vMb/QZzleYW++xtD3B7MaQ9kyd2Y1JVnbnWT48x/axZXZOb3Ds4g4nrxxh5/Qam0eWWDo0y/LB6ZELbG+RjSNzzKz2WN+dZXaty8r2FIf31ujPVJmeq7G80WZ1q8/MSoOp+SKzS1Xml0sMpot0J3L0JtK0+2nqHZt6x6bVdZlZqNCbyNDpe0z+f+y995ckd33v/dtFu9O5u3JO3dU55+7JedPsbNRqtSvtrna1EgorIQmQUEAJkMkI8OX6YoyxrwmGY2PABBswICMkIQlkslBAgH3D8ye8nh9qpOc+/4LPfs7p8+0z3VMzVTPV59S73u/Xe7nKZL7MeBrSG3n0Rh6j2ej5eLZMd+DusKvylGomtXbAxoFlFtamTBd7DEYVylWHaqNMtV6nWKrS6jQp1cuUqh7FqklQVCkUZdpdj3LNZHGlT6uTp9JwKFUNBqOA+fmQwTig3bcZTvORm2yapzfw6A6iOOJgFDCZK7Gw3KTVdRiM8+zdP4yaFCd5+kOH5eWQpaUC80shg4nHoO/RG0T73e65dIcBB7YX2XNgkdagQGvk0Rz69OdKdKYlutMKtb5Pd7ZCd7aKWzIIaz6lboHBwojOdJlSZ0K1v0q5N6Den9Aa9Ck1i3SGLdY2lxlOmjT6NTrTWaaLqxw+do7+ZJvG4ACV3h4a4z2Mljao9YZUOgs02svMrRxifesq6p0R+XKFoFTHDqeYwZS19W2uOnaYo8e2Gc/NsnV0m8ZwjGx7pBUdzfbYf3iLfKVEIhOJNa+7thJZkVgqRyyeYHc8SSydQ1BNdiXSb8TwdieyOyLXjkCmqcSzEbPripkZErk0lqeztDGLV7EwQhWrIONXdZyKhls3qA5C0lKGRC5LLJXeEdDShJUaomYSzwo7glGaK+JJEpksdpBHd11U2ySlicQEkbSqkFNVnEKJlKyiuj56PkDQdQRFJZ7OMZOOQO4zyRSJjEAikyUhSMTSOZI5md54Dt3xsYI8uu0jyCZpQUGUdWbiaXbH0yTSArsTaZKiSCydI5bKksxGz9OCSEZSkTQDQVNJSyKW5yMqMrKpU636DKd16k0fw5XJN20a0yJBzSRfswjbLo1hEbuoE9TzCEYEJ57JioiaimrLmL5Ns9+n1W+RyOXIiBKGZVIslXALPoodOdPSikZSlJE1k1Q2RzwRRWASiRjJRIyMlKYz26Yz22V2fZbepE5nXKPRL9AZhLR6eWpdj0bHZXmtQ2cQRYyHoxKjSY1q02U4KVJvBiytjhmManQGIZ1xgcFKk9FKl1KnjO5pdLtFVhd7LPSrSMk48ZmIg5VMxN5wWsXjMyQSrzuurtgRwXaTTEWvpVMzmIbMtdec5Ny5s1x3/gKVehdZs0kmM2TTWWRZjpxhb0QU4ztC1k5b4w6L6/UoZDy+i0RyN4oiosg5kskZZFWiUq/j5kMU00BzrDcErkRGwHTyxDMSulOgNZqSkk0Ssk5C0CKnl6CRFHQExSWRlXHyFRI7bq+UoJCVFXTbQbNtBEUmnk4jyApu3iEouXRGNcYLNRZWKiyuVxjN+4wXAnoTl9nFMnu3+hw9vsSRY0u8456LfPTj7+HKqw8wmW3THzVpd2t0u2WOHdvD9RePc8+953n44bM8+tC1PPrwKd75wFFuv7TBdWenXLiwwoULe7lw/SFOXr3FcNDCdQx81yeVzJJIpIjHE3iuzcb68hsiky5LuLqJochoiooqymiKgioryDkBMZNGyojkXQdLU1FECd+20CSRwLEp+A6+bUXNiqKErRsogoAi5FBkCcf2kAQZ09DQJJlimGd9eSGCHosSYk7AUFQ0RcVUNVxDJ+96VEolLMMgLAQ4hoqtKzi6jmtqeFa0OoaGa0ZOLluTsRQJW1fRFBFb13AtHd+OgPiepVMNXDxTJe+q9Fshw05IvxNy402nOXP2JLfddTsPPvZe3vXhx3n08Y/yyIf/lHd++GM89OGPc9/7Psj97/sw9733w9z18Hu5eNcDnLnlbWydvEBzsge3PMEqDLELI+zCCN1v4oRNvGJAvV9lec+E+ZUGKxst2r08QcnEDVVUU6AQWohKBsezaLQCZFUmkUmTymVJZLLkBAlZ06g2SliOyvqeBdb3LLC8PuXQ8b3Mr044dnKb1qDOnq1NZueG9PpVhqMurm9iuQ5ZUcZw7Ch+qKjkZJWspEaFDJKCrGpols14MsK2HWTdwvYLaLrJ6toKR49tU6+GXLrlIsWCx/mz1/Kxxz/IRz74J5w4vs2+PRu4rhvBz9MZUqnUThNgdBMjmcogKyqJdI50RiSRzJLKyeiWjxeUEGSTrGySyqrkdBOzkMcKffYfOsDJq0+yb+8GYVhAEBVU3UbTTQzdxjBc4qkssVSGjKSRzEmImklK6dT2mQAAIABJREFUUMhIGjnVQLUtVg5scPzsVRw+c5LV7W3ccpvGaAXVK5NVbXJ6dPMhJatRu6qgkJF0kjmFlCAj6dFnR3pHBM9qFhklcjoX6i1UN7oJY+fzOPkihhugGzaGZeK4Lr7v4vgmhaKL6arkJIlEMh3x8NKRuy2ZSpFIJZEVmXQqQS4VR5GiKKOQS5PNJEgmE8QTcRLJOMl4gmw2jSBEzi9JkcnlcliWg+e5FAoFdF3HNG103aRcqSErGqKkkJVk0kLkdI7ETBFRliPeZCaNZuiYro3t2ZSqIdWKx+E9Xa473uW6K4d84F1v4bEHb+XQeout1SrbezucO3uc0xfO8Oa7LnHrPbdz6e7bueHSTRy/+iTra4tUQ4fQMwhchXpocsuFk0x7bdYWFthcXWF7/3467TaqoiCKUSFAu1kntA2GVY9O2WJl2mJ1tsH1pw9y9urDXHnqBMO5OeaWFpkszlKsFmg2VE6fKHP3pS5bmx6VvIqhSniuTSkfuTldU+Da43v51j/8D5774Td56nt/z6u/+gG/eu5rvPKLb/Hvv/ke//PV53n1xef5+U+e4OUXX+CVF1/gpV8+xe9/+yS/+sk3eenfvsmrL3yN373wZf74i2/wx198k9d+9g1e+8W/8Novv8crP/sXfv+rJ3j13/6FF5/8Mr/+3ud55emv8urz3+W5b3+BG8/cyOzsldSa2wwnJ5nOb3P46CH+60cf5ekffJnnnv46N9x0jK/83cd47smvcuut11NvdvELFUyvgOkGBOUamhewvL7Bhetv5JN//gk+/9lPcsP5E7z9jutZm++yZ22eajGPLOQQhTS6LFCrlgkLHq5j0O00MHSZQj6gWq7QbjWYTkbU61XW19epVJssLK8xv7xCp9uhXr8scF2ey3N5Ls9/ismqk2VRH5PRBsj6EMPpUKvPMZrOU6oWCEKTQlmnVDOpNh0qHYdmL6A3W2Z5/4jNQ/Ms7xuxdGDMdL1PZ67O3PqIze1lFvZMma4PmdsYM10dMlnuMlnpMlzuMJhv051WmV1p0xmX6UxLzK61mF/psLDeY3Gtx/q+IUubbTYPDFk7MGBze8z8SoPl9TpzyzUmc2UmcyVG0yL9UZ5Wz2YwzjOc5OkNPYbTPINJnvnFCuNpgeHYp9WzGIyiiGK749LtO9SaZuS0GhZodFxqbZ96P2A836Tc8Ni/Ncfe/fM0Wnm8gky7G9IfV2h1SzS7BbqDkOE4pDcsUq5bdIdFOv0KYS3ECmzCssNkvszKWp3xNGBuqUR/6DEY5xmNi3QH0druRV+bzIdM5ovMLVbYtzVlNA5p9x26fYvByGM6V2B2vsBw6jIYBzugep9Wz6Y/KtAelCg18zSGFZrjIs1BSH1QoDEoUm7nCaouXtWjUCsQVHwMRyUoeXglh0K1SKXTJyiNkKwmdmGMVxrgl5qE1RaDwRyzsxNOnjrJ9rETTOb30J9sMZgcJazuRfOWMfKrtMZHmC4fZnF9m+5oibA+xC23qTaGXHn0NMtLB2l392IF8zjeiL0b2xw8uMXW9gEObe+n2qxjuAWMQhHNzlOoNyi1G3iFPFkpuoDZnYhcTKJmEk8LxJIR+yqWzLErluaK1+OEsSRXxJLsnom4VjlJZSaRJS2IxFJpcqrMwtosew6tYwQqVkHFDhXMokK+bhI0LMq9PEagEs+mSeZEHM8nkc6QyORQbS9ySaWyEYNrh8kVTwnsTqVIZHLkVB3d9lBti1K7gR34iKpKShSZyURcr3gi8wY7bHcsQTzxutssSTIbAe4Vw0RxbLKSSjwjkMyJxNKRsBZPpUllUiTTSWRVJJ2N+Fq74klEWSOWyhBP56JIoCSRkRRkU0c0RFTbIJHLkFUURF3C8DV0R8Ut6/gNk1LPoty2Kbctyh2b+iCg3gsxXIOcrJIQZOKiTEaU0SyTtCTh5EtRdE7IEJby6K6DU8hTrJfJqTKxtEAiLZCVVZLpDDPx3VFDYTxOLDFDOpvAL7rM71livL7EcGXMYKFDZ1SjNSzTHIQ0e3nqLYdW12P/wQWa3QL1pk+7XaA/KtPuhtQbNmHJoNYIGE5qtPouzb5DY+gyWKjTHTdxijph2aZS9sibGplEfAck/ybi8d0k4jPEd6KTrwtPsZkrIhj867HFmV0I6QTlUp4bzp/lwvnzHDp8nEZ7gKZaJBPpKIqTSqIqEql4gpmZiMGVmNn1hlsrFr+C2Mx/2Ykn/hdisTcRm7mCmdiuN1xlqVQSw3QwLA9J01FNC1m3SIlS1OSZkUmkZTKSQVY2iWUVMppLUoqEraxiEMtqpASNeEZkJiOTEtQ3nF5pScINQ2y/gO7YGK6JqMiImoThGOiOymiuwexShaW1CpP5AoNZn+FcQG/ss7AacuBAi9OnFjh9zSbves893Hv/Ja6/4WpWN+aoNkKajTK9fpN2t87560/w9rddzZ/8yfU88uAp7nvHEe6+a4s7Lm3w4IMnuOaaOc5cu8rZMwdYW5+ysDAkXwjI5URSqQSupVHOOxi6jCoKqLKCJivosoKhqKg7q66oaJqCIsmIQppaqYit6si5LHIuS2AbHNhcw9IUTFWKHFWqRsFzqRaLO8JYBlXMknddPMvGsWzazQ6VUplz15zG0tTodxAlNElClxUsLWJpmaqGoeh4lonrWNi6gqUoeIaxI2zpuLqOa5vYZuTeMlUZWzewdR1bV7B1Dd80CBwTR1MIbJ1uLU+36rK1d8Idt53jwoVTnDp7ggcfexcPvP8DPPqhj3H/+z7Mgx/6GPe//yPc89gHuOPhR7jvPe/jvve+n9ve8QDnb30rWydvoL98lEJzDbs4wSqMUJ02it3E8Lq4xQ5eqUFQDhnMVxjOVVhaazC3WKfecrEdlXQ2RVZIY7kqlqPi+Dqlcp7RtEkiFcewLXKCRCyVRDMMJvMjgtCnN2pzwy3XMbc8od6pMpob0Oq3mC7OYtgGmqFTKOapVEMKeZ8gCEhksqQzIsmsiCRrSLKOqlnIqoll2Wwf2MRxHCaTCQcPbVOpNqOIdlbGtDz8wKfVaWFZOm+5dAuHDh5k7969HD9+JefOnaXeapIRBFLpHIlE5BbUdZNEMuIxuvkCyayAKGnopo3pBMTTOUTVwHQCJNUiI6qomk0ymyOryORUmaX1RdrdJvlCiGWZuI6DrCiouo6mG6iaiaxH53RaVCLnrWLstDkaOGGJtQN7OHzqOAevvooj566hNbtAY7qE6pXJ6T453UUxXSw/fMOZlRbVqGlVMEjkVJKi8gaDKyWrCKaNYHiIRgHFCREND8vL77TtGphWFPWzbQPPtxj02yzMTygUDHzPQFKyOw6sNPFktEYRxBSpVIJcJk694rC9d5b15Qn5wKHVKLM0P0DMJUklZ7BMnUQsSSKRiJhcqRSj0YicKKDpBoZpYxgWhm5SLIT4foCmWkiqhqHbKFr0f5DNRgD+NxxckohqWjh5F69g0+wUOHZ4nmsOdbj+SJ3tJZvrrlrixnOHueX6gxzb1+Ho1pDbbzrJvffdye1338mle+7k5jtv5dwN5zh85BDTYZulfpnVYZVho0C36fOed7yZH337C3z3a3/Lw/fdQ6PeIQyr6LqDJGsYms5o0KFVdlnqlBmXLe688Tjf+fJf8IU/fy+f+bPHuO2W8+w5sJ8Tp07RGw0xbA3fy7A4zfLYA3NcfbRCu2HRrBaphAGtRiWKPqs51hd7PPmdr/Gtf/wCP/7+l/nVs1/lxWe/zO9e+Ade/emX+Y8Xf8DLv3qK115+gRd/+WNeePYH/O7F53j1Vz/kDy/+K6/98gf8+6++zR9/+iV+95PP8btnv8hrP/0Kr/3sm7z4/Dd59Wff5bVf/DOv/fL7/PGXP+TV577FL7/3eV579p949fnv8sJ3Psfj734vi/NXE4Z7GY2vYnH5KMsrS1y87jhf/JtP8Om//DDnzh/kqe9/juef+gZ33nkTpXoL0w2RNQc3LFOoNwnqDXqjKcevPMU7H3onn/zkx/jv//WD3HHrObb3rzAddmlWy9ENBSGLrinMzU64/ty1FIsRbN62NHw/wHVdhsMhk8mIUhjSajVYXdlkOJll//YhVtfXmV+cvyxwXZ7Lc3kuz3+GkczlZcGcI63NkpYnZNQRkj7EKQyotfqUaiXcgo3jqwQFjXLdptZ0qbc8ml2H+Y0Bi/smbBxZYHlrlt5Sk+akTnuuSW+pxXh1QL1fototUm4XKDVcat2AUt2m1HQptmxq/YDutEhnUqA/KdKZhIymJaaLNdb29llYbbCw2mB9X4+1vT2W1pssrbdYWW8zXawwv9RgfqlOd+gymAT0x3kGkwL9UUBn4NIduhHcve9E7xm59EdRe1O749Lp+zQ6LkHZoNbNU6o7lFoOlbZHa1hgMFtlbrFFbxgynA3pDfP0xgVavUjcmsw3qDVt8kWVyVyZc9cdot7KY3oGum0jGxpOQaPd91laqTK7UIxcXKOATj9gOGkyv9SiOy7Tn62xsFZndbPF/HKZ5bUW07nKjsvMo9P36I6ieOV4rsBwnGc8W2Fuqc7ccpXRbEhnVKQ9rtKdb1HtF6n1InGr0okepWZI2AopNkOcgoUX2Fi+RUYUEMQcYb2LF44p1jYQtTFWsE6psYfWYJP2YJPxwiaTpT3Mb2wxWdzPZOEwS2vXMBgfoVjdwApW0NwVyrV15uc36PXGhJU67cGYRn/KZG6dtbVDHNh3ksW1w7R7awyGGxzZOsTevRucO3WcbruNV6ohWDZuqcrmgW26wxHleo2wVsMtlUlkc+xOxLGDAjnZIJ7OEU9nSIvKjoMrSTwdMbmuiMUjx1cmclrNpHLsSuxA4VMJdMek1AjojCoEVRO3qGEXVQoNi/qggFVS8esW+ZqLqEnkwyKqYTGTTFFpd8kpRiSupdI74PkUWUllVzxNVlTxikWSOYGkJBDP5QiKIZrjEMvkiCWz7EpkmImluGImFW0jGQl18XTujUhiIiuSkRSSgkAsJ7A7nSUmCKQUmZQiYbgq3WGZcjug1ilQbeexfCMSnASJeDqFoCmopopXdHFCFytvorkqhq8jmBKCIiMZCn7JotLyKLUtKl2bSs+m1rFp9R1qPZvGwKU1DDB9lUQmF0H1syLxjEQyK5JTIuC9aOrYRRc39PDDIoVaiJm3SYkS8XSORCqHpOokU2niyddFpDiZXBIrMOnN9pjbmGVh3xLze+cYLXXoTup0JzVawyKNXkCt7VDv2IxmazS7AbWGS7Md0GznqTc9ag0LyxWpNgrUuj71jk2j51Pt2DSGJfIVF7/iUKh4qLqCY+s7DYa7d1oSd5FI7CYW300isZtcLvVGy2E8sYuZmTeRzaSJzewilZyhUvS46YZzXH/9BfZtHaLVHaEoOumUQLFQQpYldF0nkYi9AZmXxCzxRPT9sfgu4vGIwxWbeRMzsZ3HzJuIx94URRfju5FEEcMwcYI8oqoh6gaCapAWI/ZWIhOxt1KSwUxGJp7TiQsqsbTMTEYkkdmB0u8wuZI5GdUpkBAV4oJMTtexgxDFtPCKAZpjotkmTuDihw71Vp7OMGQ0V2A0F7K+p8HWoR7jhYDposu+fSWuOzvl5MkFbrvtWi7ecJxbbjvD/Q/czvET+5md7dPpVmm3ywxGdc6e3+bmm7d59KFz3H/fSd5+10HuvfsQDz10NadODbl4fom33XmcG288zJtvPkl/WGc86VMIXNbme9RDk4JnYesaqijgmgae4+AYFp4VxRY1QUARcww6bWzLQJc0bC1ybemyhCHLOLpOYNuYuoqpqliKiqEoLExn6TQahL6LpSpsLEwoOjqFII8qSIS+vxMjFBByKWRRQpEkDFmi4LlUwkIEj9d0bCuKQ1qmjqWp2KpK6DtYuoqhyNi6hqUpOIaGpau4homlqliaim8b2KqMo8uUCwaTQZWlSZPTJ7e5dMdN3PPwQ9z32GM88IEP8shHPs6jH/1T7n//R3j7uz/AvY+9n3vf+wHe8dj7uHTPvVy8/Q5O3XgbS1unqPU2sMMJVjjFKozIV2cx/BaqU0HSgoiLY2iohkSrX6Az9Ki1bAplPWphzWZIZyKBPycLCHKORCpJPBknlc6QyabIigIZUaRQKVJplpjMDbjm/AnGCwOWN5aYW51l+/g2vUmPUqOE5dnopoYoCxGDKpMmnU2RTKdIJNM7IHiZVE5GNVzq9SbtVgfH9plORuzdt0ZYKuL5LopmkUqLyIpBLJVF1zXecvvNdLstbrx4jsc/+D6mkzlkxUA3bNKZLIlUhlgyRSKZIRZPEU+kabZ6uF6BZFYkI0RRwYygEs/kEKWo2VRWDMJiBVGOGhlFTccr5+nNtinU8qzsmWP/1hq9QZvhaIhlWQyHfTY216k02mi2j6gYZITovMzKOmlJRrEMRvMLbBza5pobz3Po9CnWDx2n1J9SaI+Q/RI5wyejWGQkg7SoI6kWKUEjlTMiiLyokxZ1VCuIYoqijuwECFZAVncQDQ9RtRFlFc0wMEwD3ZRRtSymKWGYEp5vERY8At+iXPEplSwymRixRORIfd2xlUzGURSBXDZJu55nZb7G3pUWC5MGYcFB01QMw8BxNUaDGoqcQ1VkMqk0iUQy+nun0yiKhiBLSEpUGiDkFHzXJywUUDUdQRSj16XIISVIYhQlzYmomoGkqWiWSa1RZmFpwOJihzMn17hwYsL5I02uPz7g7Tcf5qG3nuLWC3u5+tg8Gys9Tp86xIOP3s873nkvN915GxcuvZljVx1nY3OBVj1k7/KQR+86z7vvOs+dF0/y6U88xs9+9A1+9uz3+PY3vsLm2iauk8cwHERRwbZt8oFHvZRn1MizOirxvoffwrM//DrPPfltPvXfP8jZs8eZXRhQb1YJqyUKxQBHT7I8FfjAg0sc2uuxPK3Qa5cJfRfX1DAVkaKr8bbbL/Clv/kE3/z7z/DjH3yel577Eq8893le/vFnefWnf8cr//aP/P43P+CVXz/DKy+/wG9+8Qwv/uxJfv/bp3ntxR/xv3//PP/rpe/z8jOf4T9++lf87vm/5g/PfpY//PTLvPKTf+C1n0fOrpd+8jVe+9UP+N2vn+SVF57gF098hV8/9U1efOaf+cl3P88XP/0pVhavZDg8ytzCaQ4dOsu7Hr6P48f3ceTEQQ6f2s9dbz/HM098jp889XXe/76HaXa7lOstbC9EszzcUpWg3mQ0nWf70DEuveVOHnnkIT7yoffz3sceYmmuTzn0adarGKqKKov4toFpaFQrJXrdJr5tEfjOznH3yefztFotKpUStVqF6ew8g8mUpZUNZucWmV1cvCxwXZ7Lc3kuz3+GUc35ZdmaJatPyehzJNURWWWM5sziBH3KzTFBqYLlmQR5B8dXCcsOpapJtWVT73jUOy7jtTaHrj3A8sEpi/vGtOdq1McVyr2QSr9I2A7wKhaFqkm959Pu5xnOlujPl2kMfWo9h+5sgcE0z3ChRH9UYDJfZrq849ZarjK7VGVls8PqnibzS1UWluus7e0yXSwzWSjTG/v0Rh6dgUtv5NMb+nT6UaNgfxzQHXh0hy69kcNw7NEfOvSHEbuq3rEotV2CqkmhYhJUTApVk0oncl8trNSYzNcp1HTqbZewolBrOtRbDs1OEDUWDnwW1jpsHV5haX1IY1DGK/tU2w38ssfC6ohqw2E4LdLsuTQ6LoNJlbDq0RlVqLQC8tWAQs2l0Q/ojPMMp2X6owLdUUh3GFJrOeRrGuWWQ6Vl0uz5NDoezZ7Lvu0hR0/Msn1sjtYoJF/3sYs2bsHCCQ3swMTyTRRbQ7E1wloRURPISBkkNQLfJjMZJMPAK7aZLh4hKK3ih8vUOgdodLepNjeZLG6zsHaISmdKrTOh2hxTq05oNhbp9vfQ7OyhPTxCb3iUhekW6/Mr1OsditUaTr6IYroEpRqmU6DamRBWOmwdOMhN159l79oy1xzZz8XTJ2i2W+h+AdV22dx/gLBaQzYsUoJERlMo1oq0ei000yWWEplJZSNQezrHFYnkDicrErpejzTuTiQjsSuWYHcqwUwyxe5UAsXQWdqcY23/lErXo1B3MAIJp6ThNyyMkoJTUih3XLyiRUZ8XXxKIesGK+t7iaWieOHuRGqnSTHJFbGIj3XFTqQxlk5j+h5+WMB0XWZSuUhkS2ZIZ2Vi8QwzyQyCouP4RRI5kURG4E0zMWZSKWLZHPGsQFZVyeoaOdMkq+skJAndt6n3Q/YeXqA3rdEaVMmpIolMmkQmSzKbQdQ1Ks2Q8XwvAsgXHbTAQvc0FFfD9j1EXUI0RPyyiV1SIsbV0KU5dGiPA6pdh2rPozEooNoSiWyOVE7eAeDLyLqJYNhovo3fyCM6GoKukpVkcopEMpdjJpkikxVIZ7LMxHdHYPnELhKJGKlMGj9U6U4bdGY7DBajUoLh8pDhYofOuE5/rkVjUKbRCym3bCoNi3YvoNV1qbdcRrMNKg2XetMjLOmUay7tfoXuqERvHFLtuDQHecpNn7ARENZcrMAkK2QikSm2O2ownNkRuOKRS2smtusNyHwUH4yEr1hsN7GZN5FK7mbUq3LTm89x/sJ1LG/sZWltD4ViFVN3kAQl4vXEdjMzs/NzZnaRSMzsxBN3vRFRfL2hMRLbriAe3xXB7mNvIhbbRTweI5VKkRUiZ5+gyGSlCD4dy4nMJARiSYGUoBBLC8ykJWKCSiyrEsvKiKpNQtCIZRVEzSGeERFUm7Sokti5sLa9ED8so9omiqlh+jb5cgE3dCiUHGptj844T2/is7BWZXG9wsJykfXNkL17Q06e7HD69BznrtvP295+gdvvPMfjH32It9x5PQe3N1hYHFCpevQHDeYWe5y6Zotz57e4+dYjXLpti9sv7ePutx3mLbft5bZbN7n/3it5+KFruOHNW1x51TrXXnuQzc05NjemzI9bFFwTW1cQhSySmEOXJRwtEpEMRd6Bz+cIfB9JzGGqOpogoYsiai5qXayGAaYsockiuiSiiSK6LOOaNv1uL4o8SiK1UgFbV3a4XlK0Cjk0VcbWdQxNR1dUHE2j22xRLZXxTQvHiHhclbBAJQywdQ1b13fcYgqmqmCoMqamviFyeYaFZxh4hkbB0Sh5OvWyzdnTBzl95hDHjm9x69vewiOPf4R3fexjPPL4x3nowx/l4Y98jIc+9DjveNefcN973svbH36Etz34IG9+6z0cPnWeydI25f4aTmmK4Q8w8wOsfBc7aBGUGjj5Irrjopo6pqlQb9osLJUZTosEoUGhaCFqIrFEgplYkt3xBLF4kplEkkQyTSqTJZaKky94OK5BvVOjUg+55vxJqt0S88tTOsMm4/khs4uLDGbH1Hst/LCAomuIsoRmGGREEUVTESSBnCwjKBqJtIBquiiqST4fUK/VKOR9xoMurVaDo8cPs+/gHnqDLsPJmExWxvZKBGEdQVQ4emSb9dUlNjc2sW2Her2NJOuk0gKCoJJJi8zEI3HLDwLS6Ry2FZDMSKimQyobNQ7mJA3NshA0FdkwkXUV07WYzA655poT1JvViEMYWhSqeZrdGge21zh//hR7NtexHAdJ1hlM5qh1+lhBiBGEqG6AYnuobh49H9Kbm7D/+GH2Htlm+cAWJy/eSG04i1vpUmgMkO08WdUhJZqkhIixlRWjyHEyJ5PKyiQEmYxokpFMsrKOoDmIVoDkhMhOiO4GqKaFpqnohoJmKFi2hmkpuI6O7+u4rorv2diWgu/rVCoeyeQMqWSCXC5DKhEJW+lUHF1J02/67Fluc/zQPPs2h1RCC0lIkc0kEHIZNE1B00QsU6JcCjA1hUw6RyoVbSuRSJBMp9i3b4Ner42iqaiqievl8fwA07YQJZlCIUDfccDZtkm9XkMzNUzfR7N0gtBmz+YsN1x3gEvX7WX/QoEr9zR55K4TPP7uW3j/w7fwt3/5Xj7+wfu45tRBTpw8wi133Mwd993NDbffzNHTJ1nbs8rspEe15LI4avLY3TfypU8+xve+8tf86J++wM+f/Q4/ffr7fP6zf8X+zQ0C20dVNARBQFMEfEfDNxVGdZ+bTm3wxD/+Ff/2zHf4wXf/kfvveys33niWo1ceYG5xSLNTplgOcO0MVx0u8+5757jygMOo79OoBhTzHr6t4+gK7ZrHxz74MP/6va/y86e/xm+f+yqv/OQL/PapT/Pas3/Niz/6C/748y/zu59/g6e+/yVe/NXTvPTrZ/ndb57lf776U/7Pq8/xv15+iv/z2+/z0jOf4Q/P/iWv/OiTvPLMn/PKjz7Fb5/8DC89/Vn++LOv8fuffYuXXvgWr/36CX793Dd46flv8vMffoWf/+vXeOnH/8wL3/s7PvLuh9m7fpIDBy7S629z4czNfPGvP8G7H34by2sL7Duywbv/5O08/cQXee7Jr/PVv/8bVtZXcYIiTr6EbnuEtRZ+pU6h3OD6izdzw403cvc97+De++7jnQ/cy4WzV7O5Ok/Bc9BlOTq+noWuSRTzAb5n0axWyOd9DE3HtmxKYZFeq0m5kKdZb9Dtdml1e8wvrrG8vMHs/GWB6/Jcnstzef5TjKROlmV7HtGaJyVPSOuTyMmlTRCNCZozJl8a0un2sT0f3VLRLA3NVsgXDapNm1rTpt3P01+oM7dnxJFzR7jy4kn2HN+ku9Ck2PbwaxZBzSZsuHhVg7Du0ptWGc5Xmay0GM7XaI/zNHsu9b5Dq+/SGwcMZ0NGc0UmC2VGc0WW1jvMrzVY29NhabXJZKHM/EqV6UIpYlqNfNp9j86wQLPr0Bm4O4KXR3/kR9HFScDicoXxNNxpNczT6DpUOjaVjkO55VBqeQRlk2LDpj3O0xkG9CYlGl2Xct2k1rYYjIs0O2607+M87aHPeKnJdG3Awt4p49Ue5U5IuVuh2i3j13yskoUbmlQ7eXJqDs1UUC2FYtPHDg2cooWdN/DKJm6okK861Fsu3XGeatOm0XWIL1qIAAAgAElEQVQo1038kk5YswnrJvmqQVAxKDVNBvMBB68ccs35TRbWO5TbebJKGtWUUHSBdDpJLBFndyJBMpsmJWTJSjlEJUdGEkjlcmQVEdlwqfUW6U/20+huEtZWWVo/yb4D13LTrfexf+vq6KLdtGjXahzZWOfE3sMsjfcxGe9nYekw6xsn2bd5jGF7iGMHuF4eRbcRFBUvX6DWaLC4uk6pWOTQ/g1OHNlic2ONybjPvs1VOr0uTqmIX6wRlGoU61Xq/QF2kKfWazBcGLC2f42wWo7YVakMimWTyuW4IhbninicK2IxdideX5PMpLKRABVPR66pZJqZZILdiRizS2P2H1lhbr1LZ1rHKmjYoULQNMjXLfyqTqFhkq/ZpIQIMr87kSaRFZkurkYiQjLa5q5Emlg6y65kFDlMZLKksiJuKcCvBsi2RSKXIy0qpHISfliOBLJkNuKKpTPkZJ1kLksqlyGtSKi+g5H3sYshlUGHfLOOGRbImQYZVSWWyZISMgiqRDKXZSaZZFciRSydY3cyOj6SZqJ7BrV2BbtgU2yXkR0dJ3QYLc6i2w6Wb5MRMmwd2kO+6hLWTcodk0bfptpz8KsGpq+SL/tolkoilcJxAzKiQlpUyEgyoq4Q1DzMko3i62i2iqREIOHX2SzJVIZ4MsVMfHckGCVmSKWSZHJJ6t0yg/kO45UJk7VZpuvzdOd6tMd1ar0StV6Z1qhOvVek0vKoNBza/QKlqkmnH1IIdcpVi7BkUShZVBoe5ZZHZxgwmK3QGhUYzNWptgv4ZYdyO8SwNBKp5BvOqXQ6QSYdxWaymQSpZIxYbFckLsVmdkSmnebDeCRQZdIx2o0CN168ljNnT7GytofVjf0YdoAgqKSSWTKZTMTw2v26S2z3/y+eGAHm/z/IfGzmiv/rfTuNjjvRyEQiRiqbJiPJCJpKRhTIKjvQ6IxMMqOQFrXo4jarEMsqxLMKGdVA1mxE3SWZi5xc8YxMfKddcXdaIpGVUAwbybRJSwqSriOqKjlFQbM0DFvFzWuUWxbNnsvSeouF1RIr6xWuPNFna6vGocMtTlw15eTJCXffc5a777vIgw9f4gMfvp/77r3EXW+9yOlrtllcHFBrlGg0S6xuzLLvwBzXXbeH2y4d5M7bD3L/O45z3zuO8eADx3nogau4++4T3H33Vdxxx5Vcf/EoV586yN49iyzND6iEDrocsbI0ScYzdSxVohj4mKoSOac0DU2VkXMCuqRiKGrUUKhKmGoEptdEEVvVUUUJRRLQZWmn2VChEvo0qiVMQ4sYXKqMLEoYioKmimiSGDnITJNqGNKolgkcG0tRyLsWlibjWTauGbUkGlIURfQsE1OVI6i8LGMqEq6hEtoWRcegX8szP6px+sR+Tp/a5vzFM9z/2CPc+9hjPPT4x3j0o3/KQx/+CHc9/Ah3vvNB3vrgQ9z5wIPc88i7uHT3PZy7+Rb2Hz9NZ3YDvzLFKUwwCwPswhC30KNY7eOHZarNGrbvICoSWSFJEKj0uj5Lq3XGcwW6/YB0JkNOUkgkU8zEUszEkjvndiRsJdNJskIOv+jRHbQo1UPOv/kMvXGH0dyQ4fyAwbhNvVWmO+zh5D1kVUTRJDK5LJlsjnQ2SzqXQ9I08qUSkmqSU3Q020e1PAzbx/eLzE3H9NstNtYWWV1dwHYdVjY2OHriOOVmnZysIIgqsmyTEyJw+2g8wcsXyEkaOVEjlZFIJDMkkxlSaYFMVmImniaVkwgrVRLZHIKkY9g+GUElJ2kopoMVeITVAm7RxfQtuqMGx6/az823nOMv/uLj3HDDGQ4d3qBc85ku9Ni3Z4lLt9wQcfrOnqFQrKIYLooV4JWbKLaP7HjUBkOK7RbL+/czWllh/5VXsv/KE+y/8iS10RLl4QKN8SKqX0S0XNKSFkWMRZ20EAlbKUHbAclHgldC0EiJOlnFJqtGcUTBDNDzNcyghG7baEYELdd1GdvRsC0VzzdxPQPHMTANmYJvUiqYaGp2R/i/gkQiRjoVR8wmydsyc5MKR7YmXDx/lDveciM3XLyO2dlxBIdXZTLpJL1uF9/3EYQ0mi4xGnXpdZsUggKCIJLJpEinI4aXYWgcObpNf9hBlGRUzYhET0VFkCQcLxI7ZVXDsEzKjQq6a2EFHo1OhYW5GqcPD7jnhhVObJQ4vl7n0plN7r3tFO+86wx/99nH+bvP/xlnrz3MVdcc5c1vuZ1b3/5WLt5+K1efPc3Bo9tMpwPynsH8tMfZE9v8zX97Lz978qv84plv8fMff5snvvMV7rv7bvq9DnnXRdd1FFnC1GVcU6ZZMJnWHW46vY8f/fPf8ovn/4V/+NJnOH3qEFedOsa+g3tY2VwiLAdYtkbgKzTKST74rg2uOuQwPy3RqocUAxfHVHAMmbl+lY++/508/YOv88Q//Q9++9yXePW5z/LiU5/iN098glef+nNefeZTvPjUp/nJD7/IE9/9Mi//5nl+//JP+PdXnuN/vvwc/8/LT/LHn3+NV57+a15+8r/xylN/xu+e/hQv/ejPefFfP8mvn/g0rz3/Jf7ws2/wh199nz+89BT/8fIzvPTTb/LzH36J57/zOX791Nf49Y++zjPf+jx33XQLs+MDDHuHaDT2cWz7JE9/76v8w5c+xYGDG8yvz3LVmW0+99kP8fQTf88T3/sKx04cxSuUKFabVBpt8pUGVrGMX6xw6Y638c4H7ueGG27gtjveys233MKbb7zIoe19+K5BqZCPmnKN6IZAo1bC8xzarRaOE7lmVVkhCAIatToF36MY5qmWK2xs7GE6u8jW1hGGw8llgevyXJ7Lc3n+M0xWnSxntAkZdZaUPCKpDkhKY9LKGMNbRjSmKNaEUn2ecn1ApdaiXKkiqBKqIVAsm5w4tZ9mN89wrsHm9jyLW/NsXXuY7Wu2WT+2yuaVm4zWehS7Pl7Nwq/b5GsOC2tTwoZLc1RiuNikNcrTmRToTUt0hkEETh+4dEcug2me2aUq4/kSo7kis4sVllabrGx26Y19JgtFBtMCo2lIZxDxqLoDl07fiSDuQ4/OwGFxpcHiWpP+2Gc0KdAb+AwnBYazFcotm0a/QHOQpzut0ewWaPbyVHs+o4U68+ttNraGzK80mF+ps7rRZW6xSX9cZjAtMl6sM7feZ7DcpTmtU+kVKbaLeBUfLTDQ8wayZyDYJmreR/UdMpqK7tlYeRO3FAlbTtGgN9ukUHWiKvWq+YaQVWlZFMoqQcUgXzPxKzp+WafYtAibOoWmTrljsHmwy4Wb9nPqujU29naZW2wjyFkUTSanCCSzOWJpgbQkkMikkXUV2VDQbJ2MlEOzjUgMcSoU68s0ugc4dPQGFhcOctutb2d2usSg28d3PZqlEvOdBttzIy6dOMZdF27k2quuY3PPEeYW9tPrrdHuLNLpjmnUq7SaVTrdBoNBj06/h1cIyYchiytrNPpj6oMh5U6fsNEh32hR644x/QKq7WDmQ6x8AadcxPAdyq0S48URtu8SS6UQFJWMrOwITVFz4kwyza54BJy/IpVl946IpFgWSUFgVzzOTDyGampcd/3V7D+yzHixzt6jezACDS2Q8SsWXtnAqei4ZRWnqCGZMjOpLGlRQdJsEpkIBJ/ICOxOpIhncuxKRi2FsmmSERWckodbDZAdHcUxkQyZnKogmTqSHVXJW8UifrWCWfAJ6kXWD25Q6tap9FpYxSJZyyKtaiQEid2pNLuTaWaSWWYS2SjuGE+xe2ffUzk5atMTNGTTQ9JtvJJPa9ii1mnglTzc0Ed3TazAQ7MMTM8gpwhYgY1s5ig2TEotk3rHoVizMVwV3Vbx8x45SSCeTqE7NmlZJafIGL6OX7Iw8yp6IGP4KpIikUwnyeQE4skUqWyOdE5gJrYDWk/sJpaIkc2mqVTzjBf6jJcGLO9bZn7PCuPVedqzXZrjBqVWkXqvRmNQodbJU266FOsWpYZLve1Trnn4eY1yzaZS9wlLFrMLHWptJ4oYjwsM5io0+yWa3TzlZp6w5qNoAqlUjHhsF6ahkdgRr2ZmdiFJAsnkDpdr5griMzOkknGEXGbHyTVDPL6LTGI3o36DG6+/lpMnjrK+dz9rmwdQDIdcTiGVypLaiTPO7EDs428IV/+3wBUxuVKJ2I7AdQUzrzu3YrtIJHbtcMB2kUzFyQoCOSUqKsjJCilJJSVpxNMyWTmKJsXSEjOpHAlBI6NYxLMaiayGoBgkssqOwKUTy0Yg6ii2qOwUOWSQdA3V0snJCllRIB96eAWDSsOh1rTZtz3L7EqDyULIVadWWVsrsbDss29/hWPH27z55i0efPRW7n/gZh59z9t4z7vfyoc+eD8Xrj/OlVcdYGtrnW6vwtLyhN6owYHtJc6c2cuZM0vcfmkv97ztEHfctsldd+zngXtP8OD9V/HO+67mjrcc56ZbruLM2cPs2ZiwtPD/sveeXZLcdbbuy5G6K01kZHgfkd57W1nedlf77qr23qu71U5Sy7Qk1MgxgAQICZAQA8MYGAYY7BkY4ODkQSDQYAbkgXNYd875CM99kYXm3q8wq39rxYqIzIrKrFWZWeu/a+9nt8mnvXedVoYiEzg2nmliqhK2rmGqEqYmY6kKjmEOWV2qOmRgWQamLA1FJ23YojhsQPTo1CuMdVskvSG8XomLBJ5PYA/PA8dGkWMYmkK1WCQd+KR9n1QQvAuzdw2VlGfj6gaOoeMZQ+6WZxir92u4pkJgqSQdnaSjUc14TPXLnDu9l3vvvY2r77mDW+++g3v++q956IknuPbhj3Ltwx/h2qMf5upDD3L+jtu4/f73cvGuOzl/51VOXb6d+U27yNYm8bLj2OkuVrKNne6iBxXcRJl8uUq2kCOR8lB1mXA0jCiFabQSTM9WaXdylKoBiZROXBEIhaOEo1FGQhFC4aFYreoqmqGgmxq1ZpFMPkl3ssPU3IAg7XHy5uPML02xsH6acrNAkLLQLAVF15AUCUmJISkikhxH1VUsx0WzHHTHJ1dpotsp7GQR1fJYt2EJwzJQVINSuUKpWGb9ukXa/RaNTo9itYFsWCiGRbHaIJUtoaou+VKTUFRGlA3iso6iWoiSQTQmEw4PHVtxSSMSFQlFRIS4iqwbCJKMbvnIhj38vqaJ7jvkKhn6Ez3q3Tr5RpFNuxd47/tu45EPP8hHHvsg91+7g1sun+Do0RXuvOs8167dxWMffZT1S+uoNFpobhLdTeKm8vj5EuV2m8HcDJt27WQwP8veE8eZ2LCRzXsPM7a0jVx7nEyjj1dsoHpZBNVcbUXUiawKWn+JHEdkc1XoGjL2YoqFoDjE9ARxK4XspLDSJexMGdNLYDkmhqniOBauZxIENoFvESRMkgmdct7HDwwURRhGrENrCI+MEArdiCSGSfky66ZqHN6zjlsvneKO2y9z9sxNrF+/xJ59e5mZGsWxFGJCGFmWKBSKCIKAIEQQYiFG+21WlrcyOTVOLpfFMFViMYFoTCAmxjFNm+mZWcqVOurqZ50kq0iq8q6zz00kUW0LK3CptsuUa2nmp6uc3tPk8sEaR7YUuPvcNu46s8zNB9fznkt7+cenH+Sjj15lZWWRfYf3cPL8WW66fAuHTp1kZe8+ZuZn6Y92qFSKFHM5spk0rVqV44d289V//jS/evkHfP9bX+bIoT0Us0NxxdRNfN/HtnSSvkkuYdAvOzzx4AV++PXP8PPnv8Pn/u4T3Hr5FOcvnmJl7zKtXot0NkE25+PYcRpVk4N7qixvzVDMKTTqBQq5FIVMEseU6DezPP6Be/n21/6e737tKV758ad44+XP8OZPnuaNl57mzReeHopVP/s7fvviF/j6Pz/ND77zVf74xi/4f/74a/7zD6/yn2+8zP/61f8YCmEvPMU7Lw1dW+/85NO88cLTvPbsk/z22U/yzi++ytuvfos//scPeee3P+LNV77NW69+i9++8DVe+Z9f4NUffYm3f/4dfvHDf+F999zHnj030+vtpFBYZGF6Iz/+9pf5/rc/z9Hje5jbMMOWXes4enoHf/t3j/Jv3/kKB47sx0tmcZMZnEQaP50nVamRyud5/wffz7e//TUe++ijnDt/loOHD7C8spXt2zaRTXpkEh5J38Gzh7zEUjGPH3gECR/fd0l4Lq7pkkqmKeYLTIwPqFRKVEplev1R6u1RdqzsY3TsuoPr+lyf63N9/luMaI/OiNaAmD5GsrQJzR8npvYRlA79yf1o7gQxfYBqD9DsDm7QYHpqCTdRQDF0/IRHvVvHT7tkih7lRoLBfJv5bTNMbx5nYXmOHce2M76xz+hii9ZkmXwzSarokCp6q81sLrmaT7GVGsYXexnqnTTt0TztsQzt8WF0sTNI0RlLrjYnJmiPDp1VvfEstbZLvmrR6iYpNx1qHW81rujRH8/S6iZpdj16Y0mm5it0R1NMTtdodpJ0Bilao1naYwW2rswyOVdjadsEE/MtxuY6NAZVyp00rckKjYkqzfHyEJA/3aJYDsiXfZykRrrkkim5pCsJkuUEXj6BlUlipRMonoWgq2gJn6BaxSkWccsFjGwOM5XETPnogYmR0kkUHNLlIRcokXdJpE2cpEYyb5EomKQKxhB+XrRWv9YmW3PIVGySJZNU2aA7lmT3gQFHTk5w88XN7Ds4z+xih0TaI67FsXyHsKwQUxRiikQsLhOOxUikUrgpH9XWcQIfy0ug6AGalSWbb3J432F2bt7K0uIGmp1pUukqpm6hqyqmGme0kuXi/l1cPXWC/Vu30Gl26XWmGYzOMuiP0es2aLSq+Kk0puujWi6qk8RK5jCCLFYyh18skyiWqY+OUu00yReLdDsN5mYHjI33mZ4a0GhWMX1nyJRyHeY2LNAbHyUua0MWV0xaFbiGbq01a6PcMBJijSASismsiYjDhbpqsiYSXeV1CYxNjbJ+yzyVboLx+S6GbyCoMUxfxc2Y2FkdN6uTrLjIlkJIlBAUnbCoDGHpkoKoG8O2RSHGSCzCSCTEiBAmrsk0xhpU+iVGZ9uMLXSYXj/O2MIEo3PjpKplglIJPRFgpzPIjo1o6Kiew9p4DD+ZJhyTEDQD0TIRDZ210aG4tWaV47UmLHDDSGS1PVIgLCrcGFURVJvwqsPK9ExGJ3s0Rzs4KZtELoOsa8RVGSEmYVgGmq0j6ypOYJDK2VSbWQrlJLqlIsoighRDty3CsRgxWUE2TAQpjpMwcTMWTtrETen4aRtJixMRIkRW27SEWJyoIDISXrsaT1zDSHgtcUnACzQGUy0Gs13W71hi0+5tTC7N0ZuboNIvU+zkKDRyVFp5So0UpWaKfDUgW/HIVz0qjSSplE4mZ1Ks+gRJlVLFp9ZKUG67tMczNAdZWv0MpVqCWitJqZ4kV/RRVBFRDBONhIiFQ0RH1q7C5VfB73/hbq1dw8iaNUTCIRRZZiS0hlB4KFRFI2uYnmhz0+mj7N+/l3Wbt9EbTCOKMtFIHFGUiEYjSHERWZYRIlEkIboaRxzGHIcRyP9yaw1FsBuHzrJVBtd/ubpuJBReQ1SIIGkGimGjWhayPfx9h2PyKstNGr4WhDjhuE4obhKRbcIxHclwUWzv3Xa2UFxnJK4QU01CgkIkrhCOSSiWjeF6aJZNTFbQdBU/aeGlNYpVn8VNA0ZnavQn0gwmU8yvq7N33yh797fZf6DL/kPjXLi8izvvOcX7P3g3773/Eh969G7uf+Ayp2/azcVLB7l46SgbNk3TGVQZHauxd+8iBw9Mc+H8Bi5eXM/x4+PccnkT91/bx/3X9vLe+/Zyx+3LXLmymytX9nH8xFZWdi0yPtGimAtIeTaWKmPr2ipnS8JU4qvNhBqWogyZV7pOxvcpZFKkEwl82yaT8EkHAblEklI2Rzrw8R2DQiZJMvAIXAfLNLBNa5WbpQ+dYYo0FLF8C1tXMWUZU5aHz0OTMRUFT9NwDQVHV3CNoVPLMzVcXcU3FFKuStZX6TcyzE40OHNyH1evXuLaw+/hwY98mAefeJz7P/wRHnj8Y9zx8Ae57doDXLl2jdvvf4Bb73sPl++9m1O3XGLl4GEG81tIVaYwgg6q28DwO9jJJmaihu6WkHQfx3XJ5DMouko0JiBKcYKkS6kaMDlTplL3sR0Zx9VwfQvDUhHECEIsSjgaJhIVMRyLZr9KZ6xJrpxhbv00xWqOdDFFb9Akm0+ybvMi5VqOIGng+iqqHkdUYkiyhCDGUHWVdDaDG/gE6Sy2l6ba7BOVDNxUGdlIEI4pCHGZ8Yk+9Xqdaq3K5q1byBWKlCpVxmamUE0HRXcIx2TcdBFJtQkJMrGYgRBTiEQlQlGJaEweHodi+F6KcFhkbShGRFQRFYOQEB+ytlQVSdeJKxqyYaN6DoVakWw9z/KezYxPT7BuwxzpQpLWeJ2lLVMcOLSNK7ee5qEHbuexxx7ibz79BI8/8SiLS4ts3LaNcrODk86SKlVJFsrURntMrFtg+77drBw6wPLBQ2zavZtjF84zv2MXk5tXqI7PYWdrSFaAsMrZ+ou4FVXMYVvjqsAVVQxE1R5GjuMqEdlA1Fxiuo9opjASJaxkCS9TxEumsT0b29WxbA3LVnE8Az8w8FyDQtZmz/YJFiYbqxHuYdnGsO02RDatszhTYffOac6eOsixo4fYs3cXe/bsYnFxhsWFOWamx7nzylna9QKiEEFRVALfwzBUYrEokegInmdy9x23sX/fLoqlPJu3rCeRsIiJEaKRKKIYQ5Lj9PoTNDujeH4STTdwXB/NNNAdG9P3SeZypLIJWs0M2xernN1d5dzOLHsXE9x181buOLfC3Rf2c9eFPfz90w9z9+0n2bG8yLHTh7ntnjs4dfEi23fvY93GDfRHu/R6Fean2uxZ3kIhmyOfy5NN50inMjRrZY4d3MemDeuwTGPY2Kqr2LZNOpPAdzWygcrB5Sm+8tkP8Luff4+fv/Bdvvj5z3Dy+H4uXj7FoeP7WbdpHUE6wHE0TCvCWMdmeVOSndtK5DM6li5RLeYoZhNkExbb1o/zpX98kme//zVe+sE/8soPn+KNn36Kt3/6FL977nHeefmTvPPyZ3jzJ5/hjZ99iRd+8GW+9Y0v8B+vvsD/+dNv+D9/+hX/+c4v+N+//i5vv/i3/OGFp3jzmcd569mP8fqPn+D1557i9898gnd++nf87rm/4c2ffYW3Xv0Wf/r1t3n71X/j7V/+K2//4pv86pkv86sffYVfP/dN/vSrZ/jN89/gzvMXWFp3gInJgxRLG1icX+HLn/s0Lz//Tc5fOMH2nVs4e+koe05s4/TFg5y/chMHju8nkc1jeEkMN4Hlp8nWGqTLFc5eOM3zz36bZ374DR566B5uufU8O3dtZ2JylEIuhW8aZBIu+UxAOZ8hGdikUh6mqRH4Hrl0hlwqTblUoN1s0ahXyWezFAs58vkcpXKD2fklmu3rDq7rc32uz/X5bzGKPjoTN0cR9D5GYhYnO4+ZmEbQ+ojWgJgxNowu6gNEo49s9Uhmp7CDDqIWIKkOfjqDaunYro6f1ClU05QaWVqDElMbRtm0fwMLK9Os3znL5KYBG/Yu0pttUmymSZdsUiWHVMnBL1okihbZqkexniRbGbKoumM5Rifz9Cdz9Ceyw7hhP0FvPEtz9bjVT9LsBtRaDrW2S31V4Gp2XTqjKVqrLYvtvk93LMXYbInBVJ3x6RqDmSqj01XaY0Xaoxkm5mrUellSJY9CPUe+mac93iRVTZFp5gnKKdK1FOlahkwtSyLn4iQtUuU0fsEjVUmQbWTItiv45TJmKonk2OiJANl1kB1reJ5JIXsBfqmEmfYRTZ2YoSDZKqmSRyJn4fgKyaxFsmDiZ3USeZN0aRhRHEYTTRIFg1TZJFtzqHQD6oMEuZrOxFyBpS1NZhaKHDy6wIXbdnPq7A6640Us3yBuGUiGQTg+hH2vjQxZTYISRzQ0BEVBMjQ02xuCcnWdRJDC0G10I02uNE2zvY7Az1Ep5SlkAtrVHO1yihM7N3PfhdMc373C3Ogos2MDRvtd8oUilWb73ZhJIl/GTxcx/SR2JoeVzuLni2SrJeYXJtizbR27Ny+wY90kJ/ZuY2Vpjol+i2arSrleodJp4mQyZCsldu5fod6qE46KhGIikbj0LrD9xpAw5GGFI6sxQI0bQ1H8dHEISB8JszYcJSLJJLIBg5kyd913C+lSkrgew0oq5OouhZZHpmqTLrvYKQPD03ASFrlyBstVcRM66aJPtpSgWEszOl6nO1plerHPzLoxtu1az+5DG7hy9Tgnzu5mcfMs2XIB1R4uxvxUbgjPj8RW2xGjROJDZ5ikmMQkjaiiINkmkmkQFmVCsSHcXZDNoVNtJMqNIwKhqMSNqxHKqKyhe2k0y0VzbNxUgJtMYAU+4biEappIho6i20TjCoIkszYqIMgSUVkkEo9iOsOFj27KKKaKlw5QTI1ULke6kMXyDdyUieGpGK6GasmIkkg4EiUkxIjJKoqiomgKkhInHB5yt9aGbiQihEhmbKrtLGOzbSbWTTG3aR1zm5dY2LZEa7xJc7xGrV+i3MpTaRcotXIUGmny9RSpkkuq4JDOu/gJk1IlQbkakErbtLp5qp2A5miSxiBJa5Cj1c1QqSWoN9JU62mCpIXjmERjI4TDI6vcrRuJhFcXcqG17wpPfwHQDxlYYUKhoZsrNHIDojDCxvVTnLnpOAcO7Wdhw1bK1S5RQSIuqghCnFB4LfFYjFgsNoTqj6x59/FCIze8uw+NrCH8l4jiuy2LNxBajVCOrL1h6AIL3UAotBZBFJE0HdkwUS2bqKQSEYdtlaGYQiSusiYmERZV1oo6IVEjGrcQVBcjkUF3PCRjuGAOyxqiahOOqQiKMWxZi6tEJQXdtVEtk7iqYDsa6ZJNuZUiWTAptRJ0Bll6YykGkxm2be9x8uQCy8t1du9ucPPFZW46u8w9913k5gtHuOvqTdx6+3EefgFHWf0AACAASURBVN8Vrl49xe13HuORR65y/3svs2/Pem46vczevROcPbuJEycW2LOnw6ULG3jg2gGuvWcvt92yiSuXN/Oeq7u488oKd9yxm4sXd7Jn7yamZjq06nmyvolrKBirMUNTld91dwW2i6MZuKZBNghIei4JxyIT+MxPT5FLJimnUkyPjbFlaT27tm+mUSmRTWdwbBPbtPAsm8CxKeczOIaJb9v4lkHCsbB1BUuTsVUVW5VxV7eUbeJbGrYu4aoSniHjmyoZR6VZ9OhUfTYtdLh47hBX77mVe++/jwc+9CEefvxjPPyxJ3nw8cd58COPce8HHuGe93+A295zH+dvv8K5O27jyNkzbN23h5mNG8lWeyhuBcVqoDo1dLeC7pYw3Byy7iFp9tCpa9kIMQFBiJLOeBTLGbyETZAyyeYdUlkb3ZJRdRUv8LADB0GM4PkGxVKK3qBDpVlhZd8Wxqc6ZPIBTtKkUM3Q6BSo1NJksg6Wq6BbCpajIasx4rKIKAvYrk0yncEOEuSKJSqVCuNTM5heBi9VIiyqRGIq4ahMSBAxLItOt0ehVEXRbfLlKkJMISYqSKqOEFfRTI+YZCAqBobpYToJooI0fC8qJjHJGJaOhAUi0ThRQWIkHGMkIhJT9KFoJClIho6dDrBSLl7gIhsmTtKn0ixTbhXYvmsr1XqVLduW2Lxlnmojw5Ydc5w8vZuvfu1zfP6fPstXv/Ilnvrkx9mydSvVdg8zkcZJ53BzBQrtNjOb1rN1/262H9jD8sGDbNmzjx0HD7NueRcrx04xvrSVTKNHstwgKlsIikVU0hBkk0h8+N6OxNXVc/3d+0TVJiwZKHaAlSpiJIqYiRKGX8FNV3ESadzAIZlysR0Nx9HxfZ0gMPB8k0o1j2WpVLMOt5zezs7tU2iqQDQURgiPYBkilbzDnuVZLl08wfbljXQ7dVrNKrVqnk6zzN5d2+m0m/RaDT7ywftY2bqAJEYQRRFdN0gkEsRiArFYFNe1ObBvP7fecoXFxUUKxQw7d29mMKihaTKuozMx2aPVatHu9HG9BJKsohouhu0iqhqKrlGslGl3ysx3Le4+2eHYRp/D6zNcOb7AlZu2cXR5gqvnd3L7zbtZ2TrFtm0LHDu9n9MXT3Hs7E0s797N9q2bGB9tMTGocebEbm6/eIxvf+0LPPq+a5w+epDR7oBMukgykScIcrh+BsN00TUb09JJJDySgUk5pXLv5b384tl/4fVfPcfXv/RZnvzow9x85jA3nTnG/sN7WNy4QDqbwvUMWo0c5bzErWcnOXGwRiYlYVsqlibhmDLFpMWF43v46XPf5t9/+j1e+fHn+f1Ln+H3zz/B2z99ird/8iSvP/8x3njh47z108/w9i+/zss//hovP/8/+dnz3+VPb/6C//u/fsP//dMv+fPvf8Q7P/sCbzz7Cf744lO8/ezHef1HH+W1H32U1559kjdefJrXn/8b3njh07zx08/x+k/+mdde+hxvv/pN/vCr7/LaS1/hd8/+C6/+4Ev86vl/5fVXfsAr3/8cn/nIX7O0sMKmTecoV7YwGN3KY488wgvPfItbbzvP7j07OHb8IPNLUywf2MSx8wfZfXQXmWKVbKmG7iawgyzpUhUvm2fD1o08+6Nv8OrL3+OrX/40V69eZvv2zVTKBRq1Cs1qFd82KeVTJBMuy9vWkcsENBtVEq5NbpW5NTE+oNNuUyrk6LUaFAs5GvUGtXqL6ekFtmzZcV3guj7X5/pcn/8OI+qdmZjWQvYmEM0eij+Bl91AVB8log2IaMP4oqANEI1xBK2HZo+hWH0Mr4usZREVm7iqE1cUTM/Eck1c3yBIW+TrCbqTVcbXdVhYnmbj3nXMbh1ncdsUCxv7lFtJ8rWATMUhU3VJr7KOUgWHVMkjyJukii7lVpJ2f8jjavUTQzfXaEB3PEl3kKAzmqQ3lqY7SNMeTdLs+bT7iWF7Ysej3hkyvZp9j9boMPLYHcvSnSzSGS9S6wxB9+VWQLkVUKwnSBRcksUkyVKAl/XwCwn8YpJkLUtQzWOlkzQHdXrTNTKVgGQ5RaqSxct62CkbLbBxcjn0ZBLF84lqKmFJIiSKxFQVUTeJ6ipxzUDQFUTLJKTEEVUNw9dX44omfsYgVTRIFlTSZWMocGUUyo3kqtBlUm655GsWxbZHpedRbNq0xjIU6h6pvEF3LMPG5T6nzm/l1jv3cPT0JnKNJEE2tdqwN2RHjQhxwnERQVeH4pZlIhkmkmEQkyXCokRElPESOfr9BQb9dQx6U0z0+zTqJdqNIo1ahk4zz8Jkn3NH9nPm8EHGe22qtRpBMkGhXMRLJkgXcmTKFTLlKrlyjXSxQr7RIl2rU23V2bp5kePb51mZ7bN3wyydapGE5+InknjJFLVGjWK9hplIobo+pWaFnftWsDyHkUiYiBgnEpdZE4my9i9NhZEokmYSUyzWhAUS6TyCrDESCrM2NATTx+QYU3M1duxapDko4Rc8ar08jdEkg9ki3ckc5W6CcjugOUgzPt9g665ZNm7rs2P3NJt2jLFu6wRjcz064zWKzRJBPklcV9A9jdpokan1fbL1DBFJZG1sCMbPFWuMREQkXWdtJEY0rqw2KEaHUUhJQ5R1RgRxKD5qKiFBIBQdNi2uDQvcsDZKJCYNrwtFuGEkgmLYrI0IREQFxXCISiqSrpErFzG9JCPROIKiEBGlVQ6NSEiIERaiiJqG5TuUGlnWLY0zO9+l0S9TbBWHDsXAIVMq4eXSWAkT2zcwXBNRlYctZMKwTSscjSFpOpZj4ngmlqMjy3HC0aGgpFsqjX6VxmiF3kSH6aV5OpM9ptZPM744QW+qTbmdo9DIUGnlKLeylNs58vUU2WqCZNElWXCxEypuYJLOOtieRpCyqHfT1DsenYksrbE0ozN1Wp00lVpALmdTKQekUxaGoRGO/P/jgjEhzEjoBsSYQCQcWo0V3rDKwRo+99Bf+DOREI6hsGlplkuXzrL3wH6m120gmcwiiRJCRCAWEVabF4eQ+vDIyGpz4l8RCq8hEl6DqkjDGOKaG//LxTVyAyOh1Zhi6P8LoF/dj6whKoQIkj6KoSMbNpJuEImrhEWFSFzHTuQJi8OY4pqozEhUIyyaxDQLybLwMwFe2sX0PVTbRVQMXC9FtlglJKpE4hprI+KQweVZGI6Jois4SZNk1sD0RApVn3ovx+LmcbqDNOs3dtm6PMq5c5s5cqjHmZvmOXtuI0ePrefsuZ2cObuH2+44xcPvu8JjT1zjw4/dy11XT/PBR67y4Q/fwz13neLeu0+yZ88c65babN7a4ty5Ja7etczVqytcvHmRe+5a5tKF9Vy+uMTtt23hnrsPcOnyPvYf2szGzbNMTXSpFtNU8kkCWx86tzQVXVKwNB3PsPBNk8AySbg2CWfYWGjrGo6hk/Y9yrk0k6M9auUyvm2tusE0dE3FMnVSrktgWfi2hWeZuLqOu3q9pQ7jjo6mYWsqtibh6yqBreOaMoEhkbZlqmmbXtnnzIllbjq1izvvOMd9D97DQx9+hIcfe5wHHnuC937oQ9z7/g9w10MPc8d77+fKtWucu/12Tpw/z459+5hct5VKd46g0Efzq8StEqJRQjKLiFqamOyi2cOYnSBp77bKhiMCkhQnlfEp19I02kV0S8ULLBzPwPFNVEsf8hpVlSDlsmPPJjZsneXAsV0sbVtPrVtlfLZHMuORytl4gUwibWB7Co6roWoSshpHEKPIahzT0tB0lVangW4ZzC7M0x2M0RubYMuOFbxkjmhcJyIqxGWNcEQkHBUxvQDD8ZE0CyGuISoGYlxFjKvERAVFMYgIMlFJZSQcJSpIiPGhszcSHTYdinENSTaJCiIxcfiPEMv2kRSTqKiimS6qY2KmbKqjNUqdEt2JNvNLU6zfskC+mmN8ZsDcwiT90TaFco7+aINr917kQ4/cyyee+iAfeewBPvbx93P1nts5fPQgy7t2ki6UsVJZnFyBZLnCzKYNbNm3mx2HDrDv1DG2HzrAriPHGN+wmR2HjjG5YQudmUWcbBlBd4gqw585Jg/3iukTlY1VcUsnKhuI6vDvm+6mMIM8gmKh2kmCfI1qdxw/18BJVQmSeVzfw3Z1XN8kCCxyuYBsziORNkllHBJpD91QMPUYl06vMDeWI5+xkIQQzXLAxoUGe5bnOX78KMsrOyiWsyQDm2TCIZV0SSU92u0Go50Ou7ev8Oj738eelW3ExTCxWAwxHkfRVCJCGEGI4Lkuly5c5NTxU5w6cZJEwieZ9Ni8dY7Z6R7rl+bYsm0TO5Z3kCtVUAwTQVKIxuPEFAVZVbFsjVRgMNa02TTpsn5gsmepys6lBpdPL3P59DY+9sHbOXFgiYWZOpu2LHDw+H5uvnIzh08eZsv2bUxNzTI3MWB+rMXS/CiHdm7k377xRX750x/xm1ee5Xv/9nXec897WDe/mXSmhp8oY9opdM3BsjwqtTLphMvSVI1/+MR9vPXvP+DFH36Nxz/8IDu2L7J39xZ2711h4+Yl6q0q5VoR29EIPIWZQYa7b93AmaMDCikRQ42RcE18S2bddJM7Lxzkme9+id/+4nv87Ad/z9s//0dee+HjvPb8Y7z5wuO8/txHeeulJ3n9pSf5zfOf5d9f+ld+84sf89bvf84fXv8Zf377Ff7znVf48+9/yOsv/j1vPPMkbz/3JO+89DRvv/hJ3nzu47zx7Md54/knefOFp3nzxc/y9k//gT/+4gu89ZN/4LUX/5G3fvk/+MOvv8vrL3+d3z3zFX75P7/EL374Ff782sv88gef5ztfeJKtG3aysHCc2bkj1Bsb2LH9IFeu3Mq25W2MDfpMT00yPjHGlp3r2H9yF7sOrVDvj5EuVrGDNOlig6BYx05l6Q5G+cI/fYpf/+L7PPvjr/G3n32ClZ2bqdeK+J5DuVjCMoZsRFOVmBi0mJnsU85nCHybUi5LNp0hk05SLRWZnOgz3u9Qq5apVss0Gh063TFWVvZcF7iuz/W5Ptfnv8NElOZM3OgyItUZkRpEtTYjcpeQ3Caqjg43rTcUuoxRvPQMnbHdxNQegtZGsZooZh5ZD5A1G9P1ickKqq5hu8bQldHKUawnaA7yLGybYmrjgKmFDqPjJUZnasxsGDCzoUu5naJYDcjWPEqNFOnyUPDyMxZB1iZddCk2EuRqDrXW0LXVGaTojmdojybpjCbpjKbojA6h7+1einrbo9kdwuab3YBm7y+Cl0e95VFtDcHt7X6W9miORj9FpeHRnypTrAekCwlKjRyZSppkKYmVcbFyPm4ph1/IE+QDetMN8q0ciVISv5hC0OShcBGNEBJEJMshVS1jJD0U22RNdLXdLyIQkURiikbc1FEci5iqEpUlFMtE0kVUSyKR1Wj2/KEwN5agsRq17E3kKFQcqk2P9miSQt0mVTLJVC2yNYtc3SFbsckUbZIFg3o3xeRijf3H1nP6wnZOnVthfL5JppREkMShICTKiJpGOC4jKHE0x8LwPBTLRHMc7CCF7vqk82USyRT1SpmVrVtZmp9lfLRFKZ+g3SpRqxcpl3NUK3lqtRqVeo1MIUe5UqRYzlNrlGm169SrRYq5LK1aiUKpRKXTpTY6IFuv0+r22DbT4/yuzVQSDrl8DssPsLwkbjJDkEwwNz9NvlzCSxdQXY/OeJfx6VE0U+PGSIS1QpxwfNh4OCKIrInEiCvmMK4VErD9JOl8eVXgGmFtJIqoyMzMT1DtZuiO18nVC6iWQlDQqfbS1Pp5gpJFtumSrBgERZ1SJ0mu7lFoBqTKNoYno3s6sqsg6QpxXSGmysSNONlqinKvQKFdwvJdYorOmmiMSExCEFVkw16F5ouEBJG1UWFVmBAJxSSEuMZINEZMkQmJMW4IRRiJxghFY4xEYui2Sygc5a/WhoeNkaEIgigOozaKQUSUicYlIuJwcXtjNEokLhGWJcKSTDSuDBsPVQ3FcfByKRqjdXqTTabnRinVs1hJGyflkigk8FJJvFQS2zfJ5wq4bpJwRCQqiESjURRFxjBNXN/Bdh1MS0OW44jSUESLKzHqnRJTS9OMTvfpTvToz44zMT/BYKbP2FyX9qBMuZGiUPEpNdJUOjkKzTT5Wppc2SNd9EjkPOxg6CRN5zwc3yCT9ym3ktS7AY1BhtZ4ge5YmW4vT6WaIJc2adZS5LI2YizC2pG/WhWv1rzbZhgeuQEhGiYaiRCJrB3eFlpLJDyCGBMIjQzdXZHICGo8ytK6Ke644zb2HdjP/LoteH6amBAjLgpEw9FVgWvoBAuF1wyLH1Y5XtHwCJFIaFXYuuHd/cjIjYyE/uq/RK6R/3JwhUJriMcFpPiQX6QYFrJuodo2omqs8rckVNPH8lOMCDJhUSWueoRiGlFJQzZNgoxPtprCywxh2aptIRsOMdVavUZmTVggFBWRNBU/7WP5NpqlkMm7ZPMWnX6aVi9NvROwtKHP+EyBucUChw4OOHFsjHNnJzh/fj0Xzm/g3M2buHLHUfYf2sgttx7lAx+8yhNP3M/HP/4gt952hIceusyjj9zJtWsXOXpsJ1NTbaZmWqzsnOLkqfVcurSFIwfHOH92PUcODjhzepb33LOba/cd5Lbb9nHh0l5OnFhmeWUji+umaDVLpH2HbODj6BrpwMMz3VWRyyDhOqtNhgq+beCZQ/h7Lpkk4bpkUkkc0yDluXimRWA7lHI50kEC3xpytCxVwVQVLFXCViUMJY6rSliqhKMNI4qOLuHpMQJDJOsrDJoZljeOc2DPJm69eJwHHrybex+8xkMf+RDXPvDX3P/oB3jg0Ue5++GHue3eq5y//TznbjnLmVtv5sjZsyxt38n4/AYKjQG630LzWkhWHUHPI+p5YlqGmOIhxC3iqo4Qk4lExFX2oEAoEiEIfCzbHDZxyhKmrWNYGoal4ng24WgYSZFIpAJ6Y23mN06zZecS8xsmmV4/QbGWJ8h4FMpJsnmbfN7B8TTikoAgC8iKgKJKKJpMPB5jZn6efLVEupAnXxkycRYXFzh07AS5ShvNyRKOqYxE4kSiIo1Gi6ggsTYsEomryJqDEFMQFZ2RqIgQk4fO3fCQmxWOSYiShq7bRMIi4qq7KxqRkGQdWdaG0URBQjNsFN1CNRyicRlZN3CTAflmgXK3QKGRZzDT48CxZY4c28Xl285x8qZD1Nplmq0KG7ZMsn7jOGfO7OODD93F6dMH2XdwB5duuYk7777Mrn0rNHttMtUqVpDGyxfpz84wOjfL8sGD7D5xgh1HjnH88i3sPX2Gxe27GZ1foj+3RLLURrYDIqr5LiQ+JlvEVnlaomoTFodus+GmIagWccNBDTLoqSJWro6Va2JnWxQ6UxQaU5SaEzheAj9wSCRdUmmPdDag2sxTaqZpjzWpd+tYvo0oxTFMnVzG4sjeRcpFm8lBnZNH93DuzAlOnjjBgYMHmZqapFTN4XsWrmOSSHikU0nazTYTg2lOHj3L/t17OHX0EJIYRdOGjbJCNEokGiEUDSFKcbZs3sK5U+e4eP48E+MDYrEYvmfRH22xZ88u5uYXcb0AUdGRVQ3LdtB0nXwxh2lpdGs+S5MpNs9m2L5YYP1Mme0bR5mdLHFk/2YuntvP6ePb2by+x8ED27jpwmlOXjjNkVNH2bK8jWw+h2HYJL0kgW2STyc4tHsHT3/8I3zrm1/mX774eQ4ePEQ6lcfUXWzbQ1UNRFFGjCuk0xmSSZ9c0uFTjz/MKy99hy997hPs3j7H+KDK+g2z7Ni9g43btlCpl8lkk9iWim9LTI463H1pilvOzVDIqTiGgqGKZBIOW9eN89A95/nWVz/Dr3/2HZ7/3t/w2k8+w+vPfZw3X3yS1557gjeef4LXnnuct178JG+/8gVe//fv8rMXvseb//Ez3vztT3jt35/nnd+/yJ9//2PeevkLvPn807z+zJO89exTvP38U7z94qd4+8Wneecnn+bN5z/F6y88xe+eeZq3Xv4sb7z4N7z10t/yxkuf40+//SF//PX3+c0zX+Q/nvkaP//uF3nlB1/kdz/9Pr969uv86Jtf5PiR8ywsHGNh4RjrFg+xsuMYe/YeYnH9AuODLkf27WZp/Xpuvvk4Zy+fYOvuzRRqDaqNDrlilXKjRyJfIl2oUGs1+djHHuW3r/6QV3/6Xb7+tX/g1OnDzMyMkfQtquUylmmQzaRwTZ2xbpPpqQHFQobF2UkqhTz9bo9UcgiXn5ueoNdt0Ws1aTdbNBtdqpUmCwsL1wWu63N9rs/1+e8wEaU5E9OajEh1wkqbkNJiROoQtyYQjQGCPoag9d91cBn+OCt7bkHSe0TUHjG1hWy2MLwWkp5GtXxEScN2fFzPxbQ0LEfHTxpkiy61dpZmP8XkbJ35zeMs7phhw94NbD+8nYVtM3TGa0yt61NpZal0suSqHumSQ7rskciZ2AkVM5DJFGwqjQTVVkBnMGR0tUeT9MYztMfStPopmt0U1ZZDreXQ6AxFrmrLpdkLaHR9as2hwFVuejS6CZq9JPV+knzZotpJUakHFKsJio306gLawS/4WCkLI2FjJh30wMFNe3i5gEqvRrZRIG7qjMQE1qy27IWEGJKhkSjnyTerRBUV1TQJCVFkVUGQVcKiSESKoboGum+iuyaKKdLuZ9m0vUt3IkO+5pKpWLRGEzS6AZ2xItmKS6ZgUmr6VJpJkjmLVNEiVbbIVG0yVZNM2SJdsslUPDIVn/ZYifXbBhw/vZ1d+6bZfWCewVQNJ+kSk2XCMYm1EYE1kQjRuERMlTE8B9N3kU2DmCoRZFLYvkcml2d6aprpmQm63QaFYppyLU+5ViBbSOMlPVKpBMVynmo1x6Bbo99v0ulU2Dw/wV037ef2U4c4e2g3GxanyRbyGEEKyfIxgiTVWo0N431W5qZwHJdMpY6XyuEk0qSyRbr9PsVaHc1NYCQzmKkkm7ZvZN2WeWRDIRyLIigKimETEsShWyEmEVMM1gpxZMNhen7d6u0x1oQjRKICohInV8uwY99m+rOjqLZMqmyRbXpkGwHpukuqppMoaSRKBqmqQZDX6IxXSFVt3LSG6sbxsia6o6NYMk7SQ3VUgpzL6HybVCVHo98hrukIahwrcIhrOnFdY004wprVyKisW0QldQiNlzTWrLK24prGiCAwEhFYE4qiGhaqZlNttodutJGhwBURY0TiCjdGhCF3TFHRLBM3lSRu2cRtB8X2idsWquMR04yhOKJpQ8dhLEpMjWH5BuVmAT9jYgUq6VJAoV5Ad22CdBrd1CiXa2TS+VXX1hAOXCgVyRSKmLaBYRjE4zEEIUJECKOoCumCw9hsm7GFccbnRhmfG2dqcYLedI/moElrUKXUyJAuumTLHuVmmkorR76eJldNUGqkyZSSJHI+dsLC8Uwc30DVFXL5gGozSX10KLD3pqtUmilyBZd80afdyDHRK1PM2miyyMjIGkQhRiQUfhfiHo2sJSaECYdDhENrCI+sIRwaClGxWBQhGh6yaCIhZCnK/v3bOXvmFHv376E7NoWmO4hCHFmKE40ORbShOPVXq8fDxwmH1hIZWUN4JIQQiTKyZhiPlOJRQiM3IETXEhNC/9WsuOYvjYo3IERH8DyHUGSEmDyMmKq2g2qbCJo+BMVH4oxEJNZG44zEZBQjwdqIzNqYRlwzcRIu2VqadDnASzk4CQfF0JBMe8jjiilDlpcgo5ouUVHGch0EKYblGuQrHnNLLUYnS9TaHnOLHcamq0zPl9i5u8nycoVDBxqcONbnppNjnD45xU2nFjl6bBPbdsxw2x2nePB9t/GxTzzMhz/6Xu5/6HauvfcWnvrkIzzy6H1cu3aF5ZX1zM61WFjfYdfuKW4+s5HDB8bYubPB+Zs38sADR3jf+05yzz2HOXPTJs6c2cq5m3dy8PB2pufGGR/r0WwUyAQuga3hqDq2quGaBo6uYasqjq6QTydJODb5dArHMLBUDUvTSHoenUadTOCSDlw816aQypBwPWxVx5QVDCWOrsQxlDjmX4QtRcTR43h6nLQrkw1kxrtFdu9c5NLFk1y4dIb73/8g73ngLu578B7u+8BD3PvXD3Pbe65y5d47uXjbJc5dOsvZSzdx6MRedh3cxbptO+jNbCRVnsAMOih2DcmoItsNBK1EVEkjyAkExSESU4YiUCSKEJMR43E0QyYqCERiAoqmERGiqLqBpGqsCYdZEwkhSjFsTydXTrFh6wKjk13GZnv0pzosbJphbKZLo1eg3StjuxpBykbT48SlKKIkIMoi0fjQHaYZGrlyAcP1KNZapIsVNm7fzuzCFOsW50mlMsQljbhisjYSZ204NuTHRSUSySwRQWIkMhTxQ0IcSTGICkPhfiQSYyQUIxyJMRIVCUXiqJpFXNKIChKR6KqwpRiomoXh+IiySUiQ8YI0kqoRpHxKlSz1bplkIYmfCRhM99h3cCsXLh3nA49e49DhZe644xzHju1iaeMkKzs3cPe1C2xcnuafvvQZnnrqIxw8spNNmxfZtmMLU7OT9CZGmZybplivk6nUaY5Nsuv4cTbs2svKkSMcvXCR7UeOsvfkGbYfOMLMxh1ka30UO0Fcc4goJhFZfxccr1uJofCsDMsiBNUeRhbjOuG4gmgk8PINnEILp9DFKY1iFQckq1PUJ7czvv4A1dYskzMbGJ2YpVyvUq4XKbfKJCspSr0yrckuzYkOVmAjiDFkTSKZtVmY77Jn7yY2b1jHkSNHOXjoKIePHGXjxg10Oh0KpRyFQh7b8cjnS7TbPfr9Sfq9GRYWtjI/t54NSxuQxTiKpBAXRaR4jKgQHpaMSHGyuSyH9x3k5jNn+cgjD6MbMql0kqnpAd1ODcM0kWQVy7ZpNuuksxk8zyGR9MilDHYs1ZidSNKt+2zfNMVYv8DibIdTJw+ytDhOv19mfKLFpcs3cfr8SQ6fOcGuQweYW79Ab9AlETjkUybzv4CIGAAAIABJREFUgwoHt86xb+sCy0vTrGycZ9f2rWxcv5lSuY1jp3HtBJ4XYBoOsdjwde44Fr3RLouzsyzOTLF10yJbN84wPqjRG9RYv2GB8ZkJ8pUCg/FRqtU8Y70yMwObxx5ex12XepRyMqoSxdQkLC3OdK/CIw9c4Sv/9HF++ZOv8upzf8frL3+GN1/8JG+++BRvvPAkrz33Cf7ws8/y2gtP8/bPv8Qff/cj3v79T/jlS9/ljd+8yB9f+wlv//r7vPHKN/jzr7/Bmy98mjef/3/Ze68nOQ8C6/vuw9ZM535yTp1z7p4cpZmRZkY552jJkhxkHDCOYGQbG7CNszFpvV5eYMnsLrBgjGVJBmNydJAxsLzX79138fsuemx4q76/gNKp6uquqe5+uqtmquc5fc7vPMNbLz/FOxef5U/nn+GvP/kMb5x7nDdefpy3Lz7FpVee5K3zT/LWhWf444VP887P/hd//uU3+fOvv8+br/4Hv/z+8/z2h1/lVz/8Br9+6Zv8+ty3+d35b3Lx+9/k5hvvodPdTLG0lnRmht27r+HUqeu47ppD3P+h67nn9ptYnJvlw7e9n4cfPcuWPUs0u13cVA7LS9PuTWAHWYq1Dqlcnls+cAM/feW7XPzRN/iP//h3rrv+NDt3bqWYC2hWili6hmUY6JpCr92gWS3jOgaOqeI5Dvl0Gsc28RyXbqdDIZ9lfKRHpVxiqNejVKpSLFYvG1yXdVmXdVn/DEqonemoVGcgWSUsdYjK/RXFiNwlrowQU/oA+rg6iqCPI5vjiNowkjVFQhsjoY8g6MMIehvFamIHNRTNQzMcdMNGUlREWUBWRRzPIF+ymFvbYn7dMOOzbUZnm2w+sIn5nfPMb1/DwtY1TKwdojdeJ1/zyddcshWbXPXvl6Bo4ecM8lWfXMmi2PBoDKeodl1aQz7NYZ9m790kgUuj69Lq+TQ6DrW2Q2soTbVlUe94NNou9U4fNl2uu1Q6Hq1emnLdI1ewKFY8qu00xapLruygOCLpvE+65GL4GnpgYQUOuqfj53zcvEdjpI1qa0QScQYjMTTDRDYUJENFT9tYORcn7SKbCgkhjqwLyIaAaiTJV20mV1dZWO4yt36ExkiJkZkuXt5FNEQEXcBOKaSKJkHeJMhamI6Em1bIlmxS+f4ao5VW8Is66YpBpmqRrdlkaw6Zar/2WWgETM+12LZnhn0H5zh8bIm1G8ZJFX3iUhxBFolLcVRDIy4ICKpCXEzipn2iYuw9Bo+iaaQzefKVEsNjHUYnurS6NVrdGsVyjmqtSCGfpphNMTc9zI7lOY7s28H+HcvcdPU+bjxxgKM7t9CqltENC0kxiYk6MUlH99OUajWqtTpTY2MUy3Uky0e2U6huily1TbvTZc2aWUzXJ2lY6Kk0uXqNoakxhiaHKDfzRAWBcKy/eDgYjRGO9yH0g9EEoWiSqGQQjsusCsUYiET7aahYHNs3Wb00zfj8BJonkq87lHo+uaZLvu2TqhmkajqpikGmZvRB/zWHQisgXbbQAxEnq+EXHMysiWIrmGkDK2VSHS5jZ13srE+qkqYx3iSu9M3FUCxOQpL7rzUZJ5RIIGgaUTFJOJEgGk8QiScIxZOE4kkGwlFWhaKsCke5MhRBVBUETUMyDBKSSFRMEhVFBiNhclmX1dPDjI13qXUbmLk0gmURkTUikoxiOsQECcU0SUgyq8IREskkfsbFSev4WQs/Z+LnLdysg2rp/bSXpOIHGWr1JvFEf4EtKSSQFBFZU1EMnUgsSiQWJRaPE41HicZD+GmLeq/EyJpRphZnWbd1md5Uh8m5UZpDVRrdMu1ekXIzS6HmU2p4FGs+hVrQ//uv+ARFD78Y4BcCdFfDsFRUQ0QxZVIFl2rHpz6UojmSozNRptLOUqoGFMoB9YrPUDOHqccJh65gYMVgCg+G3mNvxcID5LKpv68dhgYZHBxEkkRCoUEikcgKbHkAKRlh+5Z1HL/qMNu3b6M7OoFmOMiijJxMIosJBgbfx6pVV66Amt+Fxa8iGhlYYXGFCIcGCA/0uVzxePgfIPMrdcUVkys0eAWhUL8yOTBwZf91xMJEkwIxWUY2DZK6QiQpEUooDEb7hsFgVGIgJhGOa32DSzewA4egnCJX9UgVHJzA6I8GpC0MTyep9NfYBt59jnCchCgQFwVkQ6baztMYyZEuWpRqLtVWmvZQjqGxEjNrKuzZM8yRw6OcunqWm9+/wJlrZ7nm1Bzbtw2zccMwx45v5dozBzl738187KE7efjR+/jIvbdx0y2neOqZh3jy6Y/zwMfu5O4P3cDuvWuZW2izcf0IJ46vZc+uLh+4ZSe33XmYu+8+yvXXb+Xqqxa45uq13PaBHZy5YRf7D25m/aZ5pleP0utUyaZN0raBo6n4tomt6piKiq2pOJpK1nfxbQvfsrEUFccwSTsevm0ROCaeqdFp1fEsm1yQwpQlTDGJLiTQ5QSmkuyD5KUkthInZYl06mk2L4+zc9c8N918kg/eeSN333eWez/+ce596BPcefZO7j57NzfffQfX3vR+Tt9witM3HOXq0/s4dNUu9h7ew+KWnVSHVmNlemheG9nrIlkdYkqRiJQnJhWISql+/VSQiQkC8YRAOBxBkuPE4lEW1k2RL6XIFgJ00yC8YuyHwhHC0QiKLlJtZJlbmmH12mlylRSzayepd0pkig6ZgkWuqFOsWDhpjVQ2heOaGJZOQkgSjccZiIYIx+NorouXyVOoNZlYWMRJ5cgUKuheit7YJPlKiWKpSjwuriQ/BUKRxEqKNd6vZyclREmhVCqxsG4tummQK2SJJ5IMrPAKQ+EEimoiyTqRaBJJVAlHEiREjXhSxnFTaLqDm8ohqf3rhKQg6xa5Uo6RiQ6r58cpVtLYvo1qGASZgG63wtat69i6bZmDB3Zw2wevZ8u2dWzdssimLXOs37nAxMIwU4uTbNy5mVq3SXtkGK9QRHNcrEyGUrvFwub1bNq7j9E1C+w7dYqFLds4cv0Z9l59kvktW1nYupPWxDyaWyCpe0QEjYigERZURM0lLBgopo+kOoiq1/+cXFlJjAhKP7Vp2VipIsXOOJ2ZJZz6OFZ5FKc0Sn18I6XOAsOzu9m65/0sbTnO/MY9jKxew9CaCRpjHURTIij62GkTI2UgmxKCHMfLOHSGKqRSHu1uk3379nHi+DGOHT3AscN7qZRLjI5O0ewOUSgWKZXrDA1PMDW5mvm5Jaan5mh3RlizZp5rr70Ww1CJRSKkgqCf8NVUkkKSRDKJbVkc3X+IO2+9jec+8ynyxSwJQWBouM2zTz9Mr1tD0RR006Bar+L6LpYtk0+JrJ7IMdxJMTleZXS4wlC3xOLaabZtWc/q1TM0m1XGpkbZsmsXR0+fZs/Rwyxv38rw5Dh+ysZ1FUo5gwPbZvnCMx/ltRe/xYXvf4Pvf+vLPPeZT7F/3xEqlSEMK40k6gjJfkpQllVURcW2bTK5LJlsmlKxQqvZojfUodOusbh+gcm5KWqdGvV2HS9wyOcC2vUcvZrM7dcN86FbxqmVBHQlgSTEMaQEnUrA6UMb+cG3/5Xf/+w7/Obi87zx6ud5/eKTvHn+cd48/xRv//jTvPPT53jnF1/hnd98lz/97hx/efMnvP7rH/HOb8/x59++wN9+/9/8+edf4s0Ln+LS+ad446Un+Ourn+PS+Wf7aa3zT/OnVz7FpQtPcen8k7zz46d588JjvHnhSf762nNcevXf+PMvv8Vff/s9/vDK1/jlD7/Az7/3L/zhR1/lD+e+zW/OfZNfvPh1fvPy1/npC9/ijg9+hHZnGc+fIJudZH5hN4cPHeOBszdz5tQuPnb/Hdx83Qm+8vzT/Pd3vsz7bznB/kP7cVNZbD9DsdrBCPLYQQ4/l+fA4f2cP/efvHLhuzz77DOcOn0NBw7up5hP0240yKYyOIaOLAl4rk2tWsb3HCxTR1NUPMfFMnUcy+6PU1RKlPM5yvkMY2OjVCp1qs32ZYPrsi7rsi7rn0ERqTkdk5uEpRYhsYmZniWhjZBQeiT0EeLKEKI+gmSM4WXWkK9vQjLG6E0eQran+/VFuU1UaSFbw/iFCex0G9PJIikGSVEhISRJrjCDVF0knTcJ0galikujnWFh0xTzW2fZeGgzc1tnWNq3yLbD25lZnqI2VCBXdfpVu6q1YtJY5GseuYqL5ggYnky+5lJtu3RGM9Q7Hs1eikbXp7FiYvWNLLe/qjieo9y2qDQtKnWTWtujWDMp1EzydZNqx6cxnKZc88jkLDrDRRrtgGrLp1h1SWUMMiWTSiMgW/bwci6pYgbDs0mqIoZrUKpnKdVzCLJENB5BMQXyFY/ptS3mN4+xfucko7NVtu2cZfuu1QxN1BiZarNmaZRtu+doDBWIihEEXSEiJNDTPrKjY6ZdNFfF8FS8rEGqaOLnNbyshpdRyZYsgqKOlVJwcjpeUScomqSrdt/sKvdNL7do4GZ0qp0sixvHOHLVEsdPbWJ6tk57KEO9nabaLjI602bj1tUMj9eYWt3tp2HaWYq1POOzI4xNdWk0i4xNDTExO8bM/BTtbo2p6WFGR5qMjrYo5gOqeZ+JTpnF6R4Hty2xf8cGrj26m4nhDo5hIAoykmoSExWiSZmErCMqGrlSkVK1RSZXolRvI1o+Cc1DdjJofp5suYHupNCdgKiooHg+mh/gZLMUamXWb1tGtU1Whfrf+g9EooTjif7CYiTeB8zHJWTDY1UkTjTZX18ciMQQVJF9h7YwOttF9xUKjYBCKyBT90hXHPyyQVA2cYs6fsXGyZuovkRQdNA8Gc1TMTMaTsbCLpiIpoCVMlE8FTtto7oy6Xqa9lQbLbAYCEcIxwWypSoJSSWUSCBpKqptIxkaCTmJoPbTV9FEP90VlWSikkRU7C99xSSJcHylbioIXBmNEEkIDETCSEqS1dOjdJplhke7VFt14pKEpCkkZZlV0QgxSUbWVQzX7Btq8RiiIjA02cPwZfyssWKAuGi2RiwpEllZGhMVnUg0QSweQ5T7NTZRVRBVhWg8xkDoCkKDISLhMOFEFNtTaQ6VaQ5XGZrpMTw7wtB4j3q3TGuoQqmaoT1SpVz3yVddyg2fajtNoRZQqKUo1lNkyh5e3sYrOLg5F91RsV0DSRHRLZls2aHaDWiPFulO1OhMNVdWGHN4aZNeM0ujGqAIIaKhK1fA7n2DKbRiPA2ugN8j4QEGQ1cSiQy+tyA2GBr8u0EVHsTSJQ7u28lVV13Fzl17mJhdQNFs4rEEtq6gKTIDofcxuFI/fPd6YPB9xGKRvrG1cux3L38H0Pdvh8J9kysSHiQWDREO9+uL7zK5BgdXEYrF+nVjWUHU1f7CZ1JmIJIgFJdZFRYYiEgMRkRCcZm4pGGnbTIVj2I9oNJOU2/nKNUz5KsehZqP4WlEBZmY0OcZxUURSdORdY2EEMdyNWqdHPmaTapoUGl41NspSjWH7miR6dkaO3e2ufr4BEcODXPm2hmuOz3N0aOT7Nk9xvYdUxw6up5rzxzinvtu5ez9d3L/R+/iw2dv4b4H7uSxJx/k0cfv46MP3M49Z2/m9juuY+PyOOvWttm7Z5zdu8Y5cWIjBw/NcvTgLLu297jxzCZuuXELt39wB++/YSsnT21h155l1i7PMjk9TK2coZiyqeTTpEwdS+mvK1qqTD7lkrItPKMPnQ8ch1wqhW+Z6LLw9yqjquKqEo6UxJVFbDlGYIm4WoLAFKnmLOan2qyebnHq9DFuu+uD3HjbGe44eyd3ffTD3PPgA9x571luvv12rr72OKdvOMmJa6/ixDUHOXR8F3sObWf73u2sWVqm3J7Ezo6gpYYRzSai2SSu14jKRaJCmpicJS46/bU/Wca0NSKxGAPhOElBYGysRTQeIiHESGU9EkIcURaJJ6Lohki1kWP1uimq7QIz8+P4WZdiNUO1nsEPZIJAwg8E6k2fIGNiuzqKoZJIiiSTScLRCKFYlIQoYAcBhhuguWlS+Sq6nUG2Atwgi5fKERPklRGQGOFoos/YivSr1qFoknBUIBTrm/mpdBZBlLFdH8NxSaWzOF6/Ct1PbCUYDMVWFhLjhMJxkoLCYCxONCEjqBaG4xMXdBKyTlLSUS0X2w+wfZ9qvUxnqEmhmCHwLVqNMq1mhbnV41x76gDHjm5n564l1q+bYGlhnE6zwM6ti6zfsIaR6R5OxsHNp/DzOXQ/3R9MCbK4xRL5TptN+3ayvGsbO44cYdO+wxy+/gYWd+xg04EDrNm0mXJvHCNbIarYxASTSHJlCVFQicsGshUQV2xkwyEuWkSTxnurp+GERERQiIkaCc3GzdcJyl3sQhe7OEZpaImh2Z0sb72eXQfvYP3Om1nYcpKZDXuY2rSJxT0bmd40xfDcKCOrOwzNVti0YzXTa9r4GZstW5eR1AS2Y1Jvtplf2sDRYyd48GP3cffdt3LkyF6Gx6YZGZ9lYnqOnbsOsGH9Zjas38KGDTvYs/cwM6vXMjG9lp279rNxeZl2vUI03B/pUBSFYqlENBqmWMjjeS43XHc9N95wE8eOHSNIpVAME0ES2LRpiRtvPkmnUyebz2CYMq4jUSkYLM03qZQspid7jI016fVqDI90qVTKtFoNyrUqtU6HDTt3c/Dqk2zes5v5jRvojo+TyqZI+Sq9usdDH7mOP7z2Hf7wsx/w6o/+k5tvOE2nUadcKqDpFklBJSEoyLJKLNY3jxVFIwjSlCo1cvki9UaH4ZFJavUmM/OrWVhex/KWTVRadcrNKkHaQ9NE8hmL8ZbEwx+e5/Yz4zQqMpocQxYT6HKSdiXLh246zvkffJlfXfw6r/3wM/zhwrO8fuFp3nrlad6++DRvXXiSNy8+zds/+xL/+/UXufS7l/nDr17mf956jb+8cZ5Lr32Dv/3qG/ztF1/krfNP8fqLD/P2y4/x1rknufTyM7z98qe4dP5Z3nj5ad449wRvn3+cSxce5+2LT/L2K30e19sXP81ffvFFLv3sG7z5yx/wh59+j1+99DV+9r1/4bc//Hd+99LX+dkPvsxvzn2b35//Gj994Ss8/LFHGBvfQbW5gZGxLezbdx1XH7+Wzz/7EPfcdjUP3XsrH/3wGX7y0te48KNv8ODHP8yO3bvJlWrotk+p0cNOFzHcLNVWl5n5Wf7t3z7Dt//j3/nc5z/L1SevZnHtApnAJZdJ4zkOrWYVRU6iKgKKkkSTJVzHIBsEOIZO2nMxDY3Ad8lm09RrNQqFDO12i3q9Sbl8OcF1WZd1WZf1T6GE2plOqh3CUouY3CSqdIjLw8TlISR9DNOfxs8tUG9tYXLqAFedPEsqP0e1sx0jmCOpDpNUe2j+NE56NWYwgRWMUm/OUm+NoxlO3+iSNRKiREIUkHUFTZfxA4taI8XUbIOR6SpDMzXmt02z49Qe1u/dwJYj21jYsY72eINMySNbdshWLPJ1nXzdIVd3ydU8/JyOnzOxUjKVTkCz59MdSdPq9Tld7SF/BTzvU+94lBsm9Y5Dre3R6Aa0h1M0OilqvYBK06Le6T+u0Q7o9Ip0hgu0e2l6Y3lqbY9S1WZkskCzE1Co2DR6ecrNHHZgUGkWKZY9ylW7X6NsppiZq7Nh6zT5WoqZtcPs2L+WifkWU4ujjMx06U22kWwNr5DBL2SIiQlC8egK+D1KTJCJyTIJRUH1LARNQjYkFEvETqm4GY10yepXE4t90ytbsfHyFmZGJVt2cbI6XkEnU+1D/DMVBzdv4WUNnLTOwtIYuw+sZc++SXbtm2TnvjlqnTzNkTrT8yMsbpojX00xtzRJd6yGHVjUeg1qrTK5gk+pUcBJOTiBy8zsOLOzQwy386yb6bBxzShb1k6yce00a1dP0K7nmBrrsn/berZvXKJaLqPrJuF4H2CfEBVkSaKY8ckXi2RLDYJciaBYQXI8kppDXLNJGi5GUCChOqi2j2BYiJbTX6ZqdZAsB9nUcdIBkRV+UHgF6D4QTbwH1b8ylmQgKnBlJEkk3k8E9O8bZ8ue9ZRaWTRXxc7ouDkDJ2ti+AZm2kJ1FYxAQbRFREtA0OMUGnn8oo9oijg5i6SWwMnbWGkFO6OjexpJTcDJWBgplWK7TLZaRNYMokmZpKK8t26ZlCUSikQ4HsMOHNy0S7ZUIJXPoPkeiueS0GRiokBMFEjIat+EEGUU10G0LeKqTjiZxMt4aKaGoqnojk84HidfKdAbHWHt8loiySiZYoZMOY3uqH2GmCLgZVysQCVVNPvjDwUfzdaJCSspuHCceFImEk8gKgJ+1kPSVEKxJLrjEonFGAyHCEUGiYTChMJhRCVJrZWj1MgwvmaE7lSH9kSLaqdMo12gVPMpVnwKZZ9SzSdXsSnWfQq1NLlahnwtTbWdJ11yyNUCvLyDGZjYvoluqkiKTLroUGmnaI5m6YxXaI/VaI81aAzVKTaKZEs+oyNVUoGFEA8jJqIMDq7qg9/DEcKDAysGVJ+BFQoNEA6topBNEx0cJDyw6v8yopLREMVcwFXHDnLs2BF27NhBqd5GknTEpICta4iCyMCKETUwsML6GuinsyLhVUTCgyspsRDhgUHCKwyuRDz8DwbW+xgYvOK9x8eig4QGriC06n3vpbxCkRCxeLJvWJo6qmkiagaRpLyyuikSiikMRGUGYxIRUcfK+ORqPsWGT6FhUWr65GvBSnIuIF9PE1MUoiu/Y4KiY5guoqygOwa6o+GkNTJlg0Ldodr0GZ1pUO9laPXy9EbzLCyU2bevyw3XzXDtqWmOH5vgyKERDu0fYc/uEXbtnWLfwSWuOrWXW+64nns/ejdn77uNs/ffzm133cDDj93L089+ks899xSfeOQsD9x/O/v3rmdxeYhduybZs2eK3bsn2L17jJ07hjl+dI6Tx+e56YZlbr15Cze9fyvXntnBsRPbmVueYXikQ6NaoNeukHMtPEPBNXQ8UyftWvimia3pWJqGZ+kUMwGmImJI/fVDz1DIWga2nMBTE6SNJFkzTjmt0iybzM002b1zHadPHeLk6eN88O7buOv+e7jr/nv40IMPcMe993DTrR/g2MmrOH3mNCdOH+boid3sPbiFfYd3sXHHVsbn1pGrjaB7DXS/ixGMIVgdYkoJQasQFtKEky5xwSYpqSiKgqZL6KZGLBFlYCDMYCiOphv4KYfB8ABXDqwiIQkIUpzx6TZrN0yztGWB9VsXGJ3ukcq75CsZgoxOOiuTLxhkMgq1qkOh5OJ6OqIsIEgisXiSwcEwXhCQyqZQDYNcqYygmmSrTRTbo1BvI2sWsmIgiCrxhMRApG9EDUZihMLx/sJhXCASTzIYixMXBOLJJPGERKs3gqZbZLJ5YvFkv4oY6j8uFI4TjYuEBuMMDEYJxwQicQlFd4kKCtGEjKS7iJqFpNtIuk1SMdAsi0a3Tr5cwE17+CkX29bZsXWJO269nmtOHeDWW07y2CfPcved1/PAA3dz+y1n+Mgd7+e2W67l9g/cwIMfu5fhyWG8bBY9ncLNFTFSBexskXS1xsS6dUwvL7P3qmNs2LuTg6euYXHnPrYduZrp9dsodkfQ01kEyyemWEQElUhSIZxQCCVVBNUmJuokVZOE6vZB8//w84SoEU7KxBSbhBaQ0D0kM0VUtLAyDRpjW5heOsHGnTexbc8HWdx+hnXbr2F2034mN2xkbOM8o+unGFoYItsIyDUchmbLjM5WqbY8TDOBpgsIUhjHNyhVCmRyadLpLNVqmWI5R6lSwglKdIdXM7+4nek1m1hY3MrE9ALj0/PMzC2zdnk7M6s3sm5xG7Oza2k1m0TCg7iuTblcJZmUiESjSJJEPB5j04aNHD92jNOnT5Ir5EnnCySEOJIssnXHZubmpsjnUoz0igx3MowM5Wi1fEbHmnS7Zer1HK1Wg1Q6hRf4lMpVmkNddh48xL7jJ9i4exdrlpYo1Ov4mYB0oLBv+zT/+e9P8PvXvstvXv0ezz3zCJMjHWzLRJUVZFkkIcSJxeLEYglisQTxeBJFNfCDFJZjE+Sz1No9cvkyxXKD3vAYCxs3M7O4TKpQQLcNLMfAMFUcM8l0T+WRs2u448YRKoUkppZAEWOocpKMp7N/6zzffP4RfnHhK/zy3Od5/ZXP8Pr5J3nr/BO8dfFJ3jj3OJcuPsmbP/4cf/39C/zljVd487fneP2XL/DO7/+bP//qW7z943/hzz/+LG++9EnefPFhLr30SS6de5x3Xv0sl85/itd/+DhvnHuGP138NH86/yRvX3icSxee5C+vfZq3Lj7BH3/0KG9d/Czv/PxLvP2Lb/P6L1/g1XPf4pXvfoEff+fz/PHCt/n1S1/nJ999nt++/DV+f+HrvPbDr/Klf32ejRuO4nojtDvr2Lf3DJs27eZTTzzA97/9eV74r+f5/n98jp+c+xYvv/BVbr/zRjZs20B3eJx0oYLhpLDTeWy/iJMqUO/2uOsjd/H8Fz7PJz7xMe6+6x5uvOF6SvkAXVOolHM0a0UUWeynuGyDwLHJBi6WpmFpKrVSEdPQyOcypFMuzWoJ1zVpNhrUqk263dHLBtdlXdZlXdY/gxJqZ1owh4ipXVR7nIQyhGRNIlkzqOYEqj2NYk2gWZOUG+tZ2nI9Tm4BxZpA92dQ7TF0dxLDX4OTXoOVmsJLT5HNT9AbWWBsYpZyqYLn+aiqjqIZCIpGUhRQFAXH1RgdK9MZzlBtpuiN59hyaJkdx7az/egWNh7axObDm5lcGmVoukyh7lCqW5TbLoW6Q75mk6v1Fxi9vImdUsiVTaotl2avv6LY6jj9RcWeR6vr97lcbbtvcrVcyg2bcivFyFSNSsOkM5KmO5aj2fHoDGVpDaXpDqfpjeeoNG3qbZuR8TzjkwVaHY9yzWZkvEirl6Y3WqA3kmXPvnm27Zhm7VKHuaUh0rUUXimD4utEhBhRIUZMFXDzGYyMj2CZKJ6P6nsMCv0FKN3x+0tQ0QSDsRh4FT96AAAgAElEQVRJVSWhSOiujeYYKLaC7srYnoqXNQkKBpmKhZOWSRdt0mWHbM1lfK6HX/CwMxqZsrXC5rJwCjqpkkVQMEnnNeaX2hy5aoH5xRbzS8NUumWcvIdfyKDaJpIuo9o6SVVkMBZCcXQSskA4GkHSZJyUi2qqaIZM4JsMdwtcfWA9u5fHWZzuMD1Sp1YKGBuqMjHaZnKsx8blBXZsXs/CmmnSmRSZbJ5UKs3S3DSnD+6hWirjOB7lWhs7k8NMZdH8LHHVJKEYKKaLanpoToCo24imix5kUYMUzdEJonKfJyXqOlFBJpzo1wBXhft1xIG4wBXROFdE46yK9CHuA5E+jH4wGqXcKuPlXKyUhe6aSKZEUkuS1JJIloqXS6G4KoqnYqV1jJSCmTFwMkbffMwZmCkNNZAIiiZeyUZ2FURDQjJFvJyLnXOo92pojkVUEEkVsiRVgUw5gxnYpCt5nJRFe7hJqVkiWythZQK8Qp6YqhDXVETbIiZKJGWNuCQjWiaa7yE6BhFBeI+pFUn0/yGPJERigki5USVfK1Bu5PCzLoohkCrYZCo+hqdjuBp+ziQomkzNjeBlHUzfIilKhKNRwtEw0UScpCyiezqZag5J02j2RkhIKnFRYiA0SDgaIhoNE45EiCfj+GmLcjNHfahEa6ROa6RJbbhOsZmj2s73YfJVl2I9oFQPKDf7qaLmcJl8LU25laXeK5Gt+KSKHqZnkBRXkmOCgKwqNDtlmkMFGiM5mmNVOuN1ar0S9ZEGxXqZfDVHpZbHcY1+QmvgivfSUtF/SHC9WwPsm11XEovFiEdjfQ5WqM/OCkdWkYiHGe42OHnqGFcdP8S2nTuo1DvIkk40FkNKxklEYwyG3sfAqj57692VxP5xVxEKDawcc9V7FcXQ4Pv+fvzQqpWa4vtW1hWvfA+GPzjQN7hCoSuJRsNIkohu2YiKgmKZqI5BXNUICf0T6KigEU3IhBMKkaSM4lq4OYNSMyBfcyk2PGqtDNmSTabskK15aJ5FXFaJSBKhWH+8IRxLEkvEMT2dTDHVX3YtaJTqFvmaTakRYHsyxZpDve0xPJpm164e27bVueG6ZY4dGePooSH2722zd+8Q+w+vYee+BY5cvZubbz/DR+6/nXsfuIN7H7yDD951Aw998qN8/JGzPPOZR3jiyYd45JP3cujwZpaXhlm/cZgNGzosbWizuL7FwkKFwwdnuPqqNRw9OMbVx2e45Zat3HHHfq4+tY3NW9cyOT3K2GiXeiVNreCS9w0ytt5fOdQUfMsicCzStoanyRhyEksVcTUJ35BwFAFfS1KwkzRzKtPDWY4dXObmGw9z8y1Xc8c9d3DXfWe566MP8JFPPMzZhx7i5jtv4+g1JzlxzdXceOtNHDt5hD2HdrFr/052H9jNxh27GJ1ZxC/2MDM9NK9LQq8T16vE1TIRpYigF4lJPlHRJRyTEGUJTRdRNIlQLIqi6qwaHGTVQKh/GeybzIlkmCBtsrhpDQdP7OGqaw9Q71WZWZii0sgSZAxcX8JPyeSKOuWqR6OVw/MNDFNBUkSiyQTxeJRoIo7huPiZLLJu4QRpGt0RNC+FbKUICg2Skk5MUBiMJPsLreE4oXCUUDjKQDjW/zIhmkQQFWJxgcFIDNkw8DJpBFklFu/ztBJJGd/LEIn2zbCYIDIYivUriqEYA4MxQuF3xzQM4pJOXNKQTAPZsJFMD8tPk9RNVMul2a6xafMyc/PTbNy4yOhwm+W1M5z98Ad48L7buPeeW/jCvz3NZz/7KF/84ud48IGzPPHQfXzmmUf44v96jjvu/AC33H4T+UaNoFTDypUw/BxesczM+vVs3r+XDfv2ceiaazh25jo2HTzI8p79TC5tZmhmET1dRDD7X9gkNYeopBMVVKIJjUhS+4cKooagWu/dT9BdJNMnLukkNY+Y4hASDWJ6CtHK4mbbuKkaplegUJui1llkcfM1zK7bx9Hrb2X1ph2MLi4wurSakaVpWrNdzKzB1EKH8bkSB09uotS2OXp6B3d95HoKTZulnVPMbxpi974ljp7YTb1RxLI1LMfAdl0EWUeUDSTdxQlKlGodirUW9c4wrZEp6r0p2kOz9Ebn2LrtALphE4vF0DSDSCSGKClEYzFkSUaQJFRFZ+f2ndx2263s3LUHUdVQFBnHcWi16xw6uIeJsQajIwUmJxo0mmnavTL1ZoZaLU0m62OaOuVamdGpWSbmFth5+DBb9h9g874DjM7OkS3XcXyfaiHgvrvOcOH7X+ZXP/ke//WNf+Xg7s2kPRtLNZFFiWQyjqqqyKpCJBIiFo8hCAK2beH5fROtUKnS7PaoNJu0Ov2k2+q1yyxu2Up7fAwnFWB5NqapYOgS02MeZ29by/6dRcq5BIYaRxXjGHKMVi1gpJnm6//6CX7x0vP89vxzvHHhWd748dO8/vJjXHrlSd688Divv/wYf3ntef72xg/465s/4U+v/4S3f3eev/7xRd75xTd4+5VneetHj/DHFx7i9Rce4q0fPcIbP3yIP51/nNdfeoxLF57kjRcf49KFp3n7wlNcevlxLl18nDfOP8Hffv48ly5+ij+e+xSvX3yed379LX51/iv86pWv8svzX+NnL36ZH3/veX710lf56Q+e5+cvfpHX/vs53nj1u/zuZz/ihe/9F0cOn2FqeifTq/cyNrWLTduOsnnLBp5+4izf+uoz/PT8t7hw7pt85auf4+rrj7B110bShRKK7qDbKZxMCS9dQXfSBIUSCxuWuOfeD/HR+x/ktg/eyeOPP8aG5bVkfJelhXk6zQqWJqPICSQxiW0ZuI5Fr9Ml8PsVRV1TsGyNbManWinguSYpz6ZaLtMdvmxwXdZlXdZl/VMooXamE0qXmDKCqE0g6uOI5iSGuwY3s4DuzWAFa/AL60gX5umM7iRTXEuqsJZ0aR4vO0E6P029s0gqP0q6OEqxNEqrNcbw0DBzqydYXDvN9PQYlWoRSRIxTJdEUsZxfRRNJEiZpHMOXqAwN99idr5JZ7TM0tZpdhzbxNZjm9lzeidbDi+y/chmhicrFKs2xapNteVSqlsUmzb5mk22YpMuWWTKFtWWT73j0Oo5tHsBra5Ps+PR6joszOdptUzaXZ92L0WxajEyWaLd69+n3nFpdTxGxvP0RtL0RtMMj+UYGs8xM1djYrrM6ESeiYksa9e1KVUNWt0U9ZbH0GiW4dEsk9NlpmebZIs2XtbATmm4BR89cEkaMjEpQTgeQ3ZMiu0WCd3oJ3IMk/g/pC2iCRlZNxiIRBiMhBiIDjIYjRAT40iqgCDGMBwNzZXxshqFuku+bJKv2jhZjXTRWTFaFIK80Wea1QxSZRMvpxEUdMo1m+GJHPNLHRY3DbN6bYdiLUUqn0Y2FGRDZSASZjAa48pIhFXhCDFRQNY1gmyGcCLCYHiQaDKBpIlUSlma1RTr1oww3ikyM1RispVizWSNmYkOa+emWZhbzfT0JN1Wi93bNrN16yZavSFyxSKddo10KiApyqi6hZPKovspDN8nqRjExP7Ji2J7mKksScXESReISBphQSOq6JhBvl/HiieRbZfhyXE03yOckFgV7r+PwViSwViSVeEYqwYj/ZOuSLS/dBlLEpEV0qUspWYJzZSRlCSCmkR3DdLFLDFJJFvOoXkKVspEC2S8ok225HLnh28hVfLQPBkvb2NlTeyMhWTISLqMl/ExPQs7ZSHoSVRLQ1IFgrxHqVmk1q0i6iqpQo5ap8HY7BjpUpp0OU9ClVAsi5ggEBH6C4iR95YRY31IfTTKFeEw4WSccDxBKBZnMBrDMG0sx+nXiNI2XsEjlbXJlHw6QxXKzSyGq+OmbQq1DKmSR6VdZHJ6HNM2EUSJaDRGPB4nEo0SiUWwXINUMUA2VAajMaJJCctNMxAJMxC6gkQiiqyoRKMxTFuhVMuSq6TojjfpTLRojDYptotkyz7lWppmN0eh4lKsupTrHo12wPrNMzS7eQo1n2I9IFfxyJZ93KyLoIjImoBmqwiSiOXoFGoB7dEC7fEyvZk27bEarfEmrbE2hWaRXCWHnwkQxSSDA+/rG1uRENHIQB8yv7KkGAqtWjGYruybT6GB91YPw+FBYtEwQjJOJHwlhZzLtdcd5/hVh9myfRuZfIV4TCQajWMaGvFo7D2w/LtcrYHB/jpiaPAKQgOr3qs8hgcG/i/za2DwXZNr5XrVFf+wtLjyXKv+HxIr4HtVUbBtl3ypimbZyKaB7FgkVJtQUkF1Awr1LqGkwmBCQXZWKooNj2LLo9jwKTdTdMcq+DmDoGASFFwETWYgkUCQ+0apoGlImkpCiKKYEm7GoNpyyZUMig2XUs1heLxKvuqRLpiksxq9kTQb19fYvr3FwkLAgX1t9u9rcPhgj717u2zfPsy2XbMcO7GXm249zV333MyHz36Qj37sLj509jbO3n83Dz96Pw8/ej+f+fxTPPrEg9x8y0mW14+xZr7J0voeq+fLDI1mGR3PMjmVY/OmLrt2DnPm2vWcuXY9J46v5fjVWzl0ZDvrFmeZXTNFuZymUQoo+BqeKZP2LHxdxdVkHE3A00V8QyJliGQsmZwjkzITNHImW5fH2b9rPR85ewsfue92PvLRuzj70AOcfegRzn7iE9zzsQf5wIfu5tSZMxw/fZzrbryeE6eOcujoPg4c3c++I4fZuucwYzPryVYmMYIeqttG94aRzTaCViUu54mIWZJ6GcUpoBou0aSArEi4vo2sSoQjcVYNhLhyYBWrBgdYtZIA9AKdnXs3sn7THDv2bKTeK7Nu8zwTq0fIFgJcT8N2RTIFgyClUK6lsX0dVe8nhgVRxLJskmICURaYW1zTrxK1OuSqLVQrICGb6HYGzfKJxCWiCXnFgIoyMBj7/zW4BiIxorEEnU4bw9QJhaOEIzHCCYFQPEkkliCRlBEEFUHUMC1vxeCSV1Y9+8MH0ZhIJC4RF/t1vaTmoLgepXaLuCyjmC6G46M5DqqhMzM7yvtvOM2WLesZGmqxbdsiW7b203ZfeO4pvvbvz/HyS9/hX597ioc+/iE+eMu1PProg3zlq1/kQ/d+mMOnTjCyehYnXyZVbRNUagyvmWP1xo0cPH2ao9dfz5EzN7DzquNs2HeQ3twi3dm1uIUmipvt1w4lHdGwiUkacbX/mR+Jq0hmQEQ0iEoWEdEkJpskDAvR8HAyNWQnh2hlEK0MqxI6YclB8uukalOUWwukC+O4mR6SmkU1izjpJhOrN7K8azuzm9Yyu2GR9sQYWmBjF2yCmk2+5XDsuq0s7Rxlan2HNVuG2XBgmt66Mq01JTprSpTaKZyiQmOkQLHhU2/lGZ8dQ5BEEkmReHIl2ZQQSCRFVM1AMWwcP093eIpUro7tpCiXG4iSgmVZhEIhovEYiiKxdctGPN9FFiVOnz7Jgw+cpd6sIasSjqXi2QqSFMPQFbbv2Eyl7NOsZ6k303Q6WcbGWqTSDpatkcun6I0NsffocbbuO8yWfQdY2r6Txug4TpBFUVUCz+LaE/u5+OI3ee3id7n1ppMUsj6Grva5ibKKKIrE43Gi0SjhcJhoJIQgxAmCNLZl4qezlGttmt0hbN/DS+cYmp5mzfJGRqdmGRobxU0F+CkPVZewbJm5NR2W1zYY67qk3ASalFipPSeZnxrisY99iK994VF+ee7f+M1Ln+H1i5/lj+ee5I/nHuON80/w1oXHefPCo1y68BR/+/33+PPrF/jLm6/xv//0i/7t33yTP/3407z54sO88cIDvPHCx3j75cd586VHuHTuUd566VHeOvcob7/8BO9ceIY/X3yGS+ce49LLj/E/r32Wt195lr+++i+885PP8OfXvsTffv89/vcfX+D1n/0nf3z1G/z25S9w7luf5qfff55XX/gyP3/xS/zm/Ff406++w+9e+S7/7//5H17/3W/44K33UihOMDy8ibGxbYxNrmdhcR1Hjmznkw/dzcWXvspLL3yFJ555mKuuPcjxk3vZvXcHhuNhBXmcXBUrVSLIVTD8NJNzMxw7cZgb338TH7jlNu664wMc3LuVci5Fo16mUs6jyCKSGEdVkqhiAkUWKZeLGLqCLgsYuopj6/ieRTrl0uvUqZby1GsVbFO/bHBd1mVd1mX9M0gyh6clYwTFmUHzZzCCOQx3Bj8zT76ySL66SL62jnx5hkp1inpzkmZ9gnZznF5vhLGxUabGRli/bp7FhWnWTA+zvGaM9fNjbJgfYdPCEDs2TbN54yS7ts2zfs0oY80KqVQGQemDykfHR/qsIV2i2szQHcozMV1h45YxhiZLrNsxy7bjm9h61Xp2ndrD1sPLzK7rUm+nKNd96h2fcsMiX7MoNVwKDY9czSVXdSg3+4D5znBAe8ij2XUZHvc5eXKOpaUSYxN5eiMZOkMBvZEM7V7QZ3h1XZpdl95wipGxHL3hFL2RgKGxDKOTebojKXrDPjMzRaZXlxgez9LqeDQ7Ht2hFL3hFMOjGbpDaZqdDLWWz9BYkZHpDqligJkxyFb63C7dMdFsDS8boHgWgmER1zQikkJU1ohIKknNQtL6HIpQZJDB8ADxZIJweJB4PI6oy6i2gpNWyVRs0iWDXNUiX3XIlCzMQMYvWARFGy+r4Rc10hWDfN2hOZSiN5JndqFDo5umPZZnbnGYaiONlzJodSqUG0UM3yQhxwnF+iD2cDxBJJYgLorYgY1ua8TEGJFYGFmRKJVzpDMe5VKOyZEOi2uGmZns9JePMnlsP8B0fcKRBKpmEGRzpMs10pUqqmURSfaX395ljSiOj5nKYARpBMPGzRRR7BSS4xEWFKKCiqhbhEWVuG4SUwzims1ALElM0TGCNKlSqc+u+gczaCAS5cpQ/4Srz+mKMxDrw+gHoknCokRtqIPjGjiBg2yqJLUkZsoioStovomVsTBSGnpKw0rrqLaI4Wp0xlpYKWPF4OqbSVbKRNQkDNdEsWTslEZzqEy1lWdstketV6bYKFCo58lVcvx/7L3nkySHeaf5kcB0V1VWVVaaSltZmVnee9e+e1xPj+8eD8xggPEGM4OB9wPvvSPoRK6k04oiqdWeToY6kvCGIEGCSwNgMABISqKWt7F7+/m5D9UAqfsTFPNGZHR0VWdWdEd0deTTv9/zOmmXiBqhNzNGVFGIKjKmlyQiy1waCLAiGCJu2UQVlYgkc2kgyKgQYlQIMxoSGA2ECAhDuBWV4yQcj0wuh2qouHmbVNHBy+k0BwUGEw0s10Q146iWhuUaqFYcWVeQFJlIRCQciRKJRrEsk3BUIJVL0uwWsT2LQFggHJMRRJlAKMilwRWMBoa+KiESwk7oVJs5WmMVmv0K7Yk6/bkB9X6ZXMWj3EhRqrnDo+7j54ewpFBO0OhkKTdSFKs+pVqKbMnFyydRzDgxWUTRFDTLJBwTcTyTZjdHc1CgN9uiO9WiMSjTGG9Q6TYpdxoU6gXcrEcoHBwK2gOXosgSoWDw3yWpbMsgEBghEPgsMbXi83pgYBmChUIjCKEVtNtljp84xKFDB9iyuIWknxsCrlAEORpDCAWHKasVX1g+/5Ih4AqOMLqcIAv8/xxcn21KDCwnuAKjlxAM/KHaOIRlw8qiGBMIhUaIxxVUVUY3LKIxETmuIarDxQOKmSCoaIiaOaxwKRoR1SRq6Fi+RaHhU2p75BsuhfowOdedqFFp58iUEyQzFlFVJSwqCKJMLG4gKvLwkGKIagQ3HSdXNcmVdaqtJOWWT7bs4OdtStU07X6RjVv6rFqdYfv2GtuXihw53OXq45McPthn3+Vt9uyZYMviHPsObOf4mQPccu467rznBu66/2Zuu+tG7rjrBh55/B4ee+JevvTVp/nGn73I8y8+zu49C2zbPsv6TR1m5iqMT+QYjGfoDdJMzxTYvLnJ/sun2X/FLKeu3srBQxvZf+Vm9ly+mZmVY8ytnmB8UKGYMcgkVHKORsZWSJkxfEMkbcXIOzIzgxKLm2fYuG6a48cPcMc9t3H/o/dx/xMPcMf9d3HXw/dx7pEHuPWec9x0243cductHD1xmFPXHefw8SvZf+By9l61j71XXcW23XuZnV8kV58hkelh+n3URBvN7aM5HfRkByvVRU1UcXM9woqDZieJyGHclI1mDMXqMUlhZDRIUAgSEYNkiwm6kxX2HtjB1OwYvckurfE6lqtQqvlYnoqXNrAcFcOWaHULJH2DqBIlEA4hxRUUTUVWZWRVoVqvUa3XmN+4QL3bxU7nKDV7uJkqgdDwvVPRTILRoSQ+EIywIhAmGAozEox+XikcDUUIhqKMBMKYVgLDshmfnMbxfIKRGOGYvAyvoggRCTluEhVVhGWQFRRiBKMyQkwZJrYkGTPhE5U1LNcnbjnE4gaSoaPYJtVWjUTSptao0unXmJjrcMvt13Do8H5KpSKX7dvF/qsup1DI0qwX+fY3v8af/9mX+fa3/5xvfP3LXH/91Rw6cjmTc1MMZleSq3ewcyWSpRKZWp2phQV2XLWffcePsevAQQ6fPctVp06xuP9KVi3tojI2R9wtoLk5RCVBWDERpDih2HAToiDpCPLQuRUWNSKyQUgyCCkWgmIiGUncQpWoniCsOEQ1n5CSIKS4hPU0QcVDdtrE7CZucQ2Z8lpSpVn8TA/VyFBvjTGYXslgbprWoI/lJam2m1T7TWqTFbqr60xt7LP76GbW7ZjizG2HGCzU6MwXaa8pUR7Pk2kmmVjXI99JURkrsP3KLWzdu4mxNeMUWy0yxQqFRgcvW8bNFrAzRbxcjUSqRLXRR9FsBFEmGpPp9yZQFI2QECIciRAMBgmFRhn0OySTCeKqjOfa3HXHzZw6dYpcPsWqyQqdqkW15JD2HVRVZtWqSZr1NO1OisnpOo1mmaRrUihmmJyd4fKDR1i/tJ3t+/aydc9Oav0BqUKRhJvENEyqpSIH9u/ixutP0GqW0HUZWY4iyzKaZhCNxhBFiVAoNNxQK0axbJt4XMFxXbxUjny1SqZUwstkaY+PM7OwgcHULGs3LzKzaiVmwsKwTOKaTLmUZWxQYXqySrno4NgqcSWKocRIWnHWzA24/tRBvvmNJ/n5W3/Jz1/+Ch++9iV++dLT/Orlp/jg1af55O0v8pt3vsgnbz3Pb3/yl/zzB6/x8S/e4F8+eod//ugtfv3f/oH3X3mR868+zS++ex8XfvAIF15+gg++9wgfv/YU518ZVhTPv/QUn7z+RX795tf4+NUX+PjVZ/nktef59O2v8ekP/5Rfv/Of+Pidb/Db977Fh29/k9/87O/54Md/zwfv/gPvvfwXvPuDP+cnL/8l773xd3zwo7/nZ6//FT//4d/xy3df5n/926f85Mc/5s47HmZyfAvblo6zuPUq7rr7ARa3b+fGW85y+d7tfOVLD/G3f/N1rrnpBIeO7+KFZ85x3703U2928LJFcrUOTqaCl69TrDTZtLjILbfdxJlrznLddTfywnNPcerYlSxtXEurXiLjO6iKhBSLYukyUxN9TF2lWMjhWAamphJXZSxNwTZUcimPifEBvpckm/ZxHfsi4Lo4F+fiXJz/CGP6MzOGO4nhTpAqzOGkxygWpyiWJ6iXOzQbXbqtNtMTfVZP9Vi/coxNq8bYvLLLptUdtq7rsXVNl6WFMbau67C4rs32hQHb1w3YuWGcHZvG2bN1hu0bx9m7cw2HL9vCjvUzrJ6dxLZNDMvE9b3hJjZJJK4r9MZaDMZbrFrVYf3GPuMzRTpTeborK+w6vovFgxvZvHcNu6/ayvSaNq2xPKW6Tb5mUW27lJoJ8lWLfDVBqeFR6/g0Oy6trker69PueTTaJt1ugnbXodNP0eq6NDufgTCXZjdJq+sNgVU/Ravr0RvL0BtP0x1L0Rl49MfSTE4XlyFYmvHJDL2BR7vn0en7dPoena5Lt58anjuWpd7J0OhlqbZc2v081VYaP62TKVikczaKLqMmDAw/iaCqxAybgKgQVTSS6TySrDMSGGE0GGDF6AgjoyMEwwJiXEG1NBJpGyczrMeliw7por18Y2mSq7jojkJMC5HMqpTbSUoth3ovy9hUhVozSbnhDJNxDZ/2oEq3X2J2ZZdmv0K1VcZwdGRDRYhFGRVCiJJMVJKJxePoCZtMIUu2kEVSJKIxCc3QKBbLuK7D2FiPlWtWo9suuuViOSlGwyLBkIgUN4hbznKl0MEtFrD8DIGwSEhUEGIaYVWn0ukh6SYhcXhzE7eTxC0HxbAJxVRk0yGimYQ1AyWRJKJbSJaLZLkoiaGnK1UokKuUiEjyEHAJUVYEBUzbIuGnCITCy6L5IcgbFSVsN4Xve5QbJWJxiYgcxvB1dFdHScTJN/P0Zvuky6mho8tRidsK9UFtKEHPGaTLHm7BIZGyUDQZUY1SbuaYXNlny87VbFwaCov9gk+6lMbPexhJg8nVY4zP9hibHSNuxEl4LpKmoVs2K4IhRgSBqKKgJxLE1PgQOmja8FDjaHaCmKoTCEeQNRNBlCnVmlhJByej4xUM6m2fSjvN3NoZyo0Kim4gxePkKkVESUYQo8QkmZgUIxgOEwiFUVQV09EpN7JkCh7BaGgogk4kCQphRgIrGA0GGAmMEouJmI5BqZGn3MzRnmwyMz9JZ7xNZ7pLrpqi3EzT7Jep1DMUq0myJZtSbbjhtNr0KdU9ivVhZTFf9kjlkyR8G1lX0GwdzdKGoCsuU6y6NPpZulM1etNNOlMtOpMNyt0K5VaVQrNCrprD8ZOIYpjRwCUEgyuwzDgp3yMUHP08rTWUvg9TVJ+5uAIjI4iCQHB0dLkquIJQcAW9doVjx67i4IF9bF1axE3nkaQ44XAUMSoSCgYYGfnCsN44cimh4AqCwRFGR0aWU1vD63/m4gqNriAwMqxBjn6e4FoW3i/7uwKfe8L+qFI5ugzhlr+PkCAQFSVimo4YV4mZOmFJJSSrxAyLsKqjOTZOJkGqlKTUylLqZKj3crTH8rNsS/0AACAASURBVBSXE135mku27ODmksiaPqydRWJDcBGKEBJEQmEBUQ6TK1kUawbpvE4yo1Fr5kgXEzieRjpnUm/5LC1OsGNblWOHxzhzaoZrzsxw8tgEx46Ms2tXly1bx1naOc/h43s5fd1xbrrjOs7ddyv3PnA7d917M+fuvpEHHznH0889yhe/9ARf+foLPPbUPTzx1H1cvn8TS0tTrJ1vMT1bYGIqx9RsmbmVJXbu6HP22u0cP7qZQwfXcNVVCxw8vJWDh7axtGOBy/YusX/fIvWiQ8mNU0oq5JMx6gWDuYkKixtmOX5kL/fcdxu3n7ubux99jHMPP8Jt993Lnfffw5333cXNt9/C2RvOcPjYFZw+c4STp65k3/5dHD62n6MnDrLvwBWs3bCFyZWL5KuTZEpTmKkeWrKDnZ0gkZ/Ayoxj+QNSxSnc/BhqIo8QUwkIAiExiJs2kOIiwZDAitFRItEAmVyCwUSNdZvn2LC0QHPQwMu6iGoMP+dRrOfJVVIU6z6ZUgrTjeNmk5TqRSxHJxKNDmuA0RgRWSZVyFPvtCnV6wxmp1m7fgP1bo/u9CpUK4me8AhEYoixOEFBJBKVGA2EGBkVhknZQJDRQPhzZ1YwLDESHC76CAlRRDmOEI4SiUpDMC5EiEQkYlIcSdEJR2VCUQlR1AgJMYTlVHMgIhGW4kSlYRVaVHTiVpKIrBGR48iGRb3XGMKceomjR/ezb/92pubaHD91BY12gWI5QyrjU27UsJwkqqoyv2aab3z9Ob7+9Rd58tGHuPaa4xw6cgVHTh2h2h2QyJZIZEu4xRq1sQnmt21j77FjXHXqJPuOHefE9TeydMWVbNizl/7qDSQKddRkFtXJEFEtorJFWNIJxTSEWBwxbqOYLmFZJ6xYCJJBNG4S0RJEdQc7XSKqJYhoDkHZJix7RLU0kllAMsvE7AZxr4vuT2L6E2QrC6QKq0iX5siXp1g3v4X5+bVUGg2SaZ9ytUaxUqBYL7Jm82rWLq5hfvsaJjYMmNw4xtKVm1jYvpKF3StpryyRKMUpDrJUpvL4VRe36lKdalCdqFIaL9Fd2ac+OcHYynlq46vINybJVXvkGmNUenPoyQKRWHwIJyMisZjMxPgUWlwjFAoSEgSEsIAQCqCrCrlcjlAohKnrHDl4BTffeBOplEetlKBbS9JuZvBcA8scysKnJvs0myX8lEWv36bRabNxcTubduxm62V72bxzN5t37aQ+6FKsNUj6LtlsmnQqRSbtUauVsW0bWZaQJBEpFkOW5M/BVlAIEQwGUeMKmqGhagp20iGVLVCqtchXaqTzBRrtFpNzq6l2+5RqZSq1KqZpYjsWhqGhyhGyWYt2u4ST0NA1mbgcQ4lFyboWvWqGEwd28KVnzvFf/+IRfvnG1/jwtS/x8+8/xoevPMv5V5/jk7e/yIU3n+PCG8/y6Q+/yu9+9T1+e/6H/Osn7/L7j9/h9x/+gA9e+yofvvQM5199hl989wE++N7DfPSDx/joB49x4eUn+fClJ4cJrpef5tM3h+6tj159nguvPD1MeL3+RT5+60/43Xvf4jfv/TWf/vQ7fPTjv+bDd/8vPnrvn/jVO3/LL978Jr9449v87I2/4cP3XuLCT7/Hr99/m//9+4/53Sc/579/+it++s47XHPmDlqtBQr5GfZffpR3336TJx5/kL17F7ls7yI7L9vAqTN72X9sJ3fddZJ/+C/Pc/cdp3E8DyddpFjrYPlFDL9AezDFiVNnePrZ5zh9zXVcdeAot99xjgcfuJv1a2fpNKr0OvVhaismkvYd6rUSvW6LhGVjqDIJW0eWRAxVolzwcS2dWilH2ktSKeQvAq6Lc3EuzsX5jzKFQmOmWKxTq9SY6LaZ7DdYN9Nj7UyP9Su7bFrdHwKsdT0W13bZvtBlab7N0toG2+c7LM03WZrvsri2zdJ8k63rWuzaPMXuLVPs3DBg1+ZJju7bws7N0+xenGVxYYrN6yZZWDPO1k2zzE53mZ2ZwrKTGJaNbiZQDAPTtsnlPdZvnGb35euYWVmn1fOZX5xm02Vr2X7lZrZftZltBzaz7crNrN82S6mVIltJUG0mKTcSlBtJijWHYsOhNchRaztUGhbN7tCr1Wh/Vll0afX+ALe6/eXPu94w/dXzafVcOj2PTs+jO5amO/Doj6fp9bP0x9L0x9KMj6eZnMoyPp1nbDJPu+fRaifpDLxlKObTHqTpT+YYnyrQGaToDVJ0eyk6gxSdfoZKzaE1KONnXCzfJpH2kTSdqKowKooEYzIhNYbhucSTDuGYiKjKKKZONC4jxiVkQ8J0dbREnHhCwvGHNcRU0cDxFdLFBNVWhkLVXU56Jai0UmSKBvlyglLTxS/oJFNx6u0s7X6BydkWhVqGfCVLquRh+SaGoxOKhhkVhOXthCLBSATVVImpIqquIsQiyIqOqunIWhzT8QiLKrG4iRxPEIzEEBUd1Uyg2jaSZqIYCQLRGJabwnTdoVNKMwnLKlYqg+2lMTyfqKoTjIqkcgV0O4lsJpBtF81LoTouUV1HSiQIqRohUSWmO0i2QzKXJ1ut4ZeyxG2HkDgUHru+x9yadX+0ZXE5BRURCQgx1LjEmoU16MvJK81VSeaTNCdalLsVGoM6qWISJ63hpDW0hIyTs8lUfHI1l1IrR6NfwSs4tMcqNPs1xmdb9CZrrNkyweR8n2wtR9zS0B2boBhGNuJ4OZ9ip0yz3yGdS2MkEoTCUcIRkVA4gmoYyJqOl8ngZ7KomklEUkim0oSiIoGIgBARl6tMGqIsE5FkJEUhbsu4OZ1UVidVSODnPFIZH0mS0XSTqKwQkxRCYYFwVCQqyiiaQSAUQZRlLD+BbMqMhkMEBIGYpCAqcQKhIKOBFQSCAiuCAaykTXO8RWOsRbVXpdIr05loU+9WKbaLVJtZqp0MtVaWct2n3s6SKVhUGj6lhkux4VKouZRqSarNFJmSi1dwSKRsFEMlbmmYjoafcak0S5TrSToTRQazLdrjddqTTdqTHar9JtV2g1K7QbaSQzc1JEliZPQLhEIBMrksoigRi8l/2Ga4XBUcVhWX02iBwFDsPnrpsofrUmLRIO1GmatPHebIwStY3L6DQrmxXFEMI4oiYSHEyOgXls9dgRQbwrWRkUsJBkeQImECwUuJRoY3fKHAEJwFA8tprcAljH7m4Rq5dJj+Gr2EwDIwG9Yf/+Dj+lxeHwpiGBZ6wibhuSgJk7hpIWoaqmViugmmV8+SraZIlZIUGxkqnQzllk+l5VJpexRqDpmKTbpi4xctLNciFI0hiDLBcJSRUWEIuIToMMWpiaQKNvVWDsvV0AyZbNkbOp5SBumcRbdXYH5dgwP7Bxw50OHqk9McOjDOwavGOH5sjr17p9hz2Rruvv9mrr/lGq654WpuuO00d959I/c+cBt333szt95xLefuuYnHn3yI5198nBe+/BSPPfkQTz33MAcO7WDdhgGTs0Wm5krMrKwyOVNgYUOL+fVN5tc1OHFyI1ddtZK9l09z5MhmDh5aYt8VS+zas4Et66dYM1VlblBkx9Jajhzdz0233chDTz7G/Y8/wYPPPMPdjz3Dzffez50PPsjt99zNdTee4fqbznD2+qs5fnI/J47v5fixvZw6c5CrTx/j0OGDHDxylIUtOynWJ8lVZsiWZ0iXpslU5og7LbRkG81todg1nEwPwykTjpkEhAhiTCQqhSg10liOQki8lHIlS2eszqq1E6xdP0d70ERSo0RVkWQ2SSrvkS74ZMpp/GySbMEnV/HwC0mSWQvT1onKMqIkISkqcdNG0XSCkRjlVpdkNkfCzzCYm2fVwhZUw0aMG4wGBUaFoUNrNBQlJIhDmDUaYiQQYjQgMBoUCASjBIThUorRYGTZvRViNCQON3sGwgSDYSIRmVhMIR43CC1vUgxFZEbDMUJhhXBYIRKVCUZkwlKcmG6hGjaSbhKJDf+uKKZJMp/GyabJVwukSxlWrZnlpptOce891zE2UWPNhlkG022avTq26xK3LGTdwEomWNyxkXvvu407b7+ZRx+5nzPXXc2Ja09R6XexswUqvT4bdm5j9dat7D95kqPXneXItddy4Joz7Dx4mIUdlzO1YSvF3jR6qohke0TjDhElQVS2EWLLrq1YfFilVIe+sLCsE5ZNwrJFzHCJuzlipo9ouAiKhaA6hFUXQc0g23VSpZVYqTFko47h9bFSUySyUxSq6yjV19Ie28DmpX1cd/0NHD1xkHa3SbFaoTvoUm/WMW2DyblxNuxYoL+6y8ziJLNbx5naOKA91yDb8sm1fXL9DKWJMl47hVfzcaseiWKKzkyfdDNPtlsm3W6SboyRrAzItWfJVvukSl1k00eUJHRdIxpddmzFZNLpDNNT44jRMLGYhG0nEEIhxGgU07YRhAixaJTVs1M8eP8DlMtlcjmbZj1NPmtSK6coFn10TcZxbAqFPMVSltm5VazatJWZ+a2s3rydVZu2ML5yDROzqyhUSyS9JJVqkXI5R6lUwDRMpJhMLCYRiQiIsRhiNIZlGgjhYQ1fVhXiuoaqyshKFDvhkK9WKVUaeKksjp/CSWVZt2kTvckxGp023bEBTtLDMHRUVcYy4/hJg0LWplRMY1s6SkxEjUVxTZWF2T5PP3QTf/OXT/H333qcH//Tc5x/+yu8//JzvP/Sk5x/7Tk+eetFPn3rBX79wxf59J2v8/GPvsW/ffQmvzv/Nv/6wQ/49U//T95/5Su8/9LTfPj9Jzj/0lP88rsPcv77j3Lhpcf4+JWn+PD7j/PhDx7j/EtP8PFrz/Px6y/yyetf5tM3vsLHrz7Lp689N5TMv/ll/vndP+fjH/0Vn/zkv/LRj/4LH/3073j3lb/kJy//Kb/64Xc4/5N/4Px73+WDH3+PT9//Ib/77fv8r//xL/z+17/k//nNB/zsR+9wxeUnqdfWMr/uCq4+dobffvAeP3r9H/nPf/oUV+zfwtZd81x1Ygd7D23m8cdv5JV/+AZfevZe6t0mTjqPn6uQKbbwig1Wr9/Emo1buP2e+zlx6loOHTnB0aPHOX7sKNuXttJr1dm+uBHH1NAUkXwuRbmQIZ9NkUn7lHIZdEVGV2S8hEkunSTt2lTLeTrNOrmUT6NycYvixbk4F+fi/IeYzSvbMxvnWmxa2WZpbZfFtS22zXfYvtBj27oO29YNP+5Y6LBjoc/2hQ67NvTZsb7PrvV9tq3vsnPLFDs3j7Nz8ziXbZtl39Ich3avY8f6Pnu2TLFv+zyLCwM2r+2wZb7P+lVdtixMsW7tgD07N3DFvh1kcylcN4lpJYiqKmpcRzPitHp1as0C0zMtNmyeoNbyqfUy9KdLzK4fsPPoDnYc3cm2A1tZvWWG7nSdej9LvmpTbjiUGw6leoJC3aHcchifKdPo5Wh0PGqtJPXmMKnV6qeHVcW+R7vnDsFWd5j6avc8mm2HTs+n0XYYm8jRG/cZn8zTH8vQG0szGE8zNpGlOzasME5MZRmfKtDqpOgNsoxN5umNDa/fHU/TH88ymMgxPpZhbMynPzZMmfXGMkzONnGSOnFDolLLUyj7aI6O7tlIhoasa0SkKBFVJiJLCOEoo4EgI4HR4X8YzTiyLuFmksQtBS+tU27Y1DtJaq00WiKG4aqUm3m8vIWft0gVLArVBLmqSb2dplRPkq0kyJUdvKzOxEyN8bkW1Xaeer9EtpzGTSWImyqarRMSBUaDQUaCy2viFRFJk7F9l7hlEwhHEBUVUZIJhCMEojGicpyoqqBZFrG4hmomEFWNsBxHVHUSqQx+qUi53cZJZQlLKoKkotg2iuMQd1wEUSIck4lKGopuozkeSiKJ6jgk8zkE1UAybSamVxGSdOKuj6BqCHGN+cVNpMsl/HyWkBjDdJOk8iVGhTChmEREiRM3naGnKxTF9ZNsu2wb2WoaK6XjZE3S5RSl9lCUXu9WaA7KVDt58lWXcttjbn2fsbk25XYOK2VSbZdJpEwmV3fJ1jJU2wXaEzWaUxUGa3o0p9vY2SR+PssKQSAoRgjHYsT0oTy+Ui2R9GwM0yIYCmNaNgnXR7cTGIkECS+NolvkS2Uc3yPhJ0mkPFTdIhiJIqk6UlxH0S3iuoVsxIlbCuVaDsPWiIhhwpFlUbuqEY3JRKMxQkKEkBAhIsYwEhYROYKRtJB0lRWhAKNCCFnXhv6vwCijwQBBYZjeGg0H8bIOrfEGjbEW7Ykm9X6NcqtEoZ4lXXJp9gvUuhnqzQylmkeh7FCsJmn08hTqQ+F5qelTrnuU6x6Zskem7GM4GqoVR0/qJNMJ0iWPWqdIrevTnijSnxkmt9pTHar9OpV+nVK7Tr5VI5FKoKgytm0uVw5HhomCYICwECYUHB0K5AOfbTZc9mAFhvVEITS67OX6rN4YpZRPceLqw1yxdzcLm7bgpnJoqkkoKBANR5YTXJd8nuD6Y7fX8DojjAYuQQgFhqL5wB8k94FlmDU6snzOyCWMfga4/qgu+dnmx9Dy6wRGLyE4OkI8rtKfHEfR4ijW8H3C8h2sdBIn49Cf6pMue5RaKartLLVulmonRbnlUuumKDaSFOoJCg2HQt0hmTFRDY1AJIYgSowEhWHycTTEisDIEIqKYZJeAs3WiFsKqhXD8TRkPUbSN0gm47S7OZYWB+zf3+PooT5XXdFlcWuFI4dmOX5kFcePb+SOu87w2NMP8sgT93HH3Tdw653Xctud13PfA7dx7323cOdd13PXvbfy0KP38OgTD/Ls80/w/Jef4elnHuHM2QNs2jLO3MoKMytLrFpbY3quzGAyzczKMtt2THLg8ALHTm5l/8ENXHVwM4cOb+f41Vdww40nue/e2zh39y3ccu527n7sce59+lnue+Z5zj36OOcefphb77uPG2+/mVvuuJGbbr6OM2ePcvqaQ5y4ej/HTuzl9OkjXHftSU6fOcGxq09x2b4DrFq/nWpvDZnyNJbfwcn0Ue0qMT1HUEwiSD6KVSQsOwhRdZiOC0cIhYOIMQEvo9ObKDA112TD4mq279lGIpVY3pSq4KRM8hWPWruIm01geybpQop8NUu+ksXL+phJA8VUCIsC4UgUMSbjprKIioZuJQnHZMKiTEw1Ua0EYVEhIuvENAshKjMihAksvy8EQ0OwJYRjBENRBCFKIBgiEAgSCEYYCYRYMRpmJDD0HI4uuw5Hg2GCgkA0IiHHVGQ5TjgsEQ7HCAoiIUFC0ROExOE2xHA0jijFkTQLyUwg6RaxuEEkrmImbeK2je27GCkH07VYuWaa3mSLs9ed5N57b+Gxh89x9rqj5Mo57KSFrKkoho7huZi+T2PQZ3phjmNnjnH62tPccNvNlDsdMrU6hV6Pcr/Pzqv2ceaWmzhw9UmuvvkGjlx/lr0nT7J+z+WMr9tCrjmOna0Rd7JIpjesyqsJgmKcSEwnEtOQNAtRMYlI+jLoihNWNKKqiajYiHGLiGojxpMIcoKQ4iBZBcJaETsziag3iCf7GO4YerJDIj1GIjOJlRmn1FjH+MwSW3ddybpNm5mam2FsoovjGFRrFdasWYXrJdBtjUqzgptzyTdztGdbVCfK5JoZnIJDqV+i2C9Qn26S6eRwqh7pdpFsp4iZc3FLGcycS6KUwq3XcWsd7EKbZKlH3M4St3x0wyCdTlKt5cikk1QqJVrtJv1ehztuvw1D15FiEqZhkEgMxfPJpIskKYiRKLOTYzxw/710el38dJJavUQu71Ap2NSqKdIpF1VVKZXL1Bt1xqZWMrd+Kys3bGd6fiMTq9aQzOTxMxlc16LRKFIouLQ7NRIJG0WJE41GiUYihCMhkkkHVYkjyzGi0SiaFsewDFRVRlElkmkPL5vFdl1sO4nnpyk32tTafQZTMwymJvDSLrqpY1oGhh5Hi0u4roFtqujxGGnfRVViKLEwjhZjfrrLN55/iLe+9xf8/M1v8sPvPseHr78wPF59gfOvvsDHb36ZT9/6Ir9++4tceOurXPjxd/jN+6/w+wvv8N/f/0c+fvNPuPDm1/jw1S/y4SvPf57Q+uilJ/jge4/xwT89xIWXn+T89x/j41ee5PxLT/DRq8/w0asv8Os3vsKFV7/Ep69/iQuvvcAnbz7P+Te+zKc/+jMu/PD/4JN3/5aP3/1bLrz7Hd5/+1u8//a3+ein3+X9n3yfD3/+Chd++UN+9+sP+Ld/ucD/+h//wu8+/jm//fCnvPfO2xw/fB3jgy102uvZtXQZ5997kwu/eI3/9qN/5OtffpANm2fZdcUWdlwxz813HOHb33qRhx64lVQ+j5ctkCpWafWnyFQb9OdW0p6c5Njp01x3w7XcdMsNnD59giOHD7BtaQv5nE+/U8fSFNKeTcJUGbQb9Fp1UskEuZSPGVdRxAi6EiNpamQ9h7STIJVMUMikcC46uC7Oxbk4F+c/xuxY357ZNt9i+7o22+abnyezdiz02L62ybb5FjvWd9i2rsXuDQMu2zLOrvV99myc4NCeebavH2PP5mmW1nXYtWWSy7bNsm2hx9LaDtvX9dm+fozdW2fYv2sNG+YabFzV4sDlC6yZarC4YYrtW2e45dYjHD2+k01bV1Nv1NDtBKoax0rYGAkLN+0xOzfJuk2rGUzUaY3lqTVdau00nekqa5ZWsXTlVrYdXGLjnnmm1jboTuSoNj3KdYd6O0WlkaRQTVBuuFQ7PhMzZeptn3prCLEayxXGZidJs5uk2RmCr2bXHT7WGSa9mt0k3X6KNetb9AbLdcW+S38sRW88M9y2OEgxNpljbDJHt+szOVmgN56j0/dpdR26A5/eYLiZsTdIMxhLMzldYHwyS6fn0e5nKJYcYlIYP2VTLLu4WYt8xcPxdYTwCjRdIJ03cdMGyZSBmZCIxgLElCCmEyNd0Ck3vOV0VoZ6O0Ozl8PyVEw3TjJj4KR1UkUb3VHwMialmkuxliCZVml2s2SKJoWKTTpvUGtnqPcKjM22mVjVo9Yq4Hgmjm9jOBZOysVwLERFZiQkIMU1pHicUFQkFBWJmwaSphOKSiimSViKDSX1po5mmmQLZURVx/I9vGIRzfWx/DSybeHlChQaLZLZArJpI+k6ES2O7qWIxodVKyEsIURlkqk0eiJBc3xAplpBtV0CsopfKGO6WZSER8xKEJRUJMsmW62ycdsm/HyKiCyhJywsz2E0EmEkHEHRTYLRGKNhESkeZ9XCamrtCqavY/pxdEdDMSSclEW5WcTNOWQrPvm6R20sQ3Myx/iqFn7ZRksqFOpZSp0C+WaWfLOAnjSwfItMNU1jqkZnZZNSr8SoEBp6wSIiwXCEkVCIiCRTrRVYuXqapO8jREVEWcFLZYiIMVw/ycTk5BBgxePolk5voo+d8hBEaZjmCseIiiqqYRMWJVTDICxGcVwHL+UREsKEwzFkWcVOeIixoXcrJAQRpShxUyWZtXFzNrZvEYqGuTQQIByTEGIxRkYCw9psKEhICBISRjEcjXqnRHO8Tn+mT61bpdQski5lyZTT5CoerW6OWjtFueqRyScoVJJUGj6VhkupnqTeSTM2UyNf9ShUhoL5VNHHcgw0M45sDJ1n2bJPrpwc1hOn6/Rn+3Rn2nTn+rSmurSnu9TH2uSbFSzXRokrhMPB5WTUJf/OfTUUx48SWAZagcCljAQuGQKq0RWMjlzy74BXJByg36lz4uRBdu3Zxeq16/D9DGbcJBqKEhEihMNhRkYuZXTFskx+5AuMjFy6LJBfwejoyB9BqhXLWxSHrzHcnPhZHXEZbo18Jqi/9I/k98PnQiN/BLuCKwgGVyApMpKsIGnDWmcyk8QvuWTKHv3JNq1+g3IzQ7HlU2tnqLR8Sq0kpWaSUsul1HAoNxOUWgnyVZdk2sF0k8NkjhAhEBZZEQixIhhgNBgiFBYIhILDFIShohgyVtLAThpopoTj6Xhpk8mpOmvW1th3+YATRyc4cOUYV+7tc/XRldx60y5uvfUQd997M8+/+ATPv/gEDz92D+fuuYl77r+N+x+6g/sfvJV77r+Vex+6k0cev4/Hn3qIZ7/0FF/+yrM898KjXHPtQdas7TC3usrChjpr5yvMri4xPVtmdlWVlfMtdl62wJZtc5w6u5+bbj/LLXfdxrmHHuCuhx/hviee5t4nn+PuJ57jzsee4o5HHufGc7dz0x03cebsKa67/jQ33Hg1Z689zOnTBzh15gCnTh/k6PG9nD5znGvOnuLkqRNsWtxJf2odlldFdxsoVhlJyyHF0wSjFqMhmYAwFI0HwzLBcJhoLITjatQaObqDCnv2bmHtxhl6kw0yRQ/TNYkpMaJSGD+XpNoq4GeTKIaIZMSwfQsnlUC342SKKQzHRFjeNCprGpqhI8c1hEiMVDbPSPAzx6KIEJUIClGEcJRAMMxoKEIoKg3F8eEIqq4TFIZ1xLAgDr8uFCEgRInEZAJCeCiSHw0yurzEIxgKE45IQ2AeiRCNicOUYzBKMBQlIqoIURlBVBAiCoruIMQ0opKGKBvEFJ1Y3CSi6EQVjZhu4uRStCZ6ZCoVtIRF3DYxXZt2v8nU7IADh/bw4IO3c+ut17J95xK2lyDhJXFSLn6+QLZWw0rnSOaLVAY9mpPjZOtN8o026WqduQ2bWLO0xKY9uzh5w3Xcct/dnLzxLHtPHGPzFfuZ2rhIcTCDlakQMzxEzSGqmIQlDSE2lN5HJW34WEwjLGnLcEsjLGuEpGEFP6KaROM2gqQTihkIShLZKqE4TVoTO9G8cWSzRzw5wMmvxC+uIVmYwUoNsPwuqeIkhdpKBpPzTK1ax8bNm2k0m+zes5Nbb7udfVce4dCRE1xz/bVMrpykNWjT7LXJlQsUq8Ofne07eMUMfiVLvl3Aq6bINHN41QxWPoWWTmIX0jiFNG45R75VxS5VcIp1ErkqTrpI3HLQzAS5XJqx8Q6FSg7TjjO7apKxiRYTYy1uvulGUqkMlUqZXDZFJpMiEolSjWG3JAAAIABJREFUKBSJiRIRQWB2epwH77ubg4cOYiZsKrUq+aJLpZwmn0/T7U1RqfWXvZJZ6s0OYyvXMrlqgf7ULOlsHl3XyBcytNtFSiWXdCaBaWrEoiJhIUIsJiFJEoIQRIxGkGUJNa6g6yZxXcU0dSzbws9m8At5/FwWy0lgJ5IkvQz9qTnWbdpKs9fDTtooqoxm6GhxBV2J4bkWzVoBQ1OQ5SiaIqEpIllXZ2Gmw3MP38qb//c3+dXb3+GDt/+Mn730DO+/8hTvv/osH73+Ih++9mU++eHXuPD685x/4yt89KPv8MnPf8C/XniLX//4W7z//ac5/4On+PD7z3D+1Rf41Q+e5IPlBNcH33+CCy8/xQffe4Tz33uID/7pAc7/4FE++P7jXHjlaX7z5pf45PWv8PHrX+HjN77KhTe+ykevv8j7r36R82/9CR//+Fv89md/x0fv/A3vv/3XfPDjv+ejn32PX/7kB/zyvbf45KP3+N1vP+D3//wR/+///B3/+3/+jn/79Bf8+v2f8O5br3PrjfeweuUe+v1FNqzbwY9e+z6f/uoNPn3/df7qz55icWmePZcvsWnnSvYd38LpG69kcfcG0uUK6UKFTLlNfTBLfWya9sws7alJrr72NHfddSv/+S++yp9+/XluvfEa9uzexni/ST7jYusqshQlLkco51LMr54l43kkLQtDlbF1FU0WSXlJ2vUqWc8llUxQzF4EXBfn4lyci/MfZhZXNmaWVtdYXFVnx3yb7WvrLK1qsH1tk53zTXasbbJ9bZNdC212L3SWH++wtKrJ3q1THNy1lsW1bXZvGmNxocuepSl2buxz+dYpdm+aYPemCXZsGGPruh47N0+xaXWLTWvarJ9rsmW+yw2nd3L/g1dz27kj7N67kTXzM3iZJJZtocRVDNsiJstoehwv7VNuFqm0c1QaKSZnmxRrLvVunt5MgzXb1rDt4BKrt44xt77DxMoGrV6ORidNtZUkXzEo1xwqzWGaq9J2aXZ96m33c0dXs+PS6adodpxlZ5dLqzf82O75NJbhV7vvf/5cp+8vb1pM05/IsHpdi/HpPBPTBWZXlhmfztMfz9MdpOmPuwzG08vS+tTQzzWeHgKxiTQzcyXGJrJ0elksWyIqCrieQa2Zpt3LUGv6VBoe03MNFjaNs3pdn5XrxuhOVpldO061leeyfZtY3DHLwuYJ2mMVcqUUhq2iGhIRKYSRkMiVE3g5g0Ldxc3oeGmDVM7Ez+jU2ilqbY9cxabS8Ej6carNody72swyMdtibnWPsakmCc9EMzUUQ8NIWiiGQkQWCUWjBMJRBFEiEA4TlkRU0yCmxQlEI8iGhpFMIBkaMUUnbjoYyRSCrCLbCeKuh5b0EA0dWbfQEx4xzcDN5bE8l4isonk+VjqLIMdxU3kk1SAkimiWRaqYx0x5jIoyAUkhEjdIl2vErASSnUBQNWQrge669CZ7rF0/y2C6h57QSKb94WbCaBhRVREVdfkGPkw6n6HRrZMquRheHMu38PMp4gmVSrdEuVOk2M5S6eXJ1F2yTQcnqzO+qoOdsojIUbSkgWRohKQoK4QggigSEIPkmjmm1o/RnKoSjkUYCQ03jK0QBPKVCsFoFDOhMzE9oFKvEFMlQmKEsBhDUiUqjTJrFhaIGzbhaARJkVD0OIppEIqKRCWJUSFKTIojRGKEIyJRWcZK2Fh2AjWuIYSixGIKpmmQTqVRVRlRDKPERXRbJZnW8QsmfsHG8jQUQyYciyyDzdDQIxUYRZIkwuEw6VyK1nib9mSH9lSH5qBNqVkiU8ng5jz8fJJqM02zk6VcT5IveZRrGfJlh0rdp1ixyRWHv7eNXoZ8xSVfcslVUsPFBqaBYetolkrCt8iWh2CmOcgztmqMsVVTDFaO053r053p05nu0Zzo4BZSKLpMKBxg5N8J3C9ldGSU0ZFLCYaGYvnAcoVw6N8apqcCy4mrz4+RSxHDAVbNDjh8eB/bd2xj/foNZDNFkqaDGIoSCYvLgOuS5WP5mqMjy8L4ZUgVuITgsjw++JmPaxlwfb5t8fMk1zDBNXRyXcLIyBeWgdgXCK645HMoFgoOrxsSAogxCVlV0GyNfDlFppIkX3Eo1FJUW2UKjRT5uk+pOfSiVVrD9Fa55VFpJ6m0kpSbDsW6h59NYroGgfDQWydEpGHFN/hZUmfosBHCEaKiiKpryHEZVZPQTQU7uZzm8gxanQKTk2mu3D/g5PEpzpyc5czJOa67Zj133XWQO++6hvseupMnnn2EL3/tWZ569iEefOgcDz1yjocevYsHH76TBx6+k3P33sJ9D97JQ4/dy5NPPcSTTz/I/Q/dyZUHdnDZvvXs2jXJ7stmmFpZYmKmSr2VZnyqwvSqPrv2LXHyuuPc+fCD3Pno45x79EnufPQZ7nr8ee56/DnOPfIUN99zD2dvvYUz113Ntdef4NprT3D27BGuOXuIs9ce48zZY5w8fYjTZ45w7OReTlx9kFNnTrJt127GpufJVgaYbhkjWUVNFIkoLqGIiRDVl11mIYRIEDUeo9rMseeKzWzaOsfSrgXGJptkCymicoTR0AiCKJBwDUqVLKVqnoRnEVOiSFoMJ22RTCewPB0zaRA3dQzHQlIV5Hgc1bBwUhna/Q6qbiAIwxTXSPAPSyniuo0QEXGSHpGIxEhAIChECQoiwUCEkBAmJCzXU0NRwpHlGuLyEQhHCQh/SHdFRGnZByciSTKKog6r1qEoISFGQBAJRWVEVScqa4iyjqiYiIpBVDaIm0lEWUfWbDQ7iWwYSJqJmrAwXI+EnyJdyGF5CXLVHNt2b2LdwgxPPvMAO3cvUm9UkLU4CT+J5Tr42TRuLoeZzpLIFXGLNfKtHqlanWyjTXtqhk27d3Pl1SfZe/Io+44d5sSN13HyphvYfeQwc4vbKfSmcMstJNtHijuEYzr/H3vv+SVZYVj7frsS092Vzzl1cj6Vc+zqnONkJgdmhjwMTA6MyHFgBAIBIglQsiRn3/scri3byOQZgriWbQWYiIQsJCRZvs/3vU+/96Ea5PcveM1e66yu6j5dVatrrVpdu/b+bUGxiEnq0kCKRlRQiEt6N4kmqIRFmWhSIyKpJE2PqGIRlU0ikkEkaRORXQQjj2jXMDJjOPlZrNw8VnYWMzWFX1wkVV6Om5/Dyk4i2y3MoEX/8DyOVyKdKZPKFukfHGXjll0c+dxt7Nl3mPnVm9iyczdX37CPa/buZdOVO8jXyui2hek6qJaJ5lokNQ0r8PELGZx8gFNIYWRdRNtCdCzUtI+e8UlVc2TKAZX+OrX+NtVOh2KlgW7qpHMZHNei3qxQqBYxPYvBkX7qrTyd/hJbt21gZHQUTVNptxqsXLmKeFxAVXUSCQFREEinHNavWeBLjz+C5VhkchkKpQypdIpcrkKtNUGzM0uzM4GsqDSaLWrtDvV2hyCTwnYsCvk09XqefN4iCEyCwEUUBKLhCJFIjFgsQTyeQBAT6LpMLpsilfLxfRfHNTEsHdv3sXwP3TJRNAXDstAtFy+Vo1irMzw2gappyHISRU2iaQpJKYGtyZhqEkUSsAwNOZkg7VnkPY2VUy2eeehWfu/p+/n+q3/KD1//Ju+/8RzvvfYkZ954irNvPMsHb3+V86e/woXTL3DhzW/w4Q+/wy8ufo+fn32DD3/w57z3D1/kzMuPc+HVZzn/6jOcf/UpLrzxFGdf+RLnX3+Ssy8/wflXnuDsy1/k7Hcf4uxLX+Dcy492+Vunv8zF01/m/OvPcf6N5zh36gUuvvU1Lrz1Fc6dfo7zb3+dM2/+AWfe+n3OvvM/OPPu3/GT99/m/I/e5P0fvsOHH7zPRz87y88/+BG/+egi/89/fMz/+feP+NXPfsyFH7/LD959ixP3PMzqlVfTbq9mYXYj3zv9Gud/+Ab/9PZ3eOyRu1i5ep7rbriKq3Zfwfbr1nLl3o0sbpijMzZGtdWh1OjQHpun2D9CZXCYzuQEO6/dxaOPPsC7b73I9079DV977hFuO36AzetWkfFtDE1BFhNoSYFSNmB6YhRVEikXilRLJQxFRkkmMHSVRrVC4FgErslgq0YpF1wyuC7pki7pkv4raPNCY3LTYpONC222rhhiy4oOG+aabF3eZuvyFpvmG2yYr7Pr8hE2zTe4fKrE5oV+1s02WL/QZPvaMTatGmTb5WNsXD3EFRsn2Lp2hC2rhrly4zQbFztsWOywZr7NzvUzrJyqs2H5AGvnWly3a4EHT+zmvhM3cOP+rYxNtBkabjI9O0r/QB3X+8TksjEdB1mVsXyHXCVHrVWi1syTKVqUGwGV/gyN4RLTayYYmK4yvtBgccM44/NNJhdaDI4XaA4E1Fo+xbpNpelQaftUW92qYtfc8hkYytAZytDq9xgYzlFvOTT6XdqDKTrDGZodn9agT6vj0B7oAuRbAz6Do1mGxnK0B31WXj7I1ivnGZsqMDiSYXSiwNDIEqtrxGN0Is3IaNfkGh7N0T+YYnAky+BImqHRNEMjGQZHsjRaAYqcIJEIk8tbjIyVqbc8mgM++ZKFGchkywFu2kS3FZyUjekZTMwMsW7TInOrZ6i06yQkCUGSUAwJzZIwXIlCxSVTtAgKOsWqh5c2CDIG9f4cuaJFqWaQr2jU2z7Zgk6jnSJftslXXYZGi4yMV1lYOcbU3AiFchrFkLpLe6qIYioopkI8KSDI3VqiqMjEJQHFUpGMJD2xCH3xOHFNQVJ1JM0kHE8STkiEE0mSho3mBZTabWTDRlRNQnGRqJhEMg2sdBa3UET1POKKhqgYyLpNbzSObrtYQYDi2oQlmaTlIKoGqu1R7bSRPY+k46H5AWEpSaFWYnHVNGs3riJTTCMoSRTLIpRIEJdlIoluGqEnHCMuxLl+7/X4JR/Nl9FcmaAY4OVsKgMFygMF2hM1yp0cSStBoRmg+EmslE4sGaent7t6GBGS9EbjLAtHCMXjLAv3EU8KVIcqjMwPEJNi9EW7a46XhaOE4nFigkhCiHPVtVuZmB7E9AwiiRiqaREVE3jZgPbQEF46g26ZyIpKUlNRzW49MRqPoRomrc4AbpBGEJPERZFQOEo4kuiuSPZ1OSjNWpnBdo21yydZvXqWbN7FSWukCybZsoWX7XLGvGwX8u54LqFwiN5QD5FQiFg8hqJJTMxP0hxqMzg5Qn2wSaVdodpfxc/7+HmffDWgPVig0vBJ5Q38tEmlnqFU86jUfcp1j1LN+XRVMV92SBdc/KyPrGsouopuKhieQr6apdBI0+jkaI1UGFuY+NTgGpgeYmBqkM7UANVOHTOwUXSFcKSX3r7LEOKRbuWw53dJqkg41IXN9332U1Oqr+93y4W9Pb8zuPp6PosUD7N8fpw9N17Dli0bWb16DZlUgWKmQCISIx6N0tu7bIn31bOU2urWB7tGV9dU6+n9b0uVxKXvLSWzej9dU1yqJ/YsGVqfml7/KeHV85luvbKna26F+3q66bPezxKJRRGSEoqhki545GoBxZpHrupQqKQoNtNkqz7ZqkepFlBupig1fQp1h1LTo9LyKbd8CmWXQimLn/PQHI2+aJevFBVEInGxy1/qixAOhwlHw8SFGKouo+oKSUXATzlk8wGOb+ClbNI5h0Yzxbr1A2zd1mL3tYPsvWGYY4dnue3Wzdx7/0G+8MX7eOKph/ny80/w3AtP8vSzj3DPfcd54OStPPD5uzn5yL08/PhJHnnsQb7w2EkefvRBHv7iA3z+0Qe494E7ueO+4+y48nKWrx5hbuUQU/MDjM8NsW7LavYdO8rezx1i9+F93PLASY6fOMk9X3icex95krsffpw7HniQ43d0wfGHjx3g6M37OHzkRg4f3sORozdx+MhuDh66gf2Hr2ffgWvYd+garr1hE9t3Xs7I2ADVVhPLz5IuVDDcHJGERZBrIigukbiKmJSxPZ2p+WHWbV5gy441jM/2MzLVIFWwiSVjRBMxekN99EX7UC2ZfDVNthggySJ90QihaATZkPGzDnag4+Uc3LSNZptIioKbSlEol6g2ayQ1g4QkE4pGsN2AhCATiSboC8foXRre6AvF6A1FunXBcIJQOEpCkAiFo4SWIPHdWmqEnt4oMUHuwuMTEr2RLn8xFFlaT4zE6QtHSSREYvEuGD8UjROOSUQTMrF4kmhcIibKGE5AUrMQZANJs4gnVeJJDVEzkVQTSbVI6lZ3iVnSkHUbxXRI5wtkCgVs36PaKrP/8PXMLZ9ibGII3VRRdB3N1NEsg4SSRHVcMrU6dr6EFmRxcmXaE9MMzc6x4cqd7LxxD9cd3MfBO27h+mMH2LVvD5uvvZa5DZsZWbGOVHMIwUojmh4J1SQmqoQTSneddKmK2E1yKd2lREHtLicqJrIbkHRSiFZATHWIqQ5RxSOuZ5HsOrI3QEyrE9NbxPUOqj+OlZ3BTE1hZ6bwi/OYmUn84iROpoPhlZA1F0nSMA2PTK7E2NQc67ZfyeKmzVy7fx833nyM+cs3sXLDFazevIVUpURQzlMdqNMZHyJVyZIqZ0gXcuiuje45RCWRSFIkoSmEpSRxXSfpWJiBRameYmikQqNdoljJkMpnaA0MkCvmSWcDxibH8bMp3LSHm/YoVMtUakVqjQK7rtzGuvVrsGybYqHYhc5HIt1UXyxOLBrFNhR2bl/Pow+fIJPLkC/mKJRymI5PvjzA+OwGJuc30z++HNtPoRsmI2MjpDMp+jtNGo0q6cCiUnIpl1Moqkg8HiUe7aZpY7E48XgCOSmSzXjUagWyWZ/At0kFDrlCBi+Twkun8XwPTVNwPAcnSJEulAnSGYqVIrZjIcsiiiYjJeOUi2lcx8TQZDRJJCkKJMU4uhynnrfYsW6SJ08e5S+/9Riv/OWX+ZfXvsn7r3+FM689w5k3nuHsqS9z8e2v8sE7X+fsm1/hh688w9nv/Qkf/OBlfnH+FBfe/RN+9N1HufDKo1x47RkuvP4s515+spvcevVJLpx6lrOvP83FU89y/tUvcfblbqLr7EuP8d6LD/PePzzEhdef5OLp57hw6nnOvf4cZ9/4CudOfYULb77Aj199mvdee5Yfn/o93jv9TS58/ztc/MHrnPnB23xw7gd8/NEH/Nuvfsq//eoDfv3z83z0k/f4zcc/5d9/8zN+dvb7nPuXt/neqVd57OGnWZjbSru1koH+Rb77t3/Dxffe4Y1/+Ev2H7ie1RtWcdO+67nxxt1s2rKcq66/nPVbl3P17t3MLa5gan4FzZEZUtU2qWqNfKPOviMHePLJR3j79b/mh//r7/irP3uBk/cepZi26bSbaIqILEZRpQSGIi3VD9MYqkzKs9GSEqoioqkS7XoF39GplrJUSzlyae+SwXVJl3RJl/RfQZtXtie3rR5g8/IOO9aOs2V5h41zTbYt9rNleT/rZ+tsXOhWFretGmT9bJ2tywdYP9dizXyLTSsGWb+8n3WL/WxYPsimNSNsWj3E5pVDrJtvs2a63j1nscOqyRprZ5psXD3M1tVD3HJ0M/fffxX3P3AjK9dM0Oqvo+kyrmdTLKaZmhwgl0+haCqiLCPIIklNJ5FMYrouXuDiZR2K1YB03qLWTtMaKVIfyjE822Rh/SRjy/tZ3DDB+EKTznie9lCa9mCKStOm0vKotXyqDYtG26Pe79FeWkxsdjxa/V0IfaO/e/QPpRmZKNEaSNEecOkMBiwsdmgPdJNYIxN5OkPdRNbi2g47r13F8tWDzM43GBpJMTyaZnwizcxMjrGxNCMTWToDadoDAYPDmaUUWMDQSIbh0RydoRSViockRRESfeSLFu3BNP2DAbWGT7mRxnQ1FENBEBNIkoAoxXB8jVIjj+qaJFQFx08TSwjIhoxqy3hZi1TBwvZkchWXXNEllbOo1FOUGwF+VqfWcijWjO6iZL9Ls+NRa3oUKy6tToZGO01rsMDgRJv+kSYDo03y1QxJXSEixImKMRRTJSYmiCYSiKqCatrIpkFCSaDaBglFpi+eIC7JJA2DiJAkIohEBIlwXEBUDSKSTDiRJCapxJMqMUklFBeRTJ1Ss4mR8tBdn6ioLBlhBlEhSSpXQDJMEqpOTFaotjrYQZpyu4loWkiOh+L7yLZL0jZxsymm5scZmxpgZGoEzbEJJeLEkkk0x0B3LGKiTCQucv2+G8m3ivglm1TZpTnWIig51AYKuAWTTM0lU3MwgiRe0UT1NQRFIKHILAuF6AlH8bNFeqPCUhWoW0FcFgphpiwqAxWMwOyu1EXjSxXJKDFRQZYVxsbbrF2/QKGSQ7PMrsElCAhSgtHxYTKFXHd8IJkkJsQRJIG4JKEZCvVmiyCbQ0iqXUMrHGJZX4ievhChUJhINIqUFHFdk3Ipw7YNi0xODZIqOKSKJtmyTbpkEhQM0gWbsekhkrpMJNF9nqPxOLKqYLomftajMlCjPdpPa6Sf5kiLQq1AuVUmU87gZW1KjS5UvlT1SOcs/JRJtZWm2kxRrge0B0pMzvZTbWXIFB1Sebtbv1JldMvqfjUV7LRBtVOi2AhoDubpTLQZnB5haGaMoZlRRudHGZodpjPZT7aSR7VNJDlJNBKmt+ezXaB832VLCahlhPt6CPeFiEbDS9yry35XC/z0+mWfXu7r/SxiPMyqFXNcf8PV7NqxnQ0bNmJoNq7uICUEivk80UhoKTHWrTj2fsLgWjK0usuNn/1d3XApLfbJ+Z+sOX5ybs8nj6vnM58aXL+rL162VFPs3kZP72X09H2GvnAPcaH7PDkpCy9vExQs0mWbYs2n2MxQbGQoNroprkLDp9gIKDY9cjWHUsun2HBJZS02bd9EkEvhZGziskAolsBPpYgIIqG4SF84RiQaxQtcdEtFsxR0S0XRJCxHJ1dMEeQc0jmPIOOQydvUmylWrW6ydXObq3e1OXpwis8dXcVtt+3i0cfu4cmnH+bLL3yJLz3zGF966gucfOQeHnn8BA8+dA/3P3QPd524gwcePsGJhx/g/s8/wH0n7+OeB+/h9ntuY9/RvWzZtZm5lXNs2LGRGw/v46qbdnPg1tu48/Nf5Midd/K5E/dz18Nf4M6TD3Hngw9yy91387nbb+fY8aMcPrqPQ4dv5ODh3Ry9+SYOH7mJI4f3cejwTRw4dA0Hj1zLjfuu4Po9W9i2czVr108yv3KCSqtNuT1Asd6Pn8kSTiTpCYksCyeICgL5SpENW1ez67pNbLxiLSNTHYKsiRUkyRQ94lKMaCKCrCZQDXGpJuwQk2JE4lFCkRCqqeKkHDRbwUkbpPMeuqfiZz1M16FSr7J6/WqGx0cRVYVQJNplYEXjRJdWC3v6Il2OViTRPcJxwtE44UicUF+MvlAcQVTp6QsjygrLQt2UaU9vmN5wt6a6LBSmL5YgGhcQkxqxuEA4kiAaEwlF48SF7tJrNC4RiomE4xJCUichaSi6RVLtmliiaiJpFkndJqlbSJpJQtaRVAtRtYjLGoJsklRtdCcgyBVQdRMhmSQuSlieTaVewE97OGmbQq1AUtNwUi5OLk1QLuCVq/jlJla+SHVoiMkVK7h2/36u3ruXA7fezJG7bmX30f3sufkQW/dcz8LmLYwsX0t9fAGn2I9oZYjLS8yspEYoIS8ZXArxpIHt55ZqigohQSMumcQVC83PIdlpYnpAwkgT0wKiakBMLyA5/ZjpKWR3lKjcIKG3kZ1hVG8M3R9HdYZxMxO4uQnc7BBWup9GZ4ZMoYGsGAiiguOkKJRrpPJlxhbmKPY3GVmcZmzlIuXOIJaXZWB8knKnTXN8iNb4ILXhNtWhJvXhFqlKATPto/o+0aRMRJIIixJhKUmfKKDoCpVahmY7T6u/TJCxyRdTWL7D6OQkfiaH5bqk8wXswCddyBBkM3iZNLV2lVw5y8q1q7li505M02TTxo3YloVhGMRiURLxBPFYjHq5wKa1y3nqiYdothtkcllcPyBXbDE2u4nZlTtojixSaA5h+SkUTcF2LIaHB/E8E8vSqFVy+J6GoSeJx6NEImGi4QjRcATLMkmnPOq1Eu12DdvW0PQkxVKWbD7dfczZDF7gYxgahVKRWrOJblrolkWQCrAsA02XMSwFTU+iyALtZpl6tYoiSSQTcVQpjqnEGWlnuHrzJN989i5e/evn+N6LL/CD177Ge298hfdefZZzp17gwttf48I73+DcW1/l4lvf4P3TX+P9t/6Af3njjznz1p9y9vQ3OfPSF/nnv7yty9Z67cuce/VZLrz6LO//wxc5/9rTnHv92W7V8JUnOffqM5x97WnOvPw4Z155nLOvPMKPX3yAMy8/ysXTz/PBm92K4rlTX+WDt7/BhdPPc/Htr3UTXf/43zn//b/i7D9+l49/+iN+8bNz/PoXH/DrX/yEf//Nv/Ifv/0Z//HbX/DRh+/z61/+lP/9m5/z0Qc/4uw/v80Pv/89nn/ma+zdcxurV13LysVtnH75Zc6//33+6i/+hJ07t7B2w2pOnriLG66+kl2b1/ClL97BkUNXc+WVO9l2xU4GRicoNgbINQepDg7jFvJMLS5w74l7+M5f/yE/+se/46XvfIvHHryFwWYB1zZQpQSaKqJK3bVEx1Bo1CsUcwFXbN2ErSvYpkrGd2hUiriOTrNaIpsOSF8yuC7pki7pkv5raPPK9uSWlf1csWakC5Jf7GfTQou1kxV2XD7O+vk6m5d3uHrzNNvXjndB88sH2LJqmDVzLdbNt1k722D9Qj+rphusXWizZe0IOzbOsGH5IGum61w+22LDYofVk1W2rBpm56Zpbtw1z4MnruGue67g2C1XMzU3iqJJSLKIIMZR5CSddo183qdey2FYMpZjYzg+cUlBMx28IIOs6wS5gGzRZ2SiQXuoQGuoyNBUk6GpFgPjNWbWjLO4cZrlmyZYWNNh5dohdly9isHRCoPDRcp1i3rbo9K0qbXdT1lcnaFMl7u1xONqdbrw+ZHJEsPjRfqH0nSGcrQHM/Qzhsb1AAAgAElEQVQPpWgPBbQHPTrDKQbHsoxMFNh17Rp2XbuG8ekqw2NpxiZSjE5kGBwOGBjJMDCYo7+TY2A4T7uToj0Y0O4E3eriUIqR0SLlsks65SJKISo1l/6hLI2mT7WWQlFEGo0qlqWjaSK5JaMqWwwICgFuLoXp+eiOg6QpJGQBQUkQ5D2qzSKGr2F5Gumc0a2E1bylwyJbNml1UlTqNgPDaQpFg0YrTSavUW96dEZLZMoB2XKa9kiLiYVRWiP9ePkAUZVIJCVkXcEOPHTXQdRUdMcmkUygGDJJQ0HS1C50PpZAMS00x0YyNGKShGJaJJIKkqKS1C3iskI8qRCKC0iaSqaYx8ulsAIfw0shqgaiqhOT5K4ZJqvEVR1Js1BMp7u0aFponofkOMiei5XN4peLmKkMtU6Tq3ZvY/WGlZSbFRJJCScdoAYGqqUTS8okZA0rlUb1LNyCQ6rq4hYcFDuJl7XwCzaZqouTVbGzMnZOxS+miMtJQvEEPeEwl/WFWRaKsyzcTUn0RqL0RKL09vURikUJSilSlRyCkiQqKvREooRiMRTdJBZPICYTrLp8kdZgE0FOEpdELM9DlCXa/XVKtSKm12XXpfMB7YEWQS7F4HA/hUoVcWmhLByJkRAFeiMRwtEIQjKBZigouopqybiBybp1y6k1iqTLHrVOjmLVJVe2yVYCgrxDpZ5DMWWiokAiKSOpOpbn4qYd8rUcpf4qpf4qlcE65U6FoJTGz/td9lbRJV92yZc80jkX21NwPJVi1aE9WKDWTDO/fIyxqRa5ooufNfEyNrZnIWsyTuChOzqmr+PnbaqdApV2muZAgaHpAYamhxmZnWB4fozRhXEGZ4doj7dwMwGSIiOIiSWjaAnEHupZqvQtI9SzjFBvL6He3qW01lIyasmQ6lm2rGsk9X2SrPoMkhBm46bLueGG3VyzayerVq1GTuqI8SSJqIChWYRCfSxbtmSKfWJO9X2Wnt7P0NPzmf+U0lpGqHfZpymurnn1GUJ9S+D5vk+qkUuLib2foafnvy0ZXZ+lL3TZf/rdy/5/hlpfXzcpJkoSqqVj+AZ2SsXLGxRqHpmSQ74WdFN0rRTFhk+u2uVwlVs+5ZZLtT9FtuBy7Q1XkytnSeUDDN8gHI+haBqSpiGqGqKiolsabuASkxIISgLVUnB9E92ScXwd09XQLZlcKU2mGJDJeYyN15ibK7DrigFuumGc/TfNcOvnNnHPvft56At38/iTD/PE04/x+Jce4aFHT/LAw/dz78m7OXbbMfYfPcDew/s5fPwYR289zsGbj3Dd3hvYdd2V7D5wI/uPH+PIXXdz/MRJjt37IEfvfoDbTj7G0bvu4/g993L7yc9z7M67OH77LRy/5SjHbj7EsZsPcfjIfg4fuokjx27iwOHrOXDoOq6/4QqOHr2RQ0d2s//ALq67YTPbdl7Omg2LzK6cZmb5JENT0xSb4zjZOrqTIRSJEYouwdVlgXWb13DNniuZWzVFvpIhKsUJx0LdSnCgE473klRFCpU0mYKDn7FJ6hKJZIx4Mo5qyHhpCy9jkyq4tAYbtIdbNDs1RqaHWb52JabvU6rVyZYKxEWRcKxbhYwJSULRBOFIAlkx/pOpJRCJJghHu1ysUDiGJKn09kYJRwR6Q1GW9YW7a7OhCMt6u8zAZeHop69pMVEhJiokBJm4KBMX5G79UNKJiTJxSSUiJBEVg6RmkUjqxCQFUTHQ3YCkaSPpJrLlIJsuSc0mLnWri0LSRDFNdMdBSKr42RyCrFEoVRkZHUWUFYJ8mnKzQK6UptjM4xfT+IU8hXaD8tAgQa2GV6rQGp9k+cZ1XHnTHnbt2c0t993NkTtv5eBtx7jxc4e44qbrWb1jO+Or11EfnyVTG0K0M8Rkl5hsEU7o3YSWoBKVDBKyRVTSiQgqkSUGVyxpkFAdorJJQveR3RxxPSCmp4nqWSJanrhVQw3G0f1pJHsMyRpGMgZR3DGM1CSyO4wZjGKlxrD8Dna6Ta1/imJtFC9dIZVr0hiYoDkwysD4FP3j43i5HHY6IFPJojgmqusjmyZWkCLfqNM/MUZrfJT2xAiVwRalThMrlyLpuoi2jWBZ3cSzZyJ7JklHx0w5VGtF0lmPIBNguh7pfBrTMZF0rTsUIyTxUjlM16NQLaEYOrpj46Q90oU0QTagVK0xMzvP7PQ0x44dwvccErEYiUQcURRJxGLIksD1V+/k1s8dYv36DYyOTlEodZiY3czo9EaGp9ZQqHUw/BSyapDOBmhKkiDwWVyYIfAd5KRANBomHgsjJ0WSSREhEUeVJSrFLK16mYFOm0Ihh6rK+CmXcqNCqV4jlcvjBgGmbVGslCjV62QKRUzbJJkUsW0D01RxPQPX09F1CUVOYDsGSVFEEURsJU7WjLMwmue+41fw1OcP8L2X/5Afn/p9vv/dL/HeG8/z/hvPcWbpOPvm1zj3zjc59/bvcfGdP+D9t/6Yf379j/jn177N2VNf471/+CJnX7yf975zNxdff4ozr3yZ86e+ysVTX+HCG89y5qXHOf/aM7z/ylOcefVpzr7yDOdee4YzLz/BmVe+yPsvfYFzrzzKudee4MLp5zj/xvOce+NZPnjrK1w8/QIXTr/AuTe/yvl3vsX5f/xzzvzTS/z6p+/x21/+lN98/BN+8a/n+NXPL/Kbjz/k33/9If/vf/yajz+6yM9/eob/+O0v+dW/nuPij97lzL+8y4vf+XsO7rudTRtuZN3qK3j39GneeetN7r//QXZcsZUvPHSCN1/9e/ZdfyV3HtvHn337af78j5/h+NGb2Lx1CwMjE+TrHQrNQWrDo2RqDcrtNjuvuYpnv/wo777115x+5f/iq09/npVzY+TSPoYiIQpRZCGGJgusWjFHPuORS3sMDvRj6xqyGMdQJMZHBimXsuTSPp1mHc+xLhlcl3RJl3RJ/xW0fqYxuX6uybrZOhsWGqybb7J+vsXl0zWu2jTN5sV+Ni60uHLjJFvXjrH18nE2rRhk43w/m1eNsHa2ybr5JuvmW2xYMcD6hRbrFtpsWT3GxpUjXD7XZuPiEGtnWmxeMcDWNaPs3DTOzfvXcN99V3HvA9dz4Mg11NtVUmkX27ZICFFcx+ryDGQRyxTJ5Tz8VIBh2GimydjkLIpmIesmbjqFnbZJFwNylRT1/jydkSr9wxUanTzD023mL59m1bZFVmyeYW7NIFPL28yvmWTT9hU0OimaAxlKzW51sdq0qLccmv3prrE14NNou7QHUjQ7frdSOFpkcfUQU7MtxqdrDI7maQ8GNDvOp1yugeE0Q6M5VqwbZcuO5cwuNhmbyDMw0k1t2Y6IZcs4robrKdiuTDqnUyi5NPrzNFopOoMFOu0cjqMgJGKIYphaI00QdD9pFMU4qirgBxrFitM1ygYLdEZquFmboJgiXczhpH2SuoqgiIhqkqShYPgGuquTynukcw6VZpZUwaRYcUnn9W56oKBTLNs0+1Okshq1pku7EzAyXqY5WMDwFOzAolAv0hxuMzg5xOjsKPWBGrpjLjF3ukuLkq5gOAa2ZzAzO4lm6RiOQ1JViAgifiaFFXhYKR/FNlFtk2whT75cQFQ0rCAgaVqojkvS1LufDBczFKpl/FwW1bbxMhn8XBbddYmIScSlFFdYUrCCDF6xiJPLEZTLpGoVUrUaxU6TdKWCoOlU+2us3biSmeVTuGmXpKFjpB0iCYG+aKILfY+L9EYFJCOJV7TJVdO4aRvd0dB9Ha/okm+kMNMSTk5FTxkolobhOMTFJMtCYZaFIlz2yepcOEpvOEIkFmdZb5iYIODl0miOiagZ9Eaj9EUjTExPoukatufipzzq7Qp20K0I6raJ6Ri0O3XWbljJ7OIUE7NjzCxOkcqncVIe2UKeINNNb4UiUULhKIIoISRFZFXEzViksh5BNsDPOlTqedrDLeqdKs3BMoOjVRaXj9LqFMhVAtIFGyetY3gWCVlBkBU0w0R3LPysR63ToD7cptypUeqvUmgVCUppUoWASj1PuZYiX3ZxArNryKUMimWXRjtFvZ2h3sowOtmiVAvIFR0yBYcg7+GkXLKlAoZroNsKfs6l2MxSbmepdTK0h2oMz44wOj/OyNwYEytnGFmYoDM1QH24jhm4mI5NIhFfMoY+S6jvMiKhXuRkAlPXCPUuI9zXR29PTzcltZTS6kLfewmHQr+rJ/Z2lw5dW2fbFVu4YscOdl9zNRvWb0ASVXTFRIiICHGRvt4elvX8t09v71PTrK8Lmv8EZN/bu4xQTw99PZ/93fEpML6HUKj306riJxD6ZT2f+dSs6116TN265ScJsO7Pe3ovo7fvMuJxAVnRUAwdJ+2QqTgUGh5+3iRTcsmXHcrNgEo7RbU/Q7kdUGkFFOoexaZPoeZTrmeYmBuh0alhpSxMr1uHjctJRFnFcFxERSYSTxCJC6i2gaTK6JaKG5ikMjaKLiKrEn7GxfJtDEsjkzOZmamycX2LK3cMsPvaEfbvneOWW6/kxMnb+Pwj93HyCyc4cfI+7jlxN3fcewd7Du5j867tbNqxhR3X7mTPwb3sObifPYcOsP9zt3D8nvu546FHuPvRx7nlgUc4fO/nueXBR7n1gUe448GHueOBB9h/7DC799/EgaMHOXxkH0eP7uPozfs5evONHDiwm717r+XIsZs4eHgP+w9eyd4D27lp706uvnYzm7evY92mFaxct5pVGzcws3IlmXKNeNIinDDoiwiEIhHEpEAmF1CtF0kXPIrVAkIy2U1x9vayrK8Xy9VxUxa6p+GkbCzPQjUlmv0VFEPGcA1ELYkdmBi+RrlZot6ps3XXFqaXzzIyNc7Uwiz5RpVCtUpEEInGRKJCkmhcJCF0K4SG6SEmNfoiXQZW18zqMra6sPgooVAY27aJxQWWLQuxLBRdWkaM0BOKda9H4vRFl14bIwlExUTSHKKCTDguEhMVJMUkLqoIioGk6MiaieVnkNRuFTGe1JANC0nTSNoWsmOhuHb3NVzREZI6UVFGNQxUVWNmboIrr9tJuV6hWK2SKZRRTQfF0vDyLo3hJvlWhi1XriNVzZCpl0hVG9RGxygNDjG6OM/0qlXsP36MW0/czS3338ORO2/jjgfv5cidx7ly7/VsvPYqJi5fT2V8hsLABIpbQFAdopJOTNQJiwohUe9C4yWju4wo6UTErsEVkhRiqolk+AiaQzhpEk46JPQUcS0goqZIWBXM3CR6dgY1mEG2J9CCSWRvDNWbQPUmMFOTWJlJUoVJssUJitVRhieXU6wPozs5dCugNbzI5IqtTC7fyPDsIq3xMVKVEplKhXQli6ioxCUZSdNwc1lKnQat8WHaE2NUBgfwSkX0VBrBtEi63Q+BJMdGdEySvkFxoEq6kkN1dJavXU06X8LN5BFkDd1xUW2HqKySkA3ikoIg62iWjZNKobkuimVg+h5myqdcq5EplKhUm4yOjHH77bczNNQhGgl3lws1HUkUEMU483OTHDt2gEMHjzA6tpyZha2MT28iXxnA9nMkNZOkrpPJFalUq/ieRSbjMzE+RrNRxTQ04vEYohgnm/bobzfRVZlaOc/YSIeJyRGarQauZ2NY+tLCqE2mWMQwDYLAxfVcssUC2WKxm+YyVTzXxrZ1PN+kWErR6VSp10t4romqyiQTcWxZYOVYmdv3ruPrjx/hb/7o8/zPP3yE99/+E3782gucO/U8Z089z7lTL3D+9Fc5d/qrXPjetzj/zje58L3f54N3/4wfn/pjzr79R/zLd5/m3CuP8+MXH+C9v72H9188wbmXHufcK09z8fTXuXDq65x/4zkuvvEsZ156gnOvP817L32J8288x5mXnuTca0/x/suPce61Jzj/+pOce+Mp3n/1SS6cep4P3n6BD049z4VTL/DBW1/n7Fvf4sw7f8qZ//VXfHTxh/z24w/537/5Of/2yw/5+OcX+OXPLvDxRxf51UcX+e2vPuRXH/2EX/zsHP/3v/2CDy++x4Ufv8uZH/wvXvrbv2PvDTczN7OVybEV/M+/+Gu+8fVvs/u6/Rzct483Xv5b3n7tu+zYuJY9uzZz8s6DvP633+a7f/Mn3Hjjdd3Eeb5CsTVIbXiCXL2f6sAwazdv5eDRA3zjG0/xF//96/zJt55l55bVlEsZdE1BEuOIQhRJjJJLuyxMj2PpGoosocsSihjDUCQC36HZqJJNuayYn6ZSyF0yuC7pki7pkv4raO1kY3LNRJUN802u2jDJxsUWGxc7rJ9rsWXlIBvm22xa6LBtzTCbVwywccUgG+fbrJ+qsGGmxdqpOutmG2xYbLFmps7q6SqXzzZZN9fP+vkOq6carJqos3q6xY4NU6xfbHLjNbPcccsm7r//Gu5/cB9X7NpEs9mkUMqjGTqCJCAIArFYBElKLE02R0mIcWRZQtVVdMPFMD0EWcVwPCzXws+lSJezFKoZSvUM5WaOSitLc6hAZ7TC5PJhFjbOsWr7IvPrx1jYOMnYfIvWcIH2UI56v0ep1V0Jq7Rsak2XWtOm0XFp9Xu0Oyka/T7tgS5gfmiswKZtC2zcPs/kfJOB4RzNfpdGy6V/IMXwaJ5Wf4pGv8vYVIn1W2bYuGWaodEs7YEMhhUnmUwgSQlEIUoiHkWS4piWRkKIIwhRknICRUmgGxKKIpOIx1HV7t9EEKOoqkip5NPsz9DupBkZKy2ZXFnKdZ/hsRaNdplsOUWhmsP0dBJytzJoBw5WYOJmLAQlgRkY+DmLQsWmWHXwMzKNlk+papIv20zNdhgYztE/mGZ+cZh02UOxkhiuju4ZWCmXSqtKc6jJwOQAjcE6QcbFD1xMx+i+MbN0VFMmyKXo7wyh2TYJSUKxdEzPWkp7uUSTIpKuIhsKcUnAdGy8bAornUZzA2SzWxvUHAsn5VNpNshVS6RLRYJ8hlqnRVxT0QMfLfARdBMzk0VNBSh+gJHNYhcKKH6AVy6QLlcICUnimsrQxBDbdm1kdHYI2TQIJbrA5VBMoDcWIxyX6AnHu9yrgkumFjA00SKVczEDAyOtYaQVzIyMVzKwcjqiLqAYGtGEuGRwhenpC3cTD31Renr76I1E6O0Ld2tCCQE/kyVpaMQliagQR5STGI6JZqtU6wVGxzssrJpkdsUklWaBbTs2MrcwyeYdG1hcPU+tVcXP+sSSIpKqERclJNUgGo0jJZOoukk0nsBJe9hpg6BgkCm4pHMefs6mf6hG/0g/tf4i5WaGkbEG7XaRgaEaqayNl7ZQLQVJ0xAUHVHRUTQDO/CptOu0xkapDw+SaxYptqpk63nSxUz3zXirQP9ghUIlh6hLS4kzjVLFpdlOU2+nKNV8ckWXTMEmlbPwsya2Z5Ar5lBNHds3cQKTSqtEbaBMc7hIc6jI4MQAo3MTDM+NMb44w+jCDMMLE7TG+qkM1rHS3VRjJBb51PQJ9V2GEIswNjaCLCUJ9ywjEu7rLib2fObT5cS+ns902Vk9PYRCfZ+aR9FwD9VKgc1bt7F9+3b27tnDju07sS0fISIixSUMzSAc6qVnqT74CSvrE57XJ/fRZXNdRl9PD+GlSuLvUmSX0fdJiqund+n+lyqIPZexbFm3bvnJ4+rrXUZv39LlnmVLoPpuJTIU6kUQJJKK1jWeUwZeziAo2KSKDuVamkanSLWdoTlYoNrOUKx5FOpZCo0U5WZAuRmQL/vYgUU6HyCbGnEpybJIt+oWjosIkkxfOIYoJYnLSXojMTTLwPZMdEvB9nRiiTipdIpoPIJuqvgpi2Yrz8JshZ3bO+zdM86h/cu57fbrufPe4xy/4xg3334zh48fZe/hg1yzdzfbr7mS9ds2sv6K9ew+uIfj99zNwVvv4Pj9Jzl230Pc/tAT3Pb5J7jr0Se599EnuOPECY7fdS83HT7CviOHuHbP1ezbv5sDB2/g0JEbOXLspi40/tANHD3WPQ4dup69+65i55VruOqqlWzdPsf07ADzy0eZXj7H8OQEmuUSkbSlkYgwfaEwghDH8y1qjQL9A3VszyAmxBGTEr19UXr7uudFYhFEWcD2TRRLRlAFwvGuGW05Js3+Gk7goNkqmUoWMzDZdf0uOqMDjC/Msm7LJrLFErV2P7rjEksmu0u2MYl4omtuhWMiyhLLqjecoCcUpbevy9uKxZP0hmOfHj19USKRKLOz0yRlhct6wizri9PTF2NZKEYoHCcqJAlHu0uz4YRETOhyqEIJiZikkZA1EqqBpJgIsklUkNFNl0qtgWZ6aI6PbFhYvkulWSZVTmOkHaysh+67JA0TSVWIS0kEOcnmbRuYmh5n+ao5ap06A0MdJFVFUnQMxyNdztCaqlIZrVIZLTOyOMLM5Yv0T46Ta/bTnphi/a5d7L/lZnbcsJtjd93BLSfu4vaT97L3+CGuO7iHbddfxdz6jXTmVpLtjGHma8T0gLBoEpG6hlYkrhCXTRKqTVwyiSYNYpJGJKEQEXViikVCcxCsAMFIIZkZIkmHqJJCdYuEBYO44uEVR6gNbcXMLpJ0x9C9SXRvEi2YRPemcDOzBIVZCvUFhsdWc+Tw3UxOr6HenqDQGKEzPsPQ1CLtkeXUhqZojswwMjdDZWgAO5sjXawQlPL4xQLZeoVSq4mXy+EVCjj5AvlmC6dYQvbSxDQT0XYQbBvBtlBTPk4hg5n1kWwdxbAwvTS5cpNyrY3mBsQkhYS8lL7TbATFIiLICIq+ZFo6aF6AZBioroOdyVGstag0O+RKNQzDZmp6FtO00VSZWq1CNBJFFAQSiQQb1q/lwL4b+PyDD7Ji9VZGp9dRqQ1jeSlUzUAzLAqVGvlKHcfxKBYytBpNdNWgUa/SrJfRFIVkUqRUzJPNphjq9FOtVqnUKmTzGVRdwfAs3KxPkMtg+x6WY2OZOqm0i+O6FMplBkaG8QMPP7DQdRUvcAhSJp3BOrPzkzTaFTRVRhTiKIk4tbTOnQc283tPHOO7/+MJXvyzx3n1z7/ID199jjOnn+fMG89z/s1uPfDDd/+AC+98m/dPf4Pz7/wBF9/973z4/b/kg3f+iPdfeZr3XzzJD/7nHZx58QHe//sTvPfi/Zx58SRnv/soF099hQ9Of52fnv4a5157irMvPcbZlx/j/KtPcvaVZ7nw6pe5+PqXufja05x77Uucef1Jzp16hotvPs9P3vo6F05/lZ++/U0unPo6Z17/Gh/8019w4Qd/zy8vvsv/+fWH/O9/+zkff/QBv/3Vz/jNxx/yq19c5De//An/9ssP+fVHH/Drf73Ir35+kY//9Sf85MJ7XHjv+7z/g3/k9Zdf5abdR5kaX8Pla7bz0MkvcfjgLdx+65388be/wY+/f4o3/+Fv2XPVTvZdtZ3H7v8c//TmX/Pu6e/wR99+gXXrV1GqNSk2Bil3RklXm5TaQ6zcsIWrrtvNTftu4OTJO3nyiye4+cge1q5ZgWXqyGKCpBQnmYiS9R1uuvZafMtA1xQMWUARY5hqknI+Sy6bwrN0Bpp1SpcMrku6pEu6pP8aWjlamVw302TDQotNi222rWhxxepB1k7WWDfbTXKtn+uaXzvWjrJ11QjrZ+qsn66yca7J+pk6l0/XWDNd5vLpKuvm6qycKLN99RgbFgbZsDDAwkiZlTNNVsxUuWb7GLffsoF7797ByQdv5Nbb9jA9O0MmW2RoZBhZVUiIAtFohGgsgq5rCGL3H51wpI9wNIRpG4iSjCBpaKaHIBvIms7Q+Aiy2a0slhslivUC5WaegdEandEanfE6zfEq/VN11lyxnFXbFphbM87MqgFmV3Roj2Sp9PtU2gH5hkOhZlKuW12zq+XQaLvU2zbNJTZXZyhNZzDDmg3jbNg+z8LqETrDWfoHUwyPFxidKFFveTTaPsPjeUYm8qzfOs7lm0YYmSzS6veo1lLksybp4P9j772f7Srsu93fEkvn7LJ6L3vt3ns7vRf13kASIKEGEiCBTDdgQCAQSDQ7ieMUJ3mTNzdvcpObd5LYBkQzuNvBsRESotkmBoOd3Ht/fe4P6yAy90/I6Duz5pwze/Ype87sWetZn8/zdUj4Br5vYFsqiiIiSXFkUUQSRQQhRjafQVVVNFXGtm0URURRBUxTxktoBCmdbN6hXA1odzJUG+FWukI5jZvQSOUcVEsmkXLCrVq+jpuyyZbSeCmXdClFrpSg0c7QHcpSa6XoDuVpddM02kna/TzNboYNWxapNPIk8h5GwsDyLdLFFNlKnmQ+Rbaaoz5Up9mv0hquki0kaLSqeAkHxzWwHD2U0GsammNj2g6CLGA4BpplIqoasmmiWgaGY+ClfIJsklKjguY6CLKBYlnkaxUKjTqG55Mtl/DzaWr9FpVWje1XXUGqWiJbr7Fh5zb8QgEnk6M+PIxsu+jJFILtYC/dsRYMG0G3EAwLQdMYnhxizZZVlJtVVNsIBdpxiYF46JkZjAtEZQnTtyi2sqQrHl7aRndVvLSF4Ws4aQu/4OBlLZyUge5oiKq85K2JEonGGIjFwwvhSITB6CCRWIxl0QEsxyJfLdMcahOkfCxXZfW6BeYWx9m6Yx3rN61g3ZZVrNo0z+pN80zMj9Pst5icnaY91GZ8ZhJR1YgIInE5dCMJokxMklF1A1Uz0SwXxTIJSimSRY9MxaPezlFrFclXUzT7NVpDNSqNLN3hMlu2rmZ0rEcqGxBkfNyki+FaKEvVUc1xyZUblNptmiNDtMZG6EyMkauXSVfyZBslCo0ilVaJajtHpVEkVy6hOxZ+2qHaytDoZOkOlxidrFNvZ8mVXHKVBMm8R7aYIkgnqNRrOAmXZN6j2MjQHG5Q61eo9wu0x+uMzY4xtjjF5Ko5ZtauZGr1HOMrpmmP96kOt0lXyziJAFESLm1QtEwtlLLHosRiMXRNJRaLEIksQ4hHQxn9wMCS2P13iA4uIxaLIIoC0cHlqFKUTrvO6rVruenYUY4cuo5VK9cS+GlUUUMWVWzTRpIEllMzQgwAACAASURBVA/+7iUwNXjJx7Vsqf74GZiKDIZVxE83JoafLyMaHSA6uIx4ZDCEXdHBJZD1OQYiS/XGyLLPwNngMmLRQaKRwSWH1xLgiixHEkPwlMllKJaLaLZGrpqk1EySKrgEGZdSNaDRCVNclXaGfDVFpV0gW3TJVxIUKgny5SS94TaSpmM7Hoplo+gOmuWiWTYxScZ0bSKCQFSUEbWwwhyNRzFtHVlVUFQF27XQDBXLMTFMnWo1YMvmLgf3T3PzsW0cun4nB49cy82338T+w/u59tA+rt5/Ddt2b+PILTew++DV3HXiXu57/BR3P/o4d5w8zRdOPcWdj5zmi48/xd0PPcKDp5/gCyfu4/Y7b+HIjUdYvWqR3Vdv5/ANe/n8rTdw+x1HuenoAW64aS+33RH6tg5dv5OD1+9gz77N7LhykU3bJtm0ZYJ1G8eYXRiiO9oKYZKsMRCNMxiPo2gSuUKKciVLp1uh1auRyiUwXCsEW/Gl5FM0imZoGLZKoZojU0xjehaDQjys+8UEYoKEpGiolkWpUWV8boqFDavYsH0z+w8fYmJulmKjgZfKoVkuppsgJquYrodiWMQkA0HU0A0H204gqyYDUZFIXCESExAEiWhUIhKTiMSlS8mswbhMRAgh2EBEICaoDMYUBqIyXpAlLulEpXAxSFTWiIgqEVEP63q6ix3kkA0HWXcwHR/TCbDcJIrpopoOkm7i5TIkizkavSb9iT65Wg477WImEyiOTWeow5r1C6TyAUPjPWZXzhOkkqxYtUCQyWC6HqppYZgOuu2Sa5bozXcZXTNOc75PbXyU9swUnalJNu7cyfWfP8at99/P3Q8/zP2nT3P7A/dwy323cvi2Y1x54FrWX3UV/flVFLrjpOt9VC9LXPOIqgaC4hJVLHQ3WII4CQTdQ1Bt4rpNXDGRjQSqn8FKlRDNFKKdRrDSRIw0ETOL5JSJKAFRwSYuO0TkBIncOGZmCjM9hZueIlNeQaa8SJCbodxYw/DkDq7YeSOHr7uFjet3UamPU+tP0ZqcZ3rtaloTk2RqbYqdFs2RPuVunUQui2rbDE1PUep3qY0O05kcpdztYKcyuLk8iuOjeUmMIE1cd4gbDqLtovg+Tj6LW8zj5TI4yYB0oYxihkm7amOIdK4aejIVA90JEFULyQihlqCaiJqFvPS16iZwM3lUL4HqBGhOCsPPYHoBoiDi2DaGbqBpGoapE1+SzYuCwEivy66d2zhz5jTXHfk8wxMrMczwHNAPUhTKFdK5EqYdUC5WyOezGLpBIVfEc20mxkdotRq4joWmKFTKBTqdFm4iIJXPY/tO6Iws5UiXcgS5DLbn4LkOtm3jJvywallvkMqkcRyLTC5JMhWQz6eYnRtjxeo5KrUCmiaiKRKGLpNNmOxYO84jX9jPH5y6ia//H4/z2j8/zU9f+DKvP/ck5175Khe/+2dc/M7XeO/7/4N3vv8/eOs7X+Pcq3/KW9/9a9790d/z/o/+F+dffJqLLz/FhedOcv7ZBzn37MO8+c0T/Ozr9/PW2VNcfOExLrz4BO+8+hUuvPQUF198kosvnuHCi49x4ezjvP3yl3j75S9z/uzTvPvy7/Hm2cd584UznHvpSf7t+Sd5/3t/wVvf+lPOv/oXnHvlLzn33b/hnTe+xce/fIP/+Ohd/t/f/oqPP3yP3/z6F3zy4bt8/OH7fPSrd/jkw/f5zUfv8dEv3+GjD97ikw/f5aMPLvLO2+d459zrnHv9ezz3jW9yz10PsGphDdcfvInbbz3BzUfv5rGTj/L6917h/L+9xuuvvcCx6w5wzbbNfPXph/jZD7/JT3/0HK+98A/ccedRRkbHydc6lDp9Cs0Otd4oC+u2cOjGm7nh5qMcuH4fN954kDvuOE6jUSXwXSxTRVdFDEWmVMyyad16es0avm1RK+Wol4ukAw/P0kknXdKBR8r3CFz7MuC6PJfn8lye/w6zY2VvZst8g20LdfZuGubA1lEObhtl+2KTDTM1Ns/V2LbYZM+mMfZtm+SqDeNsm2+xY2WX7StabJmvsn2xzq61LQ7sGOeq9S2u3dzn2s0THLhykbXTNdbONLli4xRX7xjjvrt28MADu3noof089tgt3H3Pcdq9YdKZPLlCDtM0kRQZQYgRi8cQJRFRFBEkmWh8EEGIEY9HiQsScUHC9dOopo+ohO4O1bQxXBs74VGsVyg3K9S7FYYmuozM9OiO1miP1ulO1Bld6DG1epTZNX1m1wwxsaLF5MohOqMl6p009U6aWjtBtZuitiSir7U9Wh2fZi9Jq5um00sxPJ5jfKbC4pphVm8YZ3HNMDMrO3RH8zTbSbpDGYYnCoxNFRmayDCzos6WXfOs3TxJdzhHu5emN5yj18/S72cZHS2Tz9skA5WEZ+DYOooiIcsyqqJgGCqyLCMIwqVDkgRi8cjSaxNDUUVkJY6mieG66oRLqZrDsBXypQSlRopSI02xUaBSL1BulKi0S5SbOUYm63SGMnSHc/RHirS7GTr9cJtdecm9VGzk6E11qXWrGK6Jm/IIcim8dIpys0K6lCRbTtPsVekM1Rma6JIupiiUsxi2iuGqaI6O5lhLri4HN+EuubtUJF3D9Bxm5qbp9JtkSjlKzTrZagXFMpFNg3QxR65WQfNcUqUC5U6TbK1EspQjVS1RaDWx0ilm161EtB3iuoWRDIjIGqJpI7sORjpN3LAQTDuUYisagmoiWSZm0qc32qfRa2H7fvj4UkUxpqjEJAnFUCm2CuRqKeyEiZXQ8TI2TsohyKVwUg5u2sFOaVgJHTfpIqg6g0IcSVeRDANJM0jmkuRLOezAJV8tsnr9AnMrZxiZGmL9ppUMjbdYuXaODVtWM7dyhkTGJ1VIk61kafVbmL6P6SUQFA1R1TBdn4ggX4JxMUkkLkhopoHje7hBgiCTxw4SuGmXVMGh2EwxPNmj2ChSbuRp9Rt0R5uh/LucZmikQyabuvR83baQDQ3TS5AqVBiZWWB0fg1j86toj09Q6/ep9tpka1XyjTKZepFqt0azX6PcKJJIZzG9JIppkMra1NtJmt0cvZEyw+M1+qNV8mWPVMEhXQioNEt4yYBMPo8bOOSrmdC7NVyjMVKjOVKmP9ULvVuL08xtWMns+kWm18zRmx5lYsUUpW6VxnCHTD4XvsdEB5GECI5tIAoxorHlKIpELBYjEhkgGllOPBolEhkkNjhI5NPk1eCy8PHoIEJskGIqQaVcYHxiiq3bdnBo3wHWrFqLZbiIcQlV1rBNG1kWw22MnwKuyH8Rzg8sW6oULiM6MMDg8qUkVmTZJWj1aXorGllGfHBgydO1nFh0kMhg6PIKv9+nPq7lSzBrIARckQGi0WVEosuIRQeIxyJIYpxMLks6l8dwTbLlJKmCjR2Y+CmHUi1Jo5ulWE9QqKfJlBIk8z5B2sGwVGrNIsm8j592yRZyWLaPYjpEBRU/lSXI5NHM0LUXXQKuoqagGDqCJKGbOoZlopsGXsLDsAwUQyEuxMhkPGbn6uzZs8jW7XNcfe12Nm5fz9ZdW7lq/1Vcf9MhDt20nwOH93H3iS9y18MnuO2hR/jCmae54+Qp7n7kNA+efooTp89w/6Mnueu+uzh+x83ceOwgNx+/jmPHruPoDfu4+eg+jt1ykGO3HOLYLddx/NbD3HB0Lwevu5K9+7ew+5oV7LxqBRu2zLL1ykU2bZ9mfkWL1euHmZhqIqoig/EokiKSzgU0uyV6IxVmF6cIsgls38VLJogIIoPxOIIkYFg6mqaQyvrYrkGmmMTyDCJCDFFWwuUPsTiCImN4HsVaEy+doT0WQopKt8PQxBjJXBFBNYhLGstjYpikklSiskJMkhmMCQxERWTFQFYMIhGRgViYvlJUnYggEYmFKa+BqMjywRjLB0OHVpAuLCW5YgxERQaWnisoJoOiQkRQUUyXqKQxKChEJY24YiEbHrLhoZgudiKJathUa3UWV6xGs1wsPxkmcrMpgmIWN5vESnhYvk17uE6hnsX0bQzPpN0rcePRPczOddm4eYFMIYUf+Nh+AstzsIMEuuuTzOUIsgWK7SalfpPe/CxDi4tUR0dYd+V2brnnTk6cPsXJp57k4Sef4IHTj3L3yQc4cttRDtxymE3XXMXYynX05tcSVLqoXhbRSiAaHnHVJCbrlzYkGl4axfQRdY9ByUDQHFQvg2In0dwckp1EstOIVgbBySN6JcxsHzXoEZTnKbbXkylP4Wda6E4ezSki2xXsVJ9MaZ5GfzOTc9dQqq1gbsUexqa20elNc3D/YfbtvYmpha0Mz66iNT5GoVsj2y5S6FTJNisU6k0sPyBbrOFnC7QnJqmOjlLsDZGsVkiVyxhBimS5iplMI5oOoukQ0yziuklEUhmUNeKmTVQPQVWmUCaZK+JnCnjpHIlMgbhiEBE1/FSOqGpguAFxw0I1PWTdQTHsJdjloLkJgnwF1Qkw/AyS6aPaAZlcCdt2qJRKBAkf0zRRFBlJklAVDSEeo5TNsmvnFk49epK9+w6RyZeoN5ukMzlqzR6pbJlyrUu9NUazOUQQpMikMxiGha5q+L5Po1Gj0aiSTgVkMilc18J1HfzAx016pPJpMqUcQTaN7XsEqQTJZALXT5BIZ0KHmGdj6DK2peF6Jqah0mwW6fVqVGtFVDXceO3oEhlfp5Ix2bZ2jGdOHuUf//wE3/7nL/H6i78ferZe+ypvvfYnXPz217j42tf4xY//movf+RMuvPZV3v7eX/LO9/+Gn//of3Lu7BO88fUTvP3y07zz4hnOfeNBzj13kje/+RAXnj3B+Wcf5u2XznDu2ROcf/5x3nz+JG8+f5ILzz/Gm2cf460XzvDm2dNcfOkpzp89w8WXnuDNs6e48OJp3nzpSS6+9ke8/8O/5eIP/0/ee/0bnP/h1/nX7/4Lv/73t/n1B2/zn7/5Jf/xyS/47cfv85tf/zxMb/3qPT7+8D0+/ujnfPyrd/jog4v8+pdv8cm/v8MnH77Luxff4O1zP+bCT77LN//5n9izay8b1qzjmqv2csvRu7jn7gf433//d7zx47O8/dOX+dn3XuDJkw9w6sF7ePFf/pY3//V5fvajZ/nOS/8Xpx65h4XFlZTqHcqdYTLVNrl6h9boNDuvPcjRWz/Pvuv2sfOqbey4YhP5XIJaqYipq3i2jq7KFAsZ1q1Zw+LsDL5tkPRc8rkM6ZRPwrFIBR6VYp5CJk3Kdy8DrstzeS7P5fnvMAd3zMzsXN1i16oKV69tcmBzm+u3dblqbYvd69rsWtPimvUt9m9qsXdTlz0bh9i7scfRq2bYuarK1esaHNjU4KbdQ9yxf5qbd/U4vrvPLdfMsG/LCBvnKmxdO8KRAxu4+7btPHxiLw+e2MPJRw5z/4nPs2bjGprtJslUBst2kWUJQRKRJJF4PI4khV/HhCiR2HJiQpSYECUejyIIcWJLJ/OiYhKXdCTNRDVtcqUKbjI8ia62a1TbZSrtEv3JDr3xLo2hKu3hOrOrJlixYZpVW+ZZuWWWuQ2TjM83GZ6u0p+oMT5dp95PUWn41DsB1WZAox3Q7AW0uhlqzQS9kVBA3xvJsHPPWtZtmWVh7SijU1V6/RzdoSwT02VGxsN0V2cozdh0hc07F9ixazULq4bpj5UZGcszMlFgYjrH2FSB4dE87W6BhG+haiKGrqCrAraloSoiqqIgSRKKIiMrcUQxhigKSFI8rHeqEpIQQxYVUqkUpm2QLwT0hos0uxlKjRSFep5cOUOmFDqfKu0yhVqCeidFrRWQK7lMTDSYmm0yOdshW06QKiZxkw5u1idVzFBp1FFMDd0xUE0D2VDDleCtEplykvZIi/Zom/Zom954l2q3Qq1XJlVMo9smlmOiGRq275Ip5IlJIoIiI2kKiUzAlbu3UWnVEEwNJ5lA9wySxQzZap5Cs0ShWSVZKpCplDEDHyeTwkol8XJZ7FQaK5VBNB0EwyKqaWHKQlKIqjpR1UD1AxQvgWR6iHq4rVGyHKKqipdKMrtqjrmVs1RbLWRTJ6bICIqKrOvIukaymCRTSZJIu2RKSfxcCLWylQxjs+MkC0mcrENQcPDTHolsGtU2sRIekqETVxVGZ8ZoDXXxUmncVIrxuXGqrSprN61mxbo5suUMyWxAkE0i6xqyriMoCrKh4mfSCKqOZtkouhmmtRSduKwQEyXiooyoKmiGjuXYuL6DGyQwfR8vHZAupMhWkmQqCbLlFF4qdGhlSxmavQZeKkGqkMN0bCzXQTUMNMtF1k1UyyZVrjI8t5qRuXUMzaxmZG4VQzNz1IdHaI70yddrZKtFSs0SlWaJeqdKkEuTK9UwPR/DMag2ktSbCcan2wyP1mh28+TLHrmCixPoJLMOftrFTwck0gmCjEe5lac32aUxXKcxVKY13mBkfozxhRkmVs6xuGkN8xtWMr5ymv7MCJ3JPtlGgWK9SDafIR6PEomGUCkaGUDXFEQhSmQgBEGxaAiSYp8mrC4dn24qXE4sFiEWGUCVY1QrRcYnJ1i3fjN7d+9hYX4FumqhiDpiXEIUxKUK4vLPUluXaoSfC11fkU+h1yCDA8uXZPODnwGupd81Gl0eHpHl/8UN9ing+qz+GFnayhiNDFz6mdHYcqL/5e+OR5YjKTKJZEC2WCBXzpIuBvhpl2TWp1JP0eoXyVXCSrOkiViuge27GLZFppDFcl3chEuQStLujSBqGopqEouLaLqNIMrh/6MghZs9TQ1ZMYgLEjEhjm5Y+Kk0bpDCdhOIsoxumgRJn1o9w8RUgw2bF9i+cxMbtq1h7/V7OfL5W7j13i9w8923c83hQ9x+4mHuevRx7nnsSe5/4mnuPXWKBx99jC+eeJA77rmLW++4hVtvO8aRGw6y/8BVHL/1+nAj4rFDHL35IMeOX8fRm/dz080H2XvwKq49tJ2rr13P1h1zbN46xqq1PdasH2Xj9ilGZ8rMr+pTbQQkUw5B0qZSz9HslFi3eQUjE12CtIuoyti+S1xQsDyPaDy2lFrTSOcS2L6BbCjEYnFEWUIzNBRDxkl5+OkkQS5DvdchyOYxvSSCYixtklWIiAoDnwKtuEwkriBKGnFJZ3lE5HODMaJxhcGIwPJBgYHBeOjJiknh82LSUj1SZHlEZNmgiO0GDMYklkfiLBuMEomJRGMCg9EYgxGRwahETNSIiSqDkkpU0lBMF0V1EeTwdxNUG0GzML0k+XKVNRvW0x8aodMbIlus4KdzJAo5crUCXjYgkUtR79Tpj/QolNOsXjfF4RuvodYpUG8Xuf6mq7nh2G7+4R/+lK/92Zf5wz9+hna3SaPb4/pjh5lbv0h7cozm6Cj14TE6E+OMLq5g1dYr2L73Wu548D5OffkJzvz+l3j6j7/Co888zfF7v8Chz9/AvuM3sOnq3YyvWU9rahEnW0NL5InrHjHFJCYbxBSLiBxu842pNnHVRtJdBMUlIpvEDBsjkUHx00hWEkEPiGsJRDOF5BZRk23c8hReeYGgtJJSZxtubpFiYx2l5mqC3CiqU0E2MghygJfsUG2vYHHNXvqjmwkyfRqtCbZs3sVjp57moYeeYnp+HYl8nmSlSKlXpTxUJdcuk22UKXdb9KcmaI9PUOoOU+kP4RVKaH4aI5VB99JIlosRpJAcD8nxUIIEbiGLmUwQVwwGBY2IGG4vFlWDuKxhuAFWkGNQ1ohKOqlcibhsEpUMYoqB5ieJGzai6mA5wRJ4/TTV5qBaHoaXxgxy6G4Sw0kwOj5JIuGjaTKdTgtd05Cl8OZdLBZFkgQURaJZy3LVzi3ce+89tLo9qo0O3eEZVqy5krHJDaRzXXL5DkEiRzqVx/eSeJ5HkEyi6xqaKtPrNpmemiCTSaEbComES6ZQIFcuEWRTJLNhLTGdTWN5LslclmyxhJVIYHk2mimRzyVxPRNDlzBVGVtXcC0FRRZQZQFLF+lVE9x8cBN3H72aQ7vm+as/uIv//Wdf5MfP/wGvv/B7vPHKV/jZK3/Iz175I86/+qdc/M6f8/Z3/oJzL/0h51/5Qy689ud88PrfcfFbX+b8sye58Nwp3n7pSd56/lHOfeMh3nzuMS6cPc2FFx7mwnOPcvHsad56ITzOn32EN77xAOefe5SLLz/B+bOnufDCE1x44QzvvPwUF198nAsvPhYmwl79Cu/94H/y3g//nje+/89c+MlLvPfmd/l/fvNzfvvrn4f1w4/e57cf/5z/+7cf8Jtfv88nH/2c33z0Hh9/+D6//tV7/PpX7/LB+2/y0S/f5le/vMAHPz/PO2+d49zrP+CnP/4uz3/jG9x9211cs+tq1qxcw03X38CfffX3efP1b/HWj57l/A//hbdff5G//tqXee6f/o7Xv/cc53/yIuf+9Xl+9N3neOaZ04yMTpIrtyi2hik1hyk2+9T741y5dz9Hjt/C3uv2cOC6a9izbyeFfJrp8TEC18K2NExVolLM8MC9d7Nm5SK1agHX1AgSHq5jYOsKjm3gWibpRIJiJnMZcF2ey3N5Ls9/h9m1Mj9z7YYGBzc3OLCpyQ1X9Di8pcmxa2Y5ds0UN+4c46YrGhzeWmX/xhaHrxzm6BU9Pr+7z5EdXfZvanLTlXWO7mxw2/4Jbrl6lFuvHufY7kk2z1VZM1VjdrTIxtUtbji0gi98YSf3P3AtX3zgRo7fegw/lWZmbpZMLoumaSiKQkyIIcbDE+t4PExsRWKDROMR4mLsEuCKx6LEYlFiQhxJ1kPfix5G4mXDwXQSWJ6HnfDIVwtUOmVqvTLDM31GZ4foDjWZWTHG0ESL3liNsbkOs+vHWFg/xvh8g7nVo3SGs7SGMvRG8zS6Caotn+5IjkrHpdlLUW8lafeSdIaS9EYydIczzC62uHLvWtZsnqXWKlLv5BkZL9LuB4xO5peAWJah8TxrNo6zbfcq9hzYwvRcg9HJIsOjeVqdNKmsjm1rWKaK62gkXI1i3iGVsrEt5VKFMUg4FAoeqZSB66qYlohtq1imiGspaKqMogo4rk6hmGRytkN/tEJ7uEp7pE1rqEOuUsRM+mQrWcrNLK2hIuV6klItQX+4wthkh3ItS6VVoDvWIVNO46Q8VMtAsyxGZ0Ypt8KKk6TLaLaOkbCYXT1FuZkn1yjQHG0zsWKcsYVRRub7DE32SOQS2AkHw9LRLR3Ts1BtE1nX0GwT3dbw0wkM38BKOOiuTZBLERQymEmPIJ9CMkziik5c0ZENGyMIsDMp3GwKKxUgOTaaFyDqFqrrE5P1pQsxE0G3ESybqGIRUXRimoGk29ip0NsVlTQ036PeqTG9MMXw5ChxecnFJcv4qSRBNomdMEgXQgDgZizctIWRMPHzKXRPx04Z2EkdM2EiGaFfTFQVBEUO61lLUu64EMqgw+piHNN1GJ4aJlVIoxgmimERl1VU00KzbHTbxkum0W0XTbcRJZ1oTEA2TbwgSVQUiMkKmuUQlzU0xyKRCTA8B922sRIumWIaP+NT7ZTJ5pLUmjX8TIDl2xiuheEs1Yk0E8tLYDhueHdeMzG8FPlah9boDBMrNjK2sJ6x+dV0Jiap9ntUem1ylRL5aoFSp0y5USRVyKDbHqbrI5s6zU6ReitJo51kYqrDzNwwhYpHoRyQyfvYCQM/Y+OmHDRTx3AtkrkEtV6Z/lSX1kiVzniN3nSHydUzjMxPM7lqjnU7NjC9Zo7JNbP0ZoZoj3codmqU6lWSqSSx6HIikQEGB36XaGQASRRxHI9YJMrg8s+A0OAlyfzypY/LlsDSZ8kpSYxSyGdZt24dW7ft4PPHbqbdGUIWNVTFQhHCimI8Hl36mcsYXHJofeoBG1yqLn4KqaKDA5eAViiU//9vUVx+CWZFB5cTXb6MgeW/c0k0P7D8v2xVHPjdMAm2lEoLxfRLwCsSgjrTUqk1agTZJLV2Fcs3SWRtivUkmVICP+1g+iaKqaIYBqph4iUCsuU8lusRk2TiooAgy7Q6bQRRJS6EG9EsxyYqSkRFCVk3MTwPSVaJROPERQHFMFFNC1k3MF0PzdBIJF2KpSytdoVVa2fZcdUWjt99nOtuuZHj993D3afOcOuJR7n94Ue585HHuOfUk9z10Enue/QRvvjISe68727uufcu7rr7tiWwdYijx45w9Nhhbjp2hOuO7OXoseu46aZrOXrzfg4e3sXBI1u58qrV7Lx6Aweu38GOXStZsXqYjZvH2Lh1lNXr+wxPFqk0M6SyLumMzeLiGNuvWIOsCzgJH0GRl5JaIqKiICkKg5EooiyQyiRwPR1JjaEaAtlSiqn5SUbG+swtTDO/YobR6SEKzSL5ag3ZsInJKnFZIyoqS7XB8HUciIoMRCViso4ghzL3uKAyuCR8H4iJRKLSkt/r022IMpGoyPJInEhUYnlUQDdcohGRwUEhdHJFBAYjwhLYEhmICkiySkxQlkT5IUwbFJRwQ6BmLd1cslFMF91JYLgBzd4wyVyJVCFPkMniJjMYnoebSqH5LlYyjZ/P4KYDeqNDtIc6tPtVFleNc+PRfazZOMum7as4dvwQV169iZXrVjCzME97uE+t3yNTqZGpN6iNDDO6uMjY4ioWN21l29697LnhBu468SD3PXaSM1/5Mk999Q85+fQZ7nroPo594fPsPryPzddew/SGzTQn5qkMTaEn8qFLS7WIK+FWxDCxZYWfK8bSR4eY6oQuLsMlKNeRnRSiFRA3AqJKgqjsIxpZJLuIFrTREkNYmTH0xBhGMI4RjOOmJ0kWF/Dys2RKs+SrM2QKQ1hOAUF0iUkuUcFBMwLmFjaxeese1m3YRas7RmuoT65WojjUJNuo0Bjpkq4V6M9NMjQ/Q2dqglKvQ6JcJltv4BdKqE4S1U0gmx5OKo9g2giOg5JMoqYSyJ5L3DRD4GV5CLqN7gRIephujisWUcnAS+eJyQb9kWkUww19a4od+skUi7hkY5o+mumRLlYRdRtJDxPUspVEMhPoWg+a8gAAIABJREFUbpJcsczc/ArSmSyOZ7Ft+ybSqSRBkESWVQRBIJVMIEkCY8Mt7r/3dp750jN0h0ZZWLWVlev3smbTddTbC1QqPUqlFjfdeJzFhdVkskWCZBpFkcKbofEoCd9lYX6abq+Nl3DDGmIqSa5cwvU9LNvC8WxMz8XPZLH8JKppoZsGjmfjejq6JqJrIpYu4dsmuWQCRRYwFQnXiNGt+BzZs4aTd+9loulz37HtfPWxQ7z2j4/z+tkv8ZMXv8xPX/kDfvLKH/Gz1/6Et77z5+Hx3b/k3Ct/yrvf/yve+8Ff8fZrX+XtV57inRfO8M7Lz3Dh7CkuvniG888/xoWzZ7j44hNcOPv4Etw6w1svnObtl57izedPceHsac49+yhvnn2Miy89HdYXv/U0F154nPPPPcKbZx/jwiu/x09e+iN+fParXPze33D+h//ExdfP8st3f8THH7/Phx+8w3/+5t/5+MP3+eSj9/mPT37FRx+9zycfvs/HH4aPf/Lhu/z21+/z0Qdv8+Ev3ubDDy7ywS/f5Qc/+D7fe+3bfPvV1/jm17/JHbfexvrVK1m3aoGbr9/P137vcd780fO8/a/P8/Nzr/LOT17me698g1df+gZv/uuLnH/9LG++fpZXX/5H7rv/fhrtIZLZKplKi3S5QaUzTGdsmg3bdrH72kPsu/4gew9ew5W7t1Grl3Bsk3wuRToV4Bgqhi4zMT7CDYcPkcumCTyLdMrD1lUC18J3dBxdIeFYBK55GXBdnstzeS7Pf4c5uKU+c2Rbg2NX1Lh+c4mbd3W5e/8YN+0c4dDmKrddM8SxK8oc3lbluu1tbtnd5daru3zhwDz7t/Q4uH2c2/bNs2d9k11r26yfrTDdSdOvuHQqLsOtJNPDWXZsGOLYDWt54IGrefDEAe67/zhTc4votke+WEA3DRRFQVJkYvE48Xg8FM3LEvF4eBEUj8eJRgeR5dBJJQghAIvFIkiKyEBkkIggMTEzj58qIOkuuuOj2y6m65Appqk0S1S7JXrjXcZmRxmZHKI7WqU1VKbVLzC7os/EyiH6k0X6U1VGpst0htN0htO0+gGVpku941OqO1RbPo12QL3jh36ufkCrH25hrHVTDE21mVycplgrsbB6knzFpjuSvuTw6g6n6A9nmF/V4YqrVrF73xbGJmu4noZtaRi6hG3IBI5OLqPTaSfpdlKUCi6ZjIljqyiyiCRGKZU8xiYKDI1m6Y/mGB4t0u2nGRsv0+1maTczDA2X6Y9WKVZ9WkMlRqaapCsZGv0GtW6V7mQfO5uiPdakMVSk2sxSrgc0WhkqjSzzq6dpjrbI1DKMzA1TahTRLAPDcUkVc+SaBaZXTtMYapAqZBBUES/tkimmyNZz1IYaFDs1Cp0SzbE29eEmXi6JZplERQnNMjHc8AJa0lQiQpjkMlyTbClHTBEQFBXVtlEsg2Q+jWYZDMbFpRPwEHLFVR07HZCrV2iN9ii26oi6jpVMo1ouUdUgrpvhyb7tIdsuhhtgekkiioaomWh+gOIGxBU9rC0qKms3rGXtljWUGzWiskRMEpEUjbgkohoSftIhV04zMtUjU05iJUzshI2f9VEdFTNhoPsKmmOguyaGbyCbKomkT6aQCy/4BRnDcRFlhcG4gChLTMxOMrUwgxskEVUdWTdQTRvNdpBNk0Q6ixukMW0fWTEQVQ3dtvDSSQRFJSrLiJqJqBqotoOdcMI6kOfiBj6pfAo/8MiViviJJJlcgWQ+i5NMYjgOomIiqiaWF9aCJM1AXkq6pct1qp1RumMzjM2vojc5R3d8is7YBIVWk/pQm0KrRL1To9KukC6kUSwbWbPQLAcnYdHq5Wn384xM1Bmf7FBtpihXE+SKAX7SIp1NkEi7JDIJFF3BD2yK1TRTKyZojtRoj5XpTTUYnR+55N5asXENi5tWMblqhtGVY3Sn+zQnulT7LbKlIpKiXEpvCfEoAwMDiKKIYRhEBpcjxoWwpji4nIGB3w3F8IPLQyF9NARLohAjSDj4noUqx/F9l5nZeQ4dOsBVu68gmy0Sj8mIgowkyIiCdAluhQmrzxJcQnxJPv/pVsWBZZdk8YNL6a0QTC1bSmQNElkCYCHkCt1acjzy2cbEgTDR9VkN8nc/A15LmxejkYFL0EvXRBqNGkOjI3jJgETGI1MKyJQDrISBnTAJsgkS2XCTrWk5GJYRJgpVJUxeSiKD0Qi5XA7PD9AMHUVTkZSwhhwVROKCgOHYyJpBLC4iyhKKoeMGCVRLW3Ky+dQaBbZfsYk7772d2++7i9seuJc7Tj7M7Q8/xrEHHuLzD53i/id+n3sff4YvnnmCE2fOcN9DD3L3EtS6865bufOO49x1923cePQw1x8+wLHjN3D0lhs4cP01HL7ham45foTrDl/FlbtXsO3KWTZtG2PF6gYLKxts2j7Guo19Nm0ZY8OWUTZtn6Y3XCSRNsiXswRpF1mJoes6kViUzw1G+NxgjGWRKAORCFFBIC4KROMxvISDl7GQDZFMyWd6cZhV66eZWhihO9IhXUovvS/YSIaOoBohpIpLxCWNaFwOxe+RcDlFRJARlt6XopJGJCohShoDMZG4qDEQVxiICURioTswFleICfIlwBUXFCzLD6FZRCQak8P6YlwiLqrhQg1BJioqoXdwCZgNxmQGYwpRIayxCaqJoBqXbiwpjo++BFIS2RxBLkuxUSSRzaA5DkEuSyKbxkz6aL6D5js4yQSpXJ5Gu8rOXWu58aar2LN/C7fffYSbb7uONZsWue2eW5ldu8jqjRvYd+N+erNjjK9cpDk+wdD8atZsv4K1O67k2iM38cVHT/LA6Uc5+eTjnHjycU4+fYY7T9zHkduOcd3xI1x942HWXLmToZVrSTW6mOkiUdUkLptIqk1MNojKS6J8KawlippDTLWJyWaYSlqSysd0B9FKIDlZ4mYK0SogmHlUt4jhN1DdJmaiiWzW0LwOTnIUze2RyE6SLMySrSxSbq2j1t1If+IKOqObSOf6yLJDIpHBNANkxUSUNETFQNVsFMOmPzVOd7qPk0nQnxpnaHaczswoIwvTtCcnyLfbJKtVFD9AcjwEy0G2Ehh+jphqI5kOiptAcjzilsOgqhPTTGKaSVy3cDN5BiUD080iKBaSFoI+SbeJ6yaSbmP5KeK6Q1QyiGsespVC1BxkPSAuO8iGF7rLFAdBd8PXS7Ux3SyWm11aFJSgXC7jOhatZh3f89ANC0OzUVUd09SRJIGJ8SGO3XyYR089zpYde7h6/33sPvAwK9cfolAep9UaZsXqLVy5ew+TswtkskVUVUdVw5tQqq6hqjKmpTIzO8HQUJdGp0W12SCVTRMEPn7CxfEcCtUKlp/EtC0My8TzLYqlDJYtYxgSjq2jaiKSGEcWJVRFJOmI3HDNAn/+9G2cuHMvV64bYu/mMf769+/k+994hp++9BXeeOUrvPGtr3Du21/jp69+jfPf+XMufOcv+dkrf8ar//QM//rC1/jpK3/KGy99mYsvn+GNrz/ExRee4Y1nn+Tc86c5//xpzi9VDi+cPcXFs6e4ePYJ3n7xGc6ffYwLL4SPv/XiU5x//jQXXjzNG998jHdefooLLz/Jz549xc+efYRzL3+J89/+M9749t/xoxf+ios/+F+89/rX+ejnr/PJh+/yyZJX6z9/80s++uhdfvPv7/Hbj37Bb379Cz769/f48IN3+PCDd/j4V+/w4QcX+fdfXOSDn7/Nr375Lh/88j2+9fIrvPrSi7x89gW+/cq3+Is//ipb169iYaLL7q2L/P7p+/nxq89y4cfP84u3vsO7b7zKv/3gRX783ed440fP82/f/xe+8+Lf8k9//yc88/QZRidnSJda2MkCqXIdv1Cm1O6zcsNWDh8/zoHDB7j19qM88eRjHDq4l2TgomsKqYSDY+v4toXvWVQKeQr5NKVcml1XbMGzdCr5DJmki2dpeJaOa2qXAdfluTyX5/L8d5ibrxmZuWPfOMevLHHr7grHrqhy664Gx3e1Ob67w0M3r+PzV7U5vLXK7lVlrlnf4Kq1La5eP8K62Rqz/QL1rEkxUMn7KpW0RbucIe8bNAsO490U6xfrHNgzy/33X8N9D1zLF++/gesO7yNbLJFIplEUBVWVkSQBURSJx6PE4tEQYi2BLUEQiEajCIKAadrEhNiSiDSEYbFYNJRCRweRdZ1csYashakT1bDxEgHpQo4gl6TSLlFsFGgONRibHWNiYZSxmR6Lq8dYv3WeyYVhmr0cE4s9RmfrjE1X6AynGJ8p0xxO0ewFoZurGVYWq+0kzX6aVv9TyJWkUPVI5FxSpRQTCxPMr5tneLJFpZWh0ghTX72hFL2hNMOjOYbG8mzftYo1G2aYW5wkSDp4rkqlmqDbzlAuaHQ7AUPdDI1akl6nQDqwsHUFRQpXIpcrPqMTecami0xMFxmbyDE+WWJmpsHCYp92N093uEB3KM3weJlmv8zKjQuMjHcZGW/QHmsTlPPYuQypckCtU6DaTDM9O4KX8lAslUa/jpPySGSTtIY6mK6HqJooapjokM3QjxWVwguySEwInTuSQkQQiSka6UqR2nCXxmiXfKuCl0mg2zaKoaPoGoqpYAc2kqEh6Sr94REkTV/aqKgzGJeQNIOYJJPK57BTSUTdIiaruEESWbeQLQvV9XAzSezARzLM8EJQMZEtj0FZJW44DEoGqpdE1BxML7XkkNFRLQ/R8IgqGgOSSlzSEVWdYr3MxOw0pusSl+UwISUJOIGHE7iYnkVvtEuqmEGxFXTXJMgH6J6O5YeAQDFVdEfD8HWswMLyXVTbRlTDlEZc1ojLoYRalBT8VJpkPk26WEAxbZxEkmS2gKQZpPJFNNsjlS/j+CkcL4mi2xieh+66KKaDqBrIho1imIiaie37WL6Dn0mRLefJFnOk8wX8dJJSpUyj2SaZS1NtNlHtsIooqhqaYWJ7PobjI+sWmu2TqTYJ8lVaw5MUW32aw2O0RsbJ1OoUGw06Iz2qnSq1bp1at4GXTIfSYdPG8l3qrTTNTpKh0Sr1dpZuv8LISI1s3iWd83A8K3zdMh5uYOOnHNI5j95Ig+5Yg+ZwmdZome5Um5GFccZWzjC1coEVm1ezattaptbMMLZigv7cOK3JESq9BtlSmWg0Siw2eCkhNTAQppsiS1W+WDSsKQ4MLAurg0vJrU83HA4s/xyRyABxIU4sFkOWYriOQX9ohI2bN7Hzym2Uyg1iMZFYJI4Yk4nF4peAVZjg+q/gbMm9FR34LJk18KmMfnAJcH0GuWKDA6Gna+B3GVy+JJNf/jvhpsSBZZ/BsoH/4vmKLMnql/6+z+DZUsUx+jkkSSCTy5HJZfFSAW7Sx/ZMLEfHTZg4SQfV1rBdG1GUkZTwsBw7TCMqGrG4SCQWxfEcgpRPMh0ga2HC1g1SRGJRorKIFyQwLBNVldEtlUTSpTvcpVCrMLk4z57rr+O2e7/Ig2ee5K5HTnH3409wy4lHuOX+E9x28iT3Pn6Gh5/4Eicff4IvPHAfd957F3fcdTu33X4Ld9x5nNtuv4XrD+9nz97dHLnxOo7csJ9Dh/dx3Y0HuWbfFnbtWc2qNZNs2DLPyrUjrN04wubtU6xY02b1+i6r1neZmmswNtFgdn6IQjkgSDu4CQtBlVA1k4FIlOUDUSKRGIOfHkIURZORVYlE0iWZ8ilWMsyuHGfH1RvoT7ZIFZMYromgSUiyTlRUkA0DUdWJCKHYPa7oREWZSFxg+WCMaDTOUK+P6bhYfiIETnGRuKwhiBqCqC6luxSigkJECuv7EUElEpUYGAw3tqqahaqFm4gV1SQqqJeO2FICbFBQloTxCgOCTERQGIhKROIKghq+l0ZlbUkg7l9yrTnJLJLpo5g2VsJD9WxM30VxHKzg/2PvPb/cqu/17Ve/A3hG0tbuvar3UZkZzYymz7iDMb33jmmmGHCoplfjACEhISfl9Oe05OSkUUwNJOGQhOYKxhiDISTnWb/31/Niyybn+RPO8mctLY3KSFtaWl9p3/u+rzuDaNr4uSy5Sileo2wP2/cwXJtMMeLsc0/gzk3X8vgTd7N+w6Wcd/m5dOfGOf6sk1lYs5QVJ6zhtItOY/aYZVx6w1WsPu0kjj3zDC6+9lo23nU3t953H/dueZi7Nz/E3ZsfZOO9m1i34SquuPkaTrvoPI4+5TQmVhxDe2Y5XrlO2nBJSTpJUUNQDFKSfsjBFQtbFklJPyTupCSThGyRUm2OElSSmoto50jpOeSgQbaxjFxrNU5uEisaQ3NHkO0GujuMbDcJC1OodhPTH6XeOYbW6NFMLZxIvjqN4dTJFbp4wRCrjz6Fiy68knJ5BNOJWLl6DSuOPobxiUkUwyZbLlIf7dDqdekuzNCcmWB86Swjc1NUu2Nk60M4hRKSm8EtVNDCDKLlI1gegmGheAGi7ZFULVKqScowEVQDQdYRJJ1BQSUhGSREHc304qZMWUPSLWTTPBRFlXWPlGTE75fqIusBkuqRVj1UJ0taD0mpLoLmkK804lZNPSAtW9iOj20bdNpDaKrCcWvWUiqWUTUVy7BJS2KfMZoim/G45MIzuOfu+7n2+ju54PJ7ueiqRzjxjGtYvupMTj7zEtbfcCvX3XgDp55+OpbnYugqpqmTLRYIshlkVcI0dXzfZmFxmqFWjUqlRLlcxHYMHN/Fz0TYvotlW9iug2Fo1BolwsgiClSq1QymoaHIaTRJRhfTuIbE2cdNs+XOc/j5393D165cy2LX44l71/HKf2xh26vPxLHEV77Ntjf+mu2//iHbXv8h217/W958/rv87sXv8auffYPXfvI4v3tuC+88+wC//+ld7P31t9j76tPsfOExtj3/IDv7XK1dLz/C7pceYdfWzXz48uPs2vp1djz/KB+8tIVdW7ew65Un2f3iFnZsfYQPtj7C9l/ex7atD7Hj5c3sfGkLu9/4Dh+8+Q/s+O1/8P6vf8yeP/yCLz95ny8+/YDPPtnFHw/s4YvPPuJPX+zjs092sf+jnXz52V7++Nke/nhgL3/64mM+/zwWuj7d/yGf7f+I/Z98zCeffMRnn+zhrTde4s3XX2Hne39g9/btfPeppzh+9SJrlvd48af/xO9f/yXf3nIP77z+M/a+t5Vdv3uJd998lnf/61m2vfU87/76Z7zx0j/zH//6HR5++D7GJmfx83XMII+bLVEfGafcGWV2xRquuu4Gbr/zFjZvuY9vf+cprrt+PbVqEV2TMA21f6BYRdcUauUKuWxELhvQrJVpVIpEnoVvG7iGimdquJpyWOA6PIfn8Bye/w1z7ZnV+evPrLPh9BLXn5bnulPzXH9amRvPGebSE+tcemqPy04b4ZJTx1k6lqPXDunWIobyHoVAJzIlcq5KzpEpZ0wa5YBioNOueMz3Clxy3lJuWL+Wr208hTs3nceme6/g5luvZmH5SizPxwt8XNdFlsUYnN4XudLpFKlUknRaRJREcoU8yWQKQUwjyjJCMkUqEQteiiIjikIscKWSJIUUqbSAZhiEmTyybqNZHnaQwXA8DMchKOVododojFTpzfeYXDbF+PwIS1dPMbN8kuGJOs2xCkOjeUZ7BUbGsoxNFehO5phdOsTM8iFml7YYnahQacatY/VOwNBwwNCwT7MbMTScI8o7hHmf1nibsZkuw70mQyMlas2ov2NfZmyiyEi3wHivylivwuLKKU44/RjmFoeZmqnQaYfUaybtlsdwJ0OjFjJUDwkCndA3MDQJUUyjKALVhk+3l2dsMs/EdJHVayaYnG4yMVWjN1tjdDxPsx3Sm66Sr4eUm3maIzXml42xsGqObL1IVK8TVooE5TxRuYAXZTBdF9O1KdQrmL6PauiYvodmu4S5EprhICk6oqohqnosQCkKkqbHrB0xFrrSqoKoq2iuTVTK0J3tMjozQaXTIChk0R2LtCb1GVU2buSgmjGrZyAlkJIkVNMiregMCmnSqk5SVjH9ECuMsMKItGGhWFZca571qA7X0RyDXKVA2oibndJmHEsclDX8UgUnkycl6yQkjaQUu7gk0z3E7RpMy0haLOAVahUm56exQ49kOoXu2jhRhBMEGI5FppTDDp04Vhla6J6ObKo4oYuia2SLGbKVLHbo4EQ2ej8GKGs6aVFGVGOBKynLiIqGZtl4hTx+oYTpBSimg+EGuFEOP1ugVG/iZgrYfgbD8lENF81yCQsFdD+MmWKajqjrSJqO6dhUmhWaI01qw210L8B0fSrNOn4QEuVzdMZHCHIRbiaDbjuxa0y3kBTzkKNLt31KzQ7l1jCN7gTVdpfayDit8WmKzSEypQKZUo5Wd5jKcI1srYSoGYiyjqzrZEoB7W6B4bEiE9MNuuM1puaGqdQzlKsh2YJHppAhygWUa1mcwCbMeZTrGWaXTbJ8zRztXo2RmRbduTGmVy4wtWqB2dXLWXbcauaPWcrM6jnGl/aYXD5DY7xDdWQIN/BJJhMkk4OHHEwDB1sMk0sYGDgKOZWK2wYHjyCRGCCdTh2KKA4sOTI+DRxJWkySSg6iSgK+5zA2NsZpZ5zOcWuPwXZChKREOiWSTqVRJLHvnPqL5sTBIxlYEotbsciW6ItTX7m7YnEqBswn+kLYYL9ZcXAwFsmSA0cecmYN9K/7yq215C8EriP+5/ngktjJljiSwUR8f0FIYjl96Hvo4Yc2bmCSKcTNmYIsxSJWIkValGI3lqqQSgv4YYCsKiSFJIVSjmwhpN1todtxa6oXxs4I3bFQdZNsPk+tUaA31eakU4/l/Esu4NJrr+OKjbdxw10PctN9m7npgc1sfGgzt29+glsfeYwbN23i1nvv4s777+GOTXdw09duYP2167jp5vXcvPE6rr/hSq5Zv45rr13HFVdcwBVXXsCV6y9i3ZXncvrZJ3HKmSdy7MnHsPakWZau7DE7P8zEdIO5ZS0anYh82WZmoc2pZ61kbukIxXKIF1gMJgdQNBnTMUkKKQaTCURNZlAQSKYkBDGNaZu4kYNuaiiGjqBIJAQxbhm1LAwvjlirto3mmCQkKWZXKeZX0UJBZFCQGUzLHJVKIWk6imqSyeYplEpxFFFREeVYDJNVDaEvcCmGjdC/Pm5rlViSiB1crhPFDK60ypJkmmRKIi2qJESVQSGGzCeluAkxKakk0gqDQt/JJanIukNajSHrB6OJhhviBjmCbAHDDTC9CNMLcTMRYbmE6rmYfohfyJOp1IgqRZxcFjMK0WwPUTWwPRfXt2mPNunNjnPR5Rdy7CnHsbhmFbPHrGBy5SyTK2eZWrXIylNOZNlJa1lcu5azL7+E8665kpvvvpPbH7qPOx98gFvvu5fbHriH6++4hfW3beCcKy7ipPPP5MTzzmVs6QpyrQmCUp20HrciJvscMUExUa3gEDNK1CxSismgrJGQzTjCLpsImsOgZCFaEQnFZUDxSNtlJK+JX13Ar67CyMxgZ6aR7FEEs4lkNdH9YcJSD9OrYTpVcqUxyvVp3KCKrLoYRkhndJ7e9Fqa7eW0hxcZHZ1lqDnG2ORSTjr9XIZGJ8mUq2RKJWZXraQz06M5OU59YpTG+BjFTotss0mm3kD1suhBDsUOUYMsouOh+iF6mCGl2yRVg4SiH3J3pS0njujLev8zoB+KJopa7N41XQ/dcftNii6C7CAoFooRN0pqVkhaDxBVH0GyEDQP0YgQNA83yuNG+f53q4Ok+aiGjR86RBkPWUoz3evRabcZ646QCbMxfzWdIi0kGe3UuOSCs/ne9/+Gr912HxdetpHTz7uW8y+7iQsvu5GLrryRU849j97iAl4UEmUjLMvCcRzK5SJu5GG4JpbnEGYi8vksyxbm6E1OEEQBfuTgRD52GOKGEZZjY9oWxXKJbNZlaChPpeJRKATIUgpJSmPIMo4msnKmyd88eTO/+ukTPP8vD/P8v2zmrx+7hh/98G7eeek7bHvlm+x89Wm2/+o7bH/j+7z/qx/y9is/4PWff4vXf/EMz/7zkzz7z5v59X8+yvsvbuG95+7lnWfvYefLT7Dt2YfZ/twj7HjhYXa++Ajbn7+f9597gN0vb2b3S4+xc+sWPnj5CXa88CgfvvIku15+gvee38ye155gx8uPsWvrZnZtfZidrzzGx2/9Pbt+8w/s+u0/sv+9n/HRe8+z6+0X2bfjLf70yQd8eSCOHP7pi7386cDHHDjw4SGH1h8P7Oszt/bwpy/28fmne/nis4/59NO9fLJvLx99+BEf7nyfvTvf4q3Xf86+3e/xwbZ32L3tPZ7a/DBrFic4YeUUrz7/Iz776F3e/vUv+cE37uX5H3+Pt177Cb997T94/3fP8f7vnuPdN3/Gay/8I//4t0+w8ZaNTMwsEOarmEGewtAwzYkZomqTmWWreOzxJ/n7v/8bvvvX3+Zrt97MJZdcRHd0GM+1yGd8MpGHZeqx2GloWKaO65hUCllazRpR6ON7Do6p4xgatikdFrgOz+E5PIfnf8NsOLM6v+GMBtefWee60xtsvLDLdWd3OXmxxEnLW0x3MrQLJq2yRzG0qGRthmslIlsh5xlEtkrRN+nUImp5m3LWoJozmB0rcNbJk9x686ncffcF3HLbWdxy23k8+tjtXHT5hRSrjUMWcEmWkCQJURaRJAlJlkin4zhiuh/xSIsyCSGFkBbwQw8xHf/IkGQJ2zFotZqkJQFFkWMHWCqFkEphmBaCpCCp5qHaetMLsfwMYS4WuerDNRojDUanRhlfGGd8dozhXpt6p8KyVT1mFjp0unmGx4qMzVZYcdwMy9aOceLps5x8xnKmZpsUah6VZpZKO6TS8qgOh9Q6AY12hmorS6bkE5VCRme7TC6dotgoUG/nqTdzlKoBQ+0cI90y5apLrRGyYvUEx5+2nGNPmKfVylKr2DSHPIZqHpWySblokc9Y5LMmhbyDrklIooCupWl28kzNNhgZzzI102Bsos6ka/yNAAAgAElEQVTsfIfpuRrjvQKtjk93okiznac5XKDZKTExO8z4ZAsn0LGyEWaYwS3kCUsV7ExEtlRGkGW8TA7ddXHDEMN1kTUT288gqRayZiIpBmlFJ61qCIpKWlFJCXJfuFEQZRXFNFBtEztwWFw9y/TyORrjHWojLfKNMpKuolgGaUVC1CUkXcXybQRZJiXJaEbM6tEss8/ucfuV5Daq52P4IZYfkVCVuKGvnCPfqBFVy7QmuriZLLJh4+dLqE6E4vloXkCiH3FMptWYMaPIaLYXi1xS7GZISiqSppMrFSkP1XBCn7QqI6oqlmcTFkKs0MLLejhZEztrIZsK5UaJ9nALWVH7vC0NN8iguiaGZyPrBpJmkpbjooS0Ekc0BVlDtz28TLwDafsRth/ihlmCXBEnzBHkSgTFCtWhDmG2FMN8XZ8wX2CkN4loxs43xTBodtoE2Qz5SpZSvUBUKCCbNk7gE+RCbM8jzEcU6nmCrB1HRo3YwaVoJqpmIypGn8cV4WcLVNojNEZ6NEZ6lBvDZCp1suUKhWqDUq3KUHeYWnsI2bRjZ4qsYLoGzeECndESrZECndEqndEK5bpPsRIR5j1MR8XxLIKcR3e8xch4m0wxoNosMTE/weLRi4xMdRid6zK20GNq5SLTq5Yxv2YVc0cvZWbVfF/gGmdkrkup0yAqFFBU7ZC4lUwMMDiwJG42TPTFnoEjSA2mSAwM/gWD64h+e+KRDAwsYXBgkGQijhYmBpcgppOUiwVmZ+c49dRTOeu009ENl3RKjmOKgowgpL5yhC35S67XEpL92GIMhR9goB8//ErkOvJ/XB4cPLg9sVMrMRBztgaW/J8+0ytmciWXHPFV1DFxJInBg6JXHzL/FyLaIfEteRSCmMJyLKJsSK4YkSmEBFkfw9FJyyKSrqDqCkkhhWEZqLqGYRokhQSKoeEFNpoVOxYz+YBMMYtqGFi+S5TLsvb44wijDGO9LuddeAbX3XgNdzzwILc/vJk7N3+Dmx/Ywu2PPsWmLd/kjseeYNPmLdzz2BbufuRhNnxtAzf1HVo333QdN9x4BevXX8SGDVewYcMVXHv9Jdx40zXccONVXH75uay76gLWXXUhZ559EstXLrLq2OVMzM7ghAalSswYNB2RVifPzEKH6cU2zW6J7nSbZqfI6HiNiekmtWaeMOMhqyJuYFEfyjPULlGq5JE0Hc3SEbU4Zj8oJONooKKg2y6CpPXXrLhFVbYc0prJoNiP/SVjrlWyD45fIgh9x4yBoOlxe6uo9N1ZsUB1kMeVkmPoe0rUSAgqg0mRJQMpBFEmkZAYGEyhqRZRVIwdWimZtKiREhQSQixwyYZHMq3F25DWSIkagqwjqiZp1Yph67JJSonjaZLuIOnWIZahanlYXoThB6iWS5gvYWcz6K6N7rpolofhhrHrs1IhKORwM1kM1yWbC4lCj/HJMcbnZ+ktW8bimtWcfvGZnHzeSZxz2ZmcceEpzBy9irVnncl56y7n8uuv46ZNt7Pxnju45b67uPPhe7nlnk2su+lazr/6Ys5edwmnXnw+q049he7SFVRGe2h+npRik9b9vpCjMyhrDEoGKdXBy1RJazYJxSCpWDFXSnNIaSaK6ZLSLFKqS0J2Ec08gpFHMIrYhQnswix2bhbFHUc0RpGtYWSrg2S20P1h7Mw4Xn6cbKFDmB3CcguomosgKKRFDc3w8aMGhdIojcYkzfYMY73l9GZWMzqznFKzxfzyVQxP9Fh53LF0F2boLl1gaLpHptHAL5epj01g54vY+Sp6kEP1sqR0D9kNEcw4HjigfCXYCYaN4gWkNRvJ8pAtD0ExkHWbpKSR1gwUw8Dx3Lg113WRdBvNjRCNgJTiIKoeour1WWUuKT1AkD0E2UXQAtKKj2blDrVqplUTUbFRdAfD8WKnqOciiQKzMzNUq0PkcjkCP8S2LNLpFJqi0m5UOf+c0/npT/6TR7d8g+tvvIOLrlzPlRtu46JrNnDCWacxvmyGTLWIX8hh2i5BFOG4No5nYjg2YSFLkMthOja2ZdMZGmJ6eoJmu0G+XMCLfEzXQbf0OOLvZ7BMg1o5pN0soOsSiiIhiUlkOYUhCyz2GnzrwWv53XPf5r2Xvsubz32Tl//1Qf7tr2/h7a3f5t0Xn2T3a99i96++w87XvsvO17/PO6/+kN+88H22/vgb/OhvHuL5f3uS13/yGG/99F7ef+4+3vn57bz7y3vYtnUzO55/hPd/GfO0tj17P9uefYDtWx9g59YH2fXiw+x8/kF2vPAIH7z8OLtf/SYfvPRNdrz0OLtefJzdrz0eNye+uIUPXv8ee9/+KXvfeZa97/yCPW8/y/7dv+azj/7AFx9v59MP3+XPBz7kv7/Yx58/38eXn390CCT/pwOf8OXnH/PFZx/xxwN7+eKzj/hs/4d88ek+9n+yh8/2f8y+D7ez+91X2f275/h4x1vs27WdXe/8gd3vv8fm++/mmMUp1iz2+Je/eZrPPnqfLz/Zzhsv/phH7r6Wp79+Nz/6f57mrdf/k9+89G/89sV/4xc/fpqnn7qPy65ax3BvHtPLY2WKNHqTTK86hnxzmMboFJddfR3ffPoZbr99E1dctY516y6lVi2SDR1OPuFoRtpDhIFNNnBxDQ3b0IlCn0I+olzKkg1c8tkIxzBwDR3TPOzgOjyH5/Acnv8Vs+7E6vz5a0qcvabO6sk886M+s50MtYxJI+eQsUSqGZtGwSfnGeQCi0JgkPNN8r5BZCtUIpPecJnJ0QrVnMZ4y+OCM+e55cZTuPOOs7j3vovZeOvZ3HnP1dxx90bmli7guD6WZfVbABUUTe5b0lOkhdSh2KGQlkil0oiSTEJIIAhJVE3tO7ZSOI6FoqlkCmWK5Qq24yKIEolUklRK6DO6kiQSCVJpMWYRaTamE2D7GbxMjmw5R1TMU2wUaY21GJ0apTvbZWqhx8hEm+5Um9FencnZJu3xEvPLxlm+dobZ5cMsPXqUZUdPMLkwQnu8QakZka3YLFs9SbUZUhnyqHZ8hkazDPfqVNs5ppePM3/0PCPTo4xOdMhVQqK8Ra0RUiw7VIcChrtZRibyrDp2klPOOJrjT1zK5FSDZiOkmNdpNyMyoUqnlaPVzpLLOWiqiCQmqFQztEaKNJoRU7N1RsbKTM42mJgqMTlTozOaoTtRJFdwGO428EONpcsnGJ2oky35uNk43ibZJna2gFcsE5aruFGuz+LQ46iCbiGpJqJikVasQ84eQdZIK3GkL62oSJpBWtFISTKiaiBpBklZJq0paK5JWMgzvTDNSG+UartOVMxiBc6hRkZF1RCUNKppoFsmhhkDzmNRSCchKqQkLY7ZyDqK4yNZDgOijGobeNkQ3Q1w8gXGF2cYnppgaGyY6sgwkuUiO358xF4zUZ14RywpqSQUjahc6wtcWj+ao5JWdCTDwMsGtLrDOFFAWlUwLAsrtLBDGyt08AseuVoG3TEIiyFO4KOaJooVC3RpTUOxdBRDQ9ZNJEVDUk2kPi8rJYgxlFsx0GwfL5PHDTN4UYYgmyPKl3HCHE6Qxc0UCAplDDdAd3yiYo6JuR5RpYRkaliBjxv5jPYmsF2b1sgQmXIeNxO78zKFHH42wPQdvIxPkPPIFny8jIvl2ch6f9tUE9mwkQ0bL5On1OxQHR6jPTFLuzdLozNGVCyTq1Rp9yaojbTJD9XR/YiUoiGkVURZoVQJaQ1naQ5nqbcCWp08nW6BfNElVwzwQhPDMXBcnWIlotaoMDnXpd4pUuuUqI3UGZsfZ2RmlLH5HhPL55hauZSZ1cuZP2YFUyuXsnTtikMOrvb0CJlaCcOxSSWTsVsqeVSfsXVUPza4hMFDrYQDJAaOIrnkL5xWfabVwMBBkesrh1RaSBKGPq1Wh4X5GU498Thsx++LWwqioJAWUrGolPr/iUoDR5BY0ndcJQb6bqqDrqoj+46to74Spvrb89XfB6OOB11bSw61PB6C1Pdh+ol+xHJw4AiSS75yfSUHlnx1W/+5ZTlFEPlkC5m4wTMXYHoWkqYgqRKCkELVY16eZujophYLopqO6zsxvyaw6YwOMTYxTLVeQTZ0/EyWsZlZ5las4tKrr+GKG67nzke/zqbN3+Cux77BPU88zaavP8Wdj2zhgce/ycPfeIrb77uXW++6nY233cCNN1/N1265nhtvWs+GG6/huusvYcOGy7nhhsu49vrLWHfVmVx1zQVcfuW5XHjJGZx9wVmsWnsMCyvmqAxVaY606E52qberjE8NMTFVo9urkit5aJZGQkiSFAZJCoOkxEFUXaRaj+Kyjdk247Ntmt0ahVoW1daQlXidS6YFJF3HChzMyO8LArEAJKoGmu3FDq2kSFqLWU6D6T6wPSUzIMRRQDfIYgcZZCO+3XJDNNMjJcXOTlHSMB0H1XQwHJ9BSeWowdiplRBiEH0iKWLZLslU3Jqo6Q6JpERajB9D0R0kzWIwrTEgyCTTGsl0zJuKxazYpRUztswYZK/GbXiSbv8PYUu2PUwvdmRlSkVM38PLZHGigCCfw/IjRMXG8PPoXg7N8tAsD9W0cLMFWhNdphYX6S0uY3rlco4+9XjWnnEix5y2lsmV86w+aS0XX3M5J5x5JldsuJENmzax6dGHueLG67n1wbtYf+vNrL/tRs5ddwmnX3wha885nYUTTmT6mBMIGx3MTJWkGq/hB6HxKVmPHWuyjqCYGH6GlGIdeq1CvzlRNDyS/f9JKAYp1WVQ8UiqGdSgTdoeQgnGEcxhkmqDtNZGMUcQ9SGscJzK0CK58hRW0CQqdMgXO/hemTCsYdshvpfBdkJkxUY3fUTZwAsKFKqjFJtjZMpNstUGhUaNXLXOwtErmVqxwMjcNEPTk5RHR1H9ADUIiRptrFwRM1eOW4HtgKQal6fIdoDmBgxICmndQtAt0oaNoNsk5fg1x8Uh8fskqia2H2L7HqppY9g+lXoHQY0FwqTiImkBouagaF4sdukhelBCVENkPYOoBhh2HsnIkFJdJDPEsGP4vG77uGGGMBsxNFRD1xSCMKJaaaBrBtlMAVVVEfsRcN91GR9tsfnRB/n2d7/P1598mms23MD5V17G6pOPpzPdJdesEpaLcYmKZWE6OnboEhYyZMslCvUqluOiqAq6rqNrGpVKgXanQas9hB3YaIaK5bpYroemKZiGQiEXYJoa6XQKURSQxCSqnCTjKNx82Qn84YVn+P1z3+TDN77P7l9/j7efe4x3X36K91/6FjteeZo9v/4+e974a3a+8jRvv/QMf3j5b/ivF/+WV3/2PV78t2/w5s8f580f3c57P7udXS9s4vc/uZntLzzEthcf7Tu4HmT7Cw+xY+sjvPfs/ex48SF2vvho3Ia49ZFYxHr5G+x59ZvseOkpdr78eAyXf+1Jtm19jB0vP8Xu3/4re995gb3bXuHzj3/PF/ve5/P9OzmwbxtffLKDPx74gD9/8TF//nwff/7jJ3x+YC9/+mIfX34ZNyd++fnHHPjsY/54YB9ffPZRfPr0Yw7s28X+Hf/Fzjd/wY7f/gcf/eFF9u34PZ/u3sHene/ywfYd3H37rUyPDrHY6/DAnTeyb897fP7JdvbveYef/vsPuO+OG9jy0G38+z89wy9+9AN+8e/f5V//8XHuf+Bmzjj/LFpjcwTZGm6+RmNiiuGFpZSGxyi3upx69oVseeIZrr3uJtbfcCPrrrqSse4wlqmyODdFNnAJHJPIs8mFHrahkstG1Gsl6rUchXyI75m4poZvG9iHI4qH5/AcnsPzv2NGi+b8SNml7EtUQpWCq9Jrljj5mEVmRpvUcx4TwzVqxYhqPkM551MMbfKBRTljU85YtCoRI40c7apLt+VyxkmTbLrtXO65+3zuvPMcNt19IV+7/ULufXAjF1x8HtliCdcLMG0LWZEQRQHbNpFVBSGdRBASpFKJGCKflhBFCUVVSaWTJNNx/DCVSiCKIpqhkxYFDMtE0/W4al3XEcVYGEumhD60PoWqKqREEUFWkXUbSbXwwjymH+JlcoT5iEwppNKpMjzZYnx+krGZLmOzI7QnGrS6NZrdIgsrpxifazO/useqExdYc8oia05dzvLj55hePkKzW6LWLlIeylCoeRSHfKodn2Y3y9BohqGRgOZ4gYmlXaaXTbPyuEUm5kYZm2zRGS3SHMnQGok5XeOTZUa6FU49ey3nXXoWE5MtikWbRi0k9GVGRgq02llGuzXa7QqOrZMrhOSLHs12hvZI7AxrtDJMzlSYnK4xPFag26swPFZkcfk4xx2/yORMi26vTrES4WR89CBA8z1Sik5SMxANG0m3sIKAIJ/HcD1ScvxDWFRNZN1E1q2+gGgiqUb8g1k1kFWzL4gZKH0BR9Li6nFRV9Fti3K9SqVZpzXaoTRUJSznCfIRpu8g6zqKoZMU0+i2hW7qKLpOSpJJiiLJtIwox/FIQdUOQehV20LUNfTARzEdFNchqlYYGhlhftUCI9M9wnIZN8oQFcoxg0X7KrYSxzOsfpOZdmiHLympqLaD7vnYYUBrbJRCtYxqaXHk0NNxIwfN1bFDCytwyBQzWL6NqOv9BkGv76qK3VUpWUE3XVQtfp9E1ehHFRVk3SJbqlJqNcmWyhQqNdwwi+VncKIcfqaA6cVQZzfKEOYzTC2MUxsu42Y9MsUMTuhQbRbJFDO4oYvt+0h6/Nym75Cv5qm1a3gZlyAX4ucD/KyHm7HxM14scGlmX4AzMNyAfK1FpT3C6Mw8ozOLDHUnKdWb5MsVGt0und4UnYlxjDDeTskw0XQDP7JoDucZ6ZZZunycTrdAs52j3sqSywc4noXtmhiWThjZDLUKNDs1hjpFWt0KrYkGQ+NDjC9MMDrbpbd0it6yaSaXzzF39DKmV87RWzbD9Ko5ZlZOMzo/RmOsiRv5KLrG4OBg3GZ4yDGV6EcUj2JgYIDE4JGxMyux5BCzKpE4iiWDRzCQOJLBgQESA1+1LCYGl6CpElHoMT83y5rVy1h/xWUYhtOHzKsIgkhiMOZeJZN/2Y545Fc8rsSRJBJH8pdurcG/dG31OWCDB++z5Kg4pti/PDjQjx4ejFsOHIUsCchSmlRykFSyL8olj/pKWBs8kkRyySGhK5EY6LdLxlwuTVOwPRMntHACC8ezUHUZRZNJpBKkJQHbNVENHVGTMFwTw3VQdRXVMLA9h1w5YmpuglVrlnP6uWdw2bXrufGe+7np/s1s2vIt7n78W9z12De549EnuWfLk9yz5XHufuwx7n30Ue667z5uu+MWNt5yAzdtXM+Gm9Zx5VXncf2Gy7luwzrWX3sp6646jYsvW8vlV5zM5VeeydXXncWFl57EORecyCmnH0e1OcT4zAzFehHLNRhqVZie71AbyhMVXabm2mTyHsn0IIZjIWlporxNrZVleLxCe6RMuRYRZBxETSKtijiBR1JIM5BKxa2EyRSSrCIoGrJpovkemuMh9IUD3Q7QnQDN7rOzkulD4tZAUmIgmWYgJTKQEknLxqHIoCDpJEWVwaREStRIK/G6mquUSIqxk2swJSMIOpIcM5QGBYlkSuy3Vsaur4QQnw7GIZNSHEVLiX3un6L3OYNWzGJS9PhcjeN6iuliB1lML4qB4WrMpJJtj7RmIus2hufS7DZxooDhsQnytSGMII+Xb2AGFYJCAyss4gQZ3ChHoTbE8NQcnakpekvnmVicY3xxhrHFaaZWLLC4djWrTj6BMy6+kKtuvIFrNt4cNyM+9AC33H8PN9x5K+evX8dpl17AKRedw0nnncOyE0+mPjGJX2nilhoxY0uzSGh6vxnxoMAVNyKm+1D5lGowKMd8rYRkIBougu4iaC6am0FQDJwoh2Jnke0qXmkKwWqxRCoxIFVIKA1SWg3VGSVbnsWOupQbC3RG5pmYmKfZGKHRGGP16jOYmz2Oudk1TPYWqdfa2G4Gy40ONdWqmo1mOLhRjmqzQ314lHKnQ7ZeZ2R2ksrwCPnWMNlWm6BSxy2Wkf2ATKODW2ogOxnSuoNkhkiaz6CoI2gORpgnbTmk+uJW2nBJKnFrcErWUUwb1TSxPA/NiqOIsuGimB6S7iObEUnFIiXbJBUH2cySUj1MN4+g+qhOHtUtYHhFdCvHyPgiYbFNWg9Jax6iEZDWHVQrQNItDNuiWC3R6rTQDR1N1zEMnZSQQtUMPNfDc1zS6TTFQi5uUrzzVn7ww79ly+Nf5+yLTmPx2Bkmlvaojg6RqVcIijlUU8HxXPzQIyrmsMMQw3XwI58gcFA1CdUwcLwAXdeoVIqMjw8zM9uL2V22hapJmIaCokjIB5MFYhoxnUKXBAJbZrFb4t+fuYPXfvx1drz2PXa++m0+fP1pPvz1M+x45Wl2/+oZdr32Hfb+5nt8+Poz7Hzlm+x6/Yd88OaP2fnmf/L2K//Ab3+6mfeevY+3f7yBt390Ldt+eTvbn7uPbc8/zPtbH2HX1sd452f3xOytF7ew48XHeP+Fh9j9yuPsfPFhdm99hF1bH2XXS0+x65Vv8uGvvsUHr32L3S89wd7fPMOeN77Lnt/+gI/f/ilffPgmn3/8Lp/v38nn+3dzYN8O/vvAHv7vl5/w+f7d/PHAHv7vf3/K559+wB8PxMLWf3+5n8/372X/J3v4/MA+Pv/0Iw7s/5AD+3bzp093sn/7q+z93c/56K2fs+u3v+S9N55nzzu/5eMdb7Nn2zvs2bGdWzasZ/VijxVz41x58Tns3vZ7Pv94O5/u3caLz/2E6666hKsvO5+H77mFH3xnM9/77iM8svkmbr7tSq64/kqmF1fghiW8QpVSu8uy408m3x6lPtJj+ZqT2HjbvVx99fWcc+75HH/CcZx8/BpKhQyVcoHAd/E9m8h3OXr1CnKhh2cZVAo5ctmA0ZEWpWKWyHOJXBtbORxRPDyH5/Acnv8Vk3Ol+ZwjkXMUco5Mu+JRDkzmx5tUMi45V2eiU6JScCnnfPKhTTnnk/UtGsWAdiNLKWMyVLQYbdicctwIG284iYcfuJx77rmIOzedx223X8Sdd63n7vtuY2ZxliiXo9MZRlU10lL840HsN3DpukkqHccSU6mDTq5Y8BLSAoIo9cHz/RiiEHO4VFVG1VSEtEg6LVApF1BliXQ6TUpIH3qcZCpBMiUgKyqSHLtSFNNBMz28TA7T88hXi5TaZYZGG3Qm2nR6TYZ7w7THWzRHy3Snhuj0akwudplcOsLcylFWnTjP9Mox5laPMbt8hN7cMO2xGkMjJXIVl2Ldp1D3KDZdqp3Y1VXpBIxMNjjv0rNo9zoM99pMzA0zOlljcrrOyFieeiOikPNoDOVYcfQcJ52+hqXLe7RbJWrVkM5wgWYrw1ArR2e4RKUSUakU8EMHLzSoNULanSz1ZkB3osjMQodMyWG0V2J6boiZ+RbLV/YYHasw0q1QrAQIqoSgaGiBj+VHpPsRmZSskdRUvFwBw7Px8hGa7WD7EYppoZgWqmnHUHPdQlQ10oqGpFpkChVSffeTqMYtYaJiMihKDAoilufF3C3PJ1cp0hhpUKgVaXXrOKGDasaxPVXX4mZNWSIpxmyYZFolLWt9QSjeyUxKMcsmIamx48h2EU0bN59D8wKsTIbCUI1ye4hKq4EbZuOj+rLRP4JtkJRV0qqB5jiIqoakmwiqRlrVSUgySVlFUHWCQo76cJNaq0ammMXPBriRG8NqPQfTsyjVy0SFDKbroVk2Sn9nRtaN2M2lqCiGhWo6hwQuyTjYiOihWi5+tkC12SEqlFEtF9mw0WyXTLGAG3nkKzlmFqepNotMLYxTaZVpduvU2nma3RLDE3WqzTKW56C7Dobr4kYOXtanUM+TqxZxAodMMYsbeUQ5Dye0iPIBlhM771TdRjMdwnyJqFSh3O7QnZmnPTHFUHecTm+K7tQs3Zk5So0W+WqVfLWBFWSwg5AoEzLUytIazTI502R4tESjHVFrhGQLNlHGxnYtTNvCCxwKJZdKPSRfDSk1Q4Yn67R7TRpjQ3SmRhidG2dy+TxTK+aZXL7A7OqlTK2Yo7dsmunV88ysnGFsYYJsvYgTBKRFgWRiACGV6Dug4jjfkiUH2VWxsJNOx26rgSV/xcBA7Kga6EPmBwaOZHDJQYFqCcLgAFHgUK2WWLlyBaeeegLnnXMWsqyTTknIko6QEhnsC1yDiYEYVj+wpC9KxVD4JQN/dUisSiaO+gsnVl/YGvxK0Boc/Kv/0Yo4mPiqMXFw4AgGBo4iObiEdCr5F2Le/2RvHXSBJRJ9d1gyfpyvBK4lpBIJVF3B9S0c30Z3dCzPQDdVFE1Bt1RMzyBfycflCZaOl/WIcj75YoahVpljj1/BNTeu59b77+X2hx7iaw89wt1Pfod7vvFdNm15mtsf/Tq33v8Qtz7wCFds2Mj6jRvZ8LUbueWOjWzceD2XXXYO66+7hGuvu5wbb76SK68+l0vXncIl687giivP57IrTuaccxY4/6KVnHTaPCefPs/Ra3vUOkWCyMf2LZrDDVrDZTqjVaKih24ppFUBIZ3EdFRyRZ96K89or0GtXcDPOWTyPm5gYFgqtmuiWTppRcIJbezAZUlSQJAVBDGOLXuZDKoVM6dEXScpqSimg+XnMZx4fRlMxWysRFpmMBU3FsqajWp6JNJKzNeSD65fMoJuIZkeku6hWj5pNY6PDaSlfpzMZTCtkBJUNMuN10LFQFJjppdw0Nl68FxUYg6XqMTruRS7uVKyEbfeKQaiFru2JN3EcHwmpmeJ8gWqjRbl+hCSbsXfmV6I7gTIpoWdCQlKeaJSzP3rjM9Qbo7hFdt45TaZWpfq8ATHnngKnbFJjj7hZKZWrGZqxWrmVq9kZtUyFo5ZzpmXnMPy44/h+LPO4JSLL+TsdVewYdMd3P7A/Vx7y63cfNcd3HDXbay76WpOv/g8jjv3TI4943QWTziB0YXlZBrDqF6m71wySMoxDD+p6QymlS1jxyAAACAASURBVJi3JetxK6JsklIsBNWOY3uSRUKyEXSftBGQUj1SqoNqx6/TcDPYUQfFG0MwOixJlxmUSiTkGmmjieEPU6wtMNJdSSY7RBiWWJhZ4PKLL+bcM87nuLUn02lN0WlN0W5N0OmMMze/nKm5lYT5GqVmB8OPCPNF8rU6xWaTYqPJSK/HUHeUQqNJqdPBzhTQ/IioVsetVPHKZWQ3wC3UkOyIhGwymFKw/ByDok5SMRFMG8GwEHQzLmSRdBKi2o/BmqiWheHE3wmibiFqLinZRtJ8koqDqLqoZkRaidlbKdUnrWUQ1ZC05iNoAYqVRzSzeJkmfqaB4ZcQzRyCESHqPmktIK04SLqLqJqopklUyLFi9UpK5TxiOkW1WkaURERRjvmrooiuGniex/Frj+baa67g7/7ub7n9jttYdfw8S4+boTJaI9coEVbz+LkQP+thuy66YeJnC9h+SGe0Q5QN0XUVzbQIsgU0y0XTTXRNZXS0TW96Ai/yUTUZTZNQVRlRFGMchiggiQKGIlKILI5bNs5xix2+selS3vzZk3zw+nfZ9srTvPfy0+z+1V/zwRvPsPPVb/P+K0/zwRvfY+drz7DrjR/yybs/5dNtW/nk3f/krZ89wvu/uJf3f3kH235+K9t/cSfbnn+Q7VsfY9vzm9n+4ma2P/8I2597kG0v3M+2rY+y/cXH2PbSY7z93P3s2PowO7bG7Yq7XnyCvb/5Pnt+9W0+fPUpPnjlKfb+1w/5+Hf/wke/+zH7t7/AgT2/44v9uziwfzcHPtnFZ/u2s3/vNv7fL/fx+f7dfHngQ7749AO+PPAxX362lz//8WP+/Mf97P9kD5/s+5D9H3/I559+yBef7uaLj9/hy71v8fE7L7DjjZ+w579eYvebL7HjN6/ywe9eZ/fvX+e9N1/jw/ff5YmHH+DU44/m2BXznHniGna++1s+27eDvXt28Y//9Ldccv45XHDu6Vy97jzuuG09t2+6hvU3ncfNt67jwUc3cfPXNlIo1ciWGmQrbbqzS8lU6oSFCseccDoXXnYtF168jjPOOJPTTjmeKy65kHIpR6WQJR8F5EKPTBhRr5XpjQ3HrrxMQD7yyQQOpXKOfCbEt01s7bDAdXgOz+E5PP8rJudK8zlXImtLFAOdet4l72k0iwEZVyfj6lQKIbmMTSHrkvVNipFD3jNo17J0ahlqOZvhqs2qxTJXXbaaTbefy8MPruO2287mjk3nc/PXLuDeBzZy8bqLmF6cI1ss47g+qqojyiLpPlRelNKkJRFBEFAUBVlWY4EqleqLXCmEVBLTVGk2W6RSApqm9BsUkwiiEAtjQhLHsRGEFGI6TUpIkRSSh9oZU2kBRZEQRBFJkpEUDUWzkDQbzfHxshGFRplCtUCunKHZHWJ0Zpz2eJvhyRat8TrtiSrtsQrtsTKt0TxTix1mVnRZPHaKpWt6TC8fYWb5GL25Dp3xKp2JOsWhkGzFIVe1KQ25lJoO5abPSK/BzMpJFo9ZoDnRZGxmhPkVPVojRar1iFLOIxsalIs+tXrIiSev4IyzT2DZ8ilawzmGuzlawxlGx4sUyx62p+OFJlHGYqiVZWSsEJ/Gy5SqEVHOYnKmxsqjJ+iMlpmaazM+2aBSz+JHJqKpIRkGSVXv7+wYcQTF8UnrOkYYEJYLRKUMUSmHl89ihD6ieRAyr/WjiGYscMmx60AxbNKKjiDHccWDscWkqDAopElIEilJRjYMgkKOWrtKd6rNSK+J4zvxY2kqoqaRVmRSkhJH+SSVtKRiOi6CopAU5fg55NiFlVR1UppBWjUQNAPV9ZFtD9l2qA63WTh6Bd2pHkaQiUHz/caopBwDdpNqvDOoWi5pVUMyLCTdICFJ8X0MjUwxR7s7ghsF2IGHE/jYfnwE2cv6eNmA4fERFMMkLBRQLTd2cFmxKKg7DrKmodtuzBXTDFzPRzbi907UDHTHJ1dtEOZLmF4YxxFdl+bYMNVOlZllU9SHK9TbNZrdBmOzo7QnqnQmKrTHiwyNlrAjG9U2yZVzFKpZwmJAkA+JShnCYoiXcfEyHo5nE+V8LN/CDlxMtw+aNxxk3cIJs/jZPNX2MO3eNPXRMTq9KRqdMVqjEzSHxyk32vHnxnJJqwZ+NkttqERntEBzJGS4m2WoHTG3MMJQK4fnm5i2juV5GI6N6+s0Ozka7Yhi1aM+nKM9UaU5Vqcz2aYzNUx3foLeslmmViwwvXIpk8vnmFyxyPTqRWaPWWByxTRjixNYkYeoaSSSgyQO8a2+4lwdcj0NHsHAwBFf8bn6EcaD7YmimOoD3wcYHDiKZGKAVHIQ1zIplyusXL2Kk085kdWrVyFLOmJa7UPmRYRkqh9zXMLAwBF9geuoQ7HHwYMC1UGR6ZBwdRRLBo4gcRAO3xemhOQAA3/B4loy8H++ErkSR5IcOCJugxxc8v+x955dchR2+varx0YTuqu7cu6uzjlOz3RPTx7NKAeECCJKAgkhkgFJIJIQksgIjLG9Tstir7F3F2/wOhKFMUkEkxWQUACBiN5PcP1fVGvEPh9hj37n1Jnp6p6aTqe76q77vu7/JYL1zkQfvz3TznjCvTXzuHt9Jlmgp4tgsAdVk3EjNk7EJBKzcCIGmimj6iKaIRNL+O+VWCJCIhNncs4o666+gpu3bWXbA/dx+wM7ueW+e9n63e9yx8M/4NadfiRxy90PcNOOHVx7/RVcc/0VfGfjFVyy7mJOP3MRq1afy8aNV7Jp0+VsvvFKvnPtWq6+Zg0XrzmbSy8/l/VXXsSVV63hsivO45I1p3P2uVPMW9hkaLxAvhglmYnQGChQqeWwIwZhKYikSxiWQjxlUW1kqPfnSGddvKSNEzXQDBlZFzEjOplSklojTzThojs60UQEO2KhmDI9QpCgJGFGPeLZLKrlYkUTyHYUSbfR3CiKHUHUbZ/pd8Kl1SMwqzeAIKlIuo1quQiiH//rCZ2MKQYVnbBuI9seWiThN/uJGr2C3ImRKb4DLKwiGzaSbKBbUZ8tFfYFraCozDi3AmFfPDshbIVV03dpyTpmJE5IMdDs6IwDN6waxNJZMsUKjcE2+XIFK5rATSRRXL/11Yr6DbXRtEe6mKM61KQ+0iZTqVMdmiBRbhArNCgPzaY2NJvm+BwuWLOe4em5TC1ewvjCeQzPmWb2ork0RkcZGJ/knIsvYs3VV3DZhmu46sbr2XLPvdxy911cv20rV16/iSs3b+TsS1aybOV5nLH6QuavWEFjcg7xQhXFSRFSbATVjxf2yprP15J0QrrVceXqiKqFqDk+ZF4xZwDyvR1nUlCxCUgmISWC5WWRjQiqk0Aysghama5wwXdtSUUCUg7JrGFE+kjlBsnn+qmX+xkcaLF00RLWXXwp1155LXOnFzNv3mKWLzuL6anFXHjhJcyes4hctUm+3k+hr0F9eIR0pUa+1kehv59ys0m+1ke+r4GbTlNuNvGyeTQnhp1IES3kcbM5nHSWkObQqxj0hlR6BJmu3jC9YZ8xFlAMRMMm2HHmnWjLlHUTzbJRLf+ES1g9ET01Cck2guQiaVFkw6U5PI7pJAgrrg+PV1wEycWI5gjpHpIe70QRI0hGkrAWx0tXkKwUop5AMv1GRUGxCMkmouogGxbRZJrZc+eRzmUIBoM4joMoiZi60Tkp6Z/ozOUyjAy3WbZkLg/efyePPPJT5p0+SWmwRLyYxopZ6K6Gm4gSSXiYEf/knBnxiMST9PUPoOg6uuVguh6G46JbDoqmo2kqtm3SGmzQaFSwLY1wOEgoFEIMhxFDIXRNQVUkUp7F3LE6i8ZK9GdM7t+8itf/8ACHXvkn9r/0CAde/icOvfJPHH3tUQ6/+gvef+6n7H/xFxz5239y7L2n+PvhV/jkvSc49PI/8t6ftrHnz7ez94mt7P3zFg7sup99zz7I3mcfZv/zP2T/X7/PnqfuY+/TO9n3l53sfe5+9j63kz3PPcD+v36PPbvuZ+8z97L32Z0c/OuPOPDCTziy+5/48KWfcuilRzi0++cceuO/+ei9v/Dp4b/x9Wcf8sXxw75D6/hhPv/0EP/z5cd88ckhvznx08P8/Yuj/P3Lo52fx/j0kyN8+vEhjh87zCcff8jxj/Zz7MM3OLrneQ6/8ywfvfcX9r70e/a/+gwfvvk8e3c/zQe7d7Hv5Wd5/5VdHHjrDf7y1BMsXzyP4UaB1ecu5aMP3uHTjw/wh9//ln/4/sP89OEHefp3j7Njy3Vcvu58brxxPTfctJZf/uIBdj3zH/zm3x6jNTiClypQrDWZvWgZ1YFhYukCC04/hzXrr+XKK69l44br2XLzBm649goqxQxDrT5fyIq7WJpCzHWoFPLEIy6uqZH0oiSiLvGYSyxiETE1HFU9JXCdmlNzak7N/4XJeOpkNeMSs8IUUy6lTJShRpE5E4OkEw4RW8OLWkQjBp6jUM3FyEQ0KtkouaQPlR8oe0wMpli7cpItN6/gjjtWs3XrRdy+bRW3bVvL1h0b2HTzdYxMDjPQblKt9SErCqqqI4SFTkwxRL1awnFMTNPf6QiLMqIoIYRCBIRegiEBIRzE82IkEhmK+RKZdJpgKDDj8urtOL1CId+1FQ533FuCQFAIEuyA6g3D8G8nBDruMXmm/U+3fHFCtx0s1yFdzBHPpqh3mhBrQ330DddoDFZotqs0WjlGJmoMTlSYe/oYc8+YYO6yUaaXtBmdO8DodIPZ8wepNXP0tXKkSg6Jok265JApu8xdOEK6FKHUn2Fk3hBD0yPMXTaPfF+ZSrXAQK1IPhMlm4oQiyoUizEWLpnNRavPZmr+ENWBFKVajMHhItlClETGIVuIkUjZlKspnIhKtS9Nq10iX0gw0CpS7UvQbBdJZ6LUGhkGBquU+4pU6gWMeAzVjSJZDkFFpzsodmJ5LkY8ge5EUR0bK+bhxmMkcyni2SRGxEXUNRTL9NsqnagvdEm+a0vqtPiFVaPj5lIIy36VfVCUMRwHISzRHRQQJBHDNRkcHWDx6ROcceYUxVoWL+4QlAVETUbSVATF344kq2TzJUKSQlAME5BkgpJCQBQJSorfJKhpyLZL2LCQHNdnkCgamVqJBacvIl2tYkSiBCXVZ5UoPm8sKEo+M0xWCOs6Yc1vJBRkX6QTJL/50HBc+tv9FKsF3FiEaCJGupDBjNhEEh52xEFUVRTDRNZNJENH1g1U08J0XWRd+1+uLtWyO5XsRueySzSVI1EskO+rk60VSRezmBELJ+aQLfsOlNZojUa7SH0wR62Vpn+4SLWVJ5aNE1Zkyo0SpUaeXD1OvhrHy0Tx0n4k0YqaPncrYmNYOqqpo1k2mtUR4RQDzXR9PouXIF4ok+trkqs16B8aJVftY2hsNrWBNm48i2p5BMMqlhcjW/Jh8q3hMq2hPK2hDMNjVQaHyhQraQxLRbcsNMvBciyK5RgDrSz5UoRCxaM6kKHWKlIf6qNvpJ/GaJPBqVEGp8cZnT/NxKI5jCyYzci82YzMG2di8Wzac0eojTZRbRNRlmaEqd6eE4D37hmBKdDrxxRPuKd6e/y2xN6eLrpnnWBenfaNZdZM1NAydPKFAhPTU4zPnk2+WEQISgjBMIIQnjlQ6+np+oYo1dVxiZ1GT/e3CHSdbD/0xbWO6NV9ojVx1sy63i6fm3XCidXT/e3O45g14+zq6Z7lg+Z7Z81s92TD4qyTscRvLMKMo+skiyzQO4uQ0IOmSdiuQTRhEUs5OBGTWMIlV0xRqecYmx7izPPP5qobb+CmO+/glrvuYfsDD7L1wQfZ9tBDbH/4YbY/9F22f/cBbrtrBxtuupkLVq3msivWsPnGq9h803pWrl7O+ReeyRnL57L20hVce+2lbNiwnsuvWM26y1ey9rILuOLqlaxZdzYrLzmDVRefydIzJpi7oEVzsEh/K09jIEtruEQm72G7GpGIRi4fo9rIUuvPkCt62BEV3QoTT7k4robtKMRTDvlqCi/l4CYcNFdDM2WsiIFqqQiSiKzrGK6D7rqYkRiK6aLoDkHJQDKjKKYfRQwrOt2CSFBU6eoV6OkV6An6McOwrGNFEwiy7jcnCjLBDu8ppLlItkfYjCBbMQTVIiBp9IZkekMKgqjPOG9CnVih40YJhGVCHU5WsCPu+8B4X6SXTAfNdhH1DmdK7bToab6rRzaczmJjROOEOrFESbeRDRvNjiDpFoYbJVXIUWrUSJeytCabDM8dpD01ytTiuYzMn2Rw9gT94xMMTEzSmpxm9pJlNCcmWLFyJStWr2Ji4QKmli5icHKC1sQk9fYQg7OnWXLuhazfsJGNt93KTXfu4IbtW7nl7jvZsPVWVl5xKedcsoqzVl/E0vPPZXTRIlrz5uOk84StKIJmIygmgbB+sglQVmfYYaoV7biS/BhioOPa6pFMBN0hoNr0igYhxSEg2+TKLZK5Piwvjag5dEsuXaEYs4IpukMpwlqBkF4kKCdRzByalSCfq7B29Spu3HADl1+6jvlzF7J29SVsunYDy89YweTUfC5ZezkrLlzN+Lz51IfbpCoVco06pWYffaPDNMbG6Bsbo9hqkuvvJ9s/QLxUwU1myNf6yPU1MGMJRCNCSHeRLI+AYtIVlOkWJLqCIr1hhV5RRdBMAp3nIiT537snvodN08R2Xb/EQPGLAyTVb5sOaTZBxSGoRAjrUWQzSWVgzHdvyRGCig+R1+w0guo7syQthqRH0ZwsIT2ObGYwIjnCRqIjcnm+aKaYyKaHqDlIhk26WGJyzjSz585BUmSi0QgrzlyGJEqoqoYgBAiHgsRjUcaHh5g3Pcptt2zisV/9isn5s0lUsjjxCJGkixt3cRMRTM/B9Dxk1UA3TSJeFN30ndhmJIYR8TBsF103sB0HN+qiaQquYzA9NUG9VkEMC/7+oxDC1lUcQ6eQSTB7qMbOW9by2PevZcv6RTz5y60cevkRDr/6Cw688ij7XvwZe1/4MW8+/TCH3vg3jr3/Z/a+/Dif7NvF10de59P3n+LI7p+z96kdvPf7zez90y3sf2IL+568nQ92PcCeXQ+x7y8/4IO//gP7/vID9j/7EO88cTd7du1kz9P3sPe5+3j36Xv54Pnv8d7T9/HOU3ex59nvcvCln7DnuR+x5/mfcvCVX7L3lV/z/ku/Yu/uP3LswDt89vFBvjp+1HdfffohXx4/yufHDvHF8UN8/cVRvvzsCF997otbX395hK+/PMbnnx7l+LFDfHz0Qz49dphPj+7j8N7dHNv/IofffYr3Xnqc/a//ng9e/T37XvkjH7z6R95+/nE+eOUJ9r/8Z9596QkOv/82T/3hd1y68lzmjTdZuWIp+955lUMH9nD/vQ9w9x13cmjvW3x2dC+vvPgk129cy3euWcW1163iPx7/Ec8+8a889ef/YmruAuLpEolchcbIFNXmCOX+QYp9bZavuJCrrv4Oj//Lr/n5zx7i0Z/sZNnpC5meHCGZiJLNJLBMFdc0aPbXGB8eJJuMYSgytqERsUwSUYdk1CFinBK4Ts2pOTWn5v/EVDLe5ORQjULSIuMZVAoJqrk4hXSUfCZOxNIo57O4hkwqZlDJeVQzEeoFj3LWZu5EH4ONBBeuGOeWG85jx45V3Hvfem7fupptt1/CltvXs+OuW7hg1fm0R4epDzSJenEURUOSZERRRNM04p7H6MgQk5MTNPobVEtlTNNGFGWEcAhRDne4XAKSrBIKiai6geM4nbhiJ34oBBFCQYRgL0LQ30kRTqwLh+gNnIw2CkIYISggyhLhcIhQOORHFzucKEV3UC2XRK6AE0+QyKYoDZSptutUBsv0D/czNDrA4FgfreESreECw7P7aIwUGJtbZ2J+g4n5fUwtajJn8RCz5w8xtXCEgYkalXaeXD1GsuBSGciQzDukCg7papRCf4YFZ85j3hnzGWz3s3LleSxdupBkzMJzVWIRnVTSYe78CZaes4hl5y6iPVmnPVEjV0nhpWxqjSzpXIxMIY0btUlmoxTKSQYGqwwMFijXk7SGquSKCUrlOMVajlwxjRW1cFIpZDeCZNmENBtZs/0q+ZBEtyAiaH58TotEcRIJoskEdixCpphD0jUkQ0WxbAzXQzZ81pkfTTzh7PJ3smXNJCT70GSpc72sWwTCIt2hIGFFxktHuXD1Aq6/4Vw2bDqPiy9ZwORUlXjGISQLSLr/d5KqoegWkqITDEsEZT9eKGoGYVVDUi1Cio5kuShOBM2LItkWAVlB96Kk8gWimRzTC6Zx4wnfAaH6B4shRUc2HHQnipNMIxoGsmkgKBKiriObBqKmEVI03ESM1tAAwxNDjE9PoNsWsm5gOBGfQaYqpPNFVMNC1nVU0+ea6baDrFsoutVphjQxHNcH0esWsmPRP9ykOdqi2Ff1GWUZj3QxSa6apjFUpjlaoX+4SGOoQP9Inv7hHP3DeWrtPNF0BEFV/PbCZp5MJUGuGidV8IhnPLxUFCtqYzgWtmujWSaqafnPnab5sUrdQtFMdMslkkjjJpIYEY9UsUK2WqcxPEZloE2p3iKSyKKYEYJhPwYciccYHGsyPNpgaKTKxOwBRsfrDLTy5EsxvLjjM8wiLnY0RiYXo1pPkS/GyJWjlBpxqs08fUN1GqNN+kYGGJhoMzg1Tmv2GKPzpxmdP83Q/EmG508yMn+MkQV+VDFVLSAbCoIQmIG2nxCufPfWt2ecT93fALWHhIB/Xde3ZlhcJ4StQG8Pwd4AwUAPQrAH1zEZHh5m3vxFzF+wiEw2R0iQkUWNcEhCEIT/xd0Kdn/DNdZxcZ0Umk6KVj0n3F3dHXHthEPrG9ef4HZ19/j3dcat1T2LQPdp34ggzqK359sETnC8uk+bcW+dELwCvZ12xd4uAr2zCPbMIhjoQgh0oUghvLiLl4qSLaSo1QuMjLVYunwRG2/awPW3bWTLPTvY+sAD3PmD77P9oYe543sPc+fDD3Pndx/g1jtv5abbN3HL1k1cd/3l3HzLdSw/Yw4333wV27Zu4Mab1nPdplXMmddixXnzuXbDxWzYsI7rNl7GZesvYP2Vq7ji6ov5znVrWLXmbCanh6jWUjT6M5QqMXIFl2whSjJt0TeQpTlUpDlYplhKoZkqsiph2AqRmEa2HMeJG1ie5scvXR3NlNBtlaAYRJBDqLaCautoloUT8wiraqct0UaQVLqD4U6kz0a1vBnwumw49IYkejtMrUBYRpR8llUwrNIVDNMtiHQJnZihbiOZMSQrTlhzCMom3aJCd0imKyz7EcSwSlD0o3Wi5iDrDj1BiYCo+m2Giu6XfUg6wbBKT8iPbwuyRlg3O/xAX+QQZB1RMzFcj7BhEVR1wqrP1DK9FJrjIWoWimmjum4nvuZgx2J4uTSVgRr94y36xwYYmT/G2JJJmpNt5pyxgDnLFzB1+mLa07OZWDyfOcsWUx0aYGrhNGPTk1x82Tr6R0dpjE5Qbw3SGh9j7rLTuWj9lay95jpu2LaNW+++i6333sO1t97IhVdexjmXXsyZl1zAkvNWMLXsHCrtCexUDkG36RFVeuUOT0zSCIg+HD8g6jMutaBiElROwNQNBNUXcCQzhqC5BFSLXtX2ha1KG81JY8XySHqSaLpOV8ilK+TRJcTpElL0Sml0p4AgRrEjKWrVBksWLmbNqpXcs+N2br91CxdftJLTl5zOA/c/xE9+/DPOv/BSxucupjE0Qb7eIFOtUG4NUGoOUGz20zc+Sn1yjPLQEI2xCUqDbbxSiViljpvNka9XyFUrtCYncdIZdDdBb1ijO6DSFZTo6g3TLXQcgJJBr2QgdAoCQrKKpKn+CRRNx3AcVN0iJBuEFRNRNYmn8qSzpU6pgO9kExSHkOIiKFECsouoOR3hyyGsRDGiWXQniahGEFUP2UoS1uOIegIjWkSP5gmpMcJaHNWMk8yV0J0ITjRJWLFQ7CjpcplSfz/97UFEKYQsiyQSCcKCiK4aKIpCX72KbdsYms5Iu8V111zOT//xpyxcuohoNk4kGUHRRKyojRl10BwDRfX3Lb2Yh6oruFEXy/XbPZ1oDFXXsG2HSNQhnnTRNBHD0IhGo7TbTVLJGGEhRDgUwrFNSvksU6NNls+ps+s393LgpZ+xd9cPOPjiIxx97Zd8/MZjHH3t5xx65Wfsf/GnfLD7nzn0t99y6M0/cvSdJ/j7x2/x9dFX+fDlf+L9J7Zz4NltvP/Hm9j7x5s5+PR2Djx7Nweee5B9z32Pfc99jwN//QkfPP8j9u96mPee3sn7ux5g73MP8O6Td/HOk3eyd9dO3nv6XvY8+wB7dv2Q9555iPef/xlvPfcI77/4z7zzwr/w5ov/yQfv7eazjz7gs2MH+OzjD/nqsyP8/YujfPXZYb767DCffXKQL44f5usvfLj8/3z1CV9/eYzPjh/hs0+O8PnxI3x0+AMO7n2To/tf5diBl/jo/V3s2/0fvPvCr3n7L7/kned/ydt/+SVvPvso77/wGO88/yv2vfw47774Ww6+8xp73tzN9ls2sXzxXFauWMb7b7zIfz7+OFddfi2/+Zd/5fOP9vtMro/28aMf3Me6deexbv153HHXRv7wu8f405/+m6XLzyFfahDPVqm0Jig3R0gVayTyVZaccTYbN23kgz1v8eqLf+aXj3yPtavPJ5t0qVeLRFwTVZEp5fL01auMDw8yOdLG1jUiro3rmPTXK7imjnNK4Do1p+bUnJr/G5PxjMlmNc1Yq0Qx7dJXzpLxLBIRg3I+hecaxKMWqZhJOmFRKcQpJEzyCZNazma4mWbenDKbr7+AW29ZyT33XMa2bRezY8dabrt9LXfdez3rr7qEJWcsplqroGoqYVFEUVS/clkMIUlh3IjJGcuWUK7UWLhoIaVigZHhMVRVRQiFMCy/MjocChNPpAgEOq6sYC+BQI8fPQoEOxHFYMcxIRAUQr7zKxRCCAv0BnsIBHo67YqhjtAV6LC8goRCAkIoPCPGBrPwqQAAIABJREFUyJqNYjrojovlecTyCXLVHKWBkh9ZbDcYHG/RGu2j1soxMtWgr5Wm3kzQP5xhaHaZ2YsGGZysseis2UwvGWJyySCLzhpnZE6dartMuVnES9skci6Zkkc8Z5MuRhia7GdsvMmFK89lcmqUWi1HrZzCczWirkm9r0i1UWZoaojFKxay6KwFuKkosqXipSLE0lFUU8WJmGTzKeLpGPGUS7YYJV+NU25kyJeS1PoKGK6Ol4qhORZBRUeyHCTbImzZKE4U2XaRbAsl4qKavgDTE5ZQbRfFtJENg2Quw/j0GJql+cKIYWHEvE78wQea+/B0jbDWEW5UE1nRkFQNWdeRFJ2wqtIjhOkRwvSGRQwrzLrLl7L5pgtYd9l81qyby7kXzCFf8lB0kbDcaTZUfeB9WNYRNZ2gKPvcLsM+CVvuAJWDmorqRFBch+mFiwmKGiHZpDkyRHt8BNmOdMDyGkFZIShpnQNYnaAkE9Z1BEVGVFRE3fAvS76bLJrwmJw3yuwFk5RqVf/2mkZI8hvnNMtvP1NNCysSJZJMEk0kUTQT1XKQTRNZ13ESflRPsyyceJRaq4+RqSEaQzUqAyXq7RKtsSpDEzUGRko0R8v0DxVoDhcYHC8we57/nrTjNmFNwvJ0Sn0Zyo006XKCVCFKNO0SSUSxPf9/uTHvZEzS8A+cFcNCMeyOyGUi6X58yU4kcGJx3FiCemuI5ug4xfoAqWLdf65kjZCskc4VKVUz9A3kGGgVaA8VaA3mqPenKFZjncibheloaLZOIhOjXI1Tb6TJFh1yZYdyI0Ffu0BjpI/60AB9Iy2akyO0Zo8xOO03KA7Pn83I/EnGFkwxOn+CkQWzaU2PEi+kkTSF3t4eejuC0QkRqKcTP+zq/jY9AT8K+E2ulR/dOwFkn+XHFTtLT08Pwd5eZDFELOrQbA4wOj7BoiWLSCaTCEGRUFAkJMgEhdA3gPGnzYhoJ9xUvsDV9Q3G1ml0d39rRnA70ZDY030a3TNurW/P8MF6uk+jq/v/OynWnbiP3SeFs57ub53ke/V2nXxcgVkzUcVA76wOg6ubYK8vbAlCDyGhB1UJU6uXaI+PsPzcs1hz+SXcdPvN3HLH7dx051Zuf+BOtj1wL1vuv48d372fex5+iLsevJ/t92xjy9aNXL/5Uq6/YS23bb2Oa669hLVrz2L9pWexaePFbNy0lk3XX8qm6y/l/AsWsnrNEi674jw/gnj5SlavXc55Kxez9Mx5zF04wtzFYxSrGXKFBJV6ivpAinp/moF2ifZInWIlRb1VZGi4THMwT7YTWczkY3hJC9NVcD0dy1XIF5KUahmS+Rj5appoyiGSdDAiJl3BIAFBRtLsDuzdF6d8+HYEWXc67a0Gqushm07ns0YkrOrIdoSw3AG7hxV6QzKCbhI2bUTbRY8kUOwYkhYhIKp0BSRmBcQOL0ojpFlIho1uRwnLBpLh0B1SCBuW77rRfUB4ryATENQOMFxF0AwEzRe2goofCz/hSA2rBmHDwvaSnZiiv07UbHQ3juZE0F2HSNIvrHBiEayIg+PFSBYKZKpl+scGmVo2l4klU4wumWJy6TzmnrmYuecsZnrZIiaWzGNi6XzGFk8zb/l8lp53Bs2RNhNz5hPPl2hPTrFg+ZlcuO4yLr3uOq65+RZuvOMOrttyC9dtuZFLr7uKs1ZfyOkXrGDR+ecxsWQZXq5CvNBAtuN0SxrdskpXWPYZU5IfvesN+VyxXkH2xUMz6oPRFct//UIqkhnFjCQRNJseUfMft5dGdtIY0TKKnaMn7HJa0GVWKMppIY9uKUGvlKQnHCMsxYl6Bfr7Rzj7rLO4Yt0aVl+4gm233sCO27Zw8UVruXTNetavv5rLrryKlZdeRqXZotwapNjoJ5rLUhkapDzUptBskm+1KLZblEeGyDaaZPr8dZFCgXipSt/YKOesPo/BqVHMeIqgYtAj6HQLCl0BkVkhiZ7OY+sJy/QIKr1hxX+/aP53Vqjj1lMs/z0jqTYh2SIs28hGBEHxgfshxSIgWQRFG0G0ZgStoBpB0mNoVoJkoR/JTGBFswiqS1Dxo4ySmUA04qh2BjtWQXdzqGYS1Ukjmh6GF8fw4thegrBqk8yVyNfqmPEYyVwOz3NIJjxUVSUYDOF5cSzLIhQKYdsumqbjRV2WLpjLfffcQWt4gFguhZeOo9kGmmNjuC6qJiOJISRJQtJ0Iok4VtTGjUWx3AiqoaPpFpblEPMcYlGTeNxFliVkSSSdijE5MUoqGUeTQniOychgnRULm/zXP97C+8/9iPd2fZ+jr/2CI6/8Mx+//ks+fuMXHHzlEY6+8WsOvP5vHH3nD3z4+n9z7L2n+OLAX/nq8G4+ff937N91H/ueuo0Dz25lz59vZu+fb+PAM/fy8e4fc/iFH3LohR/ywV9+6IPiX/gJB/76D+x77vvs3fUge569n/ee3cnbT97Fu0/cyfvPfZc9z32Pd575Pm88+T1e+dPDvP38L9j36n/y/u4/sf+9lzn+0UGOf3yAL45/yBfHD/H3L47y9fEjfPnpEb48fogvjx/m688/4uvPj/D150f56rOjfHb8Qz7/9DCffnyII4f28fbrL/P+67v49MDLfPbhSxx443fsfeU37Hnpcfa8/Gvefu4X7Hv13zn81m/Zv/tfeOf5R3n3uUd4c9c/c+Ct5/nk4D523rWNs5fOZfH0CJuuXMdNGzdzzvILePapp/jo4Lt8enQ/B/a9yb333MbqNWex/jvnc/XGlWzZsYmNN17H8MRcyn2DpIt95Ottco1B4vkKuUqDeYuWsnHTBl558Vne3P0UT//xV5x9xhyGmzUWLZhDLGpjqQq1UpGzzjyD6alJ8rkMCc+llE+RTcaoFLIkPZeIdUrgOjWn5tScmv8T4wtcWfoqaQqZKGNDdXJJj0REI5dySXoOnqMRj6ikPJ1iJkIl7VJKmowMpBkbTLD6/DFuvul8tmy5iG3bL+b221ezffsatt1xJTvuvpklyxczODpIuVal1WoiyQqaphEOCx3+loAoCZx9zhkMDY+Sz+cYbPWTyeRmooZCOISs+k4IzdARwxKiKBIKCr6bIhgkEAwghASCwQABode/LASRZanTquhzusJhkZAQIiyECIVCvnAmhAgGTjC6ggghEVFSZ3YSJdVCd6J46TixdIxUMUm2lKbaX6GvVae/3Uf/UI3WcJn+wRz9gynq/XGqjTi1ZoKBkQIjU3VG59RYsHyMxeeMs/CscSbmD9OealPsyxHPuLgJk0jSJJ61yJQixKIa4xNDLFo6xeypYWrVAqlkBNtSiXoW8XScaDKGE3NYdOYiBmcPY8ZcNNvEsC1kVUFWFTRDxbIMdF0lmfGIJS1yBY9YOkIyEyOR9ihUCj5PxvVFlqDs81pE00G2I2gRj0ShRLJUIl2uYMeSHUeAhh6NdThbOo7nYUU8BEVDtiwMJ4pquSiGPgNQl3Srw+hSMJyo/xzrBrJuIKlGh9Gl0RsKEwiFUA2R6XlDLDtzkLXr5nLx2rmsvex0JqdreMkIIVFGkFRE1Qe1i7reaSDU0RzH3556AkSv+iwtTcfosDoCIZkeQSKSiDNv8VximSyK5fhNj6o506IoaiaCJPuONNXobEcjrPptkWFF80WupMeCpfNZufZCFEOjVwzPAPY1y8a0Ihim44N9bRs75mHYDqlcDseL4KVjLDxzHpXBEqVGgfpgmdZ4g9ZoleZohYHhMv3DRfqH8/QNpam3szSGC/S1swwM52mPlZi/dDaqpSBbEqm8R7EvRam/QLoQJ1/PEs/EcOMRnLgPvzciEd9Zppn+66GZnTP+Loqmo+gmiqqjGqYfWbRsrEgE040QTSRJ5HI0RyeIJnN+7Crsi5hjE8PMnt0mV04wNtFkeLhGe6jMwECRci2LFTVRDB3LMUmm49T6sgy0CuQKLvmyS75i09fM0hpv0Bht0D/aZmBsmPbUGGMLphmaM87QnDGG504wMm+ckXnjjC30f2/NHiFXq+IlPEKhgA9ynxF+umaEoO7uE66n0zp8rBPOJt8J1dX9LQK9XTPcrN4OxL23pwsh2ItrmQwONjn9jGXMmTeHRNxDDEmEBQkxICEJku+k6vCtTsQbe3q66Onqoru7ayYq2d3zbXpn+Q4rX6w6rXMf//8xw5NL7zedaCcEuk6rYm9vx8nVcxq9Pd/ubPeEU2sWQcFvThR6TopcQrCXUG8XqhjEVEUy6TjjkyOsvPQiVl1+Mdffvpmt925n6313sfG2m7lx+1a2P/gg2x/cydZ77+H2u2/npttu5NYtG7l9+2Zuu+06Nl+/jltuvZrNN1zOFVdexGWXns3mTeu4cfN6rt+4lhtvupINm9axes1ZrF5zBudduICzVsxn7oJRmu0i9UaGWiNNtS9JrT/D4NgA5UqORrNMNG7gRAxi6SiRhEM8GUGUw1iOTjRukspGyVcTlOsZSo0c1YEK5UaBvlaFvqEqmqujWDqaraFHdLx0DM0yCXQihF1BGVHznVqq62HFUoQUi7BqoztxZCNCSNFnhHRZtzCcmO/OUm2Cooqo2yhOHMn2UFwP2Yz6YkxYozvgA9BDnbiYaDjItodqRv3YmGIQDPuu1LBqIpoOAVGh98Q62ep8V9m+o6vDThRkvRPT892skmF24tqm34ionGi9NQmpKmY0iuVFsGMO+XqWXCVNNOURTSWIxuJ46ST5vjr14SEmli5k/jnLmHPWYhavOJP5Zy9l/rlLOGPlMhatWMDS8xcxtWwug1NjlAYGSObLzFu2nOmlp3PRZZdx6TVXs2HLLdxy9x2sueZqrtq8ketu2cDa71zGWavOY+n5Kxiav4D8wAhOpoRsRgnKBr3hEy23ase5ZdAb7ghcgoxsOL7ArtpIpue3JiqW7+6S/J+KGUV3YtQafUzPW0y+bwzFyRPWUnQJEWYJHl1Cgh4xQbfo0SNGEJQIYdFloH+c81dczKoLL+Luu7bzi5//hJ13b+VnP36Yx3/9a665ZhNr1l3O0ORs6sMtKu0B8n11Ss1+srUqtaEhMn01ioODJKt18q0W2YEBkn19xKtVnHSWgfEJ4sUS2XqNwelpSoMDhEyDrpBKj6DQ1dtxa4U1ApJBj6QSVHzH2on3gn8yySAk6Qjf+M4VVIOwbHRcfZbP75IMBMUmrEYISFaHwWXPQOVDiotkJdGdDGE9RliPIUg+jysku4iaH2VU7QySmUHSU6h2Btnymye9XBnFjmHGE8img2rGMOwE8UyBsGoSSSZxYzblcgHbchBDEppmkEllSCYS2LaNIouYhsriBVPs3Hk3I5OjpApZNMvCjEZ917Gm+SdOwyFEWcVwfFey5Zjohoyqq9ieh27aGJpBIZfFMjRCQYFQMIiqSLi2QzaTYbC/D88xidoqsweLPPb9G3nxvx/gzad+wOHdj3Ls9X/ho9cf46PXHuPTt/6Vj/72OEff+QOH3vojH+95mkNv/pHP9j/Plwd2ceyNX7P3yTt59/eb2P/Ezex/8mb2P3kLHzy9nf277ufY7p/xwXM/4MO//piDf/0J+5/7AYdfeoT9z/ntiHt3fZf3n9nJ3ue+y3vP3Meep+9j718e4rXf7+CVPzzAG8/+Iy8/8WNef+Yx3n39SQ68/zofH9nH8WMH+fzYQb7+4ihfHfeXzz85zKdHD/DVZ0f4n6+O8VVH4PrysyN88clhPvvkEJ9+fJBjh/ZzcM8rfLTvFQ6/8xRH3n6SA2/8Fx+89u+8/8Kv2PPS4+x95XE+ePU/OPi33/PRO3/mwzd+w/6XfskHLzzCnucfZf9rT7P/7Td49Cc/4JLzzmDZ3FEuPGMej/3ou+y84y7uvXsnz/z5jxzY9w7/8W+/4orLVnHNNWu5cM25XHjJeVyz+XJWrr2AgaFRCvU2yWyN4cnFVAcniOUqpAo15i9Zzk9/+jN2v7SL1178E8/88V9Zc+HZTE+OMNBXJhV3sXWF0fYgEyPDxCIumirh2DoRW6OQT+O5FlHLwHOsUwLXqTk1p+bU/F8Yz1EnY5ZCwtHwLBXXFHENhaglEbFkopZKzFbIxjSKCZNK1mF6tI9mJcbUaIHTFw5w/aZzfUFr+xq277iYO3as4bbb1rBtx1WsXnM20wumGWgPEEsm0DSNRNJD1TXCYQlBCCGrCqIYYtHiBQw021i2RT5fQhRFBMGHfUajLrppIAhhZDk8I04Fg0ECgR5s26G3w7kRQgGftRUMIkkiumkiySqCIBASQwgh8aRwJggEhF7/ulCQUCiIpsoIIV8IE0UZ3XaRVAvN9AgpPpPISkTJlUokcwkK9QKVgTK1ZoX+kT76BsvUmjnqrRx9/Wn6BlI0WmlGJsuMTZUZnz/A1OIhJpYMcfqKBcxZMkFzrI+R6TbVZp5oSieWsUllHCIRDS+iUSjEGJtsUqvnmbNggr56kUjUQtHkjvNJQ1QlivUCS85dRqVVR7WMGWh/WBIJS2EMUyOejCLKAoYpoZj+TmAkGSeezRBNZ7G9mM9rURWfF2XYJ11YmkXIsNG9KIlCkXi24NfPd9ooFcuPspjRKEFZIhJPYNhRNMtGMUwfrK5byIbREbt8CH1Y0XEiHpYdneFQhRSFgCSh2RGCgkRvKIQdUVmwuM3qtYtZd8UyzlwxxvjsfhKpCIbtizK6FfG3q6tolk1ADBMIhnxWl6YTFlUMO+qfydZ0Qqo6c+AYVnViCY9UPk2hUaFcryHqOkHRF8YE+YRIJs8IVunOTrYka0iKhuFEEFWFwdEml6w7j7HpEWRTISzKxFJpTNfF8RJ4cY9MOUuxlieZi1FvVin3lyjUc7TGGwxNNhgYr9EardLXztI/mKU1WmZgpEBfK0O9laXeztDoRBH7R7I0hnLUWwXcpIusS2QKHrVWllwlQbqcIF1I4sQcEtkEhmshGzqyaWK6Hqppo+gOsuIf8AqyhuHF8VJZ/3mTZJ+dZ1jYUY9YKk0ym6HaP0C53qA5PEK2VEfS7RmBK6zorDj/bCanx8iXUrSH+hgbH6A11KBaKxCNOaQKcayog6QrJNI21VqCUjVDoZykUHapDsTpHypSH6lTHe6nMTZEa/YYralx2nMmac8dZ3DOGO054wzPn6Q9Z5TZS+YwMm+KxnCLUl+BQiWF7er0BE476W76Jruq44jq6v4W3V2+0GXZGt3dp51sWOy0D/qQeB8EH+jtIhQMEou4zJk3l4VLlzB7ahTb0hECIcSQhBRWCQlhens7UPjALHp6ujvtiB2wfdfJFsTujkDV3XXaTCtiV8fN1d397U6bYqdVsfckD8yPJ3Z1opbfoqe7e+ZyT7cvbPX2fptAYBa9gdMIBnxAvu/a6iHQ24UQ7CIk9CCGA5iGQqNW5JK1q9h0801cufE6btpxK9sfuIu7vvcgt+/cyfYHd7LjgZ3c+9DDbLp1Czdtu42bb9vCyrUXsOmGK9l8wxXccss1bL7pO9yw+XJu2LyeTZvWs+n6y9i8+Qo233glGzau4YorL2DjpvVcdc0qNlx/OedcsJxlZy1k4dJJ+gcLjE320R4pU+1L0xwsks66qLqE5ZgUqjksx0RSRFRdwnF1avUs+XKGcjVPrpikVMmQK6dRLYWAKKAYOt3BIAExSCAcQrX9VlPd8T/XTM/D8pLIpovhxjGiGUQ9gmJFMaIpDDfmi1miiiAahGXfSaWYLprl0hUQCCkmQd1CsZNokRRaNInmxn0HTkj1I2WiTEA2ETUHK57CiiYw3ThBUcX2UhhOjN6w2mEgOhheHMWOEBCVTuur5pdfqDZh1Zz5nA4pBmbEL80IKNpMK2JI9508ZjSB4cURZA1RM7Bdh2Q2iZfyqA/6ol//eJ3B2Q3q7QqFeoFsqUi+WiVbqlEeaDK1ZDFzTl/KvLOXM7loIdPL5jN91hyWXrCQ6eUTrN+0mtmnT5Cul6k2h5hafDoXXbaOjbfdyI07trBp281sve8urrzxOi66fC0rr7iUC9at4qxVFzK+aDHpRj9eqTQTRQyG/c/hgKgTCCl0CyLdndegJyTTE5QQRB1BNRBkA9l0kKyIf3vZpDekE5JtArJJJJGhVG8zOLGYeH4A0UxjREr0hhO+sBVO0hNKEpBi9EpRRCWOG81QrQwwZ2oOl128kvvv2cHmTdfw80d/zH13b+Ohh+7nOxuuYek5ZzOxaB4DEyPU2v1UhvupjwyRb1apDA1RGxqmOtym3B4k3dcg22ySHhgg2WiQqNbJ1AdIVupYiSyyE0U0XYKKwSxBYpag0BNUkDSXgKj7wqeo0y3KiIrpowPsDgdOs3x3VgeiH5Q68VTFRFIjCLJFULL8VkTRIiDZBCS7s84iILuEZAcnmsWK5FCsNEE52lkfQZBcQlqkI3hFfTHLTCHpKSQtjmh4hPUYspMibHoodgLdjaCZUcKyg6Q6M4Ks7cWIxCNIUpBYxMQ0dIRAkKgbIZlMohsWmqaRTacZbNa5dcuNVOpVrGgUzY4gGzqiHEZRZWRDxbBcrEgM03Vwow5RzyaZ8ohnMnjJFKZlYegGqqIQDocRgkFkKYxp6MSiHoaukk8naVQKJKMaN3/nPH7z01t55Q/f48ALj3L0tV9yePcv+fj1xzj62mN89Nbv+OS9J/n4/Wc5/PYTfPjuk3x5cDdfffAXPtr9z+x78k72P7WVd363gb1/vpm9T9zKh8/ewcFn7ubQc9/jo92PcuCFn3DgBR8Wf+jFn3Hg+R9z4Pkfs//5H/HB8z9g/18eZu+uB32B67kHee+5h3jz6Z28tetR/vrEP7HrDz/n9b/+mYP73uTY0QN8fGQ/xz86yN8/O8LXnx/hq88O88nRDzh+7CBfHD/EV58f4e9ffsTXnx/ly+NH+fL4Eb749DCfHvuQg/vf5uCe3Xz43i6+OPgiH/7ttxz62285/Lf/4sPX/519ux/nvZceZ9+r/8mRt/7Ikbf+wKE3/pMDr/2Gg7t/xaGXHmXfXx/hwN+e4cje93nit//BucsWcOGZi/n+/ds58O6r7H/7DW7ccB0//N7D/OLnj7L11s1cfulFbPjOJYyMt1m77mI23nQ1Z59/JqvWrKXcaOMmC1QGxqm1JygPDJOvNhiZmsu1Gzfx9JN/YtfTv2fXU7/j+g1XUilkyKRiRGwNS1Pwoi6lXJpMwsNQwrimQsw1SSc9Bgf6/LbFyCmB69ScmlNzav5PjOeok0lPJxXRSDgqnqMSsRUSER3PVok5GjFbJe3JlNMmxbRBq5JmeqTC6QvaXH3lOdy4+Vxu37aSLVsuYNuOVdx992Xcede13Hn3TZx5ziLmL5xDOpPEMHQkSUSSRBRFQ+zUQEuShKrK5PIZLMcmKAQQRRnD0P0mm1AYz/MIdtxZqipjGIbv1Ar0IAR7EUXRjyUKAsFQkGBYQAgJSJJE1PMQQhKCECYQ9AWzgBD0GVyC0PldmIHYu5EIsiKd3GbIF4hEVfM5JU7Mr0k3HbLFCvFMkkwxRalRpDpYpW+oRmO4RqU/T6NZoG+wwEA7R3M4y+icCq3xAtNLRphYNMzEvEGGphpMLG4ztWiY9uw+n9E1kKbZLpGO2ySiGsmYgevKlMtJzrngdNojdcanBxkcaxFNeZhRF9XQkFQJzdYZmR5l3rIFxNIJJEVGlBRCYoiQKCCrEpIUJpnyCIlhQmEJWddQLZtSfQDZtJB0k7AkEpJlNMtFsSx0O4Js2IiahWZHCOkWuuthdBYfHu8fjJmxBFYijmpbJLIFktkCqulD5EOyD5WXNB1R9dsWRdVAtx0Mx+tEDTu8LkVFkn1RSui0IoYVCUkXOX35BIuXtVm1ZjErzpvD8FidTCmHajlIuols+m6rsKoRCisERQVZN2ag8P7/VwnJMoIkd9odZSLxOJKm4iRj5PvKGLEoiuki6z4zzG9z9NlfumljOC6SpqM7Nrptksyl0F2DeDbC4rPms2TFYppjdZJZj6mFk0wtnKI90WJ0ziCN0QpTi0YZnt1Ha6zCQLtA31CBWjNHtZmh2swwMFKi1kpTa6VpDOWptdL0tTNMzGvSHCvQGM3TP5pnYDRPpT+HYmnIhkS+HKcxlKN/JEulmcGOucSzSexYFMU6wfqyUG0bRbd9YLbhoOk2su6/v2OZPNFkxhcoNQ25wzuLpdKU6w0cL4bjRUnl8mRLNaKJImHZRJBUsrky0USSan+FfCVHpVEmmY4wOXuIZCZCsZQhX8piuhaFapFY3KFYjlHvS9NsV0hnbYZGfafaxPxRWpNt6iODNCfGaU6O0Z6eoD09ztCccQbnjNCeO8rwfF/sGpk3yfD0GO3xYXJFnzdXrmWR1eBMpO+b/KtvLicdULP+H3vv+eVmfajtfjo7wTOSnt6kR7333qUZzYw9HlfAEKpNTWghphnTbONCbwktIXUHEtJ33p1kp0JCMDbGlNCL7XHFBRtIstc6n6/z4ZFN3nX+gyz/1tKypSmauixfuu/r/r/SUK5hYmt0+Kff9uJyjSCJHiLhIJOTAxYvXcSihdOYXguPR0QUZWRRQRYlB2oNa4+jo6Mnqo4nhPbHRfBz/mMInEaGjjCnJjniOmUI2YbC+9FTTkAx17/AOuf654aesVOGn+9QiD96CoLrFFzuUxBGR4YrkHOQ3C4k9wia7CYcsqnWilzx5ctZfest3LpxI+vvu5e7H36ATV+9h3X3beTOh+7mrofu58777mLTPXdw5713sm79bVx42YWs3XAzy85axBe/eA63rVnppLZuWcktt63k5puvZs2667j51qu5dc11XHv9F7nplqu5auUKrl19NWeedxpT8/s0uhVqzQqlSpZyLUso6sUOmuimQqffYGJem3kLOmRLCUJRL/FsmHwpTracJJqK4vWaaJaOokiouoZm6vjDfvLVAprXQtF0RgUZUVUwfAFGPBIeSUe3I7gUAyMQxRfLoPmCiIqJWzIRZJNRj+KkX2TdqSr6Aui+MIoZcDxZku4m1AM5AAAgAElEQVSswooqoulHC8VQfVEk049HtYapI41RRUc0fcjeAJrtyOoF3cuopKJbIQTVZMQt45Z0FF8Awx/EDjv/7rhEFd0K4PVHTrizHN+UecIDJqifLeAeT3IJio4VCKNZNtFUlmAyPQR7GrrXIpKMEUhEaU22aU81aU416E53mXfqFFNLpphZtpiJxXMZm5mkNtamOdmj0u3Qnjug1KxSbBRoTlVpzW3Rnxlj+RXnMn3GXGbOPJXLr72W69es4ZY7bmfjg3dz3ZpVfPmmldxw+02cf/mlLDr3bKaXLaPY6VHoDgiliwimF49qnkhsjYo6LkE5sQw5R1QYFR3P2Kii4xJ1BMVGUL0I+tAbKRnO20kODAxHomQKRa78ys3Esx284TKymeQUIYRk5nArGUalBIKWwCVFkYw4ipXC509y3jnncM2Xr6BdLXHPhtv4yhUXceVlK7jh+quYO2+SZrdJY6xHsd2i3GvRmjugMdGnOt5lsHghyWqJbLNJolwh12oRKZWJlaoEMlnynQ6hXJ5IvkQwXcCfLiB6A4wIGiMe53OTNC9u2UTR/QiqF1Ex0H2BE8MCx1cxPfpxj5YXUfXjkZ2koWwFncSe6kNS/UMnmVNJdCk2LsWPS/HjUQN4ZB+yHsTyJ/AG0g7Y0oMIWsiRzMt+fIEYsh5ENMLIXmcpUTaHFz2C4osjWxFkK4RoBFDNAJploxp+52PQnBEDUbPQfBa9fhuvZbD8/POJxzOIHg/hUIBgMIgsy+i6ie2zqNeKXHrJCir1Kr5wBN1rIysyuqFih0KYgTBGMOI8bjEtRyAf9BKIBslkc+i6hqHryKKCpuknxoh8XpOA18JUZWxLJeQzyWfiNIpxvrrhCl774zfYvf1H7H/lx3z4+i/48NVfsHPLD9i5/efsevV37HvrGT6afZH97/6Zgzuf55/7t/PRGz/l/T9uYuczG3n/97fx3h9uZe9f72f38w+wb8uj7N38MPtf/Db7X/4he7c/xd6XnmTPtv9kdut3OLD9SXZtfoLdW7/J3m3fZMfzj7JryxPs2fZd3n/hCXZu/z7vvPB9/vKr7/DfP36CzX/+Fe+9+SqH9+/i4P6dHDm044Rr65+fHuTokX18cvQAnxw9wKfHPuTY0f0cO7qfj4/s59ihvXx0aA/HDu1h9wevs3/HKxzcsZUP3/0Th9/7M3v+9j8cePt3HHz7t3z4zu/Y/9Zv2ffWH9j35p/Y88bvOPjOHzn49m859NZv2P+3n3Pg1afZ/9pP2fW3PzP79hvMvv8mpy4Y54wFk/z8B9/ivbe289H+HfzkRz/kkQce4IZrv8y8iQ43rrycH3zvUU49bRFP/+jHrL19FRdecj6nn3027bG5hFMlEvkGmUqPZLFBvtoiX2lw0aWX8cCD93HtdVfz85/9hLvv2shYp0kqFiHo9+IzNLLxOIVMmnI+R8RvUStnKeXSZJIxsvEYxWScTDR8EnCdPCfPyXPy/DucsF+figQ0Yn6NqK0S9qvkEzapsEkyZA5vV0iENLJRnXxCp5b3M7efZePtK1m75iI2bLiQDZsuYMOmi9iw8SLW3n4pG+64iRtvup75C6Zo9xo0WnUCQT+KKmAYKpIoocoasqpgmjqlYh7LspAUeSiT99DvdwmFQsTjUQLBoAOi3B5yudgJubxbcCF4XNTrNURJdJI6sowgeXB7XMiihKKqeIZwy+12n4BZHkHCIwp4vebwumtYYRQxTQP3UEYvSU66S1Yd0KWapuMxUS1ExXn2MZJKkCykyFRSlFp5GmNV6v0KlVaBci1NrZWl2c1TqoepNOK0JypMLu7RmnCWF8dnmiw8Y5JFZ81jwZljzF9cIZsPEI8YpKJBeu0KAZ9KyK8Sjpq0egVOX76YBcummT51mly1QLVdJxgLopk6gixi2AbNsSaLly2lUKsg6xqeIfQTBDeqKjPqdr7WHkFEkhVUzSBVqeKLJJANC0FR8YgSbkkeLh+quGUZ1fQ5VQfDmRjXvH4iyczwGWWVUUHALUmIuoY/EMQfCqKYNpKmn1g91L0Wls+pvamagWF6kXUTwxc4UZETVQNZMVBUJ/l1HIYpmoGqK8TTAc46fwGnndFlZnGLcqtAIBZBsSzMgB/VayHqmuP50lQnLajLJHNRUvkoyXwK2dRQLNNZl7ItVNNAVBUkXUbxKqSLWSbnT9HstQhE/QTjPqLZEIlCnM5Eh2KjQDwXpT+3y2CmQ2eyTneqSW9unfZEjYkFXbpzq/Qma7QnajTHKwymW9R7WZpjORr9PNVOilonQ6UZd9YPG3GqnRTVXpbx6QblVoJKO02tm3GgVT9LazxPcyxLYyxPqZ0jmo6gmCpW0KDcSdEYy1IbS1LuJEkUwhghL7FMDtMfwrSDeH0hNMuPYjmDCorpDAJolk0oliSWyeMLx/CGQoTiSUeSr+oYlkUwGiOWyhLP5Iins9jhOIlsEUn14xJ0dG+AUr1NrlKgVM9Rqmao1DNU6yla3Sr5UpZwNEAs4QAyO+AlnvSSzdl0u0UKhQj5YphsMUSzX6Qzt0ul36Qx6NOenHDSW9PjdKfHhrXESXoLJhlf5ACv7vQYvekxKs0qoZBFJhOk2c2TyUaQPKO4R/4lHTX6OeaM/Euaa87xxcI5JyqDx8HRcXn76MgcPCOnDBcGXSQTMU5ftoSzz1nGzIK5aJqG2yUhio6Hy+P2ODBrmOIa+ReAdgKyDT+eUdfnhkL54zL5z+qTzu3/soo45/P/f0Dn+swfdrxG6Rr9TCLvcY/g9szB456DIrowVIFY0EchG2PJ0hmuv/lmNt5/L7ffdx93fvVrbHroa9z58MOsv+9ONt63iQcefoA77tnAHXeuZf36m9mw6RZuX38rGzau4bzlZ3Dlly9i1Y1XsPa2a1iz5lpuW3Mtt9x2LdevupyV113MtTdcyapbb+Dm21bx5eu+wnkXrmBm6VxKjRzVRpZirUA8FUXRFERFJpWL4rVVRNmDRxpFtSRCUYNEOkg8GaFcy1NrV6h3i2TLcQyfhKLJiLKErKhoujWsToec321dp9Edo9IdYPqjKGbA8TKF0/hjOXRfCLdicYpHYcQjMyLIqKYfzRtCtfx4FINRUcUMhBE1H3NcEnNcEqe4RFyKhR6ModhhVF+YUUlnjkvBJWkovgCqL4ziDSIYXiTdZlTRERQDz7BuOMfjQBvZ8A2l71Ek04tbUvHI2tCxZQxl4E690FlNHIrFVROPPhTXm95hNdFZRHSSsRa+YIB8tUo8mx4mak380Tj5epNoPke+UaHcq9GbP8aS805j/hkzzJyxkNPOW8bCMxdw2rlLWXb+UpoTDeK5OOVGgVg6xMRMh3wjT7VfZ8k5pzP/jEVccs0VXH3batbcdSdr776Llbdcxw2338DFX7mEC6++lKXnncPY4sVk622CyQKaP4qg24xKw1SW4CS0PLLGqKgy4pYdgb5oMCIoTrJLdyp6gmbhlk3HvyU7zjMnveTDo3oJhSJ86covM3fmdJrd+Yh6BNVMMCKE8Wgp3EoCj5LALcfQvAV0b4F0rsPpZyxn7tR8nvjmY9x390Ye++r9/PwnT/PAvZu49LILmbdkmmA8TKZaoDbWIZrLUul1yTYqVMZ6FLsdCr0e+XaXdK1BIJXBzmSJFitECyWsaIJkpUYwnSdeqGOFU4xIBiOixqhHOQH4JNXCDsaGn5tTPT2+qOlUVX14ZEew75Gc0YFKvYdqOaBK1HwIsoWg2LhFC7fkxa1YuBUfo4qNS/Xj1gK4h2J5w06h2ykELYxHc0CWR/MjmSFEzY8/lHQAl+pH1oMEIlkUM4xkRpGMKKIeQdbDyFbQWQhVvChmAN0KIA3rvbJho1l+MoU8Z5y5jHg8ztj4AFUxEEURr2khSRJuwYWmGZimRToV50sXX8BgYhLTtlENZyHRH44QTqQxgmEMO4jl9aGqKqoqE4yFiCSjWF4TVZWRRBHBLSKKEpLoQRI9yKIHn6mRSkaoV3KELZ2wV2bQynLfmsvY8eKP2bH9x3yw9YfsfvmnzG77CQfe+C173vgTe996jre3/IJdr/2OY3te4p/7t3PojV/y3h82svPZ9ezbfD+7nr2Lnc/exe7n7mPncw+w54VH2L/1cXY9/zj7Xvo+u7f+J3u3PcX+7T/gwMs/ZHbrd9i39QlmtzzBnhe/xd4Xv8Xebd9j7/an+GDLd9i5/ce8/9Iv2fbsL3lp8x/Zu/Md9s++x5GDu/jo4C4+PjLLx4f3cOTALIcP7OSTI45M/u8fH+DTYwc4etjxcn10aA8ffTjLkQM7OLDjNQ7t3MYn+7ZzbM+LfLrneQ698wcOvvMnDr37R/a/+Rv2vfk/HHr/GQ69+2eO7NrM0dktHNv5Vz7Z/RxH3v0f9g+rm7tf/hnvv/IXdrz1Fu+8tp2zls7l4jMXs+GmlezZ+ToH973P7K732PX+e9y86nrOOn0Rj331Pn79X0+xeMkMT//4R/zw6Sd5+JEHOWv5ebTG55HIN8hWOkQydYLJAolciWShzFnnX8Cll3+Jy664lOuuv5rb193CWWcsJZWMEg7ZJCJhbNOkmM2RT6cIeA3Cfq+zspiM0KlVmR4f48zF808CrpPn5Dl5Tp5/hxP2y1MhWyFkS0QDGpGARtgrE7VVUkGTqC2TDGgkgyrldICxZpLJXo6LzlvI+nWXs+a25WzceBE33bSMTXdcyJrbl7Nuwxe58eYrOXXZYubNn0c6m0EzNERZQBTdaJqKJCloiopu6GiagqarRGMJBElEkJzqoSiKZLNJIpHwsKroVA7nTU8QCISGFUUXmqYgyg6sEmUJj3B8PVF0VhhF52VOAsxJZLlEyQFcHs+JGp8oetA0BVVVSKUyJxYYRdHjyPBlD5Ii4vN7ETQNUbNQdOc/IpplE4jFyVZyZCtpyq0c9W6ZRrdGvVum0spTaWUoNZLU2xnytRi5SoxqJ8PYvBrtQYHJBW0mZtpMLa6w8LQqjWaCRMQgk4wQDVn4vRKZZADbFgmFVFqDEvNOm2TZilNJVdJkqgWsgA9FV/H6bSRdQVBF4tkkS85YSm+qR6FWIpZKohsyquZI+mXFgyQJSIqIILox/TaZUplUsYI/HHeSUx4HHrolEUlTyZcrQ0+WU+8z7CDheMoRyOsqlu0jHA2h6iqKphJLRLGGNbh8qUQyn6HaqNJoVoinkkSTCfKVEnYkhB0JEIgG8YaCFGo1FMNE8+oYfj+ybhBJxQgn4/jCfrKVDPFcmOkFHc4+bz6LT5+g2asTSYZIFpIEY35ShRilVp5Ku4wd9pEqxGmOlWhPVMjX02SrCcrNHIVakvHpJsVmjokFY7TGSgxm2sRyQeafOsnkTI/BTJdMJU5nskpzvEK9V6U33aYxqNIYq1LrFWj0C9S7eartLPVenlI7TbmXo9x2klmVVoZKJ0ullaFQS1BtJql0Uk56q5Wk2klRb6eotmI0h0Cr3stQ76do9LM0xzK0J3J0JvO0xgukSwkkr4bq0wklfNR6GZqDPPWxNJ2pAqVuhmQhQSgZwRsIYQUiKIYX2x9GNW1kwxgCRefn2ReMEE2mCEZjBONx/NGosx6pW6iaiR0Iks6XiKVzJPN5MsUasmGjGF5U3Yeme+n2xsiWywRTUZq9BvlKlnKjQLqQplDKEY7HCISc73MqlycUCVCpZag3UtQbBTq9MsVyjEavQH9eh/pYi+pYh8bkGO2pSbrT8+jNn6Q/M6Azr09n3hjd+QPGZgYMFk7SXzhBf/441VqRTCpMJGhQKsWo1NJEwvZQHj/y2frg6Odwu457sE4Z1hg/d8LJ5bipRhwwNToH1+gIo8PbJdFFvVbinHPOYOU1VzExMY5lWYgeCcEtIXokPG7XMAXm3N+ckf/ANTIUzg9rhHNOVA4/d6J2ODryOVxzhpL50WGt8l8A1+jIZ7eNuj7PyJz/5zM5/nC10bk48njRNQfZM4KuePDpMpVyjnnz+px3/hlsvHsTa++6k3sffYx7H3+cux99nDu/+jCbHnyIex7+Kvc9/ADrN61lw6Zb2bjpVtbffgu3r7+Zm2+5gdU3XsOqG7/CrWuu45rrLuOqlRdxw6qrWX3ztdy8ZjXX33QdK1ddw5evuZSLr7iY0889m/7kAH/EptmrU6jm8AYt3LIHlzCCILqRVRE7aJLKRsiXU0QSAVLZOOFYADtgYXpNNMOk2mwh6xqm18L0W8QzcZq9OmOTbaanx4eOPxNJ0fAFIxj+MIo3hBFMEEwUCKcqaHYMfySFS3IcTpo3gDn8/dAsP27ZwLCj6P44ZiDhwBXRgS+6L4hshTFDUaxQArdm4VINpxamWyjeEKovjO4LMSo46S5nvCTkjFeoFi7BgTnHnVmy4UUxnScPrEAEbyiBEYhiBCOoln+YynJSSc7Ahg9B9Q6Bl4Gg6dhhP3Y0hu73o1oWsq5jR0KE4mHC8RjegJ94Jk+qkCOayxDL5cnVm1R6Y3Sm5zNYvICFX1jK4rNPZfHZS1h61lJOPXcpZy5fymUrVzBzxgT9uU38ER/ZcpzmRIVKr8bMGUtZfvnFrN5wC6s3reG2ezZw7drVrLxtFV+5+VqWX3kRC75wOmMLF5Ao1zGjSWQrOKzKGWhWYPg18DlgS3Ag4+hxgbykDuGOgUszEE0fHsXCLWp4JB1BdlZzXaKKpBokUxm8wTgXXPwlssUWshkjmm7jVqKEk21UXwHRSONWYnjUJKKeIRBt0uov4YKLLmfD+ju57bbbeeqpp3ji69/g0ccf47obV9Ob6BMvpEkUMxTbZXLNEplGlXS9SmWsQ7HdIt9uEkxnSDXaJOst0rUGRiCGHUsSK1TwJ7IU6j1q/bmodgSP6mVU0BjxKIwKmvNERDCCHUlhh+PEU0VckoEwTAMeB5tOQs0BnJLqQ9ac9WNRMU+44jzKMEEoWXhkHy7Fh1v24Za8DrgyAoTiWQxfDMWIIKghZD2MqPqdJNhweTJbqqOYAUyfk+CSNRvFCKL7E+i+BIo3jmSEEfQQgmJj2BHMYBJJD6J4Q86SsR1F0p0ElyAbeAMhStUqpWKVarWKaXqxvX7Hsyo6j09UXWF8fEAo6OOySy7mwgsuIhgOYYei+EJRfMEQvlAExdTRdR1FUTAsnUA0iB00MUzF0VtIzuM6SZAQBQ+yJKLIMoGATamQpdcosmSyyMJOjFu/spwlkwUWjuf52bfWMfvqzzn4hlPD2/nSL/hk78sc3fMK+95+jtk3/sSxvdv538Ov8/HOZ9j/8vf54I+b2PPcvex+7n52/fleZv9yH7v+8gB7XniUPc8/xM5n7mbv5q8xu/kxDrz8A/Zu+wH7XnySA688zYGXf8juzd9g9vmvs+fFb7H/pf9k9sXvsmPbk3z45i/Y/8av2P/Oc+zb+Tof7n6Hvbve4MCet/nko718fGSWjw7u4vCHsxw9uI9Pj33Ip8f28/ePD3Lsow85/OFePtw7y4f7dnJ4/w727/obR/a8yuEdW/l49wv8Y/82Pt2/jaM7/8yhd37HR+/+nkPvP8vRHc9x4K0/cOjdZzj8/l/430Ov8PHe7Xy8awsf7/orR977E/te+zn7XvkR773wJK8//xt2vv0G+/fs5JorL+KaLy3np099mwO732f/7nfYO/sOH7z/NqtuWMnll67gxeef4de/+CGLF89nw8Z1vPryK/zut79h+YpzaHYn6EwuJJ6rUGmPE06ViGXLxLIFzltxAQ8//FXuvWcTZ59zOjeuvobTT1tKIhIiGLBJxsLYhko2mSDg92H7DKLBAEGfSaNSZKzTolrMsWDexEnAdfKcPCfPyfPvcMKWPBU0RSK2QiSgEfTJRHwKmbBJMeEnE7bIhHQyIZVKxmbQTvKFUye4fa0Dt9avv4A77rqY9RtWsH7jCtauX8Ga9Rdz1rmLmL9ohlqzjT8QolqrYvksJEVE13V8Xh+xSBxFUxEECa/tPZEsOl5FVBSVeCKMPxjAI7pQNZloPIYoelBl5cT6YTabGT5oEREEEUkScbtdCIKIKB2HVw44kyQJQRpWFEV56PByI3gc4b3H40KSBBRVQxAkNE0jlUoRDIcQRA+COIqqCciqhNfnJxiMolt+x2theLH8QULxGMl8klwlw/xF01SaZVrjTeq9KoVGklIzSbWVpFhPkC9HKdXi9Kaq9OfWmLuoycJlPc65aAHNdpZ2O0shFyedCVMoxOm2isTCJrG4n9agSqVTpNhMMz6/w8yy+WSqWbwhG9NvIWkSHllAM3Q8skgsk2D+kgWc98Xl5CsFAlE/siohyW5EaQi6ZAlJkZBUBdO2KTfaVJodArEY/nAMlyg6QFASkVQFw2cj6wa614eiGWimRbZUJBANksxmKNWqGKaXQCTqiIpjUXwRH3YkQKGaJxALkSlmiWZi1LslGr0S5XaOfD1DoZElmomSzMeotovE0hFS+QTlVoFUMUmukiZRCFNp52n0y3Qnq5x53mImF/ZojleodIp0p1p0JurU+yVak03q4xVagwqN8QLdqSrdyRLlRor+VJ1Gr0CzX6TSztKZV6c9VaU1UaI5XqLeL9AcKzngqpOj3M1S6+aotLPUenmq3QKVTp5KJ0tjrEC1naXWyVHtZqn2slTbWartPLVOjnonS72bpTdVodZJUe87QKvRz1JrJal107T7eeq9JM2xHM3xDM1+mlY/SXeQoTORoz3IU+lkCCUCKKaKamkk8xGa/RzNsRz1sTzlXoFEIUK+WcCOBLECYQxfYOhS86JoTj1UHYIr3XAGFQLBKN5AkGg8iT8cwQqE8AUjTtpD04kmEhSqdcLpDNFMgXiuMhTwO3LjeCLFmed+gf5kn0w+RracJVdMEUmGCYZDZHJZIrEowUgYX8jGF/STLSQYn2xSLsfJZIIUShHypRCd8aojlp/o0Jjq0ZqaoDNvmv6CefTmD+jNTNKa16c3f5z+zID+zICJJVP0FoxTH2uTSIYJ2jp+r0Q8pFEsR8nlY5iGgtvlLCiOuJwVxf9rIXEIuFyukc9qiqOnOHL2E7XCU3CNnoIiiyxcOI/LL7uYL156IY161YHuHglRcFJcbrfrXxJbTvLKPedfrh8Ha8eB28jxJcVTTqwojoz8x4l0luPZ+hyjc46vLH6eOcfTW0PwJpwQxo8geEaRRBdBn0m5lGbZaXO59NLlbLhzIxvuuoMN993JfV9/hLseeYR7HnmUex97lAe//g0efPQR7v/aA9xx7ybWbriFtbffxG3rVrNq9TWsuvFably1knXrbmTjplu46dbrWHXTV7j8qgu5+Etnc8FF51Oq5mj3W4zPmyZbqlJrV8mW0sTSUQqlLHbAQlDduMU5yJqHUjVHvpSm3ipTqBYIRwKouojpNYgnY0TiESRNxS1JjLpdzBlxMery4AtG8AgKo5KEqOqMCh5kVSEYCg7HEnwEohlC6TJmOIU3nMSOpik0x1CtIIYdwRdJYYai6L4gpn1cwO5DNG2sYBTF9COZARQ7jBmMY4aiJ6CWbAUZUUxcqoFsB5B9ISRvEMkbRNS9jAoKhhUgmS04aS2PzByPxIhHwi3rJ2CEW3RqZoJuIlk+rGAE3ec4mFyqgWR6h8uJuvP6sk4yV3H8gZpTT1RMGy0QIByPoVgmss+LpGlYIR+BeABvyFkENnw2/nCIcCZOpdegOzWX9uQUg0VL6M2fYXLpYqZOXcjSc05jwbIZFi6bz5nLlzJzxhRnXbiEBV/o0xgU8YV1kvkEF155McuvuJTr193Kmns3sOmhe7hh3WpW3nY9X7r2KpatOJf5Z5xKdXycSL6IFogieYO4FYNRQcY1dGiJmolb1hCHNc1RURmu2DruslHZwCWbTtJL0Z2LpOEWVTyCilsyEGRnOTJfqJArNvDHCgQiBXRfGcnMIulpPGoEb7iGaGRwawkEPYXuqxBKtJm34Cza3WluXH0bd975EGeefSkXX3oF5664iHq7R6pSJlbIU+nVydbz1CZaFLpVip0G2WadfLdLpJAn2+0SyRcp9Prkmh0imRzRdJL2+DjdwTxUX4RqexyPYuKSNdL5MrLmcyCmalJptDH9IeflkoFbshgdDhO4hgk1j+Z1oJdiIht+PNLwdWVz6IZzPFvu4d9HZS9uNeDUEiUvbtnCJVtIVphIqoRqRfCoAQdImUEyhaaT0jKCCHqAQDSNoAXR7ASi7icQyyFbYYxACl845wjo9SAezY9b9aOYAUQtgKiH8IaTyL4oZiiNaAQRdR8exUkZBsJR/H4/siQQj4bRNQVVVVEUBVFwY9s2oVAITRW54LzzWb36ZnLlMoFIDMtvEwgFiMYjGJYxXFHUsPwB/EGbUNhGlt1IkogwVFJIHgFJcBLtkWiEWr1Ku5bn3EU1Xvv9o/zmP9fy2rNP8uIfvsuiXpzT55X57kOreP+F77Nz29McfOv3HPpgKx8feIN9b/+VI7Pb+MeBV/hkx+/ZteVbfPCne9j31wfZ8czd7HrufmY3f43Zvz7E/hcfZ+fmR5l9/hEHbv3lHnZvfoA9W77O/pe+z64t32b31u+wf/vT7N78XfZt++4QcH2ffa/9hNnXfsnBd5/lwAcvcHjPWxze+x4H97zLof3vc+zILo4d2cvRw3vZv/sdDh3YxafHDvH3jw/yydEDHD60mw8P7ObA/t3M7nyP995+lR1vvsiBD7bz8b5X+HT/S3y6dwsfzW7hyK7nObrrL3yy6zkOvv17ju74C/888BL/2P8if9+3jaO7tvDJvpf5dP8r/P3AK3y8+wU+3buVfa/9H3a99CQ7X3qKl5/5GW+9so0P3nmda6+4iOuuuIQfP/U99s6+z77Zt9m76wNee/UlLvvihXznia8x++6r/OipbzAx1uKmVdfw+t9e462/vc73vvtNehNT5KpdAokcxWaPUCpHLFui3hvjK9dew7N/+C0vvvgcd9+zkRtXX8eihdNk0klSyRjVYo5sIkqnViMYsBgYq+gAACAASURBVLF9BrapEQn4aFSKZJMxcqkEtVLhJOA6eU6ek+fk+Xc4cb881atniQb0ExXFVNiimg2Tj3lJBXSyYZ1yyqSRt5k/UeCqK85gw/ovsnH9Cu644yLWrj2XTXdexNp1K1i/6VKuX3Uh5yw/kyWnLaFaq2PbAdLpFLIqYxgauq5j215CodCJxJYkOy8TBCdlJQgCPstHPB7Hc3zpUHGAlKTIqLqKIHgwvSbSEEx5hpJ5B1q5nNi5Ig+XFT3ouo6qqo6AXnAjSoqT8BKEEwuKqq4gKfIQnh1PjSmOe0hTh5VFF6LsRpZFDE1HNyxkzUQ1fBi+IKFYkkA0QjAaot6qU21VafQaVNo16r2q41dqpik1k1QaKcrVBJVGkko9SbURodqM0BzLksoGmLegS6WWYsHSSRKJAO12mX6vSTgaIJIKUW6VKLWyFBppOlMNJhYN6M7rkalkMf0Gpm1iGAayqiDIIrKh0B60mZyZYMWlKyg1K+iWhtcykJWhn0z04B7WPyVZxg6EqHf6pEpVgrEEdjiGR5bxiI6/zDVMxYmSPKwamvj8NoFQGMsfwPR6CUUjRJJR4ukUsUyMcCpMrpyhUMtQbubpTDYYzLSYWNBhfKbJ2EybwaIW7blV+vMajE23nBW9foGx6SbtqRq9+U368+uMTTeZWNBhalGHifkNJhY26U/XGJ9pMbGgx9h0i97cJp2pGv3pOq3JCp3JCt25VS658mwWnDZOf26d5niJwUyL9qBEZ6pCY6LM+PwW7YkKrUGV3lSDwYwDz1qTVRrjJer9Is1BiWovR2OsSGOsSHeqRrWTHV6cOmG9l3OgV9eBWI1OmtZ4nvagRGuQozOepT0o0uplaYxlaI/naQ2yNMczdCbzNAdpmuMZ2v0czbE8zbEqvoiXcCpMKGFT7WRpjudpjOdoTxQptTKkahnCmTjBeATNa+Mfrl5KqolqevEGgkiaOZTve1F0C9Py4QuGnO+b7SccTxGKp/BHEqimF023CASj6Merqb4gbsmpWZl2ENX0UW1WOeucL7D09EWcc/4yWt0yqWyUSCJGrlDCHwwSj0eJxmMEwgGi8TCxeIBmu0AqHaFQipDJ+am10jT7FVqTbZoTfZoT47QmB/Rn5tGfP0V//iT9mQk68/p0p8fozwwYWzhgbOEEnbk9UvkctqVimyJhr0jEL5NKWNSqSTLZGKoi4HbNYc5wpXB0dM4J8fyJ2uDwdqfeN+dEbdA1+nk8rjl43KNoqky/3+Hss7/AlVdcSiYdd0Y0BBlJUlBkDY9HOJH+Oi6JPy6Rd81xVhCPVxRHhuBs9LhUfuSz+xw9DrFO1ByHUnqXA+pGXZ/H7Xbqh4LrFFRhDpYuUSpmGEz0WHHJhdy0bi13P3Q/9z/6GHfe/yAPfP0JvvrNJ3jg649x72MP89DjD3PPQ/fwwNfuY+OGNWzYeBsbNq3l1jU3cd0NK7lu1Ve4+bbrWXf7atasuZFrb7iKCy9dzrJzT2fxGQs49ezFnHr2DO2xBu1ehf6gie4zMGyLaCKMbsqIsoBhqURjAdK5KIl0hFQmjqor+Gy/U52WFby+ANFYkkAojFsUMbw6HkXELQmMukYYHR1hzujnneSXx4Vi6LhEGTsaxx9N4AtEEXUvmi+CFc6g+WN4dAvJDBBIZNDsGJFMGTueQ7NjeMNJJMvGCsYwAhHMYMyBWt4gRiCGZkeQTD9zJMVJEykWgm6j+CLIvhCaN4hk+nApBnMk1Vm3U0xcguaI0d0SLlE5kUISNZ+T2pI1BNnAI39WPxSHXi3V8g8TXfZw+c5iVFTxyPoQ/HiH9W8LKxBGUA1Ew0TzeTFsC932ollezIAfXzRCMJkiXsiSq1UIJGME0lEagxYzy5YytWQBM6cvZf5pS5g5fQlTi+ey9MyFLDlzhi+ceyqLTptkMNNifLrJ6SsW0J6sMDY94Izl57P69jWs3ng7a+/ZyPoHN3Hjhpu58KpLWHr+MiaXLKY+mCSYziJ6bfRAFI/iyOJ9wSguUUGQNQRZxyM7fjSXqOBRHKeZ6Q8j6BayaSMYzqqtW9aY45FwiSojHhm3qCPIJsFwjEKpSjRZIFdqE4yVMQIFrFAVb6CJauUQtCgeNYEVbqDZRQQthWEXCMZaWIES3YlTafcXcu6KK5m74FxqnfnUewOCiTT5ZoPezDSFdp329DiViTbVyT6FfoNit0W6XiVSKDmJrVYHXyKFnUhR7DRoTHSZXLiIzuQ8/JEkku5D94ecEQDTSVjJho03FEf1hfAoxwcJtCG0cuqILslZxvTIw+SWYmGHk0i6PawoevEoFh7JRFC9uFUbzY45dU0tgFsNMCrbeBQb2Qx/lrjSQ4iak6YLxfLDZFcEQQ8gqD5E3XZ+ZvUgsh5GHXq2DF8MxYwgW1EkPYyoOe9LMiOIegDJdFx1khlC9yfRfBEE1UYxAs76p+6sLcfiCeKxGJdfdgmGoSBJAslkknQ6id/vR1VVbJ+X8V6XW2+9mUw+N/RAhvFHAwTDNooqompO+s3wGti2F0n0IAiu4ROobgRRRBIlLNMkEo1RKpaoFbOcMV1h26/v561nHmXn1qfZ/doveH/7f/HLp+5m4USJ5acN+Oa91/DB9l/w/rb/4sDbz3Bk9iX+efAt/vHhKxx973/Y/cJj7HzuXnY+ezd7Nj/K/q2Ps3fz4+ze/Bi7Nz/Kvq1fZ8/WJ3jvL4/wws/W8sb/bGTnX+5m9vkH2b3lMT589Qcc/NtP2LPtB+ze+p/s2fY9DrzqLBMefPs3HNrxAgd3vcrBPW9ycN/7HNj1Nh8d3MmxI3s4emQPRw/t4cDe9/jo0Cx///gA//jkCEePHODAvl3s3b2DnTs/4IP33uZvL29l+/N/4I0tv2fPW8/z4QdbOLbnJY7seoGPZl/k6O6tHNuzhY93P8/Hu1/g2OzzHN35HMd2v8DR3S/wyb7tfLR7O5/sf8WBXPtf4dM9L3HwrV9x6I2fsHPr93nlzz/lzZe2sG/2AzauvZmrLr2IRx96gH2zH7B39l327pnl7rvuZ/V1K3n+z79l3443+PV/PcW3n/ga337iEd579y1ef/11Nv/1Bb54+RUUax3iuRrBZJ5QMk+q1CRf73DVV67lV7/6NX/4/a95+kdP8uCDD3Lq0oUkoyHSqRgT/R71coF6uUjAZ+IzVAJ+k0jQSyYRIZeKU0gnmTc1fhJwnTwnz8lz8vw7nJRfn0oENUJemZitkQ5bJAIambBBKWWTCenkYxrtSpBF0xXOP2ced95xFevWXsDtty9n3brzWLv2bNbdfh4bNixnzdoVXHX1uZx9/pmMTQ7IFfKEIyEMS0czNLw+C1keAitJQpJFPKIbl8eFJAuIQxilaQaSqJxYOjQMDVmR8RxPYwkSoigiSQ6M8gguPIKTxnJ73AgeN+NjfefZP8lZTJSV4fuTxOF9OUDHIzr34fKMflZLlDwk4jFCoQiS5MAcQXQWF3VNQRA8eIQRRMGNqkqoqoxumpg+P15/GMN2hKqJdJZkNkMsHadQK5EuOA6iRq9CtVug1s5SriUp1GKUa1HK9SjFapD+VJlsPkSjnaNUjbFg2QSJdJhyLU++mCZXzdIca1DvVig2cxRaBUrdApV+kfqgSn9en2KjQLacJp6J4gt6sWwLUZOQNBUr4KU51uTsC86kPd4mmc2gKDKCKCJKyrDK6UH0CAiihKjpBGIpcrUGjfFJfOEolj+ER5TxeATHb+YRcLtduNyjuAXBcXrpGqpuDGukTppM8xnYQS+ReIBkPky6GCdXiZMtx6j3y7SmqrQnqrQna3Tm1ejOrdOf16QzWaMzWaU9FPF3pmq051bpzq3RG8KryYUtelNVenOrdOdW6UxWaQyBVXuyTHduleYgT2uiRGuiRH+6RnfKqYi2xgt0piq0xouO32pQpDlepN7LUWqnaA8qtCeq9KZbtCYr1MfytAZlWhMlqt0MzbEitbECnYkyrUGRxniO1niBei9Dq5+j2snQ7KbpjGdZdFqP9qBAd5BnZkmb9liKVj9Fp5+mO8jTHhRpTwzTW4MsjUGK5liecitHOBnEH/GRr6WpdrM0B0U6k0WagxztyRK18QKZWoZ4Lok3HMTwBdC9fmcgQDWRVSe1pVv2Cc+ZqBrImoFuebEDYexQFMsfxA5FiaRzRJJZp86o6ii6iaQ6QMulaM7iWzBGtlii1mkxPm+SVq/F2FSfUq1Aq1PDH/QRT6eIJlPEEklSmTSVWo1MNk0sEaVUzjI+0SFfSJEvhqg2U1SbadpTTVqTPZqDLq2pMdpT43TnDejPn6A3PaA7PaC3YEB/WEvsLZigNzOgNz1GOOLHZypYmpuQJRD1S0T9IvlMgFY7TyIRxu0eHbq2hukp1+cRPC6nSvgv4Ou4XH5k9PO4XJ+ltzzuEWyfSbvd5AtfOJOrv3IFvW4DXVcRBQVRUFEkFUEQHTjmcpJWJ+CZ63ht8bNk1r9CtM9qiUO4Nfq5/+u6U7X8PG738bTWHDRdIuDTSSUinLZkhpUrr+aOu+/moccf46EnvsmDT3yTh7/7Xb727e/y0Dee4P6HH+auB+7j4W88yoOPPMj6O27jjrvWsX7DLdy4+lquv2El16+6lhtXX8eqm1ZyzfVXcs0NK7nsqks5/axTWXTqDP3JHuVWlVgmRCITxrQVLJ9BsZonkQqTyUXJFcKohgtZ9WB6dby2hayKiJKHQMhmjtvFyKibUZcHl0fEZ4cIBKOEwlEkRSYcDaMaKpbfSzBs0xuvk0iHqXYq1HplksUMgUSCcCKDHggjWD50fwzdH0fzhlGsILLhxwzGCQ59gflyz6lKWUE0O4bqj+CPZRxnkOVH90eRDT+C5juRmhkRFSdNZdmOb8v045JN3KLOHJeES1BRDBvV8jtAwi0zKji/J4JqImhOdVE2nJd7JB2PqCIq1ollREF1lgAd2OXUEUXNQvP6EVQTt2o467a+AJrX8WvJhonm92MGApgBG83vxRv0ofst7EiUYCxJPF8gU61R6rYpdltUxwa0588lXc1S7pZpTzbpTjY5/bwlTC7scuY5Czjr3BkWLR1jekGPcj1Je7xKa7xGZ26XBWecxqUrr+KGdWtYf/9d3LDuJq6+eSVX33IN535pBVOnLSLfbmPH0kheP6LpQ9BMB/KJCoKsY9k2kqwiKgZuSWWOW2KOoOBRDRTTxq04X2vZslFM/1A4r6BZNiNuCUmzcEsqmhnA5w+z+NSzmF58FlaoSCDWQrPzmMEyZrCM6s0iaTFGpSBuNYaoJ/GoEXQ7hWREUb1pJD1BJN0imGgQSlaxQhn88TTZRp1Sr0N97jjVyXGa8wY05o6RaVeJVvLU545TnxgQK5ZJVBuECmXsVApfMkmyXCVVrhPJZollioiaF9V01olF1URULSeBp1rIho04TGW5JJ1RURuOE+gnqojOkqSBWzaQDMcP55YNDF+AQCSFW3LgqFs2HVG/YuFWvYwoFi41iEvxMyJ5cav+YZrL+VPUA/jDGUxfFM0MI+khJD04lPc7cEvUfENwFUI0woi6H8UIo1kRVG8cQQuh6hGC0TyiEUaxo463ywig+WJYoQyKN4JshJBUL75gDMMfRrX8GF6bTDrD/HnzsH0Wbvcouq6jaRqBQABVVUml0uQzKVZddzWDqXFCiTjeYABfwIvpVdG9Bl5/wFk7ljxYloHH46S3RMGDKIwiCgKyKOH3+UjF45TzGRbPbfHN+2/gxd8+yuwrP+XA6/+H2Zd/xo6Xf8HfnnuKDTdewIVnzOXy85fwi+/dxeyrv+TDt5/h430v8enuFzj8xs/Y+ef72PnsRnY+exd7Nj/M3hceY8/zj7Nvy7eZ3fotdr34Lfa99B32vPgtdmx+gp2bn2B282PMPvcgs395gD2bH2V2yzfZtfW77Hv1afZue5Ld257k8Lu/58gHz3B4dhuH977BRx9+wP49b7Nv97sc+dCBW8eO7OPw4T0cOrCLo4f38o+PD/DxR/s5fGgfB/fvZc/unezc8R7vvfs2L7+0mRee/RXb//rfvLHlV7zxwq/Y/eZzHNyxlaO7t/P3A3/j2J4X+WTPFv7fw69ybNcWPtr5HMdmX+Djfdv5eN/LfLL/Vf730Dv88/C7/P3DN/j7h6/z8d5XOPjO7zn01n+z46Uf8dKffsKON19j9873uWHll/niivO4+srL+etfn+fdd97id7/7Peefdwk/fvI77N7xJjvf3s72rc/w6vbNbHn+Gd5683W2b9/Oc3/dyuqbbqNUb5MtNUkX64STJaK5EtX+OItP/wKPfv0bPP30U/z0Zz/n0cce56qrLqPTqJLPp0gmYmSTcWbmTxEK2FiGgm0oBH0m6USEZDhEJh4jE4+eBFwnz8lz8pw8/w4nFbamorZC0CsRszVitkgm7FQScxGdejZEJW2ycLLIWacP+OIli9mw7iI2rb+QtWvPZf3681i/fgXrN1zAunXnc+2qc1h+4TLmL5xPvljEZ/vQNBXDMpBkCVESUHQFTVNwu13IsgOfdEN3VgsFz4kIuVvwDF1cHnRdc1JXsoxbcNJagseD4HGAmNvjQjPUIeRynqk7DsskWcYjiqiqOgRZbiRJQhu+T7fgpLGcFJhzEQQ3pm6iqeYQqLnxeDzIioimOaBMUURkScLnM1BVEVWVkXUFxTCx/EEMXxDdG0CzfMTTadL5LAtPXUR/ss9g3ji9qS7dQZNmp0ilkaJUi1Oux8iXQ1QbcXLFII1Whs5Ykc6gQqYQJZ2LUmzkqXQr5Bs5mv0qxUaWUrtAqV2g3ClQ7hSpdMs0xmvUxqqU2zkK9SzJXJxIOoIvZGPYFppXwRe2qHWqDOZPkC0VMLw+BGnoMxMFJEnB43EAoCjJiLJKIlek3h+nOjbAH02haF5EyXGduT0ePILHgV6CUwV1uRyxv8s1MvzaOnBR0URUQ8L06thBk3gmRKaUIhi3iWdD5OsZyr08tV6Rer9EbaxIa1ClOVaiO1VjbLpFfbxIY1CiNV6mPlagOVFicmGXU89aQGPg1AubgxLtyQq9ubUhtCrQniw7yayJEu3JEp2JIo3xAo3xAtVOikY3S62bptbLUR9zklitXoFGP09jvEhnskprUKI5/tnbNcaKDmyaKDvAbKJEb6JE6/9j7z2/o7wP9P2XG6OZp/cyvfeimdFIGlU6NtjYGNtgwODe4t57i7Mp61Snu6dusmkbp27i2AkYAy6AMZgmOq5xkt3vy+v34hlIzu9PyOFzzhwhjTRCIwmka+77uidKDE+VGR4v05sq0Ztd48xlk3R7wcvH5jQYnirQnSzQm12lO1miN1ljdKrC8GSV4akG9ZECmXKKSDJCJBWh3MwyMt1gaKJMZ6JCZ7JKa7xKa7xJuVMmmkvhRKKYrh8sJfZXEQ3Tw3AiqIaDYtjBUqVmopoOhmUFSQ/HI5ZIEUlmiCRSpIoVIukchuuhGTaa6SBpFkJfBC0oAeBK5wt0eiOMz5tLtzdKsVyg1qrSm+zh+REM0yaRzJLNFUhnM1RqVXL5HOVKkaFuk3wpHVTUagka7SyVZprxeT1a412GJscYnjvB6Lyp/nLiJCPzxgPJ/KIpxhdNMbZgksnT5zA6Z4Jmu04s6uBbGr4tEXMl4r5MwhPJxg3q1RidoRK+b/eXBoMk1EAoSFOFBvrOrYHTkCQhWCI8AaJC/9b3Z81CFkNEPZvFixawatVK7rzjFuqNEqZhIIsSiqSiSQqyIP3/INasfg3xRAWx79UK/SOJFVQhg9c5IYgPngbwSwqdhhj6GJIwC00OYekS2WyUqekeq9deyF1338mj//EpvvDVb/DYV7/OF771BF/81hN87uvf5DNf/jKf+9rX+ffHPsttd93Eo598gIcfuY9777udG2++ktvvuoGbbrmWW269jptv+Ti33XkTN9x8FVdecyGr157NGWcvYOFZc1ix+kwWLpmkNz1MuVFkeu4IE9NdcoUMiqZi+S5hMYQoh4nGHWrNAoOdEo12AUUNIwqzCIUGMEwTRZEIhcPMCg0gyiIhIUxIEJgVnoWkhClVcsQSPpGYjxdxqLTKFAYrVIcGKXfaxAtlZCuC5iWwYlkUJ4ZixXCiuX4yyiWSKKA5USw/RqZYJax5yLqL4cawo2k0N4EZSWHHMlixDKobQ7Z8FMdHMjyMSBLDTyLbQT1ulhL4kgTFJCyZQWJGtYkl84RljVmiQkjSEHUX2fRQ+pWssGIgaQ6mF6dU7+D5CTQzcFBJ6gnIFaS1oqkssh4sI2q2i+ZFUG0XSQ9cXW48Tr5YJpvPYkU9dNfGS8TwM0kiyQReMk61NUihXqfWHaU2PEqxPUyhM0p+cIju3AnmnjmP+UsmmbOgy+x5HSZnD3L64lHmzx/korWLufLqlUzPGaLTrZEqJEhm41xy7RXcev/9fOLzn+L2h+7mpvtu4Zrbr2Hl5RcxvWQxtdExnHQGzUsgG27/3wydaCJOvlDCjcaJJTK02kPYXhRBNk56zQTDRjAcBN1Btr3gec1GMX0GFJ2QrPXXEQ0ExSCaSpMvD9EcWkChOkk000W1S8hWEcXKoTg5BD2DbOVR9BSSniQk+8ySXIR+kkkykpheCcVMYUcKqE4KJ5Ul06hRG2nTmj3G0JxxmtMTNKfGKY92qU+MUBodJtvuUBwepjY8hpPMoboxzGiGSnsUxYugugFAtSMJJDXwh0WTmeBBA8NBMRxShQqiFqwkioqFoPQBlukS1k7ALpOwZBOSLMKSQbh/H4iqR0g2UQwH04kRloN0n6g6CLIZyPc1D8mOB4uI/YqioEcR9AiiGUM0Y0hmDM1O9OXxMaS+f0sxoqhWBNUMhPKymUC30yhmDMUM/F2yFUO2kyh2Es1KortpFCuFZqcw/CyqHSwtml4Ww82gmLEg1WV6SKaHm0iTzBUplKr4XoxKqYQkiuiagixKOI6DrqvUanWqpTwrz1vKucuXEknEMWwdw5DxfINoMgDhkij1k/gScn8wKPi5MIwqy7i2RToepZiOsXh2hzuvOY+vPPpxNv/uaWZe/zkzr/6EmS3/xf7NP+LI1p/yym++yV3XnMfi2R1WLZ3ihZ9+jXd3vsDx7T/jwMYn2PWbR9j281vZ9dv72PvHz7HvpcfZ9+KX2ffS4+x96esc2vxt9mx4hpmNzwQC+Zef5MD6J9n3p6+z98Uvsf+lL7HnxS8ys/Fb7HrxcWY2PsXMK89xePsvOPr2nzg+8ypHZrZy9OAODu3fxsy+Nzl+eC/vHZ3h3WMHOLDvLQ4d2M3xY/uDlcRj+zk8s4cDM/vYueMtdmzfzu63trLttfW8sv43bNv8P2x+8We8veU37NjwUw7veIGju9ZzfPfLfHhwC+/PvMw7b/+eD/b8kQ/3r+f4nhd5Z+96ju/dyEdHXuejI1v52/G3+L/39/K/7+3m/cOv8bdj23hv74sc2/kr9r36c9b/8nu8uuFF9ux6m8/8+ydZtuQMzj/3XG686TbuvuthrrrqFlauuJg/vfBbdu3Yws7tm9ixdSNvbt3Cjm2vsXXr62ze/Drf+e4PufDCVQy2u2SLdertMfK1IZojk7TGJznzvBXceuf9PPa5L/GfP/wJX/7y1/jylz7PgvmzyabjpFMJEhGfeMQlFY9hGxq2qVLMpqhVCpSKOXKpJNVi8RTgOnVOnVPn1PlXOPmIOTvtaaR9lbSvUkpp1LM+zUKUatqlnvXoVKOcfXqXyy45mztuv4iH7l/Lg/et4oEHVnH//Rfy0EMXc+99a7j3/nWsWL2IRYsXki+UiMfj+J6Hpir4UR9FVQKgJAeASVUVVFXGNA10TUWWJSQpjOuZZDKpft1QQFUCT0KwrviPpJUsB9dLUgCnBCmMJAWwy3ZsZCkQzp9IfZmmiXASsEh9B1e4f3tC//0H8XVRElAkqZ9OCiOIYSzbQu4vKkqSiKqcSIGJaJqEYSoYpogXMUhn4nR7w5heFM3yyJWqeLEEhUqZcrNCIhtnfM4khUqR3vQondEGg90SnZEi7eEiI70yjVaSVifNYCcdCMtHqpQbOartCvVunUqnQrVdpdQsUetUqQ9VqbYrVIfKVIeK1IcrNHuNQIY+Vqcz3qAxXKPSKpKrZig18+SqWZKFJMVGgeZom9rQIKKqICkKqq6g6waiENQ1BUHoJ7tkLN+jMTJCc3ScdLGKZjoIkkxYEBCEEOFwiLAoEhYFQkKYgb7sOhwOBWkvKYwoi6iagiiJKJqCYev4UQfD0ojEHeKpCNVOke50l7H549S6RdpjdepDgai9PV6jPVZlcKTMvDOmAkdWr0xnrM7o7A7tiQbdyQbDU4O0x2oMjlXojNdo9YKnnakGnfEqrckSQ2MVxua2mVgwEoCq8Rqd8UoAyCaC99OdCIDZ8HST4clGH5I16E436E43+2muGmPz2vRmtxidbjI6XWd8bpPh6QpjU3Um5jeYvaDJitVLGJko0Z0q0p0MQNfIVJWR6QrDUzXGZg8yOtmgMVwhVUrhJBy8uEuhmqXeLdEer9AaK9MYLjF38TT10Sq1bpVkMYObiGF6PqYbRbeDlJZquJhuBNuJoOk2huNimC666RLP5Ki0OmTLJdxIHDcSxY8lSeXLJPIlSo0mqUIJNxbHMJ2TgCskGv1f7HVML0KqWCSRzVEf6lBvVMnkUgyPjRLPZPAjHm40RiKdJxJPEo1HyeXTeL5LpVakO9KiVE2TL0Yp1RIUqxFq7TwT8yZpTYzSnT3ZB1yT9OZO0ps/yei8cSZOJLcWBBXFiUVTjM4eJZdPkvBtHE3E0kL4tkTCU0j4MhlfpZgyaDWSNBp5TEP9J2H7CcgVAK7QwMewbR3hnwBXOBykuoTwALIQIpOIsXzZ2Vx22aXcddcdFEtZLENHESU0RUeVVCRROAm2Zp0U2f9bUFkcOI1Q+LR/wLVw8LJwH3CdgFvCSXn8x5CFWRhSGN+SKWSjTE4MseaiI8df6AAAIABJREFUldx93108+plP8eUnv8nj33qSLz3xNF958lk+/9Wv8ZkvfZ5Pf/FzfOYLX+C+h+/jkU8+wl333spV16zhpluu4Lbbr+eGm67kmmtXc90NF3PjzVdw5VWr+Pj1a7n2+rWcvmSCOYtGWXbBXKbndWm0SsxdMEo0YSOpIpl8Ei/hYDo6iha4ECNRn1gywUA4xKyBAT4WPg1RDmHaCrl8jOnpIdqdEsmUi2nJCOIAuqWQLcTIl+Pky3EGOyVGJtrky1li6QReNEokmSKeL6D5UWLZEn62jJ0oovtprGgWI5pBcSKYbgJRsVAMGzeWQrOiWF4sSD25PnYshxXN4MRzKHYUJ5bBiqZRnChaJIXqJTAiaXQ/iRFJItkeoukEowtOALkExUB1I+hWACYMJ4YgB6uIom6jmC6iFiRpJM1FkA0E1cDxU4T1AGiofX+WqNkIiolieQiahaCbqHZQfdcdH9UKqouq5aL0l2LtqI/p+TgRByfq48Wj+MkEkWyCWrtBdahFc3SMXL1BpTtGudOl1B6m0B5idO4kC85ZyLylsznnvHlcfOlZPProjdxx2yVc9/EVXH7Z2Vx15XlcuPIM5s4bJZ2JkStnOH3pYh767Ce5/aG7ue2hO7jpgVu45PpLOHPlOdRHR4lkSyhuFEEzkQwbWbNQdYdILEkuX2Bqei6KYSPKOorRB+aqiahbCLqFZPkoThRBdwlpFrNknbDqoJpRBpQAEA1IBqJqkCuUiKXzJDJ1nGgNxcoi62kELU1YTyKZOUQ9hWhkkM0MYTWKYiYQ1SghJYruFpDMOJaXRdZjqFaU5kiPwuAg1ZEujYkRGuNDjJ0xl6HZk1THehRHhsl3ujTGx8m32mQbQ2jRJJafRjZ9RN3tJwOTyKYfJKBMH9WK9CGng9hfOxT6MCvU/5gE2T6Z2gorFiHZCOqucgC4BNkiJBl9b1kA+AZUE0F1/pHuUk6kvP4hoNftFKafR9bjSFoUSY8iGTEkM47qJNGcFLIZx47mkY0Eoh5DNmPIRhTVjhNNF9HsKIoRQTHiAeCy4n34lQhSXU4iWE+0kihmAsWIY7pZrFge1UmjORk0J0WpNozhJFGsOKIeDCQYbgzDjqKZLu3WEL7nIUsClqkT9SNIiozv+0QiPsl4nEvWreLGGz5OKp1ENxRczySVjmHZOqqioMqBf1WRZWRRQJYEFFlAUyUMVSIZcZjulrh42TifuvMivvv4HWx/6TvMvPYzDm19npnNP+bIGz/lvTd/zqHNP+DNF5/mpZ8/zqXnzWG8lePy8xfyi6cfZs8fv8Rbv7iLt35xO9t/cQd7XniMt//4FfZv+AaHXnmGmT9/k5kNT7B/wzMc3PR9Dm76ATMvP8e+9U9xcMMzHNzwFPs3fIP9f/4aMxu+ycwrT7PvlWc5/PqP2P/aTzn41osc2fsG7x7ayfFDOzl8cAeH9mzl+OE9HD+yj2OH93NoZjeHD7zNu0dnePfYDO8ePciBmT3s272bPbveZs+uHex9ayv733qV117+HRtffJ4t63/Jb37yLd7400/Z89qv2bf1t3x06DXen9nMh4e28OGhLbyz5wXe2fV73tv3J47vXc/7M5v465FtfHR8O3879iYfHdnK/763i//7YC9/e28XHx7ZxvszG3l/30scfPP3vL7+N+za9gb79+7j+9/5DgtmT7LsrCUsPfNcbrj+XubMXc5lF1/H+j+9xNbXNrL7zc3s3r6Zt7ZtZtebr7N921Y2btzClVdew/Ll59BsDTI+NYdMqUYiVyVXGWRoajYLlp7LDTffxyce/RyPPfYV/vOHP+EnP/4ht958PbMnetTK5QBw+Q6dZoNULIJlqmSTccZ6XfLZNKlYlGoxdwpwnTqnzqlz6vwrnHzCmZ2K6qQjCrWcS7MYpZr2qKQdSmmLZtFl/mSVS9cu5sbrV3Lf/et48MF1PPTwJTzwwGoefHANDz18MXfctZKbblnF0uUL6fZ6JFIZbNvCtq1gCUeRAkm7JCApQZpKVXUsy0SWA3iiKBKKImIYKp7rnExO6bpGMpnAdmwkSfgnwKUGrigxjCSGEYTwyQSRqqoB+JJERCmMosoUCgUEQUQQQsHfR1IQxSDBpesqsiIHaQNJQFHFPkAL931U/cpev9qoaEHNUpYERCEUgDnXQtMFsrkoiaTDYKeKF/Ew3WBl0XKD9blYOkG+kmNofIhqq0GnN8zo9Ahjc4bp9Oq0R0q0hnI0O2marRSjY2UGh/LUWjlavQaNkQaNboN6t061XaLSqlBtVai2yxQaBXK1NMVmjmqnRLVTojSYY3C0RmO0Rm24RGO4TG2oTKtXozZUptIqUR2qUh0qU+/WKbdrJHJJ7IiF5ZjBx9qveYqSTEgUEGURUVOwo1EKtQadsUm8RApJVRGkEGFxAEEMoapBZTEUHgjqYEKYUHgggFqqhG0H0DEUGujDRwFFESlXyxiWTm2wyBnLzmBy0TSjc0bI11MU6ymK9SSNbp7mSJmJeT0m543THKlSbmaptvJ0xmvUugWao2UavTLDU02q3Tz1oQKNoUJfHF9hsFdmcCwQxvfmtBieGjwJwOqjpQAOjlfojNfpjNdpT9Rpj9cYnmowMrvJyJxBhqYajPaF9J3JWl9e32R09iDLLjydeYt7jE5X6c2pMT6vweT8BvMXDXPx5WczMrtEb3aF4akio9M1hicrDE/VGewF64iRVBTTt7EjNpVmltZIiXZfIl/pFIhkI8RzKZLFLHbcD6qxno/R/5pTTRfNcIIKk+mg60Fiy3A8LNsnnsqRq9XJVOpkqhVSuWIAwvwofiJNPFckXSoRS2cxvSimFUHtu3NCokZIUPGiCZL5HJlKiUgiTbXVpj7YJJaI4UXixBIpFi6cj+XFyBaq1JstytUKlWqJaCxCvpCmMVghV4yTyfvUBjOU6jGGJgaZXjiH7uxxhqYnGJ4zQW/+OOMLphidN8Hw3B7ji6aYPnMuYwsnTl6GJ7skkj6erWJrApYWYrCSDjxcvkzG18jHdWp5j8FGhlqtgCQOBCmtgX/r1wZP6wvmT0NRxH5VMPBnhcMDhPrQSRbDRBybc885m3XrLmLd2jUMDQ1iaBqyIKKrJqpiIIlCALDC/3BwBXXDE/XHf8Csf0jsP/ZPgOtjiOGPoQizsPUwxWyEdr3I4tOnufKqNdxxz+08+thjfP3ZZ/nas9/mq899m68+/Sxf/OaT/MdXHue+h+7hrntv4pY7ruXGW6/i8qtXcPlVK7jiqgu54srlXHnNBVxx9SrWXXoeF607g8uuOptrrl/JukvO5OLLzuLiy5eyZOk4+bJHZ6SEHTGQVIloPIrjOcwamEVYDDMQDhESQmiGQDTmUShlkBWJgdCsoN7taUGaK+GSTHlkMhGSaZNcMU53pEZ3pEGzXSZbiJDO+VQbObKFOIVqlnytQKqUw43FkHQLP1UgkqrgxAuIZgRR98iW63iJDCHFRJAN4qk8tp/Ai6eQDZuwFAjL7VgSIxLDjKQDt5YXR3PjSJaP7ifQI0nMWAbR8pAMl1mSHkAEw0b3okhGUBOULRc7Ekf34gHUknUEzUEy3SBBowdJLD+WQtZtVMNDMwJRvGHHEHWXsOwEiR3VRtLsfo3RRjQC+bZiuYi6jahbyKaF4XhIuoVgGlgRD9nUsaNRUpU88UKeWCZNJJmg0mkwNDXK4ESPZm+c9uQ0g+OTDI6O0Robozdvgon5o0wsGmN8boeLLlrCtR+/gPvvv5onn/gU19+wik9+8mZWrVrM2WfP45xlpzN7/hS33XcHdz5yD7c+cAc3P3AzV956OeddupLe/GlSpSqaG0FQAneWqGi4vk+n0yGdK5FI5xFlA0k1EDWzf39ZiLrTv29jSIaPaHqENJsBxQ7qn6pNWAmSS6F+kklQbDL5CtlSA8PP4Pp5DCcTJI+0OIIWR9BjSEYGQYsRkiMIihfU8bQokVQD1cmiOTk0N4WXzJIuVSi2WjTHujTHurSnx2hMjtKYHKE2Nky+1aI4PESh2yXfGiZVGcROZIIFRNNBVNwAWOlBxVB340GlzwhWDMOKxYBs9gGXQ1gyGZD0fhLLYkDUGRD1vlD+HynZE6udYcUKljhFjbCsE5YDwBWktfrriopNWLYQVRdR9RA0H9mMIukxwkYU2Uj076MIkhFALtlKoNpJJCOKYsaRzQRyv56oWHFkK04kWUazk2hukNBSzWTg4LITyGYM1UkFCS4riWal0JwUqpXCcDLE0lVMP0ciN4jqpHFieQwvHfi/jCii7iBpNrFklmQyTb3WQBJlsukMiiyjqgphIYTvR9A0Fc+2mRof5Z577qVULOBHbWJJF9/V0VURTVFP6iYkUeiPB8nomoKhydi6TCMf4QsPXMHGnz/Gjhe+ye6Xv8eB1/+bw9ue5+DrP+PIGz9j5pXv8M62n3J8+884svWnHNj6PD/4+iMsW9BmyXiNL9x3KTt+91l2/OJ23nz+Xt5+4TEObXqWmZefYf+fn+TAxuc4sPFZ9m94ipmXn2L/y89xYPN/cnDLDzm46XvMrH+W/eufZN+fv8mBl7/JwU1PceiNHzPzxvPsef2XbH35eWZ2b+Xo4f28c3Qv7xzdy8y+7Rw7tJt3ju7j6KF9HNy3i6OH9vLu0f28e/QAhw/t5eDMfnbt2sXOHW+xb+cOZna+yttv/Intm37Hppd+xku/+U9e+cOPef2l/+Lwm39g5+bnOfL2nzi+ZwMfHtzM3469EUCugxs5tvMF3p/ZyF8Ov8pfj7zB3469yYdHt/H3d3by0ZE3+PDINv7v/d38v7/s43/fe5uPjrzO25ueZ9cbf+TYwT0cOzjDscMH+O2vfs1Vl1zOpesu4cwzlnPe8ss48+x1zJu7hOuvu4Gf/Oh7bH1tPTu3bebtHa/y1vZXef311/ne93/EsnPP4aJ1K1iwcA5z5s6nVG+RKlbJVZqU28OMzT2dex74DJ/7whN8+tNf5qknn+a7336Cqy67iLWrLqBazFMrFUjFfAqZNLVKAc81ScWiTE32yCbipGIRqsXMKcB16pw6p86p869wRofKs5uVJIWkST3v0SjF6FRStIoxWpUoE90sFy6fy5WXn8UtNy/nkUcu4b77V/Pgg+v4xKOXce+9F3LPvau45/413HjzxSxZdhaFWiOQsmsKmqbgRzw0XUXTVDRNQVIkbNtGUVQcx0SWJQxDo1arYFkGmqb001pyH3hIeJ7TrxRKiGKon9qSEEThn8CIhCiL/aSYiNxPboliALhUTesL7AUkWUCSgwqkpMi4vhdI08Vw/5E+CVEIoSpSv3InBmuEsoCmKSiqiCSFkPuxd0UWqdeqqJpINOqi6RKGKeM6Grl8kmgiRbHaRLN9LM8jmohSa1WpDdXpjg/T7rWYu2QekwunmFowFgjJu3mq9SStdp6h0TJTczsMTzSpDdcYHBmk1q1S71SodWpUWhUqrQrZSpZ0KUWmlCJfzVGoZ8mV0xSqOUqtAuV2nmIzS3kwT6Wdp1BPU6ilqbTKVDsl2qNNWpMdhic71Lo1Ss0i+WqOfDVPNBHBiXloTiDcF1WJsCwh6yaxTJ58vUm2WEHWVAQxhKbJXPPxK9B0o5/+6ldLJZFwOACSsiIhSkIfTob76a8BVF1FEMOYlkK2kKPSajAyZ5zaUJV4NoITMfBiJrav48ZcirUylVaZSNLFjZhkSnFKzQzFRoZcLcH0gjFGplu0R6sUakmq7RzN4QKNkQLNXon2eJVWr0K1k6PRLVAbygfriL0yg71gKXF0usXQRIPOeI3BsTKtiTKdiTKtsRKdiSpDE7Ug4TXZ6Du0aixbuYjuZJ2R6SrDkxWGxst0p8qMTJaYd8Yw43ObTMwfZGR2lZHpJo1umfJgnkQ+RrqcIZJyyVaS1DoFWmNlulN12mNlyu08uXqOZCmLFY2hex665/eTHh6mF0W3vKCiaLoohoVq2rheDEXVA6FvsUK+Pki+ViOeLZLMF/ATKVw/SjydJZpMkykVydeqpAtlDCeKbvoomk1Y0oPqlWrgxqJUWg28VJJ8pU6h2sCLxcnkCuimixdN4EYimG6UWCJNPl+kWC5RKBWJJeIUijniqQjZQoxsMUKxGqfWyTE0MURnskdnqsfw7ElG5k0wvnAqWEycH8Cu2UvmMrZwnNEFY4wvmmJi4TSt4TZRz8TSBAwljKEMkPINkq5CKqKS8jRyUYNCwqRejNAbrRKPu4TDH+sL3U9DCIVOLiWehFsDJ3xYpzEwEEAwRRKJODZLzzydG2+4jnVrVxOPRzFNA0XSUCQNXdbRFC3wagmzggRY/7ZkKdx/PhDFC+HTEIRZSGIoqCGGZ6GGZ2EqYaKWTKuWY9H8Ca65+lLuufcuPvUfn+YrT36Dx594ksefeoYvfPNbfOEb3+KzX/kSD37iEe5+4C5uuPUqrrtxLZdduZyLL1vMxZeeydpLF7Jm7XzOu2CK81dOctY5XVZdNJ+zzx1lzdrZrL10HivXzGH12gWcc94ES5b2mJzd4PTF44yOVXF9DUESGAgJzAoNYNk6YWEWhqWSLSQo1VPYrkY85RGJO6QzMQrlLIVKBk2XcTwL0zYxLB3TVgmLA6i6hGZLFMoZRsY6NFtN4skkiWwWvZ9WkkwTxXZQbK/vF/Kw/TSmn8b2432fnIPhxZFUC8Px8eJpnEgc249jReIYXoxYpohqewwoev92HBQnGqS0LJ+wahGSdWTDRnN8dD9YQwyrAUyQ+pBY6Ivew4rZryH6CJp98u1FzUA1LdL5AoVqBS8eIZpMIWqBTFyxIki6h6Q6fe9WUEvUHB/NdVEsG9m00BwXNxbHjkZRTBMvEceI+iQKKRKlDKlinnyzQrM3Qmt8hFytRHWoQW/+BMNzRplYOIfe3DmMzZ/NxLwphiaGaY8PUqhlKFUzZHJRFi0Y46orVnL77Vfyla98imuuXcO5581n/qJxlq9YyjU3XMUdD93F3Y/ew4333shlN1zMikvPY97Zi8g1m0TSeQw3RljWUHSTRDJFLJEklc4yMtpD1QOJuqQ72JEEgm4GC4C6g2hGEDSPcP9zKmg2IUXvJ7VMBkSDAUFnlmAiqBYh2UKx43SGJ1GtOGEtgqREkfUkoh4nrMaYJbmE5CDNFJYdJCWCqPrIehRFD/xRfqaMmy6Qaw5SaNUptOqUh9q0JnsU2g1a0xMUum0K3S7pwUHyg23aU1NUhkawYhkkK4rixBnoQzdRsQlJ5sm0VVixsCMpVNNHtQIBfADrzOAiB46tkGoi6MHXtKT+A26FJZ0BSWdAUAnLOiFJRzNcJFnvgy0zWMU1XWTdDqChZCIqDrIeCSqGVhzRiCEbcUQjGgjgtSiyEesvJQaSedkK5PDB4mEMy8+i2DEkI0JY84gkymhuBs1NYnk5dDuF5qaRjViQAHPTgWTeTmI4meA6K4mfLJMqtTC8PE68jNp/O9VJYbgpZMNHUC0k3aJQKtNoNvBcD0mU0TUd3/cRhBC6rmLbVvAzpetw/rnn8uCDDzM9PUU84eO6KvmkhWfLqIocJM9P/jwnYNtWPw1mk/BNVi+dZPMvH2fPn7/BoS3f4di2/+bwtl9x9M1f85c9v2fbH77F3g1PM7P5+xx+/Scc2vYLDr/5Wz7Yt57fff9RrlvR49zpIo/fu5zXfnInO3/3afa//AT71z/Jnj8/yb71T3H01R8x8/K32b/hGQ5sfIaZjc8ys/HbHHz1hxzY9AMOvvK9/nVPcXjLc+zb9B0O7/gtb7/xP2x/9Q/s2/UGM3t3ceRQ4NY6cnAXRw/v5Z2jMxzcv5ND+3dz7NB+3jt+gONHZjh8aB9797zN7l07eWv7G+x68zUO7trC4V0bOLxzPYd2vsT+bb9n15ZfsWvLrziw/fe8u3cDx3b9mXf2vsz7M6/wzr6X+eDAZj46/Brv7t/AXw5s4f39m/jbsW38/fgO/nJ4Kx8df5O/Hn+Tj468wV8Ob+X/3nubv7+7i7+/s5OtL/+cg7s2cPzQLt49eoAPjx/jg3eO8ubWbdx84+2svvASFp++nDNOX8Hceecwf8Fibr7hJq66/GIeefBufv38T9m5bQs7tr/K5k0beeDBh7ho7QruvvNabrrhChYtWkSx0iRTqJAqVGmOTNDuTXPplTfxyL9/mbvveZg/v/h7fvzDZ1m35nxWrzyPBbMnGOu2KeTTFHNZbEvDsw3ivks2kyCXjlPMJMmlEqcA16lz6pw6p86/wsknzNmNQpRiwiQf1yinLepZn1rGptdOsXL5bK649GyuuWYp996zkoceXsd996/igQcu4qGHL+bhh9dxz70XcuMtF3DZlatZeOZZZPJFXNcOQJAiYdlGkHxSglSUrMrUKjUUVSOTSaIoMvl8lnnz5lFv1PrgSQgk8qqCIJxwY52QyYcC4XwfbEknvV0CkiKelMnLsoKqBkJ4SRb7VcPgNiQ5SHKdAFyKpvWvExgcrKH2vQ9Wf61RFMVAwK5KlCtlVO3EKo+EIovYlonjWPi+Q6VcQJbDKKqA5+n0xlpkCxniyUDcbboRNNMikU2RLmQoN8pUBis0R1oMTQ4zNmeC05eeTnesSa2ZZbhXozNSojNSpjFUoDpUpDFcp9qtUmtVaI0MUh9uUhtqUm5VKTZLZCpZMuUMmXKaTDEAXMV6gWw5Q6GRI1fNkC6nSJfiZApxMsUU2UqK6mCJWrdKc6TG4ESb5miDwbFBmr0mjZEm5VaZcqdCIp8kWUzjJyIYroNqBb942tEEpudTrVdxXBvd0JAkNQBaooDn+yiqSlgQCAsCISGErCjBo6u6hqIoQUUrHEIID/QHBEREVaZUr1KoFvFjHoYVpAIFcQBFlXEjEQZHOrRGW2imimrIGJaCYamYjkYyEyeRjdPuDVKoZUkXYuQrCfKVFPl6inavztDEINVOnlq7SGu0Qn0oT2usQqNboDlS6tcWa7RGA+g1OF6iNVZisFekM1FlauEwnYlaAKImq3QmygxNBC6uockqnfEyrV6ZockKrbEinckKUwvbzDl9hNZYlc5Yg8GhGpVGiXQ5SWO4TGM4T3eixNBUhcHREtVOnsZwiUwlQyQdR/c9TC+C5ngYrh9UDGNJLC+GZnlopoVmOMiqgWrowfO6SapQJldrkm+0yVfq5GpNoskMjh8JIFS5RipXoFivkS1ViaVzGHYERXdOprcExcCOxEkX83QmRrHjgdDeiSbx4klsN4phRzCdCLoTIZoKvgcSiRSFYoFYIkEqk6bZrJFI+yTzHvlyALhavTqdiRE6k/301twJRuaNM75gmpE54wzP6TE6b4zpxXMYWzhBb+EYE6dPM7FgknIlTyETx1LDGKqArYm4hkTclslEdbIRg0LcIh83KMZ16iWPoU4ZXZNOJqjEgRDhgdOQxIE+6Jr1j/RV6DSE0CyE8Cw0RSLiWCw+YyE33nAdy889m0QihmWZKJKBZTgYqoEiyf001qyTfq0T64ihEwkt4TRE4TQE4TQUcQBTFvAMhWLKZ3KkyfnLTufmm67l4U8+wmNffpxvPP0c33juuzz+1DN88VtP8pnHv8Knvvh57nrgLm68/Uouvfx8rrxmBWsvXcKadQu48KI5XLCyxznLR1lxYY/zVoywas0kay+Zy+q105x3wTAXrpnkksvnseyCEabnFzhvxRSnLxml2khSbeTwIybZfJTOSFBBlRWJaNSiVE6SzSWJp6Ikc3HcmE005pHKxIjGPUxbR1JERDncXz6cxayBELMGQoTCArNCIXTT5LRwmLAoIsgiqmHhRhIUa4NEUzk0O4IRSWDHM0iGi2ZHUE0Pw46g2j6GHwuSUV4M3fVRTBupvzKo2/+UaLQ8xJOVOAfNiaN7CWTzBFgxkQwX1Y5g+/GgjqsEriNZs9AsD0E10G2fsGog68Gqn6i7/bSRSaifqilUqjQ7QxRqZepDDeYunocdjSAbLooVCWT2hnfSsSUZDrLlIBomkmGhOQ6646HbHrJhIpsmuusQycSI5hPURipUh+s0Rtu0em3OuuAsTl+2kOkzppm3dD6zF0+zYMkE0/OGGZ1oMzWvx/ILzmB4rEFvskGzXWJqqkMuF6VcSjE12WHFirNYvfpczjp7PuevWsat993GHQ/dyW0P3s71d1/PZTetY9UV53PWhUsYHOsQLRRQnQiy7hBWdMKSgu16VOuDRGKpYO1RtZF1D8uLBzVM3QoWJk0PwfSQLB9R8xBUh7BsMiCqDEgaswSNATEARWHZZkAMqniZQgPZCtJFohohrEXRzDSSlkTUEwh6CkHxCKkuIdFklmghqT5hxUM2IvipIpFMnurIMLnBBtXeEK2pUVqTo9R6w9R6I2Rag5RGRkg2G5RHxyl2R0gUyuh+HM2JoVg+qhUNPue6i6A5OH4aUfP61cIgqSXpLrafRLX8fwJfJiE5+JhELRge0N0Elp9A6qe3wrJJWDL6AwWBv0xQNEzLRTMMdNtGd9z+Mq6DqFqEZYMBySQsO8hGFFELFhSDdcQ4khnDcHMoRhzNTPZdWz6iHqS5ZDOG4aZRzDiSEQ3e1ogiW3HsSB7JjAZpLzOJZMRRrCSKEUNzkyhWDMVOoDopdDuN5qRQrCSqncKOlbCjJVQ3Ezi67CSxVAnHT6NZPiFFR9AMTNtFURVMI/Cl6pqC4zhBml4ScCyLVCpBIhZhuDvEnXfcwZo1a7BMFc8JVsBjvhFoJASxD7dEIq5LzLPJJHzKWZ/BQpSHrl/Bzj9+izdf+Bozm37A0e3P8+6u37Nn0484+sZP2f/ysxzc/BwHt3yP93c+z4Gtz/Pevpc4tv2/2PG7f+eFZ2/ilgu7nD3m8fQnLuCN5z/J7j9+nh2//Xd2v/Q1Dmx8ln1/fo6ZV77PzKbvcuCV77D/5Wc58Mqz7NvwNDMbv8vhLf/Foc3fZ2bj0xx49fsc3P48b235NW9s+h/279nK0YP7mNmzk6MH93IdJIxGAAAgAElEQVTs0D6OH9nP0cP7OXxgDwf37+To4X28985hjh2Z4fDMXvbu2cXbu3awZ+d2du/YyMxbGzi6+2X+cvhVPjy0mff3v8w7u1/k+O6XOPp2sJZ4fM/LvLtvIx8c2MLfj2/j/ZnNHNv9Z96f2cSHh17h/f2beH9mE387tpW/H3+Tvx3bzgdHXufDQ6/yl8Nv8NHRN/nb8bf46/Ed/P34Dt4/9DrvHn6To4d28c7hfbx/9MSS4xEeefiTXHnFdSw9cznLzl7Jx6+9hbPOWsqf//gCT33z6yxdPJd7776d3//uV6x/6ff84fe/5tbbrueaq1fzzNc/yT23XEFvZIjO0CjN9git7hjNbo98pcnyFWtZsfoKrr764+zc8To///H3WbHsDJYsmsuyMxfRbTcY6jTJpJPEoh7ZVISoaxLxHZJRn1oxRyYVOwW4Tp1T59Q5df4VTjlhzi6nbao5j2LSpJ73qadd2iWfM+Y2WbV8ko9fvZTbbz+f++5bxYMPreWe+1bx6Ccv56GHL+Gz/3Edt96+gkuuWM7Z557F0MgoqUyWcrmMYepYtkkk5iMpIrqhoRsGsiyTTqdJZ/KoioRlKDQaNaKxGH7EQ1ZlBCFwYqmq0pfIhxAEAdPSMU0zWOoTQkhi4Hw64dVSVAVJlpAVGcMwkWW5n+QKbkPsVxpFNXh0L1hXDJJfYj/SbpoaohxCFqUgSdYHaJquoutqsPwohk+CM1UVqddryIpAvpBB1xUkKYwohdE0mWQ6ih91sF2T4dEuyUwWzXLRbQfbi5BMZ0hm0+QrBRrdBs3hNr3ZU7R7bVrdBsMTHYZ6NVrDJeqdfHAZytMcLtMZa9IYalAfHqQ+3KI2XKcx0qTWrVMdqlFsFMmW0uQqWQr1Ipl8inQhRaaUJp6LE81EcX2bWCpKMhcjW0pSHgxqjpVumVq7TH2oTq1bY3CsRaNXp9lrUh+pUR+tUxuqUW1XyNcKpMtZEoUUbtxlsNsmlU+haMEjqWJ/ZTEsCoRFAVGSCAuBo0vXdURRwHFsDNMMBgjEINWl6iqReIxQaABZVXCjHqV6mWqziqoFzp6wOICkyMTSSQZHh6g0a0j/VInVdAlJkdB0DS8WoVArEkv56KYcJPE0AcNSyRTTJHIBCPMSNvG0R7GRpVDLUKyn6c3uMjZ3iFIzTbWTpT6cp9Ur0xor0+qVaI9VaI1XaE1U6U7XaZ9YYpys0h4vMTRROSmkb42VaPYB2dTCLlPzupy38iwWLJxkxarzGRwJXq89XqI7WaIzWaXcyjE42iDfKODEoxheNPjl1/HQHBfVcjDswL1luhEMy0M5sZCoGUiqgigpFMo1qp1hSs0h8o0OiUKZVKGKE03gehGSmTxeLEmmWKLcaOHGktiReAC4NBtRNtAsDzsSw3B94tkM2VqJWC5NIpPFiSRwIzEM20fWAu+QYkXRTJtEMo3jeJiWiWnbOK6FF7FJZWPkq3GKlRilWpLuZJehqR7tqXG6sycZWzCb3vxJevMmgzXFOeOMLZxkavHsPuAaZ/KMaeafuYB0OoFrKgHgUgRcQyJiKcRsiZSvknIVkp5GNqqTj+mUUiYjnQL5XCIQuQ+cRnhW34N1csWwv7TYB1NC6GPIYghdlfBdh6VLz+KC85dz7tIzifg2lmWhSgaqoqMpwZjFidsLlg8Hgj8LpyGEZyGEA1m8Ig1gaSHSvs1gOcdZZ8zhtluv59FPPsJjX/48j3/rm3zj2W/z9We+y1ef+i5ffuIZ/uMrj/PQZz7BLffcxKVXr2T1uiWsWjefVWvmceGaOaxcM835K8ZYuXaSC1b1OH9lj9UXT7Hu8rlcceUCLr58HpdfdTqXXj6fiy6ew7krRrno0oVMzK6wYNEwwyMNbMdE0VVCwgCiEkY1BRxPp9Yo0x4qUx/M4sdtLMfEdGwGwrOYFZpFSAijGzYhQeC00ACzQgOBjyt0GrNmzWLWLOHkcmJIUjhNkBgQFURZY0CQCUkagmohmz5uIocdz2BEk/ipPG4ij5fI4EQTONEEdiSGYjpotn8ysShpBqphY7g+omqiWC66E0GzfTQvimx6iGogax+QNUTdRndjaE6MkGqiGQ666SHIgUw+JOoM9Gt1qhVBNGwkre/O6lfEZMNB7K8fWp6HbkdRTAvN9zAiEQw/iuZEkXQPQXdRdBfV9FAtD8VykSwH1XKJZ/KoVlAtFhQdSdOJJGMUGkWKrSLFVom5S6aYu3iKuUvmcO7KJaxcezbnr1nComXzWLhsAcsuOJ3rrl/LFZctY9WFixkerXLOufMZn2gyOd1hqNfgjMVTDI/UqVTypNIRJiaHOevsRay9YjW33Hcbtz14B9fdeT2XXncJa66+kFVXnsvSCxeTa5TQvQiibhGSVCTNRFR0VM3Asj0kzQoWIjUby48FMnHdRTJcRMNFdaMIhodguIS1IM00IAV1vAFRJSRpJ1NQgmIiaz5hxUK14+QrLSQrjmAkUYwUYS1KWPYQ5ChhNUZIiTEgO8GaoOYxoNgIuo3mRklXa5SG2hSHWpSH29RG2zQmhqmPj9CYGCPXaVHsdsm0O5RGx8m2h/DyZWQniqQ6CLJNWLGIZytoXpKQYhFSHUKKTTRRJPRP3is/kUM23JO1yoETgEu1CCs2A7LVT3PpSJqNE0mh6i4DgkZYNtGtCJrpIqoGkqZhRzy8qI8fi+DGIlh+LPCWKQaC2q80KhaC4iAaEQTVDeTyRgxRD9Jbpl9CNgI/lmomkI0IihlF0SOodhzVTSPpUWTdR9IiyEYcxU4Qy9WRzCiiGUO1UkhGUGuUzSiKHUO1o5he3+MVKZAqtNGcDKqTRrFTmH6Q/lLtBKoZRXciSFr//yfHC/xymoYoCRTzOUxNJ5/LoKpK8GCkECIWiZLLZBgd7pLLpLj2mqu47LJLifgWrmvguCaqEqglZFFEFgVUWSQe8Slk4rSrKdacM8mtl5/Ffz/9MHs3PMeB1/6Lw9t+yZFtv2Rmy0/Yv+mHHH/jx/xl5y84+ur3Ob71R8xs+hEf7P0D7+z4Odt/9QDb//t2tv3sTl545gauOqfO8ukEz316Ldt/9Qi7f/8pdr/0eODYevk59m54moNbfsDejc+xf+OzzGx8ht1/+gb71j/B4c0/4OjrP2b/5v/kwLbnmXnrRbZveYGZvds4fGAnB/ft4tjh/Rw9uJfjR2Y4emg3hw/s5sjBPRw7sp8jh/dyaGYPM/t3M7NnF3t372Dfrtc5sHMTR/as5529Gzi+ez3v7l3Ph4c28bejr/LBgQ28P/Myx/f8meN71nNs93re27+BDw+8wt+OvsFfj27lvf0bObb7T3w4s5EPDmzkvX3r+cuhTfz9+Db+emwbfznyBn85tIUPD7/O39/dyUfHdvD/PtjD+wde4919Wzh+8E3eObiTD47u490j+/jog2O89+4xHvvs51i35mKuv/pqbr7ueh7/whdYfMZ8Xnrht7y17XXuv/tmzlg4zY3XX83XvvolPvHI/ay7+Dw+9dANbHnhezzxxQc4/5zFjIyOUyg3aAwO0xmZYGreGSw+63yWLruQiy++lNe3vMwPv/ccX//SY9x07WUsPWMujXKBbqdJtZilkM9w1uL5FLNJIp5NKhqhlE6Ri50CXKfOqXPqnDr/Eqeed2bXci6DlQTZiE457dApxpg3UWHtygVce9np3H/Pau69dxX337+aBx+6qA+6LuL+B1ZzzwOruerjyzh3xZksXHwGpWqNeCJJNpsPYNZJKbuAoqjIioph6OQLeVRNR5ZFxkY7pDMZVF3j/2Pvzb/krAu87R9fpavufV9r37u6q7qWrq7el+wJgRAI2cjKIg8ojqisIgLq4yjqiKMoOooLOo7LjDoqDqMIEiBsARJCls6+s/u+74/X+8NdxOf9F+bke06d7pyck+6q3JV0XfX5XB9FkZDkSAiqaTqCEEnJY0JfD2S9X3WLE4/39bxQUYrr75L4qKaoKCqyLGOZOp5rnndDKYqEKMWQZZEgdJieGT+/rmhZBq7rRhJ0QUDoSdMFIY6iSvT3l1GUqMoYVRfj2I7OcKdJtVrB8SxEKYrFi6KI4zjk8mksx8B2DFrtQUrlHEGYiF78GA6mG6DbHolMikqtQphJ0x7tMDwxzIJli5lbtpC5ZbN0p4ZpjdYZ6vTTGKlQGy5QaxdpdAZpjA7R6Ea3odEa9W6dgeFB2pPDDDYHqbVrVOr9ZEtZMqU0iWyCXCVHupDBdk3c0MMJbVLZECe0SWR9MuUU+UqWRDakUMlRbVYYbJeoDvczNFqjOdGgMVqnMVqPPh8fojkxRHOsRnNsiIHhAUq1AqX+HMl0gGZryKpMXBGQlF7CzjQQRZFYPE5cFBBEgVKlhGboUZpL6EMQI+AZEwRkTcUJfUrVCslMEkWN3tmNCXEkRSZTLNCZnCCRyyD3Rg1kWURRIuGs6djYvkujM4RqKohSDEGMkmKGoZMr5sgWC2iWjiTHUXQRUY6h6AKma5LKJSlWMxQG0qRLAeVahlqnSLWVo9Yq0h6v0Z1tMTRWpT5WiYDXeD+NsRKtsX6aY2WGRqNbfbRMtZVjZGaIK9YvZ9klc4xNN6i1q1SGcrQna0wuHqE8lGNotEq6lKY4WMEIPDTHR7XcaFXNdjBcD91xeyLqKK0SyeBNZM1AkBXisoxm2aTyJSrNNpVGh1S5SqJYJswVccMUtheg6Ra271OpDeGGKdxEGrOXCFP1SExfqdXIlEt4qRRBJkOYy5AqFXCDFOlMEdv1EdXoRZdshQiaS75YRJZVDMNA03UM0ySdTuF4Jsm0T7YcUCgF1Fpl2tMjtCZHmVmxhOGZMUYXTjKxZIru3ATduSlG5iaYXjHH5LKpSDC/dJKZi2eZWzJLuZTDt1UsNY6liviWgmfE8fQ4nhUnNARCSyLtaaRdmUKo0exP0KoVCH0bMXYRQux9wNWHEPsgfRdF9cV4PPo9MXYRshjH0hWymSxLV1zMqlWXMt7tkM9lsCwHRVbRNANDd5AlOQJj8b7eGuJFiMJFCOJFyGIfmnQRjilSLiSY6NS4bvsm7r33br7x0Df51g9+wLd/9Ajf+clPePAHP+SB73yHL3ztq9zz+c/xiTtu5tobNrJxy3LWb17Iuo2TrNs4zVVbZ1h31RTrNoyz/qoJNmycYOPWKTZdPcWWq2fYeu0CNl89x/brFnP1dUvZds0Srtoyx4pVIyy/pMvMwhaN1gCGqUeOvHgcURJwA5N8KUV1sECYcFF1lUwuzUC9n6HhQQrVPLZnoRoiohzBbFnR6YuJfLDvougW6+ODfR/goosuIi6IyLpGXFbR3bAnZfeQTQfF8rD8DHaygJ8pYwUFFCuqHGpOAt1PYnoJ3GQG1XKRDQvLT6DbAZIWOaBikoKs6gTpLIaXwM0U0b3wvLfoIlHBDtOE2QKmn45cV4qBokdwzPYCJMWgT1SJy0aUunKC846lWK+iKOo2shH5sxTTQ9CcKCWm2ahGL6VlRPBL0C0E3UExfSTTQ3cCjF7K0fACzDCJ7Lj46Sy642KHAX4qIFVIkSqmqDSrVIer1Lp1Nl+7jss3ruCK9Su49sb1bL9uDRu3r2LlFYu4+PKF3Pzxq7npo5u5+WOb2LL5UhYt6TA+PchgI0e5mieVCxmol3EDEy+wabTrbLluCzfd+g/ceOtN3PH5T7Htw9tYu3UNV2y6jEvWXszy1YuoNCvElagyF5d1RFlH0kzikoKqm7hBEidIIekWcSUC4pLh/l0crzv09eqKfZJGn6AREwz6RP3vUKvn6RI1C8dPkcn0I2s+ohqiminiaoCgJyOwpbjERQvVSKE6OSQzjaB5SIaH6gQEhRLJ/grFoRoD3TYDY20GJzoMjneojrSojQ5T7rTJNZrkmi2qo2OkqoOYqQJxwyemOMRkE80MiEtR+iqmOvQpDhfJVvS1zAQx2UExwx5sitJZcVnv1VptPihFYCummYh6VFV8P72nWNHCpmK4CJKO5YTIiomsm1iujRO6ZMsZUvkkbuihmDqiakaPnxw9lqJqR4BLdZB0H1EPEfQQtSeDl40kop5G1BI9GXwG0QiRzBDTy6I6KSQzGaWxjERU5zQSiHqAoAfR79spJCOFaEQ1T9mK/FuqnUK3U+hOGjss4ST7Mf0iipPG9DK4iQyWn0CzQzQ7eh7Lhh0NPjgegqIiawrJZIimyGiqRK2/gt4DXIIQI51K4dg2uUyGXCrJ5qvW84X//VkymQSeb6NqSi9ZH/0MaWoKtq6SSbq0B/OsXd7hu1/8CI8+ch8v/vGbHHz2p5ze+0dOvfYYx3b9lpO7/oPTL/2SUy/9grOv/IZzu3/N/HM/5+Tu/+LUy7/i9ce+xO7f3MLu39zKnt/exb7Hvsjvv/sPrJ3LcMV0kh/fv51XH72fozsf5uCOhzm285Gef+uHHN75Y+affpiDT32XYzu/z/xfv8PR537CiVd+y6Fdv2Pfrsc4sOdpThzZy6lj+zl6aC/HD0Uw68TRg5w4epDDB/dw5NAeTp84yIkThzl+5CDz+17j8MHXmd+3hyP7d3Fi/9Mcf/1Jzhx6ijMHnuTs/id4Y34Hbx9/jneOP887x5/j7eM7effUC5yZ38Gbh5/lzSPP8NaRp3nzyDO8d3IX753axbn5pzj1+p946/AOzhx4greO7eRvp17izaPP9QTzu3jjyPO8feJl/nZ6D++c2M25wy9wcv9O3jy1n3fPHObds8d459xJ3n3rLMePHeNLX7iff7jhRu6983a++dV/5Jc/+wmrVi5h13M72LP7JV547iluuflGLlmxkC984XPcc++nuOv2G3nqD//CiT1/4IW//IwNVy5ndHSMQnmQmQVLaXenqLcnaQ5PcdkVG9i+7Vpe3fUCj/7hP/nK/V/ixmu389Hrr6PbaDBQLjBYztOoVRgaLNOqVwldi2zCJ+nY5ILgAuC6cC6cC+fC+Z9wakVntpqzKaZMCgmDWtFlollk+cIhrtmykFs/sYa77trEnXds4O67r+Kee7fy2fuu5jP3buSuT2/gjjvXcuNH17Jw6RzVepNEOo1hmSSSaVRFRVFkVFVG05QoTSVHyRrXc6MIuqljOxayovUE8TEMXcJ1bCRJQpAExN5yoijG0VQlWuITokSXJEnohoYsRxVIUepDkiU0XY8AiqIyUC0yMdFBlISo+qjIkatLUbBtiyDhRzJ5MYZtWz33l3T+JsrRR0WV0AwNWREjCKdIyJLA6GiXYjFPs9n6/3nDFEUilUrheS66oWHZOomkRaEUkMr4pDIhrutGSRvDolStkitXsLyA8mCFWqdGe6zL+IJpFq1YwuySWcbnxulMtWmN1mh2+2l1ygy1Cgw2cnRGa4xMNql1KrTHhxibHaE53mJotEW1NUCxViJfLZEpZUkV0vjpkHwlTzIdEqYT2L6F67uYtoFmKFiuhRt6JNNJwpRPupggWfDIVlL0N0r0t8oMtqK1xsZYjcZYjdZkg+GpJu2JBkPjg7Qmh+jODNOeqNMarzPUqVGpF6nUC/gpF8MzsGwdRVOQVRlZUZBV9XzFVBBivWSdFMFGUUQQo6ECVdeRZSlKhgkigiiiGgZuMmSwPUS+XELsLV5KohQNCsgCtu9RrPaTyKUJkm7kVVMVdF0llU2RLeTxEkFUgZTiyMr7QDWGKIkYpobtGqi6hOMZeEmbMOXg+iaZfJKhkSHaky362wUqrRz5aor+ZpbB4SL1TiHyfnXLjM61GJlp0pgYoDE2QL1boTU+QHtykNpIP6VGkYH2INmBAvlaETv00R0f3fJQTRfTDVEtJ0qH2F5Uz7I8dNNFs1xkzURQVERJQVIN+kQJw/FJF6pkKnXyAw0K1RqJfIlUqb/3ojTEcjyCVAovkcYJUlSHhrHCDHYQ/TqRydLotMmUiiRzefqHhnDCBLafxPaSmHaAYkQiekl3EZTohb1hW0iSgqZqSJKCoqqYtonp6CSzHoVqtJo3Ot2lPT3G8Mwkw7OTdGbHo9XERRN05yYYXzTF2KJJppfPMrlsitHFY0wsnWRq+Qzjc2OUC2kMuQ9TiWOpArZyEa4ewzcEAjNOaIgkLZm0p5HxFXK+RjXr0OxPUC2nUOU4Ys+7Ff8/brHYB4jFoxSWELsIRYqjKyIDtRorV69h+YoVtNtNstk0hmEhywqypKDIBpIon09uCcIHkYUYqhTHMiXSgUm70c/WrVfy2c9/hi8/8GUe/N73+M6Pfsp3HvlXvvnwT/inh77LFx74KrfdexvXfngzW6+9nPVXLeXK9dOs2zjJ5m1zbNo2y5UbRrli3Qhrrxpn7cYJNm6ZZfO2BWzZNse6q8bY/qEFbL9ujms+tIANm6ZZt3GOteunWXHJCGvWLmR0ok6ulCJXyOB4DpqhomgSrmeSygZk8iGGpSKqEn3xGIpqoOlmVC8U+hAUAdPVqbf7qdZKJFI+tmej6QZxUaBPiCPrEk5o4yd9UsUyqXIVN1fEThXRvDSGn0HzEihuEj/Tj+5lUK0ETpBFs6PrX1QNNNNG1i1020e3PTTbRzKihULZsNFtH8Pxsf0EdpBEs0MEzUFQLCTVIkjnMf0khp+O3E9qBBZE1aR/sEEqX6JPUhE1C9lwkU0XyXSRDIe4avf+vKiSGNesCHRpDqLpEVfMKJ1ieZhuBs3yzwMuyXQQTQfNDZBtD93x0WyfMJ/Hy6axUwk038bLBBRqOartEvlqmsZonXKzn9pIk6GxNo2xJpddsYy1m1Zy8aULufb6DWzatpqNmy/hsjWLWbV6lhuu38DGqy5mzeUzbFi/jK1bV7Jq1QxLl0/RHK6RLaQIEi79g2WWrVzKNTddxy333MGNt36UzTduYc3WNay66lIuXruC2WUzFAZKWIFHXJJRTRvT9hEUg5ioEBM1ZMMmTOdIZnNoloufzBBXI4gjqC6C6SDoDqIRyeOjtFaUjIuJTg/MuAiqRSZXYqjZxk/maAxPUiq3kbWeS0oNiEk2McklJtmRqF9y0Mw0hl/ETZUxghRBsUipOURxuEWxWY9g1vgIA2PD9I8OUx3rUJ8Yo7tgAc2pKQbGJnBzZXQ/g6g79Ek94CZH7iw/mScuWcQkM0qj6T4x1aVPsaOPciR4j0s6faJxPtknahZCL60lyPZ555Ss22iWi6AaxGQdSXcIU3lk1URSDXTTwvYcSgNFaq1BsuUsfjJA0zVEWUKU1Kg6a/oYXgZJd4krNqLqIRshipFE1HsJKzMRyeaNJLKZRrYyyFYK0QgQzQSam8UOS6hOOqoqOhlkI0CzkhEsMwIUKxLSx7UgEtFbSRQzGQnjzRS6k8JwM2hWBLz8dBXDz2B4CbxEBjeRxPSSWF4Swwt7wMslJokIioxhmxRKeTRJwHMtZmam8Bw3SrzGY3iej21b9FdK5NMpGvUqD37ja9TrVQxDwzR1VFXE0FU0RcLQFXxHZ7xd4bIFNb79+WvZ/edvs++vD3HsxZ9z7OX/5NSexzi790+8vuOnHHnhlxx/4Vccfvbf2LfjZxx58de8e+Rp3j7w3+x+9Isc/PM/sus/bmPvHz7DwT99hb2P3c/ex77Ef3zrRi4edblyYYF/+/pH2ffkdzjyzCMcefYnHNv5Q+Z3fJf5Hd/l8NPf58jT3+P4Cz/i1K6fc/LlX3PytT+x74U/cnDPUxw7/CpnThzk9ImDHDq0h5NHDnJkfh9HDh/g2OH9HD20j5Mn5zl5/CDHjs4zf3A/hw7s4/CBPRx+7UUO73mK4/se7wGrHbx1+CnemP8r7xx/gb+dfpW3j7/Euyd38cbRnbxx7FnePPYsbx5+hnOHdnDu8A7ePPI05w49xbsnXuC9489z7uATnH79L5ybf6bn5trJucPP8rfTu3n35Ku8dfwl3jz2In87vYezh17g7ZOvcubwC7x1ch/vnT3Cu+eO88apo5w7dYwjhw5x1x2f4sMfupo7Pnkzf/jNr/jvP/yGr37hXna/9Az7X9/Na3te4Ze/+DnXXL2Fj370o3z4phv49O3/i907/pXTex/lub/8hM9+5mYWL11EtlghW6pSqrYYbIwxUO8wt3gFV22+hocf/hFfe+DrfOkLn+O+uz/FTddfT2ugn2wyoFLIUh8oMT3RZazTIp8OyYQevqkTmPoFwHXhXDgXzoXzP+EUU+ZsNeeR8RQKCZ1awWGklmDdZWN8/GOXcfstV3LPPVu59dbL+fTdG7nnvm3ce892PnPPFm67fS2f+OQ6Nm9bQ2dinGS2gG67qKqGaRgocgS1bMvAtk0kKQJcohxBJkEQ8XwXw7R7fqw4kiJSLmeYnZ1GkCLvVQQ1IgG51EtViWIcSYwqhaIkoelqBM3kXjpIVZBlBUNXyWWTuK51XnIuyhG0EkURXdcxDI24EDvv9FJU9bxYXhCECLjICqIkRtBLkSiWCyiqgq6pVKv9pHvVK7lXc5TlqOoY+D5hGGBaKqm0TzbnUK/5NJtpcnmPdMonmUzghSny5WpPhBySLuYZaA7SHuvSP1SjM9FleskClq9aydSiWaYXzzA626E5UqXZ6afRKVFr5Kg189SGC3QmawxP1JhcOMzE4jE6Mx3a0x3qow1qwzUqQxXyAwVy5QzF/iKZfIYw5WNYBrZjYTk2tqPjhyGKqqEZKrZr4CUcHM/ETdgEGY8w41EayDHYrDDYLlPvVqmPDtAYHaQ9OUR7uklnqkVnqkF3psnoXIvppcNMLx1hcvEIE4uG6Uw2aI81yZYzhNkQy3fQHb233hj9nfz9GhB6S20iMSFOXIgjihKiKCPJKqIkIyoyiq6TLRYxPe88HJNlkT4xjigrOL6HHXhkywVkVe7J7yUkJfKs+amARD6FaRtIPcAl9t5F1gwVzdAwbCO63sR4lMwRYlEt1TQIs2lK9TKpcgLNVrB8nWTOp1jNkSklyFfTlGp5at06rekWQSGk2irSHB2k0a1SrJewQhcr8DBDn9JgjUypTMmUmWYAACAASURBVKF/ECdMnX9Rr5gOiulEL5JNF8P0IueWZiIpKpIi0xcTiIsSkmaSzpcpDjRIFPvJDzRIlfrJ9ddJZIukckU0yyZfruInsxHwSqTJVmpYiSxeMkuhv0q2kqM0WMZLhBiOQ5jJ4qfSuGEa00kgaw665SPpHrLhEZM0FFVD0lRkWUUSZCzLQpJEVF3BdDQypZBCNcVAs8TI5Cid2UmGp6doT08ytnCKicVTdBdNMLpwkvFF04wvnmJq2WwknF8ywdiiMUYXjFFr18gkvZ5/K46txvH0GL4RI7QkErZE0pFIOQopVyHtKWR8lXxSp150adZT9JcyUbpKiEUC+Pj/dV40H49HFUNNlRDjfZiGwvDICJu2XcMVV1zB+MQEYeijaRqyrKLKCoqioUgyshRDkvowNIFSMUunVWPJokk+8tHr+fLXvsxDP/gB3/7hI3z7xz/hwR88wje+9yO+/I0Huetz9/Cx225i47ZLWbdpEavXdNmwaYqNm6bZsGmSdRvH2HjVGNuvW8Rla9ps3DLJ8kubrLqiy8R0P9VBj2UrWmy7ZgHrN02yefsca6+aYcHiJjMLGiy7uMv0gjaJlIfjGmiGiqorBAmXcrVAkPBwfRupl8hSdI1cqUB/fxXL9hElBVGOnpd98fefn30omki6kCJXzmHaOlbo4yYDUqUkjfEWzYku2YEWXmEQK13BSpZxsxUkM8QIs1FyK1XkoriKIOkIso6iWzhegKwb2H4C0w3RTA/FiOTskqYjqDqaGyAZNrJmRwBG1umTNWKyhm6HaHaA4vhIZoDppRBkAzfMYnqRW0ky/ShNY3kodoBkutHan2ZF1TvNQdZdFDNaODS9FJrtk8yVkfToa8qajWo6pIsDqIaLrLvIhovmRl9btiOwpZguuuuj2hZW0qE4lGdwdICJxR2mlgyz+NIJRqaHqHcHqbQqNCdatCeHqQ0Pcunq5Vx86RK648OsWbuS9RtXsmnzpVxy2SzrNizmEzdvZ+vmVaxfu4gbr1/LD77/ZW79xA1MT3fJFpIk82mGJ9psvX4bH739Y9xwyw1c//HrWXXVai5eu4IFKxdQH2sS5JNoduQ0i4kakqIjSgqyEv2dKKqJrNu9NLJPXNERdQvFcpFtLxLpa34Et3o+M0E16ZOMXmXPJa64SLqHavoIiolph/hhFtPNYvlFDDuPqIYIWoCkBefrh6LioNlJdCuJYgckihUyAwMU2g2yjQGqYyNUusMMdDsUmw2qo2OUWk2KnRYDE6NUuqMMTU5SabXxMnnimoOouT1flkFMjL7HTLEf3Q5wwzya6WEHaSwvhaA7xDWHPjm6P3HJRFDt3v2yIwG9ZkYgVNLRtCgJG+9J4rOlEqYXYHkJBEVH1kxU3UK3LRLpkFQ+SaE/j5/xkXUtquyJUUJc1XRky0XQHSQziWoFCLpPXHYQ9CBKYxlJFNNHs5KReN5MRjcjWksU9ADRSuIkS1F90E6iWcmotmglIpeXEfZqiwkkM5LWG34ew88imwny/U10O4ViJtDtFKaTxvEzBKkSdpBCdaP756ey6Fb0fLWDJLJpIusaum0Sl0T8MKBYLpIMA2zbxA98giCIfm4TY/i+h65rhJ6LqSrk0gk++pEP0x4eRjd0HMfCcSxc0ySwHVxDJROYrJob4qdf/ziHnvk+p1/+Gcd3/YJTr/wnZ/f8F8df/DWHn/s5x3f/lrP7n+Dsvic5t/9J3jvyPO8e3sHZV/+dPY9+kd3/eSev/uen2fvH+9j/p/uZf+IbHPjTV9n331/m9T9/hR9/+WounkixZq7Av3/rVg48+TDHdv6U+R0/4Mgz32f+qYfY/+S3Ofb8jzi39zcce+XXHH7pdxx+9XH2vvg4J+Zf5tTx/Zw5cZCTR/dz8ujrHDu0n/n5fRw/Os/xIwc4cfwQJ47Pc/zowaiWeOgA86+/xsE9L3Dk1ac4+trjnD74JG8ffZZ3jj3De8ef5+3Dz/D2sed479TLvHNiF+8cf4m3jj7HqQNPcHb+r7xx6GneOPw0bxzawRvzT/LGkad46+jTvHPiRc4djsTzbx55njeOPMfZ+ad54+hO3jv9Kv/vm/t4+9QrvH18F28ff4W3T73KGyde5q3ju3jn5Ov8328e462T87x56ihvnT3BqRPHuOfTd3PN5o3c/ombefyxP3LglZ28/OxfOLDnJQ4f2McLzz3Hz372C+6661Ns37adq6/dzk0f3saO//oBJ1/7A7ue+jnf/86XueNTt1EdalOsDpEtVClU6jRaXcanF7Fk2Wo+8ck7ufa6G7n3nru58/ZbuHjJUuYmxxjvtikXc/iuRTYdUq+WqfUXyCQ8kr5zAXBdOBfOhXPh/E85ucCczQc6uYRKKWlSL7osmR7krtu286lPbeXuu7Zw992bufNTa/n0pzdy92e28pl7Ish1221rufmTV7P8kpV0JibIFkuoholuGPiuj25oaJqGZZqoqoKmqyhatKYoSQKqKjM9M3W+6hcTLkJRFWzPihI8qhKltwQhSs+IfRFM6C3uybKMJEfVRF3XMSwDWZF71TQZRVLIZ1NMT08gy2oE13o/GMbFvvPAwtDV82ktoQfBYtL7Xi8RRZUjEb2iIAhROss0dUQxxlB9gCuvvJJ8Po8oRskwUY7SW5lsujdrrZBMelSrWQb6PbqdkAVzg5RKPumEy6KFM7TaIxRLZTKZLIlsFjeZpFgdoDHcpjRYpdqoMTTcojMxzpJVq1m9cQMTi6aYWDBOa7RJa3SQVrfCUCtPvZWj2sjSHhtg6aUzjM+1WXzJNJduuISlq5eyeNUixheN0p5sUevWyJXzJHIp0oUUXuCSLWRJpkMSKQ8v8NBNE9d1MEwdRZFRNLmX7JBRdQVNV3A8Ez9hU+yPqoxD3QEGO1Xq3UGGulUa3QG6My06My1GZ5uMLRpmYskoY4uGmVzUZXxxl8ll40wuHWV80QijC4eptsqUBrO9lIGH5ZpopoqsSghy5E2Li1G1MR4XEQQZWVYxTQtBjNJgumEiSDKxWIx4vJf8UqPqqqQqyLqBqumIgkAsFsFTSYxH7yTXKtSHm+iWjiS8nwKLYJesKriJEMM0kZVosKAvHovk+GKcMJVgctEM08tmSeXTxKX3VyOjx8xydExbI5FPMzY3SalWIlvKE6RC3ISP7rqopoVsmiiGjWq72H6SVL5Ern+ARKFMsVrDDkI0y0V7P7WlWsiqhaioCGJ0zfYJcSRVwfJCkrkSfipHud6gv96iPNSiUGuQrwwSpNKYbkChMkAyUyBXrhLkiqQLFexEilp7hPboKJV6lYFmjVQui+VFS41hurdipzqIio0TpFGMXp1HlJBklbgsIYgycUFCU6N/A2RFxA8NMgWf0mCGZrdJe3KMxuQ4ndlZ2lOTjC6YYHzxNKMLJxldFInmp5fNMbFkJlpVXDzB6KIxutOjVOsVQkfHkPtwdJGEoxHoAoEl9QCXTMKWSbly73OFtKuSDlVKKZ3BosN4q5+kbyOJ8Z4QPgJc8Xi8l+b6AKLQh6mruKbG2GiXDRs3sWjJIgZqg2TSSSwj+jfP1HV82yLpO5SKGUZHmlyx5hL+8f5/5HP/+L/51ve/y7d/9Ajf+uEjfOPhH/P1f/kBX/nWt7n/n7/JXZ/9DP9wy41s3r6SrdcsY8OmKdZumOCKdV3Wbhxjzdouq65os3HzBJu3TLJmfZeNW6bYsn0Rq64YYcUlIww1UrQ7RaqDCVavmWDl6km6k/3kSyHl/iz5UkipmiSTS0apVlMiSLhYrhaBOsNAlBRUzcC0HEzLQZRl4pKMIEjEYvFe+vWD2K6O5RskcknchEVpsEiunEd3DUamumQqRUpDVSpDA2ieFwEeL4OfrZCttpGdDG62ip/rxwwz9Mk6ompj2AG65UXeQstDt6LUlmoFyJqN3KsHvu+qElQNQdExnADV8NGsIIIvYQrNC4nrNoLmYCYiOCGpNn2iGq0pag6S5UbCed1G1KNVO9NNRI4sM7rJhoNiuL3UWOSWUkwXK4hAV0wzUU2HIJtHdxJIuoNmelE9y4wAl2K6yKaNYljkKiWy/VnGFwwzvazL5LJhll0+w/I1cyxfs4BFl0yxdNUMC1dOMrOkS2eiwdDIAAuWTdHqDpEvFeivFlmwcITFiycYahYYn6qxfPkE69euYMXF41y2eiFrrlxBdbBE/2CJ8dlRNmzfwCfvuYUbb7uJa2/axpXbLmfJqkVML5mk3h3CSoTENA1JM1EUE1WzI7jjJZA0A1E1UIzoMYqqmtGKpay7CIYV1RhVi7jqIqpeVKETI7dWnxKlo4SeMyoumYiqEzn7jAAnyGF5GSw/T0zxiIsuupnuubYshoa6DDbaCKqF5oekyv3kajUqI8P0j3YYmp6kMjrC4PgE/d0u+XaLoFqlf3SCTH2IbH2ITL1Ovt5ADxJIvXRfBLYs+gSTmPh3KXxctxGNAM0OMdwkpf46kuYRU6NEVp8SJbfistVLUkWy+D71734sUTGRJAvNipyJYTpHZWAA2/PQLRdZN/HDKFFdHqxQqZUpVPIohhIN9agishRD0yU83ySdT+MmUlGyUAsiUb/iEpds4oqDoLlIWohqJlCMEM1KIqghVlhAc7MoRhLJiKCVYqdRrBRBpp90fhBJ81DMAMVOIxoJYnqArIfIVpTuUu0sqpWOlhrtJJqVRrMCdCuJZoaopofuJKJKse1hBEkUw0QxTCw/iSjLWK6Dn0ghayp98T4czyORSRB4Dqahkc5mMAwr+n9Zjlatk8kQVZIxdJVkImDr5s0smFuIF3oEiQSJREAmlSblexQSDvWcxe8evo9Tr/ySN/f+mtO7/53Tu3/HyZd/x5ndj3LixV9x/MVfcGLPf3Hy9Sc5N7+Tc/M7effQsxze+WP2/P4zHPive3nxlx9nz+/v5vBT32D+qW+y788PMP/41znw569y8C//zPyT3+SH91/PgpbPhiUVfvvdO5l/6occeuZh9v7pn5n/63c4/tJPOPrSv3Fiz+85+dqfOPjiH9n30uMcO7iLE0de4+TR1zl1bD9nTsxz6ugBTh45GPm2jh/izMkjnDh2iCOH93PiyDyH5vdycM8rHHxlJ4dfeYLjex/n9IG/cHb+Cd479izvntjJ28d28sbhHZw5+FfOHdrBydef4NSBJzlz4AnOzUcfz+x/kjcO7+C9ky9wZv+TnDu0gzcOP8PfTr/Me2df5czBHbx3ahdvH3+Bc4eejYDXsed578xu3j71Ku+ceJm3j7/Ce2f38sbxl3jr1KucO/ISbxx/jRMHX+HtU0d47+1zHNi/jw9f9yFuuHorH/7Qtfz2Vz/n2P6XOLJ3F/OvvcDeV1/hFz//D/7pq9/k5n+4mU2btrB56xauvmYb9911E688/W+8+OS/8k/338X03AzlwRblWpt8f4N8cZB8aZDBeofZ2WVcvmYzyy+5jDvuvIs777yVjVeuYdHMBKPDDfLpFJVcllIuRbNWZWykQSWfppRL45nqBcB14Vw4F86F8z/hFANztpS0yIcK9aLPwska2zet4JZPXsV9n72Oz332Wm6//UruujuqKH767k189nPXccedG7n1js2s33Il4zMz1IeHcYIksqGiaBqGYaHrGqoqY1omoiShGzqZTAbD0NA0JYqT6xqyLPfAUxxVkTFtg7gYI/7+6mFPOB7vreq9v34oytL59I1m6FGVUIzSU4osYxsmxUKWgWoZSVYi+CVHlUlRjON6Tu+dwV6yq5fYUlUlcnCJAoqiIMtCBOQ0FUEQMEwVx7OxdInFC2dpD7dxXQ9Jiu6HqioYhkG5XMQwdDRNoVjKksu5NBou42MhY6N5qhWH1lCZBbOTjI0OM9qpM9Zt0mo1yeQLhNks+XKZZD5Lvr/MYLNGc6TFYLtDsV5jbulCLl+/hsmFU4zPjdGZaNHuDkSga7jIQCNPY2SA+nA/s0s7XH7VclasWcKa7ZexetPFXLpuKWOLRhib6dIYaVJtDJCvFPAzPl7SxfQMbNfBsGz80McLfFRdiaqZqtKrbwrR57KAritomowT2sxdvICB4QGKtSzVoQK1dj+Dw2XqI/20xms0JgboTNXpzDYYmxtmbMFwBLeWjNJd0GJ0YYvxxR0mFrUZme0wOtumO9OiMVKlUi+SzoeksyFe0sHyTHRDjwYGFBnN0FA0tVfhUIgLEpIsYdsuqmYQhmEEK857v8Te9RVdB/F4HzGhDytwKA1WCdJpVFVHFOVoDVKIrkdNV9EMnVQmhazISL3rRxCiAYKBoTqlej/D4yMUB/qxXfv8daRq0eCCaprMLVxAupCnWq9THqii25FY2gsTSJqOalpIuh7VsEwPy02QLvSjO5G7TbNcFM06X2uRZA1BiqqcoiyhmgZhJoPpR5UtL8ySKuRoDHcYaLWptIbJlwcIUhlsL4EX5tAtH8tP4KYyeMkMyWK+B7cG8VMJglQK0/UwHBfVtEnlCmimi6o5SJqP6qSidIuiI8oyoiz1PHoSgiRh6NHzwnJ1wqxDvj+k2iozPjdFa2KU4ekpOrOTtKfHGV04ydiCSTpzE4wsmGB80QyTS2cYWzTJxJIZugvHGJ4dZXiySzoT4moCtibgGxKBGYGswInglm8JBKZMyo2k8+8DL98WyAYKpZTOcCXBSL1E6FnnfVmx3gJiPPYBhPhFSEKMQj6DqWnUBmpce921XLFmFWNjI7RbdcLAoZhLUi6k6XaGuPyyi7njzlt44MEHeejHP+ShH/2U7/74Zzz045/x4A8eiRYQH3iAe79wHx+7/SPc+PHruOZDV3DN9Zey/qrpSAy/ZZJNW6ZZt2GMK9d3WbthjOUrB7lyQ5f1mybYtH2WLVfPccXacbZes4CpuQorLumyaGmLzugA49MNUvkQWReICR+IqrmGgu0oZAtJGs0BgqSDYalIikhclIgLCrJioGo2umHjBiGGbeB4Bql0QL6QYrBRoDtRY8VlC2hO1ql1a3RmW9S7TRpjHZrjHSrNIdxMGtHQ0DwfM0zjZyokioNodki+MojmhfjZCoLuotqRS87xklEy0Q0xvRDD8ZA0HVmP1gw13UYQVWTDRlB0VMslLivEZQ1Jd9CdENUOUW2fPlnHTWex01ncVIFEtoCkmqimi2q5SIaHYoX0KUYEOhQT1fZ7CTEPxfRRLR/dCdGdENNLRkJ5ze7V6kxE1UTSLUQ9ksxLpoNqRvdFNW1ML8BNJvFSSZzAx0l45PpzFAcKVIeLjM61mFw0woJLJll+5UJWrFnAyisXsmr9Ei7buJgN16zkyi3LWb9pBUtWjDG9YJhiJYnjGoRJl/6BLMPDFdJpl3J/moVzY8zNjTMwmKPSn6M5XKPRqfG/PnYdm2/YxPWfuJ6b7vgwG6/bwBVXrWJi0Tj9jQGCTApB1c/fp3QmTximUDUbUYkgl6DpkSfLcCJYZ3joXrQqGFesSMwvqREAkqOKnqR6f09tKZFzq0/QUQ0fVXfIFgcQNQ9ZD0hmq0iqi2qlsIMiipakWh8nlRvEcEI028NJJMjVKhRadUqtBuVmk6GJcYqtBpWRLqlag9LICIXhDvlWh1StQbbewM8VUZwQyYqE9/GeDysmvb9CaBMToypiXw94iXq0SJiv1KOElmhEMnnDQ1CtaOlRivxhMaUHuaTIkSXpdgS/JJ1MtkhrpEsik42uY8PC9T1MxybMpMn3F8mWsliehetZSLKAKMcjwGMIBKFJo1OmMzZAebCIn0wganZUj9RcJN2N6raqHaXmtADVTCAaURpL0EN0JxctIFppZD2BaETriKnsIKlcrQfEgl56K4GoeUg9Gb3hZjDdDIIeIptJVCuJ7qTQrCSWl8ByQnTLx+7BXtNLoTsBgqwRlyVU0yYmRKn7MPTwfRfdUBCkGIZtECRsyoU0miqiaRpBEPwfDq4EiiJhaDqqrJDPpdl61XqWL1uOF/g4rodlGeTSGRqDJcaGsnz5U1t47YnvcfLlX3Ly5X/n1Ku/4dSrv+f4rl9z5Plfc+zF33D0xX/n1J5HObPvcd458hxvH9vJm6//nt2/u5fdv72Nvb/7NPse+9/MP/UN5nd8h0NPf5cDf/kGBx//Ogf+8nXmn/wWR5/9IfNPf49v3redyyYz3Lxhhh2/+gqHn/kX5p/6Fmd2/Yyzr/2Wo7t+zcnX/8TBl/7I/pf+m6P7X4zg1rG9nDq2jxNH93Pq2AFO9yDXkfnXOHX8IKeOReuJ8/t3c2Dvy+zfs5PXn/8zh3Y9yrFX/hDVEQ/8hTePPsnpfU/w1vGdvHnoad46+ixnDz0TpbEORYL5d44/z1tHd3J2fgdnDzzFm4ee5s2jz/DW0cjH9bfTL/P/nNnNO6de4Z3jkVD+vZMv89axFzl36BnePPoc7558mXfPvMrfTu/hvTN7ePP4K7x39jXeOPEybxx5kdOHnuP04Vd4+8xx3n7jLEePHOWHDz/Mlg1rWXf5Kv7y6O85uu9Fju1/hf17XuLZp3fytX96iFs+fisPfOWLrF+3no0bN7Fl6xY+9KFNfPOBu/nz7/6FBx/4NOuvWkOxWiNV7CdXbZAu1Kg2O7SHJ1m85BJWXLyK9RvXsfqKy1i7fjVbN25g1colNAf7qRSyXLx0EUPVMo3BMtX+Ao6pUcqm8HT5AuC6cC6cC+fC+Z9wioE52ywnKSZ1RupZVq8c57P3fIT77/8k933uOj5912Zuu20Nd9+9kbs+fRW337GOT921mTvu3MT2a9ay7NKVjE5PMjQ8gqwb9AlxYvFIKB8mQgzLJEwmEGUJ1/doNBsYhka7NUQQRO4rRYoglaIohGGIKIm9xFa8B7ciybsoCgi9tJckiVQqFWzbRJFFHMcmJsTPC+0lSSSTTHLt1VvoDDd7Ca2e7F4VURQJVdd6fqde3F+VI2Aj9zxPknA+xaXrau/X8WiVT4pTLmWxbYtCIU8QBEiKjChFPidD15mdncbUFWxLI5myyed0OiMuE5MJRkey9JdsCtmA8ZE2C+dGmR0bYvHMKIP9ZVqtLuWBOmE6h+0nKJb76a/VSRfyUa1krMPw1CjTixcwu2wxk4vnmFg4ydjMCMMTQzQ7VQYbWWrNHOX+kP56isUrRli0rMuq9YtZe/UlrL/mctZsW8nqDRczsWiMkZk29U6VylCF0mCZbCWLnwjRTQMvcAkSPqZnodsmutVbqFTkXnVTQBD6EMQ4iiZh+gbtqQ52ysX2LcJcQGkwR6VVZmrpJNXhMtVWgVqnTLM7QGu0Snd6iO5si+5Mg7G5JuOLOz3Q1WV88TDTy8YZnWsyubTL5OIO44uGGZlp0JkcojpUIFtMUqxkGWoNMFAfIJvPk0xlesk9EUnWkRUNUVJ6Ndeo3hoXhV5K8O/QKybEiIsxFE1F1o0IXMUigBWP9xEX42iaSlyIYbkOpm2jKDqCIJ6/XuOigKDKDDSHWLhyOZ3pSdwwwLCcqMKmaMRlhSCVQrNM8uUSrdFRigMDJHNZLMdG0mUkTUXSNGTNxDBdLNtHNWxUPUqtyD24pWoWgqgQE+JohkaQ8MkUs1jJgHQxjxsG2H6CRDZHd3qYmUWTjM5OUOuO4idzeMksqu4gy5E/y7Q87CDES4SMTo8TJEPKAxWSuQx+IoHre/hhAt1w8IIkiu4iawGy7iMbHqKkYRgasbjQe4yj4YZ4X4x4PBp7cH2TTMmn2szRGBtieGaC5sQY3blZOrOTjMxNMLl0hu6C6PPRBVNMLJljYskc44unmFgyyeiicZrTHYY6dRKBg6ML+IaAbwokXJXAjBOYcRK2TCXrkvYUErZM0pFIOnJPOK+QDw2yoUqrFNCt5ZkYGcLQFYT4B4nFP4AgfLAHuD6IoUcSZENTKeTyrF17JZdesozG0ACtVpXJ8TofuWEbt95+Mw88+DUeevh7fPtHP47SWj96hAe//2O++u2H+OIDX+fzX7mfO++9jZs+cS1Xf2gVW66OpO+bNs2ybsM469aPsGHTGBs2j7NxyxQbNk+yadsM66+aYvWVXdZvmmTNugkuvbzL3OIBlq0cYfHyFtm8R5iwKFezuJ6NpEm4voNhyhiWguvaWLaOFziYto5myIx0O4TJkHwhjWmbqKqMqmlIsoZm6pQHSzRGhhidatPs1GiPt+hOtciU04Q5j+HpYYbGRyi36pSbLRKlKm42T7nZJlUp4+UK2MkMdjqH7mUQ1Sj95KVKqFZAkMyhmC6qG+Amc6iWi+FE7jlRjZYERSUCXIrpomomph0Bqrhi0KfqKKaHHaSIazaiaqOZAYadICZqaLaPbAcIqk1cMdCtEMMN0dwkcc3BcKM6l2y4vQRKSJCOlvCihcQo3RXV7lwkzUa3AgQlkqmLSlRFi2Tz0fceCbUzlGpVstUC+Wqe8mCR6lCZaqNEoZpnsF2jO92lOzdGZ6bL1LIJll6+gMWrJlm9cQkr18yxZvMKVq1fzOqNi1mzaTELl7VZv3El7U6VwVqOwYE8MxNNLrt0AZVyismpDqOjreiNAN8hW0yyet1qbvzkDdx4y/Ws3b6a9ddcySXrL2ZkqkNxoEyQidYoRcUkJmnnPVFSr5oZrVqayD15fEw10J0EgmpGKSXVJCbrvRXBSLrf1wM/gmgS7y0MxiSDiwQF1fQxnBAnyOIGGeqtUQw3iai6uGEBx0uRzvTTGJ4lna+RyJaxk2lU3yNfG2RgpE2xNcDgaJfK8DCD3THq4+Pk6zUK7RGCygD55jCJ/kHMVA7FDiMgpfwdwsVlnT5RJ94Db32SRZ9sEpctYj0pfJ/iIJsBcdn5O6CTogpjXLEQz0O96DHqk7Soxmp4xGQdQdHRDYdyZZBkKhdJ9zUT1bSwfI9MMUe1WaVQLeMlAhRNjsCW2IckxZFVAds1qLX76U41qbXL5IoBihalYAVF61UeLWTDj5KIeoCgRx4u2Uqh2GkkI9kDXZFkXjJSqFYaubeoqBrJaDXRSKJaKWQrxxIq7AAAIABJREFUhWQEiJqD7iT+Xl00kkhmiGJE8MxP5tHsEDtI4yZymE4S3QlQTQfTDYnLCpKsRqlpVcN2PFzPwba03s9HPqat4QUW6YxDvVbBMjWCwItGf8SLUHreVEWR0RQVVZZxXZuPfeQGtm29Gl1X0TSFRODQqBZZMdvim5+/kW997lpeePSfOfHyf3D61T9wavejnH3tMQ4/9wsOP/8Lzuz+I2f2Psbpff/Nm/NPc+7ADt499Dh7H/0Sr//nHbz485s48Nh97P3TPzH/1Pc49NR3OfT0v3Dor9/mwONf5+BfH+TE8//KoR2PML/zR7z+1EN8+fYrWd4OuWFNh9f//CAnn///2Hvv7zjrA23/1xc0M0/vZZ7pmpFGmtGMRqPRqDf3hjEuuAKmJAQChCQQwJhNYbPJssmGTahJCOlls99N2U2jxKaDbbCNu+XeMZDs+74/Xd8fnsHZ91/Y4885zxkdWZZsWfLRXM99X/eznNz+U07s/jVnD7zIwe1/YNuWX7Jv+wucObqX4zO7OXZ4NyeP7mmluPZx4uhejs+8y9HD+zh+5ADHDu/j8L6dHDmwnWMHtrH/rd+z+6Wfc/TtX3P+4ItcPPIyZw+8wMyu33L6wIucO/4aZw+/zoWj2zh/5E3+cvodzh1+mYvH3uD8zGucPvAKZw6+zIUjr3Pm0EucPfwyZw6+wnvH3uT942/xwYlt/NfZvXx4cjcfnnibv5x6h/eOvcV7x97izOGXuHh8O/91YQ8fnn2XD87s5OKxd7hwdAd/PbOLC0ff4sLR7czsfp3jB/Zw7sxJTp06xS9++lNuvekGPr/pfl760+85sPNVDu55m3ffeZt//cWv+cLnv8y//ewHPPe7f+XGGzdy1113s2bNtVy7+hpWr1/GVx7+DE898TA3fmwDnZUqXrpA3+AE43OWUOkfI1PoYdFVK1lx7RquuvoqVq1ewb333cl1a1azcM4c2lNJugp5xoYGmT05xuTEMB3tGVxTwzdU/MuA6/K5fC6fy+d/xsn7xkQ551ErJZkc7ubeuzfw1ONf5EsP38GDm69n06bV3H//SjY9uJYHHlgdQq7PrebOT61h2YpFDE9OUms2ceI+gigRiUWRFRXLssnn85i2haxISJKAqipouo5m6NTrdURJuwSXZFmkoyOPYZlEYhGEaAi2JEm65Nz6W9oqfFnXTURZDpMgpoEoiqiaiiiJSJKErum0t3egmlYI0mQJWZYIAh9BjKFIMtFolGwmhSSFCS5RDqXkgiCEKSAhTH25ro0ohxBMkqNoqoBtm6iqTG+tF1mRkGURyzJQFQlNkygUsqiKiOeapJMajZrL2HDA+FiawWZAvTdJvVKkUasw3Ohj/kSTeRODJHyP3kofqmbhe0mCRAbXT9JdqRGkUyRSPrfe8Qnau/N093bT12wwMnuKsbmzGJ83i/G5EwxNNukfKlNvFqk3ijSaXQwMd3HNqjlML2wwvbiflTcsYuV1i1hy7ThzljSYmNfL2Jwa/aN9DE0M0jdaJ1/uItvRQao9TaaQxfQsHM/G9R00Q0FSwsqmooiIUggeY7GwCuinA+ojTWKigKrKKJqIn3LpaVZoTg3RUW6no9JOR0+B7t4cpb4Oqo0S1UaRvpFu+oa66B/tYXCiytBUjcn5Q0wsHGZoqo/mVI3mdB+NyV76J6oMjFboGynTN1qmMVKlr9lLIptg/sJ5JFM+SxYvxLQ8VM0gHg/CqqCuoZtGCKJacEsQZdoi4SpjJBIJH1vprkgkQqT1GBOFEIRFriQWjRCLxhBiEoIoERWi2LaJaemtBJVJV6Wb2vAQlWY/+WIRUQ7TZjFJDuGPEEVSFNKFTtLFTvI93VT6+5B1HU0Pp9QlzULVLDTTDl13ho2oG0i6gagYRAWBtkgbmq5QqnRSa1bpG66S6UxTKOfxUknsICCRTTEwWmVsVp3eZhUvmcZPZlENF1GxEcXwiZ+kWqTbC9iBS6YjRzKXId9RwHRsTMfBsCx000HRHCRZJyYZKHocUXWJigrRmNiCgbHWEmqr/tuqtemmghs3aO9KUGmEbqHaaJPekSYDkxOt9NYwg7PGaE6PMjA1TGNyiJG5UwzNmWBo9giDs4doTA3QO1qnp9GD76i4moCrCXiWSNJRSNgicV0gMAV8W6CnI0k+5ZF0ZJJOCLjSjkwh5YXSeVemlLLpr+SodLWjyjFEoQ0hdgVC7ErE2BWoQgRTEUkFLj3lLkZGBrlh43ruuvsOHvrSZr76yJf51tNP8p0f/4Snf/xT/uU7z/CNp7/DN57+Nl/8p0fY/OWHuf3Tt3LDzcu54+7rWb9xARs/Np+1142xct0Q16wc5Lrrp7jhxknW3zDGuuuHWbdxjHUbp1hz/QTrbphg7YYplq8aYenyEfqaObyEQkd3wNhkg6nZwxQKeWQlFoJaJVxAdD2Dzu4snd05VF299DUuySqZTA7DMIgnfNyETToXMDjSRzLto+oKnd05uns7qQ7UKffXUQwdxdJQLAPTs+hrlBmeblKsV/ELBZKFbpx0nkRHVwtwlXCz3cRzPRhBDlnzsb0s8VQnbiLHFRGJK2Iykm6hei6q7SLIIVgRNZOIqCCoKm6QIiZrXBETkDSTmKxh+QnMIIURTxJRLCKSxhUxiUhMQVRs3Hj2UrqmTdGR9NBfp7aAlqjZiJpFRDGJtXxeshHWDhXTC8GXFUfQHbxklmJPbyu9ZbY8X9olsCVqJoLRAlyug5fyyXS109HbwfB0PxMLmsy+epTmRC/VoQo99Sql/hq9I0P0jQzTOzRAZbCPYl+ZjlqB3uESc5aMsXz9fJaunsXsxU2mF9aZnFNlxbVzWb5imkWLR1myYJyNG67hoU2fZvk18+mpdpJIe6TaPYZG63ziU7dw22c/wcY7NrL2llVctWoB3bVuEpk0oqqiWS5RSUXRHdx4GkHWiUpqWDOUNKKyQZtstmBfWOUTVBPJcluJJpWIqLcWEMN6YlTUW+DPQlRshFaKKbwMBNXG9JKYbpxcvgtJc9DtAEl1Qi+an8INUmi2jxmkKDf6yZQ6SZSKdA8NUOiv0dUcoKO/n3RPhVxvjUK9QaqrRLxYwkq3IzsBsuvjJnLYXghVYy1Q1RbTaIvpIcwStEv+rESmK6zzaU5rlTCsr0ZlM/RbyU7LIxaK8mMtwBUVDdpiChFBRZANZL3l0komLi17xiQdRTPQdJNsIU++u0iqM4/pOUiKGrpKW2vRohjFiRv0DVYYmhqgt1klmfHRbAXdkLAsCdtWwxtOuoXi+KhmCOIk1UPS/NYVoFmhCF4xUhhOtuXmSoVVQzsUxgt6QMxIIGghwBL1oAXKXGKa0/Jv+WhWJqwr6jaKHgJlxfTRTA8vyJHNdaLbFrrtEREl3CAVVuh1C9ONo6g6shQll/RIJwNs10I3VFRNIJUyac8H4Y1L00KWZYIgQGr9zCaKIook49oOpqGzZuUK1q/bgO95pNMJaj0Fls7u57c/+DI/ffw+7t04zZu/e5xTu3/HiV1/4My+LZzd/wpn332B0zv/kwsHX+Ts/hc5u38LFw69yvuHt3L01e+x+1eb2P7zu9j7u83se+4RDr38FKe2/4z9Lz7G/i1PcOS173Lgz//C/i3f4ujrP2Dflmc5+OqPuHjgdxx46Wm+es8KFjZ9vnL3Mvb9+bvs3foM+9/8JScOvMKpg68zs+vPnDy0gzPH93Hq+H6OH97LzIF3OHk0rCoeP7Ln0nLiob27OPjuNmb2vMnM7q0ceeePHHnnN5zd85+cP/Ai5w8+z8zbv+X47j9w7uCLXDi8hbOHXuL84Td47+h2Pjj5Nu8f386FI69z+kBYQ7x4/C0uHHmd946+yXvHtnH+yBt8cHIH75/YxoXj23j/xDbeP7Wbiyd38ddze/ng5Nv89fxeLp56hwtH3+D90zv54Mxu/npmDxdPv8u542/z/qndYWXx9LucO7abo3t3cHJmP+fOHOfYkRl2vLWDf3z4Kzx03/28/tKL7N+9nZ3vbOe3v/49//D3X+OZp55gZv87/OE/fsH111/H7Z+8i033fYZbblzD2utXc+26q7n9Uzey5sZ1lOoNUvkSY9MLaAxNky320l1tsOHGW7nhpk/w5X/8J+68624+dtvN/N3m+7ll4w1Uu4o06730VbsZ6KtSLnWSTvl4poGjK9iXAdflc/lcPpfP/4xTL/oTzUqawf48n/z4cr70+Vt56KGPs3nz9Wx6cD33PbCKzQ+t5/7Nq3lg82ruvXcFd9+zkptuWcms+bNpjE3Q2xhElKVWckRDM3Q0TUMUBeJxD9s20TQFXQ8ri7l8mkwuG0rkWz/IKYrExMQYsqoQvST0joX1JkEIEzZCWE2MiTEkKaygaZpCX62KooQ+rhBuCWE9UFOwLBNZUS6lunRdJ57wLwnlP5LNy3KY5JIU6VIlUVZkNMNEUWQkSUCSo8iSgCLHyOaS6LqK53mtmqWI41homtJKfMl4roWhy7iOSqnTYMGcLFPjSUYGXep9DkP9GQZrXTT7yow3e5k33mR6tInRqnhKkkgxn6WvViWbSlKv1/FTcbxEgJ9MkWrP0FHqJFfsoLuvSmN8hOFZ44zNnWR07jgjs4ZojNSoD1YYGCozd8EIIxM9zFkyyPxl4yxbO4cl14yyYGmFqflFZi2sMjKrzPi8JrMXTzE0a5hKo0pXtUx7V4F0sUCmI4efiqN7OrqlIqsChqmQSIarg6oa+q1iQhRBjuEnE3hB4tLnWxRjGK5ObbhOsj2NaWsksx6Z9jgd5RzVgQodPQW6qnm6ajnK/QUq/UX6R8r0j/bQGKvQnKjSnKwyZ/EYA+NVGuNVGmO9NCZq1EYrVIfKrQXHMo2xPhqj/VT7K3RXu/B8B8uxWvUsrSU+FxBFqbXaKYRgJiaE64zCf4ddsUvAKxKNEhMFItFwXTEWDRNehmkSFQUirUpFW+RKokIMSdNJFor0j43TVatj+XEi0cj/8/6iQgxBVnATCbx0mq56H7rjIeuhp0dRTSTVwHS9MLmlmYiqgaCoCHKY3BJlkXjCodzbRU9fiVQhSUcpTyKXQnccvGSCzkqRwck6A6NVevp6yHeXSKTzIUhQ7Nbdeh9RMXGDBNlCnmxnAS+ZxPP9MAVkWrheHNP1sZwgrHEZLpLqhRJpUW7JxqOtymcUWQ7HAKIxAd1USGYcuisZuntz1IZ76BtrUBsdpD46xMDUGPXxIRoTAwxMDYXJlokmzelhhmeNMTg9zOi8MZqzhugb76c23KCjuwNDjeIZEr6lkLDVlndLaKW1PrrklodLDoXzjkRgCaRclZyv0ejJkfckSlmb+VNNerrbkcQIshBBk6MElkLKVqiWssybM8zVV8/ns/d/lr//+tf41nee4bHvPcsTz3yfbzz1DI9/70d8/clv8/DX/pl7HtrEXZ+9nZtuXcvNn7iWDRsXsWbDFKvWjHLtumGuv2mSlWv6WXPdOGuvn2Lp8hGm51ZYfu0oG26cw/LVE0zM7mF0qkQ8pZDOmaRyJm5cZWSigR0oFEsZbN8kpkRRFAFVExCVCJ5v4vg6qiHRFm2jTRBpi8QQRSn0EOoWqXQWQRLJtqfJtAeUyh3EEw4d5XZGpwco1TpxApd8qZP6SJPu3hLlgSrpYoZr11zFlx6+l6GJOulinmRnkfZSH521IXLlBl62Gz3ejhbPkypU0PwMlpdC0eNcERX5XxGBK2NSWOvTDURdR9JDn5woacRkFcP2UQwnTMNYNoppIBsOTpBG8wIE1aBNkLkiJod1QsdHNz0U3UFuSeNjSkv4rVsILdAlyFYoj9daj4aNZNhkiyUsP4mkOy33VujcUkw3TH1ZHlEthFqSbrUARrgkqNk+lh+nMtDD6JwGk4uGmVw0xIKV0yxYOcXCVbNYsHwuY/PGqA42yBULVJp1uvpqZLo68LIpnKSPm/RIF1L01IuMz+lr3YSoMjanl5HJMlctnWD1mgUsXTrBgoVTDA03yLan8RM2yWycwbE6t3/6Zj73xXu47TO3sfz6lUwvmUO5v4piWSiGGVYRZY2YGMIsQWktQGqtuqVqYMSTSJobQhzZQFDMcB1Rt8MaoxwmmmKSfumKyhqCbISfX9kiJjutqqId1hU1C0l3w/SXpKPpDlFRR1RtCt0VTC/ACuJ012u0V0r0Dg8xMD1J7+gwHf39VMbHKA42KTaH6BwYIlPtx+ss47QXUdwAxfbQbD8U+VsuMSkcGwgdW+ElaV64xiiFwE5UHRTDQ3MCFCNcvgwTWAYR2SSqukQUpwVRw6+/UJavhiuScljp1HQT0/bI5dsxLBNZ0RAUFVFWUQyTIJOk0N2Bm/Sx4h6yroX+TiGCJMawbR1Nl3DjJpX+Il3VAm7SIJEyiccNPE8hkzTwnBipjIOb8JEsj5j+EXyzWiuPATEjQNA8RCNBTA9XKGUj9GpJZgo70UGuq45mJRH1lsRf88P6oRGgGElEIyBmhO/D8LMoRgpBdhEVE8VwkTUb2fCQ9XDF14kn0W0HQVEx3DhRSUVQVDTbISaJxGJRyt15rl48l1pvmYmJEWQxSqWcp7ucJpMNgZZtGSF093yE2JUokkwi8DH1VnLf0hkbHmBybIRsJslQs8bV8wb540//kV3PP8WOPzzKa7/6Koe3/YLjO3/HhcOvc+HIDs4f3saZvS9zas9Wzh96jQ9Pbg9TS0de5dgb32f7v93H3v/4IjNbvsGRl77JzNbH2ffCtzj00neYefXbHNz6NDOvfZ+T237Cga2Ps+/Pj3H4le+z58XvcOi1H3Hk9WfZ8suvcsfaYT6+fIhfPv0Fjmz/Ffve+DeO7t7C8f2vs/vNP7LrjT9x+sgeTh07wKmZvZw+vp/jM++2/Fv7OXZoD0cP7+TInrc5svtVDm3/A4e3/ZoT7/6O84de5MLhFzm773lO73uOk3v+yJn9z4evO/Acp/Y+x/mDL3Hu0Ou8d2wH7x3bxtnDr3HhyOvhWuLMS7x37A0+PPE2F46+xfun3uHDU+/w3rFt/PXMrjDJdXoXH57Zw4endvPXM7vC15/cwQen3+HCibd5//QuPjj9Lh+cfpcPz+4Ok1sntnPh5D6OHNjNgV1vc/b4Ec6fOcbJ4zO8u2s3X334K9x9+x3sfecd3njtDV7a+gZPPPYsjz36LQ7sep2De9/id//xcz73uc9w66238suf/4g//f5XrFm/kqtWLuKGj69h5frljM2aj5cq0F0doLc5wdjkfPqHJnjoi4/whb//Op/6zINs2vQFPnPP3Xz85puYnpqgmM9S6+kmEbgErkW1VKSrkCVwDBxdxlYuA67L5/K5fC6f/xGnWU5OjPTnWLlsgi994WP8w5dv58FN17H5oeu57/7V3HffKv7u89exafMa7t+8nns+t5I7PrWWxcuWMDA6Sm9jECdIIetGuFyoiChquERn2hZBENCeb8dybBRVwQ88BgabrQXEsAKotVxGiiIjirFw0TAW+ZtvSxKJCq2aoiiEfqHWr8uyjKxoIZiSpdaCoYTjucQ9h9HRQRzXRlZCqb0kSei6immEizsfQZePFvAEIdpKIoWvtywLVVVQ5BBwhdL5GJOT4yiySDabxjA0ZFkkEfhouoKkSJi2gWVrFAppEgmFni6V2dMJFsxtZ6DhUO3xGOhtZ3qoj6nBKtcummTFwikqXQV6y90kW9W6XNJlfLiXBbOH2LB2BZ1d7eQ72rFdl2QuRTKXIZ5Kkulop7PSTblepjHWZHTOJMOzxhiaGGF4coT+4Sr1oRL9g93UmwXmLB5m3lUjDE6UGB7vYMnyIdbcOI/Fy0YYmd3HrCWjjM8dZf7S+QyND9Le2UGu2EEqnyFVSFHszZPOJwhSPvG4i2lpaLqMpEioeiijF6UQGNqu10opRVqC/wjJfJKe/l40Q0WWBVLpBG7cpKPcQa4rR7YjRb6cpavSSaGcp1TrpKdepNJfpDLQSU+jg9pQmf7RCgPjvTTGemiMlmmMlRmYqNA7UqY2Gq449o1W6Rsu0z9coTHSQ6VRIl0IyBRS5IopXN9Cs8KvX0GRwwqj3EogiUIIrKIC0VgIsyKiQFusLazStuqMkWiMaDSU1EdjsdbbtiFJEle2IJYo6WiWi+UFOPEEsqaGAEgIf19MFIkJArppYlgWbiKJl0hi+x5+OonuOLQXOjFspyXr1dFtA8sz6K4UUTQJP+HRUcoTT3vki1kyhTSJlI8Td3ATAX7CpdRXojZUoTHaz8jUOJlCEcUInwAqpo+byGIEcZxEAsvz8RIBtu+hWTa24+H6Lo7r4cQDVMNCa6VcZN1FUS0MwyYmSESiYc0zEo2E7jJRIBYTUDUZLzDJFn06epKU6wXqI3X6xppUBpvURgepDTcYmh6jOT1MY6pJfXyA/okmA9NDDM0eZXDWMCNzRhmYHqRvosno7Ana25PYWpS4KeAbQgi3TImEI4RXC2albIW0LZG2JVKOSNqVSDnhyzlPIR9XKMZVuhMqE/UC88brFFIOSUejKx8wMlBi2ZIpHth0N49846t86+knefyZZ3jyBz/iiR/8hK8/9W2+9thTfOmRr/P3X/sGm764mc88cCcbblrG9TctYe2G2axaO8lVyweYntvF6nWjbNg4yep1I6y/YZpVa6cZm6pRqhQQ5QiaISKbIm7gEE/ZlKodRGJX0hiuEU9ZiJqAIEeJSFFMR8VwVBJpB6s1ZKCZEpFIG1dGriDagq6CGNaxFU1B0cRWmlDC9nQMV0e1ZJIZH8+36KmV6R3oodzXSX2wh4nZY3RUuskWO+kbGWB87ghLli9gau40o9PTXLN6LXYqj53IU6w2cbPdpDv7CNormIkOdCeJnepA0l0kWW9BWh0/lUa3HQzPQzbC9IfQWk4M0jkUM6wiCqqBbFiImoGkWlwpaC3nloVoOmh+Gt1LhV6imBI+CXd8oqpNTLeISCqCaoYOOztAVGwU00fQXVTLRbE9dDeO4YYrjZrlYbgBkm6HS42a1YJeDpLlYAYpRNNBNW1k3cANEiSzOTLFTvonasxdOsaClVMsunYWi1fPZun6RVy1ZgHzr5nH1OJxRuaM0l0r0VnpwEt5WIFNPBMnno7jpeIkc0ncwKSzlKbayDM62cvgaIXB0QrX3bicq66eptyTJ5dL4wUWfsJics4Qt919C59+6A4+9umPs3LjKqYWzSVoz6CYDhFRISqrl9JUEUENwZSqIWihHyu8TCKSxpWC0gJYf6shtgkyEUkNAZCohRBLMlqPIeQKK5sWkuYRk0MXV0QI06Gy5iBrNhEpTH/qVhBCT9PFzeQo9PZSGm5Smxilb3yM2sQktYkpescnqExOU52aprM5TKbaj5UrovrpEDypZitR9ZEg3gwBp2zRJoSpsYjYWjyUbdpkk5jmIqhOKLlXrFbl0ggdY2qY3oop1iW/mKiFya0rRQXD8REUHUExcNw4lu3ixX10PUwdioqKbCg4gU2QjtNebKe9ux0vcJFUBUEObwhFY1ciSTFkRcR0FIrlLF3VdnIdPrm8Tyqpk00bJOM6hhnFtGP0NYoMj1Up17qQbKeVnHMQVQ/ZCJBNn5juE1X/tp4oaQGqmUa3MwSZcmtRMUBU/dZSYhxBdbETHVheNkxtmQlimkdMCWuXiu4hqeH/+6oTgmfZ8tAtH8v2UbVQJm/5CdpEBdUKv7diYoy2tiuIxtpob0/RVcyRzaYwDBVVESiV8rR3JHFcG1URSCcT6KpGPB5HjAmYpolpaCiCiO/aWLrGYL3Kx2+6gf7eMkvmDPCdf/4sr/3mUfY8/zgHX3qSbb//JjM7/j9O7/0zp/a9yom9r3B8zxaO73qBCzNv8sHxHVyYeZPzB55n/9an2P+nr7Lz1/dx+M/fYObV73DwpSfY+8Kj7H3hUU689WOOvvFDjr72LAdffoZDW77N4Vee5uDWxziw9WlmXvsxM2/8mGNv/ZAL+/6TF//1a9y4fIL7blvPf/zka+x74xfse+u37Hz1V+zb9keO7Hmdowd3cPTQTvbvfpNjh3dxbCZMb83s38Whd7dx9N2XOfHuVk7vfZ6z+/7EhUMvcPHwFs4c3MLJ3X/g1N4/cXrfc5w7+CLnDr7IyT1/5PjO33Nm/wuc2vscZw6+zPkjb7Yg1w4uHnuLs4de4uyhLZyfeSX0a53awV9O7+SDEzv44OR2zh95nf86u5MLJ7bzf87u5eKxd/jg5Dt8cGIbF09u4/0zu7h46h3eP72T90/s5C+n9/Jf5/bw3sl3eP/Mu1w8e4jDB3Yzc2APJ4/s5dzJw5w9dZRTx2b44fe+wx23fpInH3+Wn//0P/jJj3/DI199lFe3PM+R/TvYv/t1fvvvP+KGG9axfv06nvvjn9j79hv8/OffY90Nq1h/81qWrryaWQsX4ybb6e4doDk+m1JtiN7mGPOXruT+z/8jH7vtbh544EE+/9C9fOLGDVy7fCnt6QT9vVXa00nSgYdjKlTLnaR8B9/S8C9L5i+fy+fyuXz+Z5yr5jYnNm5YwqYHrufvH76JLzx8Cw9u2sB9n1vNgw+uZfND1/HApnU8sGkN9z+wlk99+lrWbbiGeQvm0xwbI5sPp+JVw0JUZCzbQmnV9WQ5XDdsb8+RSAZkcmn8wEdWwlU6QRDwfZdab5lsNoukyMRaYEm49KRfuFQHi7YcXFFJbNXeVIJkogWhZGQ5rCbKSliFnDVrmkULF+C51n9zc8WQ5BjZbBrbdpEkEVn6W5JMFP7m8ZJlEU1RL6W75FYdz7Y0UsmAbCaF4zioqkw6lSAe95CUj/7eCoahEngqfRWPsSGfgYbD+FiKep/DcH+S2WMlli8YZ+mcEW5csYhb1ixnsNGPbZosXrQARRFIx1WatU7Wr17Mg/ffzQ3XL2fRgkmmpscodHRiunFs18MN4qTbcxS6O+no6aA22MfAxAgjsyYYnZ5kcHyI0VnDNMfqYQVwuEx9qER9uMhH7bSpAAAgAElEQVTweDfTc3uZmN3DvMUDzL96hMXLp1i4bJrh6UGGxgfpbVQp9nTiJX2CXEAiG5DMJUjnUyQzAfGEixt3MCwd0zHQDQ3dUJFVGVlRQz+ZEEWIhg4rURboaVTo6OkIxwIkBUGMoNk68bSP5Rt4SYd8dzvFnk5Kvd3UBmsMTgxQqhfp6uuk1NdFqd5Fz0CZ2mCZSqOD3sEu6iMl6sNdNEbLDIxXGJquURvqpt5KgdXHe+kbq1AdqlAZKlHq76Rc7yLXmcENHDRLR9TVMN2l6whK6A+JCcLfUl6iQESIIYgSMSFclIu10kkfVRpjgkAk2vJ5xaJEo2E6TBRF3HgCOx5Ht+yWpF9BUsKF0VR7knKlm2whR22gTqo9SXdfkWJPkUw+T6o9RWe5g0xHhr7hXjoqebqqRWKSSCIVJ55y8RIutu+iWhqWZ2FYOm7Co9CdpdbspdLoId/VSb6riJtII5s+im5j+Uni6RyqbVPu68WOJzBdD8OyMQwLXbdwXLcF2T5y87Qk25JONCa1Fi1jrdRbG5FYBN0w0Q0Lw1BJplzaOzwK5QRd1TTd9QJ9ow1qo036RobpbtRpTo/TnBqlOT1KY3KQ+lgjTHJNDTE8e4Q5S+fRnDVMY7JJY3KQgZEmvqMTN0USpkTSCtNZCVMi4YgkXZGULZFyZTKORNqRyLZezvsK7Z5EuyPTGchUkjKVhEI9azJ3oJM7briGT960ms/edQsPbrqHrzzyDzz21JN898c/4ds/+SlPfP+HfOuZZ/na40/xhUce4d7P389dn76TOz5zG7d+cgNrr1vEqtXTrL1uNhtumM3q9WOsXD3KmvUTbLhhNtdcO8b4dJVSJY3tyXhxi1wuTSQaoy0SpS0WRdYU4ikfzVIRJIG2lsNMUSUc3yCZ8nA9A9kQ0QyVmBihLdoWVkENBVkJ1yqzHQGuZ2C7OulcQGcxRzqfJEh7dPbk6KykKPcV6B+ukCtmqPSVGBqtMzzRYHrBBFNzJ/HTCfKlIsVahXRnB/WhQTqrvRR6enASKYJ0jmS2m2yhjKjYpLIdWF4OyUxgxnPYfpaoaqMaPpoVJ57MoVkuhutjOC6G61Cu1NBMF0kzUQwbzfYwPY/uSgU/mUI17RA+yEZYX4unEY04bYrBlaJ6Ka0TUwxEw0fSXaKKeQlSSWqYupL0EG55yRya7ZPKdSKbDprl0tldIUjlsLwkhpsMgZzuhnVF2wtXGg0bUTNRTIcgk8IJPCRNRtJU3IRPpphh1qIJrlq9iGs2LGHZ+sUsWbuAxWvmsWDFbOYum2J09gCTC4YYnzPA8FQvlUaenv5OgpSHrMpIikAqE6ejK0sy4+D4Bpop09PXzXUbV5NpT4RJ2JTH4qvncPMdN3DP332GO++/k1Ub1zC5YDZ+MoVmeq3Up9kCXFo4BNGqWYqKRUw2Wkk2+5JXKyJqiIrZSl/pYZVTUlsprZa3StCJCuolmXxU1IjJegi0JJ2IGEIszYwjqRbt+Q5GxyZQTQdRMSl0lQnSeVId3ZQGmvRNTFAaHqY8OkJ1bITq2BjVsXHSPb3keuu01/rJ9dYwUjm0eJqoZiPqbqtKaBJTbKKKE640qjai4aHZAYJsYdgBiukTlU3i6QJR1UTU7VYKTWstRXqolh86tqTwcxKTDSIxpQXlNKKShqBoOPEASTNQNZN4IoHl2OFatK6h2QZBLiCdT1HoyZAqJPFTcTRTR1XDG3oxIYYoiyiGTCIbJ1NI0tvoorOUJJWxSCRVkimVbNrAcSS8uEoibdA/2E25N097VwrdDBNSMcVEUBwUI0CzksRayS3BCFcOzXge1UyiWWl0J4dsJBH1AEHzEVUXqbVeaTgpVDONZCYQdZeo6qJaAbLmIqoWsmYjtUYXwjXRcAVS1SxUzcB24ui2Q0xRcYI0huMSiwlEYm2IsogfT2AaKsmkTy6XQRSjaLqKn05j+h66aWGbOqYuUy4WMD8aIxJDN2smmaC3XMI0NOZNj3PTdeuYPz3Kp25eyou/eYrXf/dtXvvN45zf81uObf8VJ3f9jhO7/sS5fS/x3uHXOLnnOU7t28LFY9v58OQu3j/2Jgde/j77n3+Egy98hcMvPcqhrU9y5KUnOPrakxze8k0ObH2Cw6/9mH0vf58zO3/JsTd+yMEt3+bIa99l5pUn2b/lMQ5u/Q7H3vghp3b8jKNv/Zz3Dv6ZRz//SW5cMZ9b1y3kl888zO5Xf8nO13/DzJ6XObp3G4f2vMXMwZ0cO7yH4zN7wuTTnm0c3vMWpw5t5+SeFzl74EXeO7SFi4e3cmb/nziz9znOH9rCuYN/bl0h3Dq++w+cOfhnzh9+hbMzL3N674ucPvgy7596mwsn3uH9kzu5eHwb5w69wsG3fsupPS9y/vCrfHA8hF8fnNzJ+eM7eO/Edj489Q7njr3FX07u4i9n9vCX07u4cOQN3j+xjQ/P7uL9Ezv4y+ldXDz2Nh8c38mHJ3bxf84f4H9fPMKH753k8IF3OTlzgNNH9nHqyH7OnZjh3IkZfv/rf2fj+hu45aa7+fxD/8Km+7/Cz378Mw6+u50Du7dxeO+bvPHy7/nudx/j/vs+w6uvbGXPjtfZt/tN7rnvLlZffy0Lli5k0fLlZDorVBpj1JrT9I/MotIcZuE1K7n59s9wz30P8d2nn+Tff/Fdvrz5c9y68ToGahWq5RJ9lSpB3MExVIYHGuRSAYFlkHbty4Dr8rl8Lp/L53/C+eStayYefOBjPPylW/jSF2/k81+8iQfuX89991/L5gc3sPmh67j/wQ08sGkdd316BTd+fBXzFy9g6fIVTM2bRyLdjqxriLKEKEuYlo2qqaiqhqqqaJpGNpuiWMwxb/4sbM9FlOVQUC6IKKpIb7WEourExFhrvbCVeBHlVnrrvy8nCoiyhGFYaKpO4McxDCv8gVJTkWU5FHhLIrbt4McDlBb8UlU5dHEpUUxbQ5bVMAkmtLWcF2EqLF/IoMgyiXiA67gosoiqychKDFUR6O7qpFbrw3FsVEVC1ST8uI1uyEhyNExOmDKeZ5BJqgw1PMbH45RLOgONgGafzzWz89y1to8NC3vZsGSUjcum+NiaZbRnsnieh2kayHKUcj7OYH8Xa1ct5Et/91k++Ym1rF4xnxVXL2J0cJDurm78eBLNsrE8n3g6SZBL0V7upKvWQ32owdDEGCPTEwxOjzIye5zhySH6R+rUR2thtW+kh8HxKtPzh1mwbIxV11/FupuXs+GWq7h6xWzqgyUGx+tMzB4LgVYugZ8McAKXZDognU2RyiRDCb2lY1hqCLosA1lV0DQjdJxJIUSMtp54ewmH+nA/Ttwn8lEFVYxixx1Mz0KUIqiGjOM5WI5JMhOn1uylp9FDrjtLR0+BYm8nxd5OKv1leuqd9PQXqTa7KPflqDaLDE32MmfxKH3DVfpHK/SPlFrJrirdfQUqgz109XfQ0+ymd7hKud5FvqedoJDAiltYvoPu2GiWiazoxGQNSdUQW8JrUQlXAkVJRpZVVFUlJghIskpMEP8GaWMfpddiLddbWFXRLBvdddEsG0kz0A2TUq2TwfE6Q1MNSn3djM0ZYnR2g7HZo3T2lBgYH6BYCYFXtitLkI2TzqYQZQHTtjA9E8XUUE0TxdSRW64x2/Uo95Wp9FfJdXXQXe3FT2XQ7TiGn8b2A1LtHei2g+l6mG6AarmYjoNpOyiqiW44GKaNohqoLf+K4SaQNIuYpBCNfgT1wrXJtmiEaEzEsG00Q8NPWGTafQpdPp09aTrKSbrrHfSNNukdGaQ2MkqpMUBzepzG1AiNyUEaLfF2c3owTHDNGgnTW1NNamP9DEyPUmvUCFyVpCOTdmQS9kf1Q4VmbwcpVybtyWRckbwn0RWodAUKxUCiFEhUMxq9WZ1Gh8lYKc6ioS4+tn4xX9p8N1/9hwd59F++xmNPPcG3vvttHvveszz9w5/w1A9+ymPP/oCHv/5P3PN39/PAFx/ktk9/jFvvWMeNt6zkhpuuYfX6uSxbMc74VDfN0U7KfUkm5vaSyOhk83FMR0KQolwZa+N/RSPIqkQynaCvv0YkKnBlW5QrI220Ra8kKrQhyTESSRvP1wkSLrZnIKsikiISEaMtoNiGoAjhAIcao6u7HcczCbIO8ayLZkg4cQPLCWG0HbfJFNIEWZfuvg4GZw3SM9BDT3+Z5nCDyTnjZDsy9A83GJkapWegRqKQx0u346XzxNM57HiSQqXK1PRsPn77nTh+9lI1TdadsP6kOcRko5Xm8JENr7WyFqA7cTTLRbc9dNttyan9MPWh6Fh+As32EFUdL5mh1FsnnS9ixlMIuotiuoiqEyaNWgt2ghGK5COtupagmqit2pqoWeHHtANUK0xsqbaHk0phJxIkMlnmL16Kk8ggaS6CaiO0EmKy7bWWA21U2yCRjdPV18XQnAFG5jToquWxXR3Ts/BTPp09nQxODzHn6inmXTOLWUvHWLRimjlXjTC1aJBFK8ZZtHyMWYv6mb24wch0lc5KBsczUVQRVROxHY10xqW9kEDVZWzPwHYNipU89cEKV69cyG2fupV7v3APt917Oxtvv56pBbNJdRaRLDMU88s6hmmH6VRFQVA1RM28VBH8mzcr9ERFBI2IGIKcEHw5RCWDiPA3L1coadeJinor3WX9Px6qqKy3QJeOJBuohktXuYbpxtFtD1HTMdyAdEcX3Y0mpeYwPUMjNGfNond8go7GIF3NITKlHnpHJgiKVbx8N4od0KboXClotAlqCNEEgzZBIyLqSIbHFaIeJroUizYpTJ+lc50k0h2XgLxqhtXVqKy1nFrGJd9Y5CNIKpnEFJ2YqBCNKVhOHEW16Cx2o+kmyUyOqCQhiGGaXNV1PN8ikfbp7s2T6UiR68xg+mHdTpKk8EabJCDLMXRbI5H1Kfbm6a4VyBQCgqRBMqESBDKptIIfl3A9meZID+VqnkIphe3r+IGNKEcR5RiyoSGbXmv8II6k++H3nZEgpvlIZhIz3o6iJ1DNEGxFVZ+YFrq6VDuJ5qaw4rlQTK8FrZqjg2wFYWpRa9URW7BX1OywAqrqyLqFopkopo3hJhDVcLVU0nQiUoxIrA3ZMPCSKbKZHIauEA98NENH0RSceBw/lcH0AnTbw7ZdVq64hg1rVjHU6MO1LWRJQFMl4vE4qiyjawrZZILlVy9m49pr+N7jD/Pum3/g7IFXOH/oTY7tfoGLM69zZt+LHN/1e07sfoGT+7Zw9tArnD/8BucOv8VfTr3Nmb2/48DWxzn04j9zeOuj7Hv+6xza+jhHtj7J/j9/k/1//iYHtjzFyR3/xswbP+H49p8x8+qzHH3tWfZveYKDW5/ixPYfcWLbTzi57acce+vnnN/3PDue+xG7X/4lTz6yiWVzmmxcMcHvf/5NDu18npk9L7H/7S3M7HmLE0f2cGjPdg7t3caxQzs5tm87Z2a2c3LPFk69Gya0zux/IXzc90fO7PsjZw89x9lDWziz/wVO7H2OY7t+f+ntzhx6iXMzr3Hx2JucOfgKH558h4vHd/BBSxR/9tArnNq3hXOHXubcoVd47/CrfHBsG+8d3857J8Oq4vkjr/Ph6Z28d3Q7fz39LhdP7+Yvp3fxwcntXDy1k/eObefi8e385eQu/npmD//3/Rn+7/sz/O/3j3Lu5AzHDu3h5KF3OXloHyePHOTs8cO8d/ooe3bu4I7b7uTWW+7k2tW3sem+r/L2tjc5vPdtZvbu4N0dr/DOW1v50x9+zbe+9U+8tOU5Dux6kwO73uShhx7g0/few52fvZubb7+dTFeVVKFKsafJ8NQ8mhPTDI1P87Hb7ubLX/0Gr7y8la3P/YZH/+Ehrr16AbMnx+hsz9Hf24NtyKQTLrWeMu3pBJ3taZL+ZcB1+Vw+l8/l8z/ifPmhT0585cuf4uGHP8HDX7qFzZ+/ns/dt5pNm9bw4OZ1PPTQ9WzavJF77lvDnZ+6lmtWL2bR1UuYs3AxPX0NZFVH1VVs10HTTdK5djTTQNVUNN1EN0w8zyMe96k3+sO1OUVBlkLo1NVdwDJ1JEkkJoYi+FgsQlSIoaoaiqy0VhXbwid4koSiSGhG+MO6pMgoioJuWKi6jq6r2JaFLIvU+6rk8+0hUBBjSJJ4yY9V7im2fF7h/HYoro+gahK2baPqOkHco1DoRFVENE1EkWO055LomkJffz1MjikSpVIR33dQ5FC0btkafmDS6C9S6/GZGIkzayLF9HSRZiPFyECOqUaBuY0E183t5M5V/dy6ssmt162gPZeju1hEjMWQpAidGY+xZok1q+by4H2f5JO3XcfihWPcfvP1XD1/DkvnzaVarmLaDobtotsuXjJBkEmR68yT7WinVO2hb6TJ8KxJxuZM05wcZWh6hOGpIRrjderNHmrNHhpDJWbNG2DZ2gUsvmYW625axLobr2LpqmnmLhlldHqA+lAvXdVOyr0VnMAlSHq4voWXcPBTHvGER5B0CdI+fuBgWFr4JE1V0U0DSRYvwS5RFvDTAZ09ZSRZDv/do1EkTSLTkcN2LUQ5TPopariQ5AUe3dUSTuDgBA7Zjgz5rnYKpTzVgQo9/SW6q510VfOU+zupNcvUhkr09HVTGShRaxbpG+6hOlCkNtJNfbxC73A3fYNdlBtFuuqdFCp5Cj05EoUAPxUnng2rQrrttpIkLqbtIBsmlu+HdUFNR9UtZE1HVjQUVUeQVERFRZRaQnlBRBBDSa6kyCiahqiqKIaGYoZ3+/2ER6GUZnpBkzlLBukdqTA6e5DphcNU6hUsP0610Us8FSeejOMHHpIqYMdtLM/FsBwM00Ezwj+P4bjotoUbeDhxl0p/L+3dRdL5TuLpdpK5AprjYScyBOksqVwBy4vjBomweqiZaLpJV1eJTLYDVXcwTBdVs9ANB1ExQsG8IBGJCcRi4t9cZVGBSCyGIAmouoIdt8jkPLIFl47ugEIpSbGSpTZcoX98iOroAPWxcerjoVB+cNYYQ7PG6Btr0Jho0pwaZGBygIGpQeoTjbCeONbP+Nxp8oV0q34okrQFkrYQ1g8dmayr0B5X6AoUygmFakKlkTMZyBs0CgZDRYO5AymWjHexYdkon7vzOjbfczuPPvoITz7zDE9+73s89f1nefx7z/LY957lX779DF9//Gke/qdHuOfBe7ntrhu5+daV3PjxFVy7bhGLrx5m1ZrZLFjUoNKXIUgZyHoMzYzixjVMR0HVZSxHQ1QlIlGBtkiMKyJRIpEobbE2eqrdrfpqBFUT8eMm3eUMXaUk7Z1xDEck155EkEKBf1SI0RaLIMohRG6LRdB0jVxnmkTGIyq2IUgiVwpRrmyL0CZE0U0DPxGgWTayroeLsppKtdkgV+7GS6dYdNVV9NR7KNVKjIyPUunvo9IcIFMqky1Viee6SLR34yRzeMksQSaPYceRDZe2mEJMtnCTeRQjQFJDWCVeSgzZqIaH6SZQTQdFMREUFVWzkDUDUTeJSioxWUNUTRTTRXV8YpqJYnkE2Q5ishEuGppOCKFUC8nwEFqyeFkPq2UfrRsKrRSXrNkoZrhIarhxunoqLL7qahTdwYwnCTI5ktk8im5jWEFYxbI8BDUcdZAMg3g2oDnRz+BkP1OLRpi7fILFq2ezaNUsphYNky2m0WyDXGeO9q4c+VKOgYl+hqfqTC8eYP6yYa66dpIFy4aYs7TJ3KsHmV7UoD7STa4Y4AY6lquQyrhUetuZv3CMhYtnY7sWybTP2Oxhlq1ZzKc3381dD9zNtRtXM7lwDrmuDuLJcP1UtVxETScak4kJKjFJC6X4ikFU1pB0O6wiSmFNMSKEtcXYR8BKagnjJb0Frlri+P+W6orKOoLQqi/KBjFRD2XyrY8VlTSighHWEG0PJ55E1i3cIIGXTNNR6wvXD4dHKA8O09U/QHV0jNrEFNlKH0FXBS/fhZfpQjTjCKqNagetFcewAhlTLGKSjSg7REWTqGS0wJfWWj3UkDUbw47jJ9rDWqpmoVsuMbkF6aRQMh8Rw9RWTAql8IKsomoGE5Oj2LZLOp1GUTT0lhcxJqtIkoKiyZi2QTKTIJtP4ng2QdJH1sJUtyBFLt3oUFQRw1LwfJv6YIVKo0gy9/+z955fcpV31va3ZwZ1V9XJ+dSpnEPn7uqc1cpZKCckcrKMbcAmCDDYxja2AYMBB5zHYzMznuBxJipLRAFKHZSlDpLAnnm+Xc+HU8jzrvX+BbP0W+teqmqVVHd1Va8+Z5+9r20TjRvYlohlBTHMAF5EJV+KUd+SpXeog2jaIZmOIiq1hKoXBDVDwo2ZRFJRZMMmKFtIWgRZj+DECuhmEtmIYnt538Glx5G0CEHFIaCECSmeL3CZCQQ1gqiGERSPoOy7FVUr7ju73BiKHiYSzyArvgtS0m1k3caLJPAiCRqaWq8w6CwvhqCo1Xh6wC9ciCUxTButymQNe1E008Z2PUzbIp/PoRkGqmpgWyZd7c0snDPE1k3rsSwNSQiiyP7FUSHk3457LgvnDHHf3Z9m72u/5czoAc4e2c3HZz/gzOFdXDr5NueP7WVybC8zEweZGtvH5Og+pscPMj1+gHMf/pHRXS8y+tq3GX3jWUZ3vsD47uc5/sYzTOz+PmO7v8/J3d/j+KvPcnzXD5jY8w+M7/9HTu7/JSf2/JAzB37C+bd/xYX3/pWpo3/g4ujrXJ7Yw9kPX+PC4Z2cPbqT0fde4aHP3MjahT3ce+sa9vzhl0x8sJdD+1/l2Pv7GD98kBOHDzLx4X7OjL3NueMHOX9sF1PH3mBm9A3OHXmZyaOvMnn8Vc4f/ROTx/7EhWMvc/7Ia5w7/ApT47u4OL6b6VFf8Lo4vofJiT1MT+zzQfOn3uSjs+9y8eSbXD7zJtMTe5kc283UhC9uTY/uYnpiLx+decsXwU6/yaVTB7l4cj8zJw9y6fRbXD7/Pn+98CEfnzvExbPv8ZdzH/LfU0f578kx/jJ5mP+aOc7/vXySv8xMcOH0KMc/fIdTx97l4tlxLpweY+rMOB9NnuboB++ycd1aNq3dzKpV17P99i+w7/VXuTBxmNH3D3L4nf0c2PMyv//3X/Hrl37M23teZuyD/Rw+dJA77ridzZu3sGDJAnpnD5MsNBFJFMiVWii3ttM9Mpe6SifbbrqDx594hj/98Q/89t9+xuM77ubmrRtYtnghHa0tlPMZoo5GQylH2DGIh22aiznyschVgevqXJ2rc3X+N8zjj39q8Bvf+ByPPnYTT3z9Th5+7Hoeemgzjz52PQ89cj2PfHEbDz9yPZ9/YDNrNyxk/pJ5zF+6lP7Z83AicWRV8a32kogsy0iShKxIqJqKrChoukZDQz2WZROPx1FUDUn2q55d12ZwoAfT1KsQ8hBiSCBYBcwHg4G/3Q4ECAl+q6JpW4iS4i9RRFF8N9YncHnd0JAkgUwmTSKRrFrbffeXKIawTBUvYiOE/MZESQghiAFEMcCi+YP09PQhKzKyKCGJ/hV0RfbZXY5ro6kSTS0tKIqEIgSIxiJomi/SCVIQTRMpFZJkUgqDPS5LF0bp6rDoqETp6YjR1hhhxbxu5nbVM9SSob9eY/P8LDetm0tdIU8slvAFIVWmPhdl4ZwK2+/YxPY7NnHD1hUM9DSyatlcNq9ayry+LrqaGsglYjiOf8Im6yaaZWO6Ll68KnYVs5RaG2jr66FruJ+ekQE6B3vpHumne7CbSk8r7b3NdPa3MTi/iwUrhll/w1Kuv3MD19+xnutuWcnytXMZnNtD93AH7X3tRFMxbNfG9cLYroHl6tiuQThq40YsXM/B8Swc10DTfFC/rMropoak+G2UsiqQKWSJJOKEqvG/2mAAxdTI15d9PsmVz4MvfMaSCVL5NIIiIakydtgkloyQzidoqjSSKSTJlpMUmjIUm/IUm7M0dzbT2ttKQ6VEY0eJpvYCDe0FWjpLtHSXaeku0dZTprWnjubOEnVtOYotOaKZKNF8lEQujeH6zibN+sR55WKGPWTD5wFppoOs6YiqgiiriLJKUBIJSlK1vEBGkiV0UyfsOXhRm0whRkMlR1Nnjq7BZoYXdDFnSS+zF/fQM6eD9t42Ovoq5OszJLNpcqUimm1guy6m46IYBpKmYUU8vGQSN5pAqgoEsqqjGDaWFyZbypEoZEnnc0STCfJ1DZjhGG40gWJYGOEosmqgmw6qZvgMFVlHVnQ03SQaS2KYYQwzjKo7qLrjn+Aoph/fFEQC/wPCH7ji3goQEgV0UyddjJOrS5Kti5JviFFoSFBsytDaV6Gtv5vWgS4qQ4O0D/mxxI7ZXXSP9NIx3E3X7F66R3roGOzwwfNDHbQNttE60EHXQA9RzyThyqTCCtmwRMwKkXIFcq5E3hVpTCq0JhUqaZmutMZwg8uSngyr5zZx64YRvnDXJr700N08/pWHePrpb/HNJ7/F8z/8Md/7+S+qEcQf881nn+PxJ5/k0a9/lfsfvo/bP72NO+/azK13rmXtxiHWbhpk1boBZs+pZ3hOI4Oz65m7sJW5C9ooN0QZHGmgu7dMXWOGVCZGU2uRRDZOSJYJCgLX1MyipmYWNbV/h6ZLpNIRUpmwH1VKW2TyHqX6JLanIWl+PFEQ/XKPWbU1zKqt4f/U/B3X1Pw919TMQpRUFFXDcnUy5ThO1OaaYC2zAgFqhCD5+jLpYo50MYsV8cgUMpSbGyi21jGwcC7FlmaaOttp7Gyhrq2FYnML9R1dFFo7yDRVyDS0k2noxMs0YMdyaG4C3YlRG1KQTAfDiWBH0+huElmPIKgOsu5ihhOIqokoG8iq7X9eZRVRlAmKCiFJQ1R1ZMvxYd+GS0hzCCoWs0IqlpfwXSNG2IeYK1YV9u27dUKKL2QFlSr8XPJdSp8AzUOygR2OoZgOpfomdMcjkc5Tqm9CMS0Uy8WJJhE0Hc2ysFwP2bDQbAcn4hFJRugYqDBn+WzmrRxm3sphlqyby9aeS/MAACAASURBVPJN81mxeQHXXreIVVsXsnT9fBoqJaKxMMlsjLaOZtL5KMXGFM3debqG6lhwbQ+LV/WxZHUfA/PbqPSWqW9JU2yI0dSepXOgjqEF7axYNZ8ly+bQ3dfGths3ceP2G7jlszez9fYtrNy8iva+bjL5LIlUEttxkFWVkCAjyiq1gkxQVFFNj5BiEFL8CGGt4LusZgVEagMiIUElJJsERIOQZBBSTQLVmGJQNqrNhjpByUD4JApYhbMHBN/55Dcp/k0sExXLd3uFFEKSiRtJIWomDa3tuLE44XSGUqWDus4u6rt6yLT48cNcawfxcgOqF0e2I9QqBjVCFQ4vaFfg9jVVUUpQfIh9SHaoDVX3E/SB8oLqEFIMJN32+WlVgS9U5WzVCsqVvYek6muvgvMlVaG9sw03GsaNeMiyhqwqhCQZQZT94x5NxAnrpLJR0rkYsUQYJ2yhmwqyEkIQaxFCAYJCDYIQRFFF6psLxLMe6VyERCZMJG5gWiE8VyTuySSTJqmMS7EuSbkpSb4+SSzpIUifuNn9EglVF3FiNpGMix3xoe6yZmPYiWrbYQLVjGGGM4hGBNGMkcw1ohhxBM0jpIWrP5s2gurD5QXFQpBdBNkhX2hCUV1kzUE0/CiipFmIsu4XLqiGf5FTNTAcDy+e8oVo0yEkitQGaggEgyiOjRWJo5kmiiyjairhWAInmsBLZBBkCVVXyeQyOGEH3bBpaWlk7ZqVLJg3Qmd7G5qmIFQd93LId8C5jkUq5rFgZJDtt93E23tfZfLkIc4ff4vJsTeZOfUeZ48fYHLiHSbHD3Lu+B4+Pv8+Myff4b8uHGF6dDfHd/+EsZ0vcGLv9xnd+QJju7/H+O4XOf7qcxx/9WnOHPwREzuf44M/foNDf3qSs2/9CxMHfsnpg//E+O6fcPbNXzJ16N+Z/OB3XD6xj5mxvZz84A3OH97L2Q92c+7obsbef523d/4bO+6+gbWLenn03pt54w8vcejAK3xw8GVGD73OiQ92c/rIHibHDzA1sZ/pE3uYHt3F+aOvMD26i8njrzE1+joz4zuZGn2d80df5tyxV5kee4OL43u5eHIfF0/uY3J8FzMn9jN1YjdT47v56PTbXDzli1SXTr3JxVMHmRzfzfSJfcyc2MfF8b1cOOY3K14+fcDnbJ32XV4XT+5j+sQ+Lp46yMfn3uWjs4f46Ny7fDz1AX+ZOsx/zRzj/16c4K9TR7h45gNmzh5l9P3dnD95jJOjHzL+4Vv8ZfIkly+c4OL5E8ycHePk8Q+5/957Wb18NZ++835Wr9zClx7+Mq/98beMvn+AY4f2c/jtXby950+88rtf8cHB1zlx5C3ePLCbW265lZUrl7F1w3w+fecWCnXNxFJlyg0d1Dd3ki03UWrtZPG1m7nzrgf5zrPf47U//zvPf+sr3HfXbaxesZRCNkUhHSeXipBLxgjbBjHPpqVcIHXVwXV1rs7VuTr/O+aJxz81+I1vfJqvfu12vvSlm3jwoS08tGMzDz28mQceqsLmH9jE5+7dxIo1S5i7eAGVnn68aApNN5FlGVmWq+wrBSfsYto6lmP5EcGwS6XSRnt7O6qioigqohgilUxg2zaaplbdUwEEwW80DIX+JmyFQn68KxgKVZ9HQNPVagxR9CHzknzFFWPaBpIiI0kCjmNjWdYVmL0g+LXbvggnX3lOSZKuRAb6ertIZXLohv8ckiggyX7Lom2bmJZKNOqh6yqiFEBVJBzHQpL8x0iKgGVItDZnaGuxWTDssHRRjL5ej/ZWj77OHN1teZbP7WW4s8iCvmZ6GpO051yWD7VQTMfRNQPPi5LPpJnT38balQNct2kR2+/YxLYtK5gzu4P5Iz0sGOqktZSmrVygUlekpb5ALptCNwwsx0UxTXTLwo2EiaUSRFIJsuUi9W1NtPRW6Bzq99dgLz3DffQMd1PpbqG9v4WOvmaG5nezePVcrr99I1tuXcfGG1ewbtsylqyeR99IF10DnRTq6ogl4miagqb70UTNVKqCl4kXd6qRKhPD0VA0CaH6fZIUsdpmqGBHo8iKUmWuCYQkkXAijum5vkulNlB1eNWg2Trpcp5MPkdNoIbaQC3BUBBZUyjUF0kV0sSzCZL5FJlimkw5Q6m5RGNnI2397dS111FszlHXlqO1q476Sp7GliL1rTma2gvUt+Zo7ijT3FVHQ3uR5q4SLZ311LeWqK+UKLcUKDUVSRVS5OqzpIoZopk0TiRKMpsmmo4TyyTI1eUoNpWIZWIUG3JkSylau+pobM/R0ddE52Adg/NbWHhtD92zG+kebqNzsI26tjItPU00dTRheQ59Az04URsrHMb1IhiWgSjJhCSZoChhui5OJEI4nsCLp1EMB0kz0UyXSCqFk4iRLuYJJ5PYrkss5Tu3Epm877ZRDUwnTCKVpFAsYVoeqmEjySqW46GoOrYTxg1HsewIgqwjazaiYhCUZL9tMuhHUGqqQPlAwP/5DYRqEWWBeDJKqaVAphQlU/bI18fJ18cpNGbonD1Aa28XXSP9dAz10j2nn87Z3XQOd9E90kfn7B46h7t84PxgB5WBii9wDVTonzdEQ1OJuKeRiWpkPYV8WCYflqiLyjQndVrSCn0NNiMtYRZ0xlgzt4HbNs/h83dt5oF7b+aJJ77IU89+i2e/+wJPPf8Cz/zghzz5ne/zzA9+wpMvfI8vPfF17t1xH3ff/xk+94VPsf3um7n59tVcf/NCrrt+DluuH2bjln42bO5n1bouNmwZZOHSCouXdrB4eRdLV3SxYnU/C5d10dpewHJ1ZE2mJhT0nX2C4DfCGjLZXIR01iaRssjkY0TiDsl8hEjKqbKXZEJSENWQMW2NQLAGWZGpqQ3y99fU8H9mzWJWbQ1/XzOLmkAAWdJRdQ07YlNqKdDQXk88G8eKuGTqynQO99Hc3UxzRxPtvW1UBjoptJQotNZT39lGXXsL5UqFQkuFxu5+yp39ZJs6SZbacJNl35mlWlcg3JLuolgRFCeKbDiIqk1QMjDDcexomniuDtUKI1fdL5KsI8kaoqSgaCpeLImkGaSKZWollZqgzKyQTI2gXBFngrJGraRQq2jVE3PL/zvZ34MgG9X7OqJmEpKMK7wtJ5rEcKKkCyXsaIzGtg4U08WJZdAdD8mwkQwLWTdRTBPZMFBUFTPsYEfDpIopkqUEpUodgwv7WLxmDkvXz2f5pnlcu2keq65bwMotC1i5cS7L1o+wYOUgwwu6KTckKdSnae+rp641RVtPmWJDnHjOoa27nq6+BvqGmmlqy1GoT9DaU2JwQReVvma/ZKOpwPD8HrbesZkdjz/I9vs/w+wlcyk2lbBcF0VV0A1fKPSZlSKipCJIiu+Ckw1CikVA1KgJysiKQW1A9KOEgkxQ1BEUi4CkE6w2qYqa//6FJMMXtgSd2pBWjS8qV6KMNcL/1/31CbR+Vkiq3leq8HkdOxJHtVzCyTRWLEE8lyfT3ExdRxeZxmbC2TxuKocRSSKaDkHFIKTaCJqFoNh+E6NsoloeAcWiRlCqQHmNmpBBraAzK6RQG/JdZp/wxUKK3wwZknzXkR9DNKqQfH+FJB1R1gmIih+Zc228qEtrpQlJUxFVX8gJCaLPllREIlGTQjlCsT5BW0cd+UIC3VB8XIEY+tuxjeijEcJhh2wuRroQI5EO40V0DDOIYQSwrBC2I1KsS5AuhGmq5MnVJdAdBVkT/N+DooCqi3gJh1gmTKqUxI7ZyLro4xtkBS+SJJYqoJoRZD2KbMTRrKTP4tLCyGbMB81bcUQjimRGEdQwAdkiqDrIRgTdimO5SRTd8ZfhOx4FVUPUtKq4pZNIJPAiceKpHJrlolouphMlGPRd90EhhOFGsONJbNdDkSUURcKJJAjH05huBEmRCYkBTNvECruYtkMslqKxvpFUIk5dIY9ddcsLQf9CpG3qWKaKrSukEh4jg33s+MI97H3jZT6anmDy5PvMnHmfmTOHOT/xLjOnPuTCxFtcPvchF88c4uOzH3Luw9eZOPAS43t+yNju7zG2+/uM7/Gh8cdff4Hxnc/xwR++zvhrz3D0z99kbNcLjO3+IWO7fsz4vp9yav8vOfvmLznz9j9y5u1/5uLo60yN7ebs0dc5feQNLhw/wMkPdnL68E7G3t/FsffeYOeff8U9d2zi1k1LeOKRz7H7z//Ksfde4+SHr3Lu6OtMju5kcmwn54+9woXRN5g69hoXjrzCxbGdTB5/jQujO7kw+hqTx19lcvR1psfe4NL4Hi6f3H9F4Jo5eYDJsV1cPHmAqfG9TE/s5/KZd5gc38/0iQOcO76L6Yl9TI7tuiLIXTj6BhdP7OHiyf1Mn9jPzKn9TE/sZebkAS6fOMCl0/u5fOZNPrpwiI8uHOIvUx/yl+kj/HVmlI/OH2f67IdcOj/GzPlxps4dZ+r8KSbPn+DU6PtcPHOcjydPcOnCST6aPM3UmQleePbbbFm/hXs/cz/PP/sD7rv7Pm675XZ+/x+/5oO3d3P83Z0ce+sVDr/1KmOH9jB66CC//93v2LZtG5+6dRuPfm4t3/zydkoNTXjJEo0tPeSKLWRL9TS0ddPRP4/1m2/l0Ue+xM7Xfsc//PBJHvzMDdx6/SYqTfV0tDTQWWmgs9JKPp0gHfdIxcJELP2qwHV1rs7VuTr/G+bxx28bfOIbn+LRx27kwR2beeCB9Ty0YwsPP7KVR764jfvu28y9923huhtXs3jlUkYWLqDU0OKzeHQd3TRRdc2PklUPwGRVpKGhjKYr2I5BsZgnmU5hOw6SJKGqMvlsDtf1EKui1id8rE8s/J9cpfwE/h4SfJt/OhWrsiuk/yFw+Q2Kqq6iV7lPkiwiiQKCEEJTZWRJQJKCiKIvcAWkIGK1hVEQQleg+JGIh6ap/uNEP9Yoy34s0rJ0VEUgl8ui6370TpL8vfv/VwhFDZFJRxkcKDPYa7N4jsfswTA93RE62+PMn9POojkdLBxs4/r1C1k5p4u1C7pZM7uBr9+zgZRnIAgioiCTiIVZsXCAO29dz803XMvtt6zltls2MHekg5VLZ7Np1XzWLZ9PQzZJMRmms6lAR1OR+mKWTCaF6bhImoFu2LheFNP1cKO+GynfkKeu0lgVuvro7O+me6ibnuF+X0TobaZrqI3ZC3qZv2yYNdctYd22pay9YRlbbl3LwpWz6Z1dobGtjrauNgrlIl4kTCQSxnEtNENFs3V0W8MwNWzHJhJ3cCMGhq3guDqGqaBqfuOmomuEIzFESUQUBQJCAMO1aOnpJJHPEPykdKDqEnKTCbxkkpAUutLSFwgFCYkCpmPjRDxEVSEcDRNJxgjHI5SaS3QMdVGuNJLMJyg05ahvLVFoylJqzlFuydPQVqTYlKeutUi5OUeunKbcnKGurUCpKUdDe4l8Y4ZyS5FsXZZSc5FkMU00laSuqYFSUx3pYoaWrmYaO8o0dTRQ6WulZ6iNUmuGvrltjCxtZ+7SLrqHi4wsaWV4YYX6zjLFxhJdg10kcxnShSzFhgK252FYJlbYQTd956KqawRDAoqmISoyyVyGcCxKJJkgmS/4J/Fhj3guT66xATcVx4nGcWIx4ok0TiSBrFt40QRW2I+HKbpNLJHBdqLIikkqnbvC2pIVDct2UDULzXARFJ2gKPttk4JATTBAbSjgM6Bqa33+Vih0pTlRd3SKdRkKDWmyBY9sOVoVuJI0djTQ2ttFa28P7cN9VAa76RjupWt2N/3zB+kY7qF9qIeOoU46hjtpH2qnvSpudc/upX94kHwmSjltk4/IlGMyzQmF5rhEZ95gqNllUV+czcubuX3zCA/cvZWHH7iTb3zzMZ569kme+s4zPPXCCzz5wvN8/Zlv88Szz/DVJ5/ikS9/hfu/uIPbPnUzm7YsZc26OWzcMp8bb1nM1hvnse3GOWy8rp9NWwfYuKWf9Rt72LhlNstW97FoeScDI82ksx6FcpxCfYpsKYGshagNXkNtoAZFkxElCUUViUQdwp5BKhchErfQbZXaQA2xpEe+GMUOa4iayKzALGbVzuKa2muoCcyivjFPc1sBSQlSGwxyTc0s/q7mGmqDPmA+GKpF0VUUXUWzVIrNRVr7muma3UFLXyvl9kYGFg6zcPUSlq5bTu+cQZp7WmnubyNZlyeey5EslsnWt1Ku9FOqDJBq7MFNN6GHs9SGDGYFZK4JCD58XHOQzAiGl0ZQbR/IbkaQVBvDiaI7EVTTQdIMZFVBVjRESUPSfBeipGmEZM0XXCSNGkEmKPtuHUF3kCwPQbd9cLxmIOim78IRNb/RUDGrkG0ffi7p1dZDxRe63EgSIxxFNP02RsEwUd3I35w9momkW2iOVY3SS8iGSjwTJ9eQp9RWZmhRPwMLe8g3ZggnXcotRYYWD7B03VyWbZzLig1zWb5hNkvW9LNk9SDzV3azZPUAi1f30zlYT2tnmr6RRir9JcqNSaIph0Q6TCobIV3w3V0NbUVauxvp7O8gW8rS3tPCTXdex71f/Cx33redtdvWU25uRDUMREkkFBIJBAVqA34EWlV1wl4EQVIJSgpB2Wdk1QQlrqkNUVMrICg6s4K+a6tWUBBVl5DsIMgWoStMLd+tFRA0AiGNYMgXx4Ih7X8IWhq1gvI35lZV3AoIqi8cVTlcIcFnWQmyjqDoaI6DE42iOw7hTIZiW4VYvuA7hKrge3/ZiLrnc9AkE8Xw/Dii5McSZ4k6s0JaNXbqIGruFZZWQKo2IEq6L3DJ1dciaQiyUY0vylVYvI5Q5ZTJsg8/T6b8BttENoWoqgiyiCJLWI5OoRSnriFFe3eRlkqWYn2cSNxCU0W/tKaKPRClWnRDwjAl6poyNFUaaG4r40UNVC2EaYaIJTQyhTCNlRz1bVnydUkypTiupyNKAQKhWb77SwlhRy3SxSTphizxUhIv5aEYMsEqfD0YCiAKErphYdkeUtWhZXgZZCuGqHmENBfZiCLpHiE1jKSFCcczCKpFUDYIR1PYbgLDiWI4HqYbQTZsJMNBtsNIpo0g+1F8y3L88hDHQ3fCaJaFruv+cZeu4cVTJPJFVNP23f6qjGKYhJM5nGiKoCAiiiESyQSO52HZDpFYikQiQ2tzC5XmEqYqkUr6x31CqAZRChGNhInHE9iGSWO5wIrFC9i6YT3/9k+/5PL0SabPHmHy9CHOjL7N6eNvMTnxHjMn3+HS2ff56PwHTI7u5fS7/8bEvp9z5u1fcfLAzxnb8yIT+37M6K4XGdv1IjPvv8Thl7/N6OvPMfbG9zn79kucee9fGdvzMyYO/IwzB3/Jmbdf4sKHv+XMe//BxfHdTI7u5dzRnZw69AqTY29y+sgeTh3Zzamjexn7cDdnxt9kzyv/zF23rmP90kG+tmM7x9/6PdNjbzAzsZMLx15hcuxVJo+9zPkjf+D8kT8zefQVJo++zMz4TmZO7OHCsVeYGvOh81Ojr3NpYg/T4zu5eHIfU+O7fffW+G6mJ/Zx8eQBpif2cenUWz5zbGwvF0b3Mj2+l4sn9zI5uouL4/uZHt/NxYndXDp1gJkT+5g5sZfLpw8wc2ofl04e4OIJn+f10dl3uHT+XT6eOsLFc4e4fOE4ly+cYPr8OJenT/HfH19g5sIEF6dOM3lugsmz48ycGeXS2VGmTh3jwsmjTJ87yRuvvMyW9ZvZtuV6fvajX/D6y3/i1pvu5IXnfsAvfvZT9r/+n0x8sIvRQ28w/v5exg+/w4svfpdPb7+Fz39qM0/uuI5nHv80lc52Iqk6ktlGkpl6oqkihXILja1dLF62hocfeoRf//PP+fHz3+RH3/kGN27eyJyBARpKOdIJj3QiQj4dp6GUJ+7ZRCz1qsB1da7O1bk6/xvmiSfuGnz88Tv40pdv5sEdW6qRxK088OAm/88HtrL9M5u5du1Klq5aybwlSyg1tuG4MSRFQ9NNLMcmEKhBUXwWl2kZqKqMaaqsWLaA6zavx7JtFNV3RSXjCWTRZxFJsi9oaIZOKFh7RdAKBmsJBUOEhCCq6rO4HMumv7/3SsuhKIbQNB8sbzk2tmOhqiqiJPjOK9Fv7otFwyiqgigFqoKVhCD6bKdPhK0rfC5FwjQN/7FCLZIYQhJENE0lEvVQNRHbtlAVCVkSfAC9IiGJQVQlhK4K9PS00NudZMWiKNcujtPXZTHQHaGzNcZQTz1z+1tYONjGttXzWdzbxE0rB/jibUtYu6AbS5OQBH8fsbDB7L56br9pA5+/51buuGUTN9+4nq2bV7B8fh9rls5m3dK59LbW0d1SYsX8QSqNBSKOiWXq2JaJaZpouoVmGOiGgxOJY4U9vGSMdDlHsalIQ6WBSm+FrsEuKv1+LKzSX6G9t5WOgQqt3Q3MX9rH8nXzWLt1CTfddR3rtq6ga6iFupY8pYY8+WIKL+IST8RIJOJVjpkPN1d1HddzMSyVeNImkrKIJl0SSY9w1MK0DTRTxbAM35knSwRDAUKSSDSVIJ7NImuq7wgK+BE42dRo6+smkooR+IRDFAhQW1uD6dgkc1kM06yWCvgRWslQqKvU09LTQTKfIZ5LkCqmydXnyNZlyNVnyTfkSBVT5JvyFBqzpPIJsvVpSo0FIqkIxcYyufo8+foCXjKKG/eIZ1OotkUkkSRbylNsLNDS2UChIUNrdyPF5jQt3WXKLUkG5jXRPVxPY0cdjR1F6is5svVpIqk4sUySRC6JYdsk0ym8RATZ8BlYsqogSjKm5aBZFiFRIhAKIWkqyUKBSDpNNJUhU2ogXSqTb6onU19POJPFScR9gHw6QzpXTzRVQDVcTCfis480C0HREBQN3XCQZB03msBxo8iKgaJbqJqFotlIioko6YiihlDdQyDkx0qDQuiKg+sT96UoC1ieRb4+Sa4uRr4crfK34pRb8n57Yn83/fPn0D7US/tQN12ze+hbMEDXSD/tQ720DnT5/K3hTiqD7bQNVOgY7mJkwTw6Oio05GPUJxQqWZ2uos7cSpRl/Vm2XtvDhqVt3LN9FQ8/eDNfefw+nnrmab7x1FM89fz3+M4Pf8w3nn2ebz33Al956lt89Ztf59EnvsJ9D93Npz9zA7fesZnrb1rB9TfOZ9N1w6zb0MOm6wZZt7GXLVsH2bC5jzUb+1i6sovegTpiSRNZFZE1yQfH18xiVu011ARqmFV7DbNqr6E2WIOiSai6QDwVxg0beJ6JaUvEkhaWq2KGDRRNxjBllq4YJBo3qAlcw9/XXMOsqnBVE7gGSQmRzLo0VfLYYQ07bOJEDSKpMF7Kobu/hZbueip9zXSPVJi7YoS5K0aYt2yY/oW9dM/tp7W/i+b+DvrmD9I7p5/WwS5aBwYwozHKTe14qTLRXBORbANWLI/iptC8DKIZRzETSGqYQEglpJoYXho9nEK3E0iGX1IQjqdRq+B4xXAQNRNBVvwYr6Ri2BE0K4zlxZENX9gQVBNBt5F0F1G3fVfVJ8KWaiDpPuBd0nzn1ifuLEE1q81/GrWK7kPl7TCa7SFbDuF4Ctmw/f2EYyhOGMXxkHQ/eqU4LprjIBsmmm3hRF3SxSTt/a2MLOlneEkfi9bMYdGaERasHqFvXg91bWWShQTFphyzF3ezZPUwy9bPZvGqfhavGmT5hmGu3TiHVZtGWLqmnzmLKtQ3J2juzFFqiFMsJ0llI3gJDyfqUG4qkimmSeaSlJqKbLpxPTsef5DPPPhZ5q1YRFNHhUgygSSrhASJgBBiVm3Qj4EpGoZhYhgWYS9GUFIJVNsSZwUEZtWEmBWQqKkVmBUUqQlJV8SokGQRFHVExUZU/NufsLYCVefWJ6JWbcgXtD5xf9UKMjVBhVkBpRp5lH2BqSp21QgKgerzyJqNbnkopoXpuSiWhaAbRHMZ/7bqs9Yk3cGOpKrxUxdBcX0HmqBSKxnUCBqi5sP/A5KBbISrkUm/WTNUbXj8hM9VI6gEPtm/qBKSfHaYv38FTTdRNRXbtjEMC8N00A3LjyLKMpIi44ZNGhsKrF2/mGvXLqC1o0SuGMVxVRRV9GHvoWqETgoiKyEsSyaesmmu5ImnHCIxG8tUsCyBaEwlnXUoN6cpt2XJNyZJF+NopowoBwkJtX6Ds1iLZkkk8jGihTipchYn4aEYKoIU9LmWsui72MUQQlDAC/vFLIpuIRsuppcgpDlodhxJd5HUMILiIip+i6WgGFd+D8iagSSb6FaYptaKzylTdFQ3jOG6WK6NaVpIiorl+MxHUTORVBnVkCiV8zhhBy/hF5eohu473MUAZtjFjWWwvXg1xi8RiUWJJJKoukU0niKVz1MslujrqvDoQ/eQiDo4to6iiohCgLBrooj+MV7E82gqFxns6WTbpg1897mnOXf6KBfPjTN15ggXTn3A+Yl3mT79LmfH9nP59CHOHtvN+SMvc+qtl/z19r9w6u2XGNv7E47vepET+3/G6O7vc+y1F/jgT88xtucXXBx9nRNv/zuXJ3Zy5v3/ZOrYK0wd/iPnD/m3Lxx5hYm3/p3xt/6TU++/xpkjuzhz/CBnR9/k1OE9nDyym/HDezgz9g7jh/fzm5e+y8alA9x981r+8YXHmDz6MlPH/8y5w7/jzPv/wdkPfsvZD37DhcN/5Pzhlzl/5I9cOPbKlTUz/hoXx17n0vgupkff4NKJvVVRay8zJ/YxPbGHqYndXDp5gJmxvUxP+Ov8cR8+P3NiP9MTu7kwtotLJw4yc2IvM1Un2KVT+7l0+gAzJ/dy+exBLp1+k0tnDjJz6gBTJ95i+swhps99wKXzx/l4aoz/uniGj2fO8fHFs3x88Qwz50/y8aXzzEye4qOZs8ycHefy+XFmTh9j8uQRZi6c4r233uTGrdvYvH49v/v1vzD6/n4+s/3z3Hv3QzzyxUf4/Oe386ff/Jx39/2Okx/u450D+3hox308tmM7j37hJh793Hq+9+Q99PRWiKTqSWZbSOWaSWXryJaaSOfr6B+epc5naQAAIABJREFUx6rV63jhu8/wo+ef5h9/9F0+fdvNtNbX09pYR2tDge5KMxFbJ5eOkUvFSISdqwLX1bk6V+fq/G+Yhx/eNvjYl2/mgR1beHDHRr742FYe3LGRhx7axP0PbOYzn9vCths3sGr9ahYsW8riVWvJlRuJxVNYbgRZUZFkiUAoiCCKuK6DZRnoukYk6jI42EtHezu6rqMoMp7n0tDQgCiKqKqMKIYQRdFvUAwGEWWJkOBb232BK0QyFSWbSxOLx5BlsRpBlFAU2T/xF0Usy/RbDRXf0WWaOpIkIolBli1bhKrJCGIARZbRdJWQKCAIAoZhIEjiFdEsm0kgqwJi9QBVkgR/n1IIWfG/pqp+BFISA+iahKL4TYqqJhB2Fdpa83S0x1gyP8GyhQkGely622P0dBZYOLubJSO9bFu7mJXzBxhpL3PDsi4+f8MSlsydTSRsY+g6qqqQ8DSGukvcsHEpn91+Pdtv38a1y0e45ab1zBvpZG5/C6sXDjK7q4nBrkYGO+tpKcVwDQFLU7BNDduQyaaSeF4Uw3ZRDQfddrC9ME40jBuPkC1lKDWVaepoptLfTaW/i7b+DjoHOqn0dFDpbaN/pIv+kQoji7tZfd0S1t+wkvnLB+kaaKF3sJW+wVbK9Vm8qI1lm3he2D/IjXpYlomm6xiWjmn7TXqxVIR4Ikwk7uDFHMKeiWH5IpesSghSyI8uyBLRVIpiSyOCIvqNmkKAmlAA3bHJFgvImkIw4MdNg0Ko2uZp4oTD6KZxRRgLBYOksyny9WUShSzJfJZoKkY0HSWRTeEmPKLpGNF0jGQhQSQdJZ6Lk8gniecSRFJRwnEP03WIpOKoloFqm1iei2KYmOEIqXyOZC5Nppikoa1IfWuRfH2CuqYUsaRNqTlFU0ceL+VRaEiRLMRxEy5uLIwVdlFNE003MW0bQZERFLXaMCoRConohoGqmciyiijJSKqOl0yTqiuTrqsj39xER383da2NmNEIhhf1W6kcF9X2gcCSaiHrFopq+C4wWUGQJIKigGGHESXNFyRUE1GUCQkKgqggiCohQSEkyMiKSlDwo4nBoB8rDYYEFEUlGPRdmaIoohkqbsQikQ2TLkYo1MXIlTzydXG6h7po7e+iY/YgbQPdVAY7aR/opGt2Dz3z+ugc7qEy2EVlsJOOoU7aBitUBlvpHeliyZoVzFs4n97OBlpLDiOVOKvn1rNpeQcPbF/HZ29by4777uCrX3uIbz/3NN/5wQs89cILPP29H/Dsiz/h2R/+lCdfeJ6vPf0tHv3qYzz02P3cfd/tXHfDMrZsm8/1Ny1g89YRlqzoZMXqXpZd282cBY3MW9jMwOwyi5d1MGd+Cy0dGUoNSTRb4pqaa/zWw5oANTU+zD0QqEVWRExHJZVxSSQsEimbXD5OOGIRFGqxXJlExqXUlEEzZDRbQzM0ZFXAdmXmzOvC9RQiMYtoyiGV98gWI9S1ZCg3pwknTBorJZJ5/zNV6W+krpJhwfJBFq4YYOWGBSxdO4+R5XNZsmEFc1bMZc6KeZTbm6hrr6dtoJtyRzupunoautsptjaTrW8k19hJJNtILN9MNNeEGc0STpcwIlk0L42dKCK7KRQ7TrDq2Epkyyim31So2WE0y0XRLQzL9YUtWUFSNERVQ67ykETNRHOjyHaYkG7+jeUkqgTEqvtGNQlp/vrEbWV58b/FExVf4JJ0G1GzEA3/vv9YC8m0McMx7HicSDKD4kQw3AiK5btP3Hgc3XXRLBvNtkkUsrT1t9PW20ilt56RpQMsWjOXxWvnsnDNbBavncuKTQtZvHoOA3O6qHTVkcxHiGc8suUk7X31LLp2mMWrh1iwcoCla4aZt7yXoQUddA3VUWpIkEi7FMpZmlrrcCJhdMskHLMZmjfA7Z+9jQe+soN7vvgFrt28lu6hAWwvguF4BEWBWcEQQUnGcCwERUVVdRLxBLbjoGk6gqgyqyZEbUBgVm2Ia2oFZgVUAgGFWkH2Ba6gXI0ZqlW3lu+GkzXXF4hCCgHhE1FL9ZlWAYmAqFATkgmGlCrHS74ihl1pXxT9f1sjyH6hgKJTK8hIqkVI8t+XkKwh6jaibqM6ESTdb8NUDBdJt1FtD8kIE1Qsv8lPcQgIvoCl6I7fzKhZCLKBqFqoVpiaoOwXCoi+A7BGqEYqRY1AUPZFPVGlNiQTVGQkWcEwTZKpOIZpYJiWzy7UDGRFQ9FUFN3A8hxGFsxm7YZVzJnfT66Y9N3H1QthgliLJNaiKkFcR6W1vUCpKU1ze4FyQwbTVpFUvzBC0wVy5SjZkkdLV5FSc5pcXQIrrP8PEH0AQQzS1dtO90AHTe0NpMsJ7ISD7hjI1WMQQageM4l+hNG/UCeSikdIZhO4sXiVieUhmVFfNNYcJNVFUh0MK4yoaAiK6nPwFNV//apJJJ6mUNeIGY6hhj0028aJOOi6gqrK6KaBqhtImomiyDQ0FijX53AjHpYXxY3FkBQBVRMJibXIioLhRUmk84QECVmVicajOF6ETKGE7Xo0NrWQz+fIpaPUFzM0N+QZ7u+hVMwTDju+G18WkUMhZEnAMjXqChlWL1/MbTdu49GH72f8+Htcmprg0oXjnB49wPnxg0ydfJNL5w4xfeIdzh/bxfTxVznzzq85f+g/OP3OfzBx8CVOv/Urju/6Psd3fY8T+3/KxN5/4Mw7v2Hywz8zefR1Th/6A2fe/wOTR19havQ1ZkZ3MXX8DaaP7+L0+y8z8c7vOH3kDU4f2c2pI7u5MPom58beYvLEu0yeeI+TR/dy6vhBzk28xbnRPfz+V9/mjs2LuPfWNbz8T09z+v3fcPr933DqvX/j7If/yfTxP3D60G85cej3vrPr+CtMj73K1OirXBx/jYsTb3BxYhdTx3dyaXwXM+M7mZ7YydTEHi6f2Mf50de4cPQ1Lo7vYXrMZ3jNnNjLuWNvMDW+h6nxPVw8eaDK2jrA1Pgezh99jUunD3D59FtcOuOLWx+deZeZM+8weeptzp94l6lzh/n40kn+evkMf718lr9cOstfLp7nr5cu8NH0WS7P+Guq6ur6eOo00yePcunscS5MfMilC+NMHD/CS7/4JSsWzedff/oCR999lc/e9QW+/vWnufuee9iwcQ133XUz3/n2l/iXX7zIP/78xzx033Z+99K3efHpB/nBk3fz659+ifVrFpHKNZLINJEvt5EtNhHPlig0tdLeO0Df8Aj33Ps5vvmNx/nR959j/eoV9HV30tHaxKK5wxSzCTxbZ2Swl0pTHcVE7KrAdXWuztW5Ov8b5rHHbhr8ypdv5v4dm3j4kS088tgN7NixiR07tnHXZzZw062bWL1uNQuWLGP5qnX0jswnlSmjG6YvJggCumEQEoO4rt/ephk6nufS3tFCS0uTz7KqOqVisQixWPRKs6EghP5/Iol/c3EJQhBZlqonzCES8SiK5sNdFUVBklVUVUPTNVRVRlMVZFlC0xTfoSUKfoSxWsmtyCK2/be9p9PpK7XdiiKQz6WRZf++LAlIYghRCiBJQQxdxrJVpKr4pakiquK3QSqKhGWrZDIR2lpyDA9lmT8nyZzBFANdHgOdKUZ6GlmxcJjlC4a4Yf1y5va2UinEWTe/ixvXLGXNqg109/QjCAKyJJKJWywcqXDDpsXcfdf13P/57dx0w3oWzOtmqL+Z/o4c6xYNcfP6FayY18+1c1rYvLSTZFgmbKpELIlkWCUTcbA0le6OTgzDRlZUdNNAMXyIspeIkMimKDSUKDXVUenrpLWrQktvG92DvXQOdNLRW6HS00znQCMdA/XMXdbP8g0LWbRqNguWDzJvaT+d/c20dTQQT7o4roHtGHhRl3Q2g2H4rj7D0tEMBcvRCUdsbNfA9SyicZdw1MKwdHRDQdUVZMUXPjVDJ53P4YRdglf4bLUEhRCRRAJZ1agNBglU3UOCEEJWJbLlIrptIUoiwaD/WQiGgqimQbGhTDKfJZlPIioCqqahmxaabWF7YWKZFF48ipeKEI5HsKN+BNCKuKi2iWrbKKZBJBHHiUSQDYt4vkQklSaRy5DM+8tLRnGiNtGUh+VYuDEXN+5iODaabSDp/vsgaXr1REP369arjirVdJBVhVrBjyJJkoZquIiyiqLqKLpOsamRuvZWSm3NNHZ2UmhowksmcGK+K0bSbf+EvxrTUVQTRTXQDQtVM67U2wui7IO+QyK11diTJKuIkkpAkPy2MEnDtFyCouADhAM1BEJ+bFSQRLKZPIGA33qpaSqGpRJJ2BTKCZ+9VY5SbExSaEzRP3eQ9uF+Wvu7aenrom2wi47BHrpHfIGrfbCTykA7HUNdtA910DlcYdnq+WzctpZtN17HkkXD3LJ1OVtXzebzt63jyw/fxeNf3cHDO+7lia89xne+/zzP//CHPPPii7zw05/x3I9+wrd/8H2++Z3v8M1vP83Xnnycex64gxtuXsmGTbPZuHmAVeu72HrjbDZuGWDxsm6KdR69A2UqXTlyRZuRec1kCzalhjSWo5BMxYjGwwhKkFohiKKpBEJBTEtBloNEYjrpbJhowqRYn8TxdFRNwLZUYnGbSNQknnJxPAPTkTGsEPUtOdyoTiLpksnHaOks0NlXj26JKLqEZqtEEg6RlIOXdNBNjVgyQrmlwPDCfvrm9jC0eIA7P3cL2+++hXse2M72u2+nc7iX9pEh+hfMZWDpfPoXzqN99jANXb209A1Tbu8k29xAY3eFcnsbbqqAEcmjR3I4qTrfwWXFCSk2gmojmxGcRNF3bjlRVMtFDXuY4ShmOIxqusiqiaJq1TiiiiCruNEEoqoRknUk1SEcz2K4cUKKjupGCVQb/kKSTkg2EbW/Rdb+H3vv/RzneZ/9njlz5p2I2N2n92d7b8AusOi9kwBIkATBAvYiURKtZklWsWRLltVsWZbjbsUtkeOWKHnfOI4dW7Y61W01SuydBInCJsU5c374nB+eJez8Cx5+Z+4huA+wABZlcV/3dX0uUffg5pJmE05kUa0wuhWqun6qIlf1deSqs8uww8i6F0PU7CCq5aI7QdxYiHg2g24HsYIh4ukMkVScXKlAub1Cx3AbS1YN0jnYTOdwK8unRli9eYyJTUuY2DTC2q1LmdgwytjKIYaW9tPW3URLVz2tnQ00d5ZZMj5IW289i8e7GF7aQ0t3ifa+eooNSXJ1aWxXJ5lLEUtESWWTjC4f4e7P3c19j32O2++/g52f3EVrXzfhZBLTddFMC0VRsRwLK+gSisWJxiPohlVFAIS8x1lUsewQPr+ET1S5yi+xyK/gE4wFNtXlJUo6olKFsgsqAenP132CJ2TVCMr/cG15S6ZG8Fxgl+OJVwUkJM3CJ6ne7aLiiVCqhaI7CNJf8LtkHb+sobkxzEgCK5xA1oNeW6XpViH2HgesRtRRNId4Iuu5wAybcMyLwfpFFb9YLRKQTHyCthBB9MsqiwQFxbCQDQtJM5E0A90wMS2daCxIMGRhWQb19SVUVcO0gkiyVn2OtDAcC9UySOTixNIxwpEwiiogVdtK/YG/QRAXoRsC+UKYwcFWptYvY8nSLoqlFG5Yx47o2EEd05HIFuI0tdXS0JqnrjFLPBNG0gJIip+AsAhB8BEI1KDqItlikobmIgOjXUxuGGd4aTeV1jz52gSRmEsoZHl4BNm/cPDmhhx008QOR3BiMQw3jGZ7j6tihrzosBZE0R1U00bWLTTTwXC8ghRRVgjH4l7RiGXjROLoloNueS7iTC6DZqhYloVhWJ5Dyw4Sirj0DnRjR0KEUhmcSJRYPITr6AhiDYqmEY6nCEgi/oCfUDBGIpnBDUaJROMYlo3jOqTTUWIxi0zCYPFgHb0dWUaGO7EtDVUR0VUZUfKhiD40VSIVC5NJxBjq62bjujV86pZP8M5bL3Fh/jgXZ48wd/JdZg+/waXp95g79kdmD73C7MEXOPnurzj59r9x6p1feALXm09z7M2fc/jVH3Ho1ac4/senObPnt8wffp25g7uZP/QKp/Y8w+kPf+9B3g+8wOn3n+HUnt9xcu+LTH/4Aqf3Ps+Zo29x8sDrnNj7EtMHX+fM0XeYP7WPo3vfYPbk+8yefJ/zZ/dw9sgrnN33HD/6+mfZsrKbW7cv5Q+//yEH3/pnTrz/S07u+Q/O7HuG4+/+mhN7fsPswd8zc+D3nPrgP5k98Cxzh15k7vCLnDu6m7mDLzJ38AXOHd3N/NGXmT3yMueO7mbmyIuc2fccswde4Mz+55g/9DIzh3Yze+gVZg6+zPyx1zh//A3mj77mgeerUPmPzrzLxdPvMnfME7gunHib8yff5fyZD7g4e4RL507w0flTXDp3gkvnTnHu7Akuzp9cWOdmj/OnS2c4d/YYF+dOcP7MEc6d3M/M0T3MntjL3OmDHN6/l6d//q9MTSzljd/+lIPvPs8jDz3OvZ++n29+/as89NA97Nixnq1XT3HzLbvYtHmK++66jvdf/hlvv/AUe1//Oa/99knuueNa0rky8XQDxVIHtfWdxLJ1NLZ1MbZiFb3DI6yYXMWatZOsW7uKjtZG2pqa6G5vYWSwm76uVpKRIJVSLclIkHziSovilbkyV+bK/FXMF7983cAjj+7kvvs388Dnt/HwI9dx3/1buf++67n62ik2bdvI+OQqRsZX0r94jEyxRDAYQ9UML/ZVbSaMxSJ0drSSSCYIhaNEImFuvPFGXDeMongikO1Y6KaOIAYQA97bRWLRKlj8cizRA4YHhKqDS/AjSRL+gNdEFIvFkFWpGiv0wPOxSAzXvezekpEXwPceg0sU/NXXlXBsC0EILMDlL9+/JAmYhoJpKN6pqOxHUSSCQQtVETF0mUqltACPNXQJy9aQlQCqKmEYCpVKkVwuQntrhqVLMqyZKNDfFaarOUR3Y4TFPQ0MdjWxY/1Kxoe6qc9HGeqsMDHUySe2bWDt6g04TghJFJBEP5VCgnUrBvn07Tu5+RNbuO3mnUytHmb95CB97UWW9pe59Zr1XLtxkvG+Bnas6qSjHKFSiNHTXEt9xmL1klaKUYtEUKdcyJCKRSjV5jBMA9UwUS0Xwwli2DbheIR4OkWpqZ7GjhYq3c00dTTR2tNOz7AndLX2NtHaXaG9r4nWvjIjy3tYvXEZk5vHGZ0cZGL9GPUtWZraCoSipuds0xQ01WOvKYqCrIgYlkYwbOG4Oqal4oZNInGbSMzFDts4QRMnZKAaIrIqeI4uWUSSPAeXL+CvQsy9tr7LzX2CKCEpMr5ADYIUwI2ECcdjBAKeCOnzB/D5/SxbtZxKRyul1kY0U0cQvIZGSVGRVMOLdhg6mmWh2Ta6E8JwXKxwEMW0kA0TQdEYHR8nX6pDMRzcWIpcfYV0XV21xTKMYtgohomsGyiGhWYFq8whb8Ml694mQ9RMbymmd7tiEJA9B9dlmLtuuthuxHNfGRaZQoFELkM0k6K2uUKytpbaplYypQbcWBI77AGdJc1AMWwERUXSqs4EzRPIREVGlGQUxYscCqJMICARECQWBQRE2RO8LnO//AEJSdW9eFRAoKYaGfUckQpCQEGQRBRFwbR0gjGHdNGLJWaLIYrlOLWVBM1dFdr6uqj0dNDS3+VxtoZ6aBvspHdxL31LB2kf6qF9oIOe4Q7GVg6wduMYd95zE3ffexv33H0Dd9+6hYceuIUnnniIRx/5HE987Qm+8q1v8ORTT/H1J5/km9//Id956im+8uS3+fr3nuTL33qCOz97E7fcvpXrb1jNpq1DrN/oxQ6ntnSxcUsvm7f3sXFrL1MbBlm2vI2BxQ2MLu+kpSNP/1CZNet76B9uQdFVNE0jlU5gBk0UU0Y3ZRxXxzBlwhGDSNQmHNUwLQlJrcEJqdSWk4SiFsl0iGQ6ihPyBN94JowbNrGDGslMBL3K1RFlPwFxEZW2EqG4QzDiYIdMwgmX/sE2tl+znsGhPoZHFtPQ1sCaratZOjlC31gfS1YMMbFxki27rmb7DdfQ2NdBY08ble42Sh0dZJuaqPT2UWhuJ9fYSqGli0JrD8W2Huxk2mtdM6KEUnXEcmXscBpJd5DNEHY0jebEMMNJrEiSUDyFFaqKXHYQ1fTirILiCQWKbiCqOpJiICg6AVWtMrMsakQV2XBQ7BCKHcYvG4iG7UHBFW+JqlWNLzooZghJt4gkc9jhJKoVxnA9lpZkWBRKDUiqRTSRxQ7HkVQHxXQRVAPFdbHjEULpBE4ihhNPkik1UGppY2h8hLbBZgqNWXL1GQpNBQqNOepbasmVUnQNtrJ8zQCTG4dZs3mEifXDTG4YYXS8h6GlHWzYNsn45DDLV48wPjnK0NJBr4yjr5XG9nqPrdVZT7IYI1ubJpNP0NjewNadW7nvCw9y76P3ccs9t7Fm6xSFSpFMIYeoelFEWVZwXZtwOIgbCSOqCqZt0dHVjqZbBASvaMAwXSw7jKrZHqA/IOMTNfyC56zyBCyPT1VTFbICUpWRJXrOJ59YBdNLHiD+cpTRix/KLBJk77aA969f1FgUkFgUkBaaGS//WxPQkHQXv2igGiF8l9+f6jUYSqbXrmdHU4haNYYoXRbbTGoCXrTRDcdJZwqoRhCfpCFpJgFZrwLiNfzyn0U5v6wTjicJxsJImkIo4qK7JrptYlgmiiIRi0dpaCjguAbReKx6CCYiihK6oeGGLJyoRb6cIZ5NojsGsuE9fwlijXcYV3V1l+tTrFo1xC23X8O6dcvIZiPYtuL9nOcjNHeWqbQVaOmuo64xQ219nkQ6XP3ZrsEv1CBIPiTFhxMyicRdCuUsTR2NtHS10NxdIV2boKmjTEdfM4OjvSwe6yMWDxKLh4ilgpTq0+TyKcLJCOFE0nPi6gaa5VRLHbzIr9cM6bUgioqBbNhe024oguE4xFIpJNXj4xm2hem42LblYSI0deFQJCCpiIqJojtolotuWxhBFzMcI5EvUKjNEU94n6PuGDiJOLKuIYg+LMshHktj2g6246JqCqalYdkasZhJY0Oc1qYELZUIy0Y7yWfC6IaAIgfQNclrpRT9WJqOpnp/m/X2tLNtwzp27djM66+8wMlje/mv8yeZO/E+F069x5lDrzB//E1O7f0d03t/y6l3f8XRN/+VE+/8B+cOvcyxt3/JsT88zZE3fsap937J+aOvcfbAbmYO7ObSyXeYObCbmYPPM3foVY5/8CxH3v4Vpz54luN7nuXYnheYPribEx8+z5lDrzN98HWO7n2ZE/vf4OyxPcyc2Mf89AHmpvdw/sweZo6+wfSB55k9+Dwn3v8VD9y+gWvW9PHVB2/gzd99n6Pv/BunPvhPjr/370zv/S1n9z3Hsff/3YspHvwdM/ufZe7oq8wcfonpfc8xf+hFZg48x8yB57lwfLfXqnj0ZWYPvcDc4Zc8OP3+F5g7vJvT+55l/thrzBx8mbkjr1TjjK8zc/hVj9l14i0uTb/Dpen3uHTmA+aP/5E/ze3n4vSHXJw5wPnZw3x04STnZ49y6dwJzs8d4/zMcS7NnuLSuVN8fGGauenD/H9/mufS/Gnmpw8xf2o/507sZfbYHk4efIfZk/s4fuQAP/z+D7jr5p3sffOXHHz3JR647yG+8MjjvP7ysxzZ9yaPPHQHUxvGWTu1ii1b1vLVR2/nD898h/2v/Zj9b/yMD177GQ/efyOlhibi2WYyxWbqKu3kys10Dg0xsW4d6zZvZsuOHWzZsZVVqydYtnSUcjFHNhGhNhunoTZDMRNj2ZIhCpkkiSstilfmylyZK/PXMQ8/cN3AAw/s5P7PbeOhB6/h/s9t49Of3cwnbpzimus2s3HbFlauXsvQ2DipbAHbCaKqmtd4KAUIhUJIYoBCPkVXZzOWYxCJxYknUsTjSRzHxTIMohGXvr4eL3a20Gp42a3lCVk+f00VKP/n27zooEggcFmU8pr3FE1FURREWcBxHFRZqTY6ykjyZR6FB58Xq3Z2w1QXxCxFFpHEAIHLgHlFYHCgh1DY9hxbSgDT0LEsC1VV0VSRWDSMqkmoiuAJW4pQFcIEHEulvpyno71IX0+WFUvzLBmMMNgTY3FF5RNLMixuCDPU0cCNO6ZoLkbob8vT01zL2rEh1q0YpZCtxbIsAqIfXZVork8wNdHPbTdu4jOfvplP3ng16yZHWDnWxUB7ji2rhli/YpgNy0fYMt7OyoESy4fbWbGki2V9FXZNDbB+tIm+piLFZIhM1CEXc5maGKO+nCeRiOEGw1h2CNN2Md0gbiRKPJsglU9T21yisb2ZSkcjjR2NtPV30tLdQkt3M82dFbr6G+kZamJgSSdjq4aZ3LScVetHmZhawtjkII3tdZQac2i6hCyKyIonfKiqinw51mnIWJZBKGKjGhKOa+AEbeIJh1QuRDLrEko4mI6KZsgLGwtRkRFlBb8QwH9Z7PL7q+1NVcB5wI8VdIllMsiKxvKlI5i25cUcJZFkMUe6VCQYDyHJfk8o8/nwB/zefUgykmaihyKIirehuuyCktSqI0C3UC0HSbNQrSB2LEGu0kS6VI8WDCPq1RiWalaX93aqZiOp5sL9CaqBXAUwS6rluV0kDb8kISomhhsikkyTqytRaW8hW1dLMp/3+FupJMXGenINDeQrzUTzRexoAjcSx7JD2I4HhhcU7z4lWfcikLKKIHhxQk0zkGUV03QwzGA1lnjZ1SWhKBqiKHsw64Anannilg9fwOcVI8gqgep1TfPcjrGEQ6oQIl0Mky2GqW/KUqxP0tzVSGt/N639vbQN9jC4fIyuxT10DXcxMDLA+Opxuhb3sGJylGtv2Mwtt2/j3vtv4OEv3svDX7ifL335Eb705Yd44htf5rGv/y1f+dbX+cHPfs7f/eOP+fY//Ignf/SPfOepp3ji29/gM5+/k9vv3sGuGyfYef0ytmwZYseOYTZt62fTtn42b+tnyzWDbNkxyOarB1m1tpfu/gbaOhuwgyoNTUWCEZ2hkWb6RxoMF7+sAAAgAElEQVSprc9h2UFkVaJYlyIc16lvStNQyZBOB7EcETekEIlopDMmxbooDY0ZwjGDVDZEY3sdhVK2KmIFUDQZRfNE2Rqfj0W+Ghb5fNT4PHD8Il8NlutiuTaxdIxcXYrOvmamtkyw4/oNdHS1sXjJKLWVMi19bVx/+w30jPbT0tdK39JBxjdOsWRyktF16+lftpz6zk7yjY24iTRmJI4ZTiEaQRQjgmonSNW2kyy34caL6FaUcqUV2/HiccFkmnA2j5tKEU5msKIJ7Gjac4pYrueOsoNVF6KJrBnUN7UQjqeqQq2GX/KWIFtIWshjZ0kmPskgoHkMLkkzMYMx7FACQfEYS7LhImgWgn65NdH0GEKquxBNTGQLqJbn1hJUw4srGjaKZWFHwuQrdSRqa0nUlsg3NlNqaaVzqIclq8YYWT1G/9IeRiaHGF7eS/dwC63dJcqNGZIZF9tVSaQjDI11sWLtYpauHmTdtgk2bF7JirVLmNy4jKlta1i5djkrp5bSPdRNc1czxSrLL1dKkcpGSGVjdPZ3cO3N1/HpB+/l7gfv44Y7b2Xt9o3EsimPXWho6IaBqigkE3HC4SixeJxIJIosq2i6XnVXqgRkDVmxWOQT8fslL0Yoeq4sUfYExL90bS24uORqnFBQPNh8wIsa+gS1Knh5QlVNVdCqEWQWBWRqBMUTuaoRR1kxvGZG3WsnDPxFHHCR4Dm+FvllRMlauC6pFroTRVBtj6klVTlfouGty4KcbBCQddxgHFlzq9wsbeF9LwDtxWrcUlCQFR3DtBBVBTcaJltMEky4WLZBOBpBMUx0w6JUV4dp6qi6gq6rmLZKLBkmW5shmUsSjoVxwy6mayKpIoZjVjEKApatohsShboUk+vGWDzSRSxuo6kiiioQDBnk8nHytXFau8vUVfKYjoqqeQdrsioREHwEBB9+4SoMWyKVD9HU1UC6kMKNObgxF1GRMV2HSDJKNp+ls6+DTC5NLBEhX8xQbijSM9hFupAgmUkSy0ZJpuO4Qcf7PG232mZqopoOphvCdMNouo3phrzIuuI9j7mRBLJmeNxHO+xF2VUvLm2aepUDqS4cmEiyjiAqXkTRcjHcMKpuYGgKlqlj6AqiqpLIFhCrOAkn6GJaDqFgDDcY9GKWQg2Oo+M4GrlskMaGMPV1QUqFGOOj/Swd6cfQZRRFwDJ0JDGAbZrEw1EcQ8PSJQZ6O7jhumvYtX0rzz37W04c3sN/XzjNxTN7mTviuZBmj77OmX3PM3Pgec7ue5bpD57h9IfPMXvoNc58+CLH3/01Z/c/z/yRN5g/+gc+OvUhF4//kZnDu5ne+zznjr3G9IEXObX3ZU7ue5Vj77/Iyf2vcnzfq5za/yonPniRYx+8wOn9uzlxYDfTR//A7IkPmD35ATMn3mXuxNucPfIaZw6+xNmDLzFz6AVmDz7L3tf+lYfv3Mo9uyb56ud38sYz32d67284s+83zO73XFunPvgVM/t+x+kPfsvpvc8we+hFZg68xPyhlzi95z+ZP/hCFUb/HHMHX2D+yEtVp9nzzB56kTP7n1toZJw98CKzh1/i7IHnmT+ym3NHXmO+yui6eOqPXJp+h4/m9nHp7F4+ntvH/LF3mTu+l0tzR/lo7jiX5k5yYe4oH587xX9dPM3HF6a5OH+Sj8+d4sLcCc7PHuW/P57h4rlTXDhzmOkDbzN/7H0+mjnKzLE9XJo9wsH9H/K1L3+VT+66ml/87Pu89erzfPsbP+Chzz7C+2+8zKmDb/LuG//JE098nq3bNvDJW2/gE9ev499/+iXefOa7HH/nF3zwyk956snP09vXQyLbTKrQQjxdIp6rp9zazsoNk9xx163cceetbN6yiVVrVrFyxQqG+/uoy+doqM3Q3FCguT5HR3M9tenEFQfXlbkyV+bK/LXMPfdsGrj/vq08+NA13P+5a7j//m3ceccWtl+9jmuvu5qNW7ezcs0UPYtHvA2zG0TXTULhKLLqtQtGoyFiUZfGphJO2CEYCZHLZiiXS7iOSzaTon9ggEg07kUTJcGLQgX+7KQKBHz4AjVoquyxJAQRQfSRTIQpFOuQZZlMLossS2iqSDBkLTi4Li9N07BtE13XF9xbUjWi6DgOrS3NVS6XJ2p5Fd4Ctm2iKhKWqSJLPmTJiyBmcylUVUZVVYLB4EKboqx411VFQpYDGLpELGbS0pSjqz1LW3OIlctyjAyFWdyXpK/e4ur+NNcOZmjLuAx3NrC4tZaVA80s6Wph1eI+tq9fQzaVIh6NoSoKhizS1pBk4+Ridu2Y4DN338i9d9/Czu1TdLdmWb6kmb72PE2FGCv7Sty8eTE3bFnBpslRRnobWTtYy93XLGFZb5lrN0zSVs6xtL+dUjZKKRumtbHAnXfcQu/gYiw7hGo6WMEIViiKG4sQjIQJxiPkSgWKTWXKzfU0tDXQ3NVMR387TZ2NVDpq6ehvotJaoqmjjp6hVibXjzG1fSUTG0cYnRygd7iFuvo88WQEzVBxXdtrv1SVatRUQFUVDENFlv2e2KiKRGIWhdowudow6VyYZObPEUZZlVB1BVnVEBSZgCTgv8yBEkUCghdJ9PkW4RcCyJqKYXjOvXA47IlYgg9Blojl0gwsW0IsHsXn8yD1NTU11NRUBS+/QEBRCcYy1c15dbMoqZ5rQNYwgxEk1USQDGTdwY4kyNRXyDU2YccTVaeWJ3R5p942ajVKZbohZM322uJUw3NVqRoBUcLv92O4OtF0nP6lg5RbGqm0tdHQ0UYkkyWcSJPI5nAjEWK5LNF8gUShjniuDtMNY1oOsmYgK96JfEDwnFmC6DFbAgFPOFaq0Ryz2tJ4mbUVEBQv+hkQqjD5AD6/UHXBebf7An58/kUIoh+/KOL3CwQCAQxTIRK1iCUM0vkg2WKIZM4llYtRqEvT2FWhrb+L1oFe2od66Bsdom+sn+HxQTZu38B1N+5k1y07eejRz3Df527hkcfu5YlvfplHv/xFvvLNr/HN73+Pb/3w+3zvJz/h+z/7OU/+6Ed898c/5qvf/TaP/e0T3PXZ27j6uik2bhll27YRNmzqY2rTAFMbh6ivJMlkgzQ0penoKVOoS1IsJ6i05GnrLGE6KvlSDkkJVHlwAfJ1GRLJEMVyhmDEJJWJkkgFyeZi1NXHqauEKZYixJMm2WKY2lKcunKCZNomGtdxXAXdkhFVkb/xL0JWJRqbm/AHAvgCNfiqwpZPCOAXfPjEAKKqoFkmiq6gmSZOJEi2NkPvcBurphazeuNSJtYvI5pK4YRjdPT20NjVyujaFQyvWsrAihF6ly6me2wptW2duKkiTf2j5Bo6CGcbMNyMB+pWHGoCClKVbaQYEUQrgu544lYoEse0HRL5HPnGRoKpFJFsBjPixZM0y0UxTBRDR1V13GAYWTeQFe/7Xta9iJqoGtihiAe0Nl3PjWVEqiBwDwrv10xE3cZwwzS0dHrtfqpNoBpZC+gOPsWowuQ9KLpPsTDciMfcqm7WRc1A0nQkwyCSjhJNx9Fdm2g+T6ahkUqX187ZvaSbwRXDLJlcwtiaJaycGmHt1mVM7Rhj/dVjbLxmGes2jTKxZoju/grRhEuumKS+tUh9a4F8Q4rugU66BlroGWphyfggi8eH6VvcS3NbA5W2Ms1tJSpNZUrlPP1LBvjkPXdw7yOf4477Psv41GrGV63CCUcQNQVBlrBtm9GxUUrleurqSpimg88vL4Dldd0iFk9iO2FE1SAUiyMIRrXhUCEgagQCXhxQlI2F31maGfpz9LAqQAVkTxySVKcqdl3mbV3mb112ZKlc5Rc9SL0gUxMQFwDz/wM6L6gem0tQqfkLKL2v6sqSdPfPDK1qNDIgec48UTK9/8smvoCCpBpolotf0qofm14V51R8oscCW3CNSSqa5aJZjvd11wwkzUCQFUzbJplLUVvKkczEvfh79YDMcQziiRCZYoJ0Po5pewcpbshC1S4/33uubVHyoSoSobBFrpig1JCjvbuRWNJGVQV0Q8A0ZOJJh86+Cm3dFfoH26mrzyJedqn7a6oFHH4EcRGqEcAOa2SKYQr1GY/7mIqjaAqSpiJKUrWlVsAfEJE0r0VX1TUisQiF2ixuNIgZcogk4pSaaxkeGyBfrsV0PWSErHvMO9Px2hClagQ+GvPKClTNQDG8wxbZsFEMB0WzkBUN07aqaIFqbF7RUU3vZX9AxC/JOMFoVeA2MQwV01CQJQHN0IjlCriRKJZjE44nsGyXSDSO4zgea9X/N8iBq4iENAqFIF0daYZ6C3Q0ZWmtzzA63MVgX/vCwaOta8iSH1mSUBWJsGNiaTJtzfWsWTnOtqk1/PvTTzF7Yi9/unCSuRPvMnv0Tc6f/APnTrzDhRNvc+n028wceInzR17n3LG3mD/2Ry6eep/5o28xd+wNzp18lwsn3+X84dc9YejwK8wcfo0THz7P0fee4/A7z3L4nec49v6LHHnvBU4feI3TB17j0LvPcXTPs5w+sJszx/7A6SNvMX34j8yeeJu5o68ze3g3c8d2c+7YbmaPvMTpfb9j7vCLnN3/e/7w7D/whbu3ctOWxTx610befvYp5g8/z/zBFzi7/7ec3f87pj/4Daff+yVn9/+W6b2/Zu7Q88xXRbKZfc8yd+g5Zg88z/mju5k7+BJzVRFr5sALnD3wPGcPPM/sgeerPK8XOHvoBc4cfJ7ZQ7s5f+IN5o6+wfkTb3Pp7F4+mtvH6UNvcub4u8wd+YBLZ45yafYYH8+f4tK5k1w6d4I/XZrmT5em+a+LZ/jo/GnOz5zk/Oxxzs0c5dK545ybOczciX3MHHyP0/ve4uOZI5w68A4XzhzlwN73+fKX/pap1Wt47KGH+PUvf8W/PP0fPPTA4/zs77/H2cN/4OyRt3j6n37Atbt2MLVhHes2rOb2W3fwi598iT0v/z0v/9sX+ftvforlK5eQyDQSSTYQSRQJxwvkG5pYv3Uzj3zhPr729ce5ftfVbNi4lsnJCQZ7u6jLZSnXZikXs7RWSrQ21tPX2UbMveLgujJX5spcmb+Kefjh6wYeengnn39wB/fet5XP3L+dG2/ayNXXbOLue+5iw5atrNmwmfb+IZxwDFn3NjCGYXoClyZjGBrZbJqe3k6PqRR0MXUDwzAJBoPE4xEKtTkUVak2qymIkue+8Vhc3kY7EAggSRKCKiIJMrIkMTTUh6ZpyLJcjbdJxBMhenq7kWWvEVGSBCRFQpZlotGIJ2JVl6Z5EPxIJEQsFvFaFGURWfUcJ4IgoKoy0UgIRZEIBHxVUUumubkZVRFQVZFwJOxxvJSAd10Tq+B5EcvWyGTClOvCDPQV6etOsHI8w5KBIEv6MiwbaGRJe5nFTRnackGGGpOs6mtieX8bgy0lVo/1c83GNdQXS+RyORRFwDVlBjsL3PupT3DD1Wv51M3buOv2Xey6djO9nWU6mjK0N2bpa4jyuevHWdoWYbA1zcRIJ8sH6rlh4yA3b1vO2hVD9Lc3Mznay9rlQ2RiOo11UUaXdHLfZz9LqbGdeDqHFY1ihaLoVhgrHEG3LUzXJZSIkC/XUSjnqWuqpdLeQH1biabORlr72ii3lim3lKhrzNPYVkff4namtq7k2lu3s27HBGu3rGTFmjHaeio0ddQTijhIUgBJETEMDUkScF2HbDaLYRg4joOsSoiixxVxwyapbIh0LkoqG8EJmphBA91UFooDBFFAVhQCooggSgiiWI3a+fD7F+EPLFoQc/wBEZ/Pt+BCiqZidC8eJF9bRNNNzxFWZUvV1FyF3+/3oouaSTKfRzVt/AHZA6mLMgFRRtZ0JEVHqEZ7PPdJmFSpTK6hQjSdJp7Nour2AmNLVA0krerc0i0ETUOUVQKyiO5oJHMJivUFWrvbiWUSZOoylNuaKDY1kqytIxRPYTghTDdIrrZEqq6ebH2FfH0TiWwdouqxttxIGF1Xq+4qj1EmSGLVuaiiqjpiFSQfECQkzcRfdW9JsoG/Cu4PCAJClZ/iDwjUCAI+UWBRwHPKCeLlWHGVmyf7CUd1z7VUCJHIWGQKITLZKLWlDC1dzXT2t9M/0suKdWOs2byKbddv4pa7buLuz97FY199jC9946t8/e++w+Nf+xLf+OHf8YN/+id+8PN/5rv/+BO+9+Of8Q9P/29+/H/+jSef+nu+8JUv8MQ3H+eaG9exY+dKdu5ayboNvWzZvphlK9rI1yXQbBU7KKMaUtUJ6GeR4MMXCBAQvCYy3dRI5ROU6utIZOPIqoBhSeRqoxTq4uQKUYp1SSxHIRhSKTekyRZiFOpCDC5uob4pQyzukM6GCEVNnKCJposEhKu4quZ/sWjRImoCPvw+CZ9fQJRUSk153JiO4+rEU0Ea2nIk80HKLTkaWvO0djfQ0NroOZBKeXqH21m2eoBlq4dYuXE5uVKRXCFPtlhLc2crS5YvpnNJN90jg/SPr2JoYj0tA2OkSq04yTrcZAOSFcMvmuTrmonEc8iKueDW8YkKquUiKAaK4ZAu5lk6MU65vYlQJk0wlSQUj2MFg2iWjWJaSLqBpMj09XaSTKfQbcdzKWq2x1+quhUl3ROq7FgSWfNEDkH+M1dLc2MImoNfNfGrFqLuIuk2djSBZDiIprPg8vKrBoJsVNvyjGqE0cSJRj3HViyIG4t4Ilc2R1v/AM29vdS1VegbG2B4xSCrt65g1eYVTGwaZ9225azfvpSN1yxj+w2r2PqJ1UxuHGPZ5AATU4uZ2DDGsokR6hqKuGGd9t5GOgeb6BnqoKmjnkpbia7+DvLVVtb65rLXulpIs2rtWrZddy133PdZbrjjUyyeGKdjcAAr6CIpMrppoDsGuqUTjUVYsWoCOxRBkhRc10HTbIKhGLJi4g94TYi+qntGrjYWeqKW+efWQ9HwxEOpKghW+VoLgtRlcUqQ/wc0/s+RRE/A8kvqggvr8vfH3/gEaqrXLt+fX9AXWF4+QV645n0sZlXYCnmMLM2hRtA9V5aooZlhZC2IoLgIsoWs2SSzRQwnhF+Sq02Nl0Wuv2hvrDq3fJLnOKsJyPgE2ftdJqsYTgjdCmKH40SjERqbKzS0lAknQtiuQbGUolhOkcpFcMMmhqGg6RK64T3uiuI5vo1qbDGVjZErhIkmHKKpCJJag24IZHIxOnsrrJgcZu365XT2NJKvTSPJPgTJj+APeExRwY8o1BBNWLT3NlBqylHfXke5tUQsHcV27f9xECHJKjWCwFWX3cX+GnwBP7KqICnec4UVDhNKJMgWC1hhh3Aigh2JoFkOhVIdlu16grPuib6KYZBOpqgv12HaJg2NFTTLcyIr5uVDEc/VZtkmbiiIEw6hGKYnbmkqfiHglZSYXiumXP2bKBJ1MUwVWRKIZ/KkCgUkRaZUbkDTTeKJFKapokv/DzHn/6Yu/b8oZf4vJsdjrJ0osG6ynuGBHL3teZYONbNt/Qqm1qwkFnUxdRm5ipKQJcFzclkGpqGQTcWYWj3J1Vs28/Lvf8HFswe5dOYgH8/u58Kp9zh3+h3OnXqfC9Mf8F9zB/h4Zi/zx/7IuWPvcP70B5w79QHnTr3P/Ml3uDS9hwsn3mR23/NcOPYml055TKpT+17j+IcvM3PsbU4fepOTe1/n2IevcnLfaxzf/wqH9rzAkQ9f4NSh1zl96E1O7X+VM4deY/bQi8weeo7zR19k9shLzB3dzdlDL3J2/7NMf+iJVzMHfs9r//lD7rx2OTduGuK+myc5+Na/MP3h75g/9CKn9/yKs3t/w8yHv2H2wO880avK4po94Lm35g55Dq7Te3/PueOvM3vkZWYOvMTcoZe4ePx15g6/7IHoD7/EuWOvek2L1Zfnj73B7NHXOX/qPWZPvs/ZE+9xcfYI588e4sL0Mc6fOcrFmeNcmDvBx/PHuXTuOP994TT/78WzfHTec259dP4082ePcn7uGBdnjjJ76gPOHP4jp/f9gVP73uLsobeZPvQeF6aPcfzwAe799L1sWL2aLz3yOC+9+CqvvfoWDz34OP/2zz/nzIE3Obn/VR579F62Xb2JoeFRlq2c4IabruMT16/jFz9+hOf/5UH+4Zu3sWx8iEi6nmiqQjRVRzRTT7rQwNTmLTzy6IN8+9tf5QtfeJg777idxx7+PFs3rGXNxHIKmSQdLY20VMo01BVYuniAROSKwHVlrsyVuTJ/FfPww9cNPPjQTj7/4DV85v7t3HH3Dq69fgNbt25i09bNrN20lWWrpmjt6idbKKLbDoauous6oixgOTZuyCGVSROLx8kX87iuW205lKmtLZBOJxeg74IQQJS9TfNl0LzHy/I4S6IoIGsqqqqSSSdJJBNIkoj6FzXYjmMhVblemqYhSSKmbRIKR7yPSwygyBKqomBaXiOhqnrimKSI3pLl6v3JVaFM8pxFsnc9HLIJOga6EiAYNFEUDyyrGzL5XKYaNRA9p0rcpVyXoKkhwkB3jIEeh2VjCRb3xxnqKrBiuIPBriY6GvKM9zQw1p5n85JGdixuYPOSVtYs6WXz2nFsyyafL6JpKvGgwcRIBw/f/ylu3bWJW3Zt5M7brmNqcpxVywdoKSVpzlncs32Ia1a2s2NVLzes72TtQJzxzhhLe+pYNdrDYGeF+myUqeUDDPc0MdDZwIapZXzqzttZNrGaZavXMrBkiNauTpxgCMMJodo2mmWj2w5OOEQwGiGWjJItZSk05Cm1lim1lKlrqqO+tUxtYy3FSpFyU4lyU5HWnjIjE/2s2rCMDTvXsW7HasbXjTI83kf3YDuRuEsk7tLYVMYNuR7c17QwLJNgMOTF56pfa7/gQ9YkDEsnkfaErkjcJZkJE4ra2K6BZmhebFaSkFUVQRSRFBmp2u7pD9QsxA9rqiB6zzFzFYsCPmRD80Dy4QiCKOHz+aqRWU/gqvHXLAhahhMiFEuimQb+QA3+gM+DrQcE/IIXzwsIEoKkEFBVZMPGjSYIJ9Iohommey1dnqvLQLFM73bHJJ5NUmlrpK6xlngmQSQVI5KIE07EKDTWEi/kCcaS6I7nuNMcl2AsRiSZJl4okaqrkCk3Yboxr3xBNwlUBbuAKFDj91FTcxU1fh+C6G2i/AHP8ebFIdVqS6KKIMqIkopP8EStYNDBH/ARCAQ8V5cQoCbgY1H1sQ2I/mqLl+A1i2oCoYhGKKqTyLnUlmLUN8QYGKhnbGkryyf6WLdxnKuv28iuW67msw99hgcff5RHHn+Mx7/5DR7/1jf51lNP8b2f/pzv/+yfeOrpf+GHTz/Nd3/yM77745/w9e/9gLsfeJB7HnqYm+64iZ2f2MC6jUvZce0KRpd1UqiLE4zoZHJRNFthUSDAooBIppglnoihqAqS4kVkDcfEtBzC4SiFchHdVFB0gWQmSKkhSyIdIpOPYbsa4aiJG1FIpYMUinHsoE4wYhGO6cTTJo3tBVKZCHZQRdFEROkq3JBEMKqQyLo0tOQIp4KIkueQEzWdYkOanpEKTV1ZeoebGBxvon+0ifaBMl3D9QyPd1OsFAgn43T0dzI4PsjQ8n5GVy1maPkQLb0d1DWWqW9poam7g6ktk4xOjlHX0kU0V6F7ZA2tQ8tp7FuKlahDNGMEFAdBNghFM4iKxVV+Eb+kIeq6FzOMhAlncyQKBdLlAvWdzaRKtUQyWcxwCN11Fr6PJe1ydFfFcmxk3Ws+1B2Pi6XoDgHJIJZIo9mewOFXbQTZc2ZJuo2k25jBOH7Z9IDhqo2kh1DMIJLpIpleBFFQTXyKjl8zka2qQKYaKJaFptvoro0bC3kNqek44UyaXEOZUkuFrsEeRlctYXT1CCs3LmNy61KmrlnBxmtWsH77UtZvH2Nqxxibdk6yfN0Y42tHmVg/xsT6UVauH2F8zRAr142wfM0IxYYM5aYSA6P9rFq3krHJpSxeNsDg6CC9SwZo7Gqj0tFO78gSxteuZePOq9m6aydTWzbT0ddNPJMgGLYJJS2KLRly5SyRdIRkPkWxXMYOR9Edm/pKme6ebqKxDIJsIkg6uuGQyhUX3FEeR8usrqrIJZnVOKDpRUKr0UShGuMLCCp+SSFQbRT0CSq+gNeIWHM5VhiQ8V12cYmeUOW/DJn/i9fzmgtNxCpAvibgvc2f2ww1agQTn+C5yvyShmYGF5oQDTuMrLlVIUxfcIx5wpeLKHuOrQWBreoSExR1wZ1WI3rvT9Nt74DBCiLJKorqMQc13YslhmIRYkmX5s6y15DZXSaRCWG5Cral0NPdTiQa8mDqmoGqa1hhBzdkUaovEo66JDNRghGLYMQkUwhT35KjobVI10ALhVIGWRWQlACiFECUBQJiTZUD6iMcMbnh5p3sunE7i8e6aGytJZmPozsGgiIjyTKKoiFU3ciyolVLPGo8nEPVka7oIqlshGJDAVlXPWeXbSDpXvGOrGhYtotuGqimgaSpxDIZFENHVjUG+wcYGOwhmoxX23ttZMNE0jRUTcUwDHRTIxr1xKtQPObB6lUdv+BDlBQ008GNJrCcMIosemwysQZZlYklM6TyRZxQkP7+XhqbczQ1FchlbPq7wtz9yQG++MAAX3u0n0fubeXOGytMTeTZsKaD9sYYA10luprzrF81wtqJccKuQdDW0DXPgW+oIqYqomsShioRNDXGhoZYt3Kcn/7oSU4efIe5kx/y8ex+zp/ew9yJdzg3vYdzp9+vxu/2cfHMXi6e+ZD5k+9z4fQezp94j/Mn3uX80T8yd/BlLhx7nfMn3mLmyFucOvA6Jw+9xamDbzB9+C1O7H+DUwff4vjeNzm671WO7X2Fo3t3c3Tfbk/gOvwapw+8zJn9LzJ/5CXO7n+GuUO/58z+Z5k9+DJn9z/H2Q9+y9m9z3jOq4PPMXPg9/z654/zwK3r2LWulx8+cRtn9j7DmQ+f4ez+3zO99z858+FvmP7wP5jd/ztmDj7H/KGXOLvvOc4dfpmT7/+G+UMvMnd0N7OHXlONdbQAACAASURBVGT++G7mj7zC3JHdnD/xJudPvMW5E28xd+IPnD3yOrNHX2Pu2BucOfQaM8f+yNnjb3P+zD4uzB3l3JmDnDtzkPnpg5w/fYxz08e4OHO8ujz+1p/OT/PfH53l4/PTXDp3iv/+aIaL8ye5MHec+ekDzE/vXxAaL0zv48LpvZw68A5nT+znyMG9fPHRL3HrLZ/iputv5X8//Wte2f0Gjz7yFf7+u9/m5IG32PPmM9x227Vs276eTCpNpdLC9mt3snXHBm69eSP/8J1P84WHrmfjpknaugZpaO4hkSkTSRaIJHMMjS7j1k/dxkMPf47bbruV++69g29/7Ys8cM+tfPKm62kqF+lpb6aQSZCJR9i0dvJKi+KVuTJX5sr8tczDX7xu4OFHruNzD+zgvgd2csPNW9j1iR1s2ryFqc1bWbNhC/0jy2loaScYimKYFqp+mcsjEYqEMW2LVCaN47poRhU+XxW4crkM+WIeUaq2JkoCkiJWTzM90Lxp6gREP6queQB5VSQWDZHNZ6sRRpFKpaHKwpJJp9P4An5MU/fiharnIrNtu1qv7UeSAsiyjKYr5PMZdF1DkoUFSLyiKEhiAMfWPXFLDCCJQrXxMUAiEaGhoYyuydQW8yiKhKqJGLoHTRdlP6oi4loqvX0tdLTGWTFaZs3KIstGYizujzI53sRwVz3jw130tpTobswx2ttAd2OB0bYC2weKfGZVM1sWtzHU204xn8eyHCRRpJCKMjbYxKMP3MVnPrWLu+/YxaapFWzdNMnocCcdpQg3bxxkRXee1toYY31NbFvRxB1bW7hrewOf3FBkrN2ko85iqL2WrqY89cUYY4s7eeyxR9m560Ympzay86abuP2uT9LV3UYmkyAcuXxS66Ba3kbKDkVxwmEiqTjhZIRMXYZ8pUhdcx21lTz1LWWKlSL5cp7aSpG6xixDSzsZXz3EkhX9rNo0wcbrNjB19TrWbV9LW18z9a0luvs7cEIOuqaiKipqte5elGTP0VcVZzzRKIBualiuTijiEI07xFNBQlEDO+iJXJqhouqq12QnifgEj7G2SKjB5/fh9wsLcHqfr4Ya/yIvHhbwxBlZ17zIWJXDVeP34RcEL5bn8xhfumGhGCZNXR1E0gksx0aURARBRNZ0NENHMwxkTfdO2WXNA/qqGqbloBg6pm1hh8NEUkkqXc3kSnkSuRSJXAYzaJPMe02M4WQcxTBwoxHihSxuIuVtKIIRz5lgB9FMl2AshRWOEU1lSebq0A0HVdcIBERqamoWopo+f8CLYQb8VVeWVOX4eNB4ocrYkhUDWTUICLIXTQz4CAT8+Kswf19VIPT7/R7/TBTwi35kVUI3dNygRjIdJJbQaWiM0tmbZ3S8lVVr+rj66uXsvG4Nu27exj2fu5vPf/EBHvzSQ3zlyW/xje9/j69//4f83Y9/yvd++nO+84//yHd//BP+9rt/xzd+8EO+9K1vcMf9n2HNpg0sHl9Mpa2RSmc7LV2tmK6GZkiYtkpA8LhgNX5fNXKpsMjnRxDlqsDpRQ9NxyaeTBCJxvEJAWRZRHdU4qkwoYhNMh3CtD2xS5RqCIYswjEH05Yo1iWoLWeQVD+moxCMaNTWJymUEqRzYRxXJZ4Mksw45Aph0nmXbClCpT1HIh8lICosCoiIqoodNslX4pTbk3QMlpjcNMjg0hZGJroZXzvIkhX95OuzNHY10trXSqWrib7RIcptDeQqBZp7Oyi3t6EGQ5jRCP1LB2noaiRVqiOaK1Lf3ku0UE+sWCGYqiOYqkUygoiKjSCbqIZLLJ3HjafINtRT19pCtlJHqb252s5ZIVtfwk0kvGa2cAjFMpE1zRO2VAPLDqGYjldYEYoim47nLjIcRNVGUKwqF8v0ommyuRA9DPxF5NADhusk83WoTgjBsAlUeVsB2SCg6J5jSzXwaxpWyItH2RGXVC5LJBWjvqVC1+IlLFm1gs6BHho6m+kc7mLJigE6hxrpHWlmdFUvE5uXMLVjORt3rGTLtZOs27qCpatGGFu9lGVrJpjYsIaV65ezbHKIiXXLWLtpNUsnRtl09QZWb5wkV86TyMYZXTHGyMRyhseXkq9UqG9vZ3jlStZsu4ZN113P0Phymnu6KLc3E0lESGZi5AsJhoe76R9qZ2rzOL3D7fQOd9DQWo8TjSLrJqKqEU3+/+y955dc9Z3u++7eGXVX1c65cs6pc85RnZRzlggiyYDBBhOMsQnGOGIbnGY8NoznTDhngm1scMDZBhOEcpZanRQBz9x3n/til8Scf2GWvmv91u7aq0JXrapau579PJ8nQSKVIZ0tY/gjmE6AeCKDortRP1dEMq5H/bxi7bKoo9suO1CQjQ+dVNecWV5X2PoQDK+yzCO7Dk7RvY6s2SzzitR5P2xLXOaRa9FDlTqvVIPVy3jEmpuuxv661mq4zCezzCtTJ+jUCyaCYqNbYWZWrKFYbkRQas2HgorH67rL3NikC7T3yTqCpOEVVDyC5jbHGrZbVCB9KPBpdhDLCRGOJBBEFUU18QnuSTFFU9BMiVQ2RkNbgVJjhnDMj+moWEGdYiVFvholmjCJRAOEIgH8QQvLbxCIBghEg6iWgmlraIZKMOYnmYtSbc1TbEySLcdJZsNYjoYkusxPSXHd4PWeZaiayMhYN6vXjbNi9Rgj4z2sWL2cHXu2Mjo5QndfJ+VqHtNS3GMkn1Bz29ZfL1Lx1MQtn8+DpkuUqwUCIdv9vkrFcEJBVL0mdGkqqqIgKRKyoiAqMqImYfoDboxY03ECfhpamzECATTbwbBsAuEIumGgaS70Xbd0uvt7CYSCqJblss10E1mVUDUT1bTQdQPDsBAlL6LkQ3dMcuVGEpkcuu1QaSiRSlgMDRUpF2w62pO0Npr0djhUC3/N5IjNyuV+RgeCNFUMGopB2poy7Nm+jvUrRvjCkw/x5CcfoK25QjBg4ncsDF3FVBWyyTi64kOVfKRjUdasmGLT6ikef+ie662FVxePcGXuwPX13sIRrs69w/tzh7g6d5jL5w9wdf4g7y8e4srs21w99wZXz/yJ986/ydXZt7h09i0Wz77F4tl3mD/9FvOn32Lh9DvMn3qbs0f+yPljb3L+xJucPfYnZo//kdMHfsn8iV+zcPw1Fk/9moWjv+DiiV9x/t0fM3foJywdd6OCi0d/xsUTv2DhyKtcOvlLlo79jAvHfsG5Az/iP158is98dBNP3LeZf/nWJzn3zr+zdOxnLBx5hbkDP2L+wA+ZO/BDFo/8lIUjr7qcrf+2Lp38FRdO/opLZ3/DpVO/5YP5t7l47i0un9/P4rn9zJ87yOypN1k4+ybzZ95i4fR+Lswe5vLCca4snuDKwkkuz7vbKxdOc3XpHFcXz3B18TTvXzjHB5dnef/KHP95dY7/7y+L/Odltz3xgytzXJg/yaXFkyyeO8SVxRPMn9rPlXMHWTz1Doun9rN0+hDzpw9z9uRxnn7iWTZv2MnKFdt58tPf4Mcv/4bPfvYF/vEHL3L6yB/48x9+yu13bOeu27fSUCowPDjGI488zJ69u1i/aYbHH7+bhx+5lS3b1/OFLz/PJx//PI2tAwRiWQLxDH2jM+y59TbuuPsu7v7IXfz7v7zEP7/4PB/bdxMb16ygoZzjpu3bWb9qBZlElIHuDqrF/A2B68bcmBtzY/4nzGOP7R547FO7eeyxPdz/wG527tnMzOpVrFm3iZl1GxmfWUNX/xDheNL9ca/IWJaBruuYhkY0FiIUCRFPxrBtE8u2sWwTSRQJBYJ0dnbUWFcuMP4aG8t1c/lqnCwRr8+DaZqohoGk+JAEAaEGhFcVGU1zDx5N03LB9rJEIhGjobFMNp0mn89i26YbWRO9bhOi6MO0VMKRYA1uLiFJbp22JPuQRA+FQvZ6I6N7G5FQ2I/jV12rvSSgqiKS6EGtNSfKihtVdPwaqVSAlqYUY0M5JkZirJ5OMTYUZPlIisnRKr1tJYa6G5kYaKG9mqahHKe1Mcd4bwuTHQXWdRdpiDnk0mna29owDAvB66GUDrFl3Qgfu/dWHv34XTz00L2sXzPBzm1r6G3JcMemQaZ6slRTAboai/Q05Rhuz5OLiAy3B7hzbZan7mjlno0ZBioypYRKd2uGZ556nEc/+Rir1m/ijnv2se+j+9i6fSPt7RWqDSUS8QiWY2NaNoblIKkWhhPECgRxQiEUSyOcCBFNRclWsuQbchSbCuSreYpNRXKVLJlSmob2Mg0dBboHW2nvb2VkxSjbbtvGht2bWbF1NaMrRxhfOUI8GyUa82NaKpqqIEsSsuI6/Ty1uNs1ccUn+PCJPgqVEnbAbVoMxx1iKfc96AQcDMdCs0xEVUFUVbySTJ1PwOtzHVgen7fmQqo1L9bKDTyeuv9buPF4arwpVxTzeGrCl8+LrGgkcjli+RzNXR3ImoYgy4iKiqxpKJqGZlkomopqahiWgRMJkMxnaexsIVPKYwdDGAGHfGOecCpOJBlHNkyCsSjZcolgPI6k6RhOACcSwolGXCHLCWP7Iy7ktwauVwwHWTNRVJ1gKILfH0CSBFeQql+Gx1NPnWdZTZBym8LcH021z5ik4pPdWOI1N5eo6vgEGa/PddHV1y+7/tpci3d6fe7nTJK9mKaI48gkkw7JtEkma9HeHmNysoEduybZedMq9n30Zh5+9F4ef/qTPPH5p3j2a1/lc1/7Ol/72+/yjZde5Pnv/y0v/N33+fYP/oFvvvQDvvo33+SpL36G+z5xGx975G7uun8frT3NVFoq9Ay20dHbTLJYRjUdfILoOtTqvTWGWj1/VbfMjVVKPnRTRdJU1zGoyTgBC81Q0AwFy7FwAiaGpWI6KsGwjW7IqLpEMGIRjNhouoRhqUTiQUxHQdUFLEclHLFJZsMkM0EsR0U1JHRLpqWjQCCq0tCSodoYY3iyhbb+Ep1DVZo6q/hUDckwiGcTNHY00r+8nYGJDpavHWLj7lWs2T7D9MZxNuxYRVtPC+XmCuFUlGQ+Q6qcZ/nalQyvmKR7bIhSexuVjk4KLWXK7Q00dLfS0NlC59AQpbYO8k1tqP4IihNE1Cwky48TS2JHEvijacKpPJFcnmAmSbapTKmziWJbI9mmCsWmRuLZDMliDn80ihMOky7nCSUTaKYfUTXRbYdEJu82spkOmh1AMCxUw+/C4P/bchv0rolcGvWiik9xRS7D8bsMIMvBo+goTgifalIvqXgkHa9s4NN0FNNC9/sxQn7skJ9QIkK8mCBdLdLQ00HXaB8940P0TgwwtnKUsRWDrNw6wbrtE2zYOcH6neOs2NDP8FQHnf2NFKoxOvub6BvtYXD5IGMrJxhfMcXyVdMsXz3B9JopNu/cwujUJOXmRmbWr2Ld1g0sXz1NqbWCPxKkrb+PgYkpNu25lekNG+kcHqFvfDlN3b0ksnl020YxVSxHp6O3iW1bV7Nh7TTT00M8+PGPMD4+yK5dWxgY7CFfyhNNJhEUFX84Sr5QJRLJYDoRApE4uhNy+Vqi5vL7JNeZdQ0cL8jWh+4uUb0eQ/R45RpXS/kwqliDx3u8Cp6ag8sruU2KXklz44k1cavOq1DnU6kXdeq8rgDlFTXqa82MXkl3IfWCuxVlg3pJp15Q8EkmihFEUm1ExSaZKaFqFoJsuK4sj0Sd59r/plAvqNfbHN0opcsXU2vC6fX9kowVCOEV5NrzU/EKMpLssvMMWyEct8iWY7R2lkhkQsQTNqomYtkuX0rTJcIxi7bOMtXWIpF0kHzFLQZIFZKYfh0zqBKKO+SracrNWfLVLP6og2EplMpZJMWFz8uihNfjnriTFR/hmEVLV5WVa0fp7WugUo7RVkmQTQUxDJ18MUc6m6BnoIcNWzZQLBVwbANVFZBlH15fHR7B5R+6TnWNaDyIoknkyllShSShRARJ0ZAUgUDUj2GabsTQUBkY6EOQXEezrMropoEoKaiGjRUMYQX8+CNhTMdE1WRUTSIUDpAv5rD8Fv5wCDsYRtEUBMlHLBElXXC5WrphkEqmCIeDKIoP0x8gUSiQL5YxTJtcLk17a4He7gzdHWEqOYXmqk5Pi0l7g0F/d5yJsTLLR4o0NQRprIQp5YNkEn4ai3F2b5rmuWce5olH7qWxmCEQsLEtg0wmhaYohAJ+VMWHKnlxTI2OlgbWzYzxuccf4PyxN7l4/gCX5w9xdeEw7y0e4b2FQ/zXpZO8v3CQq7MH+MvScd5fPMqV8/u5fPbPXDz9By6d/j0fzL/J5dm3WDr1Jotn3+Hi7EFmj/+ZpTNvM3fizyyedrfnjv6J2WNvcuboH5k96rYnzh/7DUvHX+PSqd+ydPI3XDj+a2YPvsLZ/T/k/MGXWTjyKgtHf87SsV+ydOznXDzxGhdPvMbC0Z8zf/hV5g79mOOv/yM/fulpnrh3A0/ct5l/++6TnH77X1k8/AoLR15h/vDLzB9+mfPv/pilawLX8V9y6dRvuHz6t1w6+Wsun/09l8/9kUtn/szl2XdZOneAudPvMnv6XebOHuT8Gffv+bMHuTB7hEtzJ7iyeIqrtXX5/HGuLp7iyuJpLs2fdsWuhZO8t3SWD67M8pfLs3xw6WwNMn++xt46w8LsMVfkmjvO+VP7mT3+NnPH3uTi6f1cPHuQ+dMHuTB7jGOHDvDQg59i57Zb6O2eYGBoN1u3P8SKmVv4+nNfZO7km/zslf/N3lvW872vP0BrKUlbpcAjD+zjzjt3smbDJLft287d99/MzNoZPv3UF7h578dIFduIZkr4YxlSxWa6B5czMLKcRx95kMP7f8evXv0/fOGpR2hvqpCMBOnvamWgp51SLku1mGfPjm03BK4bc2NuzI35nzCf+cwtA499ahePfupmbr9zG+s3b2Bm1TpWrd3E1OoN9I3O0NjahT8Swx8IIasK4WgE09RRFZFYLEomm8ZyTGTVbchTFAlFFKiUSgQDftcdJfowTR3DUPF46xEl6brA5fN53GiiIrpCliQg1cQtSRLI51KoqsvvSsbjRKNhbEunWi3T2FglHAyhXAfBel0AuSyiqRKVShFN09ya61qs0TDcqvCA30LVVPesqSC4td+qSKGYxnYUZMmHabgOL1nxoWkCoXAQWRZQNZFMJkK5nKRS8tPdGWP5SIzRoSATYwnWr2qlr6PA9HAXAy0Z9myaoqGcJRYP0lDNsLynham+VhrTMcKGSDwcIhKKIkkykm8ZjYUw02PN7Lt1Ew9//A4++cmPsWv7OnZsWsH21YMMNsXYs36Myb5Wehvz9LYUyEUtWhuLtDcVGGyJcMf6Ru7dmOeRHQU+vrPMJ+5ezZNPPcnuW/Zy10f3cftdN7NrzwZuvmU7Q0MdtLQ0UiwW8PttgsEgwVAA07IIhMKohh/V8KPZfqyQQzASxHBMouk4uYrr3MrXttlKllw1S74xT6W9QntPK10DnUyun6J3+QDLN8ywdud6NuxeS89oFz2DrTS3lkkkgximjG7IyLKIILrAbU9NSPHV3ET5coneoX50yyAQtPEHbcKRMP5gADsYwAzYyIaCrLmNT257oOw6eHw+vD6h1qQo4hEFPLWz5R6PGy90Aeo1gctbY3LVL3P3+9z3ilcScaJhmro6CcUTLshd05ENDSvo4I+GCUSDhOJhgnEXch1KxIhmEgTjYYLhCLF0gnJziXAyhmoaWIEg0VQS2TAIRmMEw1Fk3UIxLexgBNOJoOmOCwtWTQRJQdYMLH8IUZZRVOV6O6nXW/8huLy+Fi30uO4rT02483jF/4v34qnFFgXJ5Zl5vF7qa66tOs+yWnRTxOP1IisSpi4SCipkM366OrN0daYZ6M/T15dleKjMli2D3LFvKx97+CN89guf5TOf+zSfeeZJPvfcl3nuO9/h69/9O77zD//M1/7u7/jGiy/x9HOf5+kvfpbPfeVZPvfc5/n4o/vYcdMUu24eZ3pVP81dDfQOtdLYVqbSnKepo0y5rYlYJoskq9R7vNTVe/H6ROKJDPWCiD8YQDNUDEdFd2SiqTDRqJ9g2CGRiqKbMoJYj6wKrlBna6SyMfLFFP6ghemoZIspDEcjGgsSCBlE4wFUTUJWRGTFbXWt8/y123hYtwxZ89HQlqatu0BDe4pCY4i+sSrtAyWae8tUO0tEUnFC8Qitnc0ksklWbZihra+JnrFe+if6GV05xurNq5lYM0FbbyellmZCqRTxfJFSWyf9kzP0TU4wODND++AwbUPDNPX1EM1nCWezBFM5jFAU2Q4j2yE0f5RAIk04lcGJxwnEEkRSOcLpHOlqA9WuNhq6m2nqbaXQ2kgwlcSJhrHDYfyRCE4ojGwYhGIJQrE4hWojwUgaw3Gdg4ruuG2ipo2ku5wsUbHxygaSZiEbH8YJPZJ2vaDBbUg08QfDDI2N448k8OkWPtXEW2su9dau71M0RE1HMQ0iySjpUpJ8Q4ZMJU/v+CCjq6YZWjHOyOpx+icH6RltZ2rdCGu2jbHlpmm23jTFlpum2Lhrhg07Z1i7dYapVcsZnRpmZHKYruFeugf7GJ5aTv/YKMMTo0ysnGR8epKpVSvYvGM7/aMjrNm0kck16+ifmKR3bITR6Rk27NjDtlvuZGrdFnrGJshWm0jksqiGjm4Y+IMBdMfEsHU6uhpYt36Cmclhdu/YyMa1q+nvH6BQKBCJRGhoaiQYjiBrJpoVwB+MkUzkMcwAomK6TjbRFbV8ko5hBZBkVzy8Ft+r89XihsK1uKF4Hf7uQuTd+OE1gaveI7kx5ZpTyiPorlvL6zq26nwqy7w11pagfwh9F/UaR8ugruYQE2QLzQxSqrbiFU3iyQyq5sfr01yX17WYo1d0wfiSikf4MNroFRQERb/OBvPJWm2/el2kW1ZzldULIqpmIIgyXl+t9dYyiCb8ZMtxBsc7GBzvIFeM4/frqKpEc3ORfCGDE/CjaBKi5MEJmIRiDoWGLOlSnGJDilQhTDIfpamjQrWzRKklT66UwgnpyKpwnc+lqeL1eJ7XswxR8mE5KvlSlKbWLM3NKSqFCC3VJPGQScTS0EQPgs9HKBjAMFWCkRC6qREK+QmHAgwM9dPW0UpHVxvpXBrTbxBLRJANBSdokismCUYtt6hFdYWtRCaOoEioqo6qukw807ZcoL5ecxcbOqrlR7ODmIEAqqGiGxqKItHZ2U6xUkK3TMLRMIZlYvoDBCIxdNumXC0RiESwAkFUXUdWhJqjSsFwTGKZDIbfIhqNEIuHyGdD9HfFaSp72TCt8dGb/Tx0R4jvfKGXZx7tZfPaEj3tMYYHSjRVoxSzQRIRjYZChLXTA3x83w4ef/B2nn7sowx0NxHyW4T8NuGATTgQxNAUFNlHqCZ89Xa1Mz7Yyx17tvDaj/+Ji+fe5fL5d3l/8RhXFw7z/gU3mnhp9l2uzB3iPxeP8cHiUd6bO8ClM2/w/vxbLJ36HQsn/sD8SdeZNXfybZbOvcv5E28xf+rPzJ96k/Mn/sz86beYO/Fnzh9/g7ljf2Tx5OssnPg9iyd/w9LJ17hw6ncsHHmNuUOvMnfop8wfeoWlI6+wePgnLB7+6fVI4sKRV1g89nMunfo184dfZeHITzm7/z849vr/4m+/cA+funsjj31kMy//4PPM7v8R84ddZtfC4Zc58/a/M3fgJywd/QWLR37hsrVO/5YrZ1xo/NLZP3P+5BssnD7A4rlDLM4e5sL8MRbPH2Xp/BEuzh/j4uxRrs6f5PL8ca4unuS9pdM1Ies0VxfPcGnhNFcWznL1wlnev3jajSdeOsdfrszyQQ00/59X55k7e4SrF8+xeO4YS3MnuLxwnKVzR7h47ggXTu1n6eRbXDp3mMtzx1k8e5QzJ4/yqceeYu+tdzE1sY6hkZtp79xBT99WHnrwUX77ix/x2Wce4xP37eDn//RZtq4cZvXkCF9+8n5e+NInuGvfVu5/6E7uum8va7asZ9O2W2luHyVZaCVTaCCaLpMutpIqttDY1slzX36GM0de560//oLPP/EI/Z3NTIz0c/cdtzDU20lDKU8qFiGfit0QuG7MjbkxN+Z/wjz22I6BTz62k/sf2MVNt21z3VsbtjKzej0jkytIZMuk8mWcQAg7GKk1+LgHRKapkUql8Af8BMMhJE1G0dy4YC6XIZGMuSKVKCKKApomYzsGXsFTa070Xhe4vIIHSRaQBBFREpFlCdvRsSwNxzERJQ+C6EUSfSiyj9aWBvLZLG1trWQyGRzHxCd48Ik+JEXCJ7jOr3wxh2XbyLKEUmt9VFXZdWYpEqoi1YQ0Ca/gwbZNHFvH0CUU2YemSsiyiKGKRKN+HFtDVWWCIYPBgW4aKgk628JMjecZ6PMzMhiivzvK6qkepkd7WN7XxnB7iY0zw8TDQWxHp6utxLrxPiZ7W2nNxVg/OcLaVSuJhpMoioaly3Q1Zdi6foQ7927irr2b+cQDd7Fr21rWrhhmarCRLSsG2DTTz61bVjDcXqE5H2WwvUJTKU0xG6elGGe0M8f6sTx3b6nwxQcHeOGLt/PQJz/JRx+8n/sevJc168b5yD172LFrDStWjtHa2kQg4LjMsxqzzLIsWtvayWRLbsOaYaM7DpbfQbNM/JEQ0VScdCFFvpqrubry5KpZ0tUMmWqBSnMD5ZYyvaN9VNsbGJgaYnL9DKu2rmJs9RjTGyboGWmj2pyhVE1TKKUxLQVdV2rOOgmf1+cKUF4v9aKXansbrd3tWI6BoipYloVl29gBP1bQwfK7jYt20EEzVURFcblHkuxC6EXBdS3JEl5RqLkIfW48sgZQFyQfouw23/lEL4IiIusKuqmj2SpW2MKfCBFKRfDHQkTTCVKFDLFMglAiih0NkMynCCejZMt5ApEwuWqOaDqO7XewQwES2aTLQDF0NMt22yVVHc3yI6lui5jhD2IFI2hWEEWzUAwLVbPwiq4Q5a29NvWeejeK6a1FB71elnnqqfPUUV9r76r3ePF43EYuH33sEwAAIABJREFUryi7MU6v77q7TZK16wKgx+O66NymP0+tCMKDKntJxEwKOZvB/jzDgwUmlzcwMdHAls3D3H7HZh569D4ef/phnvzSZ/n8C8/zte/+Hc9//3t868UX+eaLf883XnqJb/39D3jub77F5776BT739S9z38N3c9dH9zC1aohte1awafsoW3cMsnZjN519jaQKScanR0jlUvgjYdp62plYNUW+sUI0kcD2+9F0E48gYVkWguxDt2QCYZ1SNUco6qDoCqLoPg9B8qJoIoGQRjIVdpvTNBlVlRBlH4om4w+Z5EspDFsmEvUjqyJeXz11dXUuML7eQ53Hi0+QMO0AdV4fii5Qbc8zON5Ox0CZzqEGekaa6RxsZmCqh4buRkpNFcrVEi2dLaQKabqG+hmcHKZ9sIvWgQ5aB7oZWz3Jqm0byDc20j44RL65hUS+gj+Rp31wOU09gzR091JobiNTbSTT1ESxrYNcUwfBdIVQsogZTqD6g8iOHysSJZBMY4ejOOEI0WyGhs52GntaqXY0k2kokW2sEEmnsIIBZMNwmYu2H1G9Flu2kHULJxhD1iy3zMDyozshRNPGp//3KKLpRtVkd9XLGp5axNAFjVuoZpD23l5GxifQLD+K6a/dXr8ubgmajqBoKIYrXpgBi3xDjuaeBsZWjbF2+yZGV03QO97P+JpRpjdOsnLTOFNr+5hY3c3qTUNs2rWc7besYMXGYSbXLWfl5rVMbVjB2Mxylq+YYmLNDDNrV7Jm0wY2bt/J7lv3svPmW9h5662s37KF1Rs3s/PW2xlfsYbm7l6auvtYu2MP63ffzMrNO+gaGafa3k21rR0jGMIrydTXYs/xRJxQOIJXEHECflrbGhgb66OpscSuHdvJ58rYVpBsrkAmXyIUTRBNpJFVC0GxkBQbywqjWyF8kv6hO+s6f0ulTlDwiTXmVa3N0CO4Ta91PgWP8CFE3hWnpOtsLVe00q7f77XlMq+usbaUGh9LwyNoeEW3tdFTezyPT61dp+YOE9TrLjFVs/AJCvU1gcwVp+QPnWE+qRaFdJlggqThkzXqBBcuL6iGe79eGY/X3ef1yfyVx0u9IOIVhBpvS8Pym6TyCVq7qnQMNNPa00AsHcYfsSlXyoQjYSzbxB+wkXWFQNgkHHVIF5PEUhEi8RCpfIxyc5qWzhItnUWau4rkm1KEkw6RaABDl5Elb+2Emgevdxle318jiMsIhFRCMYNyc4qOnjL5UpR4zMZvKZi6jCIJKDV3raK430WqJqJpCoLgcY+fDBVFE1F1lVwxhz8aoNJSJVNME4wFiMTDxBJBuntayWQTJHMxUrkokVjQ5QpqJpKsuWB5XUfRNBLJJKrqtrJqloOiGaiaWivpkRBEEd00UHUdxTBRDR1F17CDIeLpLGYwQCgWxXAcFFVFlkVMQyUZD2GqdTRWRbrbfLQ0ifR2BFkzEWP9TJS7dqW5Y5vCP71Q4df/0sRPvl/l28/kePieKj3tBh3NUarlMJmkRTZh0VyMctPWlWxbO8bdN6/j4Y/u5ulH72XvTRtJRAKk4xEiIQe/5RAJBzAMFVNTCAVs2tpamBobYePqab727BMsnN7P5bkDXJ0/xHuLR3l/8TBX5w/y3uJhrs4f5v35w3wwf5D35t7lg4X9LJ7+AwunXmfhzJssnnmHpTMHWTi9n4Uzrqg1d+oN5k6/zfzptzh/4g1mj/6e84d/x+zhX7F0/Hcsnvwtiyd+zfyxX3L+0Kuce/cnnD/4MrMHfsj8oZ9y/uCPWDr0MgsHf8zikZ9y4fgvmT/0KotHXmX+0KucO/Ay5w78mPkjr7Bw5KecfON/87Un7uTjt67iwdtX89q/Pce5d/+duUMvu62Kh192GV1Hf8Glk7/h8qnfcfnMH5g/9hoXzvyRxTNvsHR2P4tnDrI0d5SluaM1gesIF+aPcmXpOFcWjrN05jAX549zdekU7y2d4VLNuXX14lmuXDrL+xdmubx0iqsXTvHBhdP859XzvH/pLP959TxXL7kA+ktzJ7lw/jhXLpxmae4482cP1gSugyydeJP5o6+zdGo/V+ZOMH/uKGdOHOXrX32Bm3bewmDfGFs2309r+xZK1dUMDq/mtr17uXXvDr71lfv5zf95kt3rRhjrbefZR2/nhy89weeeuJ199+zkzo/eytjMOFt33UypuY9Scy/pfCPRdIliYyeZcgtd/QN877vfYO7Uu7zzxmv8zdc/z+hAG33tzWxcs4LmSpFKMUsuGaWcTdwQuG7MjbkxN+Z/wjz44JaBRx7Zzd47trFx2zrWbd7C5u17mFmzgZ7h5cRSeayAWxOvGRayKiMpMoah4/f7CUXCBEMRTNvCctwGPNMySWfSqJoLgJcksdZe6EYERVHA5/VdB4lLknQ9qmiahhsVFLxIko9AwCaRiCHLAvF4FEWTCYUDhMMhHCeAbhqk0xkMXcfnE9y2PJ+AJMnEYjF0Q0dRFNe9JfsIBG0kWURRJKyaC02URERRQlEE/H6rBtGX0HUZWfSgKT6Cjo5pyFiWgmVrZLJRMpko1VKQiZEM61dmmBzxM7M8wfKRIuMDrawcH2R5Xzvd1SyjXa10NlVIx4JMD7axZ/UIO6bbWTvQyN6t6ynlS+iajWk4hByDgfYSe3ev4e47tnPvnVu5dc9Gtm2aYdfWVWyY6eMT+3azdfUIG6dHyARNOqsZpoc66G7MUkwFKacCNOVC9LWlGWiN8eC+tTzz9IN8/JFP8PjTn+HOu/eyas0Id390D7fcuoWx8X5KxSx+v4VPqEcUfXgFL4LPh6JomLaNaTs4gSCyYaJafhTTxnD8mP4ATjhIKBEiXUyRLaVJl1Nkqzmy5RzZUp5MKUehsUi6lKbQUqK5r52O/nb6xvpYu30NG3atYWbdGCOTPbR0lam2ZElnI8STISxLR/C51epuq6EH3bFpH+imrbcLRVOvt3HKikwkFiaRjhGMOPgjNsGwgR0wXbeeoiLI6vVYnqJqCIqMKAlIioQ/FMRwDKyAiROxiaQiRLIxYvk4+WqedDFLrpqn2FSgbaCdhq4mqp0NpCpp8s1Fyu1V4oUUmVKOVDlHppojFI8QjEeJp12YdCQVI51NEY5HMQMOimEg6yaOP4TlD6JZjltzL+vodgDdDqKYblxUUXW8Pt9155XX661FKr146j14Pa7r6hpryo1huvHK+vo69zpewY17CjUnm+BzWxYFH16PgNfjxg+9Xh+emggtiG6bqKV7aWuOs2qmg7HREjMzjWzePMBNt6zi9rs2cfe9t/DkM0/wuee+wle/8zd888W/54Xvv8S3/v4f+OYPfsA3vv8iX/rmN/jSN7/G0195lo98/Hb23LaRddtmWLVpnKm1w/QNt7JiTT8r1vaxYnUPY9Nt9Ay3EU3HyJWLJLI50oUCTiRMPJPBCYcQZcmNnQp1KLpELB4iV0wRCFmouitK1Xu8mJaNJIkIooCiyQTCDrlSCjtg4BM91Hn/CtOSMR0Nw1QIRRxMW8GwZOp9roBYV1/PX/91HXUeHx6f26QpyAqJdBbNHyBdypJvKtE11MrwZAc9I+209rdS7SzTMeS+Z4pNRRraq1Q7yrQPtFHtbCVZzlPtaGJoZpShmXHG165gctN6gskMiWIDla5u2oeGaO4doKV3kGy1hXxzO+lKA5lKI+lqM+FsCSuawYykCSfzGIEIRjCM6oQwgjHMcJxINkOhuUq5vYFyWyO5phLBZAo7EsYfjaFbNpKmIsoaoqJh2H4ERUM1bRTdRNIsFNPvNqg5ATQ7iKQ7eFULUTMRVMuNHUoGHlFD1Bw8okm9qOGTdaxgxHVzaRY+xcIfSSCoNj7FwiNp+BQdn6bXoNc6oqYRiIZJZNNotk6mlKFrpIuxNRMMTg0zuW6S5atHmVg7yuTaQdZuc6OIG3YsZ8WGAQZGmxiZ6mJ63QgjK4cYW72cgakJBicnGVuxkrGpaVZv3MDeO+9k3z33cc/HHuKOu+9n9213sXnPzcys28SKTduZWreNwak1TK7dwOjK1fQtn6Klr4+OvmGypQq6E8Anidd5SYZjE4jHSOaKKJqJqOiomkGhWKCjs41ytUwmk8MwAkQiSbKFCsFoAt0KohoBFyovGfhEHUG2kFQbQTZqET43jqebAReyXosXeq41DNYEKo/oilySZuK9FvsTaqKU4Ipk9T75+r5r67rQ5ZVqj+c6rK6B7OslsyZSqa5jzyNT7/0QAl933e2l4hM1PD4XRF937X4FBY9PxnOtwVVUXQC9T8ZTa2dUDBuPIOEVFQRZxedT8AlybSnUCyIeUXQj4EEDw9KIJEJEEgGCEQfLr6FZSu1kh0owFCIYDmE5JrqpYDoa/ohJKB5As93LkViQUMKhsb1Mrpyi1FSg0JCitatMW08Ff0CnWMwgSz68vmV4hWUYlojtlylUY7T3VmjtrJDORVFVL4JUTzQaQtNkfLV4vGNZNTesF1Gox3ZMvF4PXp8HQfCg6zLBkEMkEkbTdXTbJJAMkavk6Bnsoq2jlWgsRCBoEQzblBoLdHa3U6mWkXUVRdVrzl8bSTWQVYVoNEYkEkFWFWy/g6JoyLJSc8y7kU7NNJBVF0IvKiqqpmEHIhRKFXS/H9V0i2AEyRXkDEXEtjT6eit89dkJvvOVIT79UCf339bKUw/3s3dHgTt3l/j8Yy3807eaefn7RV56Ls8Dd6QZ6jJoawySTRrEwzrZpJ/2hhS7t0xyy/aV7Fo/wqfu38bfPPcw3/rK42xcOUIs7JAIB0mnYli6iSR6MTUVQ5VobCjT3t5KR0szw/3dfOWZpzi8/08snTvIlbmDvLd4hEuz+7k6f4irC4d4b/4w782+y9Xz+3l/6RCLp//EwunXmT/9puvOOvk2c8ffZvbYm8we/xNnD/+JuRNvcPbYHzl79PfMHv8DF07+iaXjv2fx6K9YOvY7Fo/9mqXjv2TukCtYLRx+hflDrzB36BVmD/yY2XdfZvbtf+X8O//G3IH/YPHwqywe+UXNgfUzzu1/maXjP2fpuOvsOvfujzj4+3/isw/uZO+mIT5z/3b+9NPvMH/4FS6d/DWLx15l6egvWDr2Sy6c+DWLJ35bA8e/zqXZP3Nx9k0unNvP4tlDnD99mNlThzh36gAX5o5ycf4YVy6c4uLCcS6eP8blxZNcWTrDlQtnuLhwkvcunuO9y+f44L3zvH/hHFcvnOLKwlEundvP+0sn+ODiaf5y6QwXF47z3tJZls4f58LcMS4tnubC/HEWZo8wf/YQ86feYeHI68wf/hNzx95k/tQBzp48yNlTx/j1a7/ltlvuZKh3mO1b9rFu3T5Gx3YyOLyGzZt38tWvfpHnP3s7r774ADtW9jA50M6XPnkzv/zHx/inb3+Mpz5zFztu2syazWvYuG0b3UNTFBv7iGcaCcVzZEuNVFq66R4c4R//1/c5fujPHHjzNf71H7/DHTdvpr+7lTUzk4wM9FIpZGiu5GmtFm8IXDfmxtyYG/M/YR58cPfAvffu4KZbtrN2w0bWbt7G5Iq1rFi7kYHxFcRSORcgrCquSKVKaJpCKpXCsmxiiTiWZRMIh5FVFV1X8fv92Lbjxg4lEVGSMS0Tn+BFlARESUTwubwroQaDF0URXVfRdA2fUIfg9aEoEpruusUMUycQDGBYOplcBn8ggGE6CKKCPxBClCQ8XjeeVF/vCgCBQNA9QykJiKKAqsmkswk0TcX2m26s0efDJ3hRFIVIOICqCjUIvYiiiGiSj1DQIJ2K4Xd0FFXAtjQqDTlicYPe7gyrpnKsXB5kZsxmZCBEZ2uc4d5GpoY6WTsxyLrxfsa7m5jsa2Ooo8p0fzMbh5vZt7GPzaPt3LRhBSF/kKA/hK4aRIMG/W15bto+zb5bN3LXrRvYe9NG1q4aYe30IPtuXs8d21exY81yWnJxpvs7GGmvMtCaZeVwG32tRSrZMK2VBP3tBdZM9fHV557lvgc+ztNfeIZHP/MoD37yPnbftIGdN61n565NTM+Mkcsm8PtNBLEeURLwCd7rvDSpFseIxeI4oQiybiNqJpphYzlBTMfBCfmJxCOEEiFSxcR1sStbSJEpZ8hW8+QqefINBWKFBLlqjob2KqPTI0ytm2B64wTrd6ykd7SFkZluRia7aO9toNpYwPEbmJbmii21xj4nHKShvYVqayOSUuNFeT1ohkoqk8AOui2LwYhBIGxgOzq6raNZJqpmIhs6TshB9+sEQg7RZJhiY5FgIkA8GyWei5FrzJFtzlFoKVLpqFLpqNLQ1Ui1s0pjdyONXU1UO6tUOitUu6o0djdQaC6QKKTINLguNjscxA4HiMZjpAtpwrEIpm0STcWQdAXTH0A1bXTDj2bYqLqNpLhwZUkzMa0AHlFGM2xkWUWWFDz1NWeV50OB6xpDrN7jQZJVBEGk3uOjrs7lcHl89fi8PryeWszSK+Dx+lznmiC5Li2PD6/H4zZ2+dyyBlURUVUvLY1pujtyrFnVw/Yd0+zas4ZtO6fYe8dGPvbwXXzp+S/ywt/+LS/83ff45osv8c2X/p4Xvv8iz33n2zz3N9/m8y88zyOffoy9d+1m+571rN44wdh0L9Nr+plaPcDgeAcDo+2MzwwyMtnF6EQHK9eNMjzZTak5S2t3M7lymnw5TSKbwidLeHweZE3C8huEYkEi8SD+kI2siLV4az1ewYdmaMiKiiCJOI6NIImIsugWGQh1LPP+vximTLYYIZsP0dZdwbBlPN6/xuOpo85TR129h2V1dSyrr6euzouk6Oh+P7F0ilguTaqcJVMtUO5oINdUpNpepne0jebuKi19zbQONDK2apiByUEqrQ2ky1lKbSWylQyJbIpUOUuynKN1uJve5aN0jQ7R1NdHMJWh0NxBvrmVUnsbxfZ2Sq3tZEoNxAsVkqUGctVWtEAU0XDjR5oTwvBH0OwQoUSGYCJHJF0kWSpR7Wyl3NFMqa2RTKVIOJVE1A38wTB2NIKiW0iahh2MICgGoqK6DirdRtFtZN1GD4RRrQCK6SCqrlDlVUwk3Y9PsairAce9kubytkQXIC/rFtWWNjzSNaC8y9YSVMvdp+j4VAPJNFF0nVgySiKXpNjUQCgRJZKKUGwt0zHSxcSGSUZXDbH5ptVs2j3DzPoh1m1bzpptI2zYNcG6HdNMrB1ieKKHtp5m2npb6RzupW2gl+7hUcZm1rBm0w523Xw7H33gYe6852Pcee8D7L79brbdfCfrtt/Euu03s3LTLvqWr2J05WZmNu6g2NKKFY6QL1fJlAropoNPkPBKslu44PUhiCKqaZEulkgVqqiGH1mz0Qw/iWSWYCyGHQyhmbbL1NPc11GQDRTNRpB0xFrs8Fpk0CvqeAUFn6i6LYKihqSYNYFKxyMoeH1STeCS8fgUBNlAlN2WSxfgruHxujFGj6DWhCIZj9dtUfQImsvZ8rlbT+1xrgljyzwKdYKKrDs155VMnSBR56ktn+S2MXprbjFBod4nUeeR8Qo69YLrCPPU3GSybiKICj5Jc4UtQcIrueJXvU/EK8iouoWoaIiiSr3HbX2VZRlVlwmEDUxbIpkJ0dZZodKcI1tKEIzYhCIOlt/E8dv4Aw6hUAjDMvGHbZrbG8nkkwSiFv6wielIVJtzlKpJyk0ZkrkY4WiQZDqBHTAolNLEsyHaOxpo72kkmQmiGSKFUoJcOU65KUUkZRGIGGiGjCi5znWfTyCRSFIpF5Ek1wXrqfdQV1fvtv5KIooqI4giiiYRS8YIBALki3kCwSCGaWEFHMLJCKFYiM7edjq7O9xyH9PACTjojo2kaSimiWZZGJaF7Q+hGQa6aWL6HbK5Ak0tzai1YyxZ0VA0Fcu2UHUd3TJQDQ1J1VBUhVAoQrWhEdVwiCfTmI7tQutlGcu20VWFWDxMKBYnX8rS12uxYVWUmfEobRWZriaNsP//oZgzaWtU2bFW4lufa+aBfXn6O3SqBZtUTCcW1EiFdVoqQW7eOszzz97Pc898jOc+cxd/+4V9vP6zb/OLf3ueZz99Py3VLH5dp6W5EUtTUUUfjq7jWBrZdIJMJkVPexvTEyPctfdmfv+rn7tuotP7uXh2P1cWXHHrg8XDvL9wmCvn9vOXi0e4dP4dLpx9uyZuvc38qbc5f/IN5k68wdzx15k99jrnj7/O7LE/MXv8DyydeYOFE39g8dhvuHD8d1w4+WsunPgtC4d/zvyRV1k49CoLh3/G/MGXmX37P5g7+Apn3vkhs+/+mLP7/4Nz7/wbs/v/jbmDP2Lx8M+YPfAT5g//pCaKvcri0Z+xcPRV5o+8wvyhVznyh3/hvlum2b6ii0/ds5n9v/kB80d/zrlDL7N49BdcPPEal07+hqWTf2Tp1BtcOPcmi2f/zIVz77B09hBnTx7g2OF3OHvyMAvnjnJh7ggXzx9hcfYwS/NHuTh/gitLp7l64SxXls5weekUVy6e5r8+mOcvV2f5y8XTXF06wZX5A1yafYcr80f44NIZ3ls6xftXzvJfV+a4evE8l5dOcvXiGRcyP3uEuTMHuDx3jEun3uHquQMsnXqXxdOHOHvsbebOHmP/O+9w370fZ3xohDtuu58nn/g6jzzyRbZtu51Vqzby5JNP8O0v3cvPXnqQfdvHmOrJ89wj2/np9+7nxy99gu++8Ag7dq9h3fZ1bN6+jfauQZo7RggnqySyZdLFRgrVDtq6h7nv/vv54b/+Mz//6b/wo3/9Pg/ddzu9nU0M9HXR2dJALhkln46RjYVuCFw35sbcmBvzP2Huv/+WgTv37WL9ptVs2rqD6dXr6ekfoat/iEpzB7FUlmAo4oKzDQ1BEtB1jUq1gWAoTCAcwvH7iSYTGKZBJh3Hti0UxXVviaLrjpJkCaHm1vIJPoRr4HnJ3SfJMqZloOoqPtGD4PXhOLbbAiR4UTUJQXQdOqFIiFAkjGFYaLqJblgIkoQgSli2H912UA0LRdaQZBlV15AVCU1XUHVXoKtWSzXgvRdJ9hEK+XFsHU0VSSbjSJIPSfJhqD7yuQTRaADLUlBVgXDYIpFwqFb8TIyXGBsMM9pvs2Y6ydTyEj1teVaPdTHSnOHmVcPsWjXKTH8LU70trB3pYLIzy+q+Mit6S6wd7uKmDSsJBUJoqoZjOyTCJv1tGe6+cyv33L6V2/as445bt7BqcoCZ0S7Wrxji1i2TrBhqZcNEP3ft2MBETyM9DXE2Tg/QWkzQWk4yPtjC9HgXz335szz26cd5+PHHeOLZp3nqi09w+9272XvnTm6+bSvrN87Q2dNEMhkh4LcQRc/16KYg+PB5PdeLAiRJcPlmuoHld7CdAJruoJk2hmNj+R0Mv4k/GiAYCxHPxkjnEyQLCTINObIVN8aYLKVIFTKkq1k6+9rpGe5kcHqAFZtnmNm0nE23rGbVplFWbRqns6+JZDpEpZohGgtgmAo+0Y2jJrJJ2vrayVdKrsglePH6PCiqSjyTRpRFTFvFHzDwB0wi8QDxTIxYJkaikKLYUqLUVqHYmKfQVKDaUaLSXqKhs4FCc5Fia5lie/G/CVwVGrubXDGrq0JLXyNNPY009lRp6HRvW2ktUW4uU2otkWvI4I+GSebTxBIxQrEoTjCIbhpopo6kSDiBAKKi4ASiaKqFrOiIkooguc2LqmbgrUVxBEFEEETq6pfV4Pi1aKLXFbY89dciih/GFj0e173k9bnC17WGSlnWamwyt5Le6/Pi83mRZR+q7kZzy5UUjY0FKtUM27at5CP33MpnPvs4Tz77DF96/nm+/M2v8+zXvsDXvvsNvvnS93jhe9/nmy/+Pc9//3t88YWv8dSXPsejTz7EXffvZdft21k+PcD0ygGWT3UzvLyT7oFmugebGBzvZnyql8HRHnqHuphZO8b4dC8r1o0yON7F0FgX3UMt9A010TfYRCITRlRE/CEbO2hi+k18ko+62nOt93jxSTKmbdYYNCqS4rZCCqJAfb0Hj7cOj68Of8jACRnEEyGCUZNg1I+oerBDBtFkAFWTWeb1sMzjRdZV7JCNP+wnFA9QbPr/2XvP7sjuOmv73f2scauqTo6Vcw5SqUo5q9VSB6lzzolu5xxwwNkYjLFJBhsTTRgYwgBunI0D2IMB252DOilLHWzD3G+v58Upt+f+CrP6t9ZZpVXplLp0ep3/PntfO0dDWwPFlhLl9gbKHfVUeiqUWxtpm99BS38L3UMddCxop9Jdpnuwg97FfVQ6Wmlsb6HQVKZQLdHUUaVtfjv5pgYixTQN7W3kqo1EsjmCqTSJYplYoUgwmcQKhdFsP6Y/jBkIo3sDqJYPOxjC8PlRLS+y5cXwhgjG0mTLVbKNVUotTRSay2QqRcqdbaTLJQLRCKFYnGA0jmF7MXx+Mo0VZMtLKJ5C1r3Iuo2g6EiaiWoGUCwfkulF1LwIquPYElQbQXVaET2yI1a5JeOSgPUpVF62vESzBcfBJTlgco+iI2q1WKKsYtg28VyaRL5AoVpPfVuFxvYOvJEA80f66FzYQao+Rqktz4KlXWzYOcL2q1eyatMQKzcvZMWWRazbtZyOwXYKzUWqXU209XXR3N1CqamBtvl9rN6whY07ruLOLzzCFx78MlffeDtb91zH8g3bWbR6PSs372bVlt209S+mobWfrsGlFKodBGJpPLKMWxQRVQ1J0xAFhXg667D+ZBWPpCAqOoruODBlzYfpDeENRBEVE1HWERXHVSWpBh5Rq7mcFNyCiltwWgAFSXNcVoKGy1NjbtWe5whPn4LY5Zo45Yjgn7YgemTNgdHLjjjmElTckvP+dR4ZSbeQZOOSG8xpZNSZ53H25/bICKKKrNnUiSp1gobbrV2KR4q1117hFplXJzmOMbfkiGwex2nlAOxFZ98eBbcg4RZkBNFxm7kFGVHR0G0fdR6ROo/g3Lo8SLKCojlijCiryIqOy+1BVmXi6RBNbUU6+srUV7MkMlEi8QD5+iQNzQWWU+nBAAAgAElEQVRKjVnKzUUyxTiRRIBg3I/XbxMI+aivlkjmE5RbirT1VKm2FWnpKlFfSZLMBAnFfIRiQWRVQlIkR0gL2Oi2SjITpW+oi/7BTqqtDbR2VommgwTCBrIyD0V219hczkU1SZaIRKJEwmFk2blY5HZ7mFfnwiM4z/EIHgzTwBf0kSvkiURiGJaFZtuYXotQLOhcOAoGiCXjeANB3JLo/A3JKpKmo1kGgUiQbKFAMBREN0xUQ0M1NLwBPw2VMqbPi+m3SKQTFBqKZIs56quN+KMx6qsVdNtA0RUkWULXbRKpLLplo+mOa0uQPCiKSE9fF02NDSRzSeKZNLbPIhhwU8qqJCICXv3/ELb/jXLBpLFk0NcRZNeGBFdtz9PdZpNNGkRDGtGgSj6msag3z7a1XTz15at5/40f8/Kvvs6Pvno9r/3iIQ6/9TT7X/0OTzxwNZ0tRQK2STjgo6VSxtY1TE3FtnTCfptEJERHS5XFC/oYGRrgG195lPHTh5k6c5ALk4f4aOogF8Y/4JOpg3wyfYj/PnecubMfMHvmH8yefZ+ZMx8wdfp9Jk/9nckT7zJ57K9MHv8r0yffY/LEu0yNvsPMyXeYGX2bySOvMXfiTc6dfJsLp95m6sirzB57nemjrzBz5BVmj73KxIHnmTr0RyYP/pGZoy8zduAPTB99lYlDLzhRw0N/ZPrgS8wee53JIy8zeehlpo++wtSRlxzO1vHXmD3+JyaPvMKbf/g2V28aYMfqbh6+Ywt/ffXHTBx9hdkTb3Bu9G3mTr7N1PF3mD71d85PHmBmbD8XZ0cZO3WYE4c/YPz0UWanTnJ+epS5yeOcm3KiinNTxxzO1rkxLs6d4ZOLk/zzo3H++dE4//ponI/PneLjueN8NHuC8xP7uTh5mI9mTvB/Pxrjvy+OcX76BLNTJ5ibPM35mTOcmz7J+ckTnDj4LhOj/+Dc2UN8NH6UTyaOMHvmMOOjB5k5e4TJU0c4cuADrr36OhYtGOKaq27j5hvv5dpr72bTxr2sWbORrds2c/MNm3nq0d08cd8unnviel7+yT28/ou7eOHn9/KjZ+7ivgeuY/POtVx3w9Vs37GD4RVrCcSLhBNFsg0tJPNVsg0dNDZ1c/+99/Hzn36fn/34aZ587GHWrx6hXMrS3lqhlE+SDPvIxcOXBa7Lc3kuz+X53zDXX7+nb8+VW1m+Zjkr1q6lvWc+7T0DFMvNRJIZAuEIoqIiyuIl14Oma0RicTRDxfb7iCcT6IZGV1cH8wf6ME0DRZFr7ikJRZEvRRBlWXYELtGDosgUSwWn4VB1hC9ZcZ6vKQqmZSFKAtFIAL/fRpEFEokYyVQcr8+LKsukkgkkyTlhVlUFRZGxvF5kRcHjERBEyVngqjKa4bQEaTX2hKJIyLKApksUi1kngmUZaJqCLLlRZDchv0F9fZ5g0Gle8vk0srkYyZRJX0+W3s44Q/Mj9HWaDPYn6O3OM9BdYdn8ZoYaQty8op1bVnezvr/Msp4qi1qybFvczEA1zdK+JlYOdLJn83pMw0JWNBKxGP0dTezcOMwtN+7g1ut3cPN129i7Yy2bVy1m/XAfi3rKbFs1n9VDrVyzbRV7NyxjxUAzKwdb6G/JsWKoi+5qjiUDbdx2yzV89cnHueXOz/PgV77I/V+6nzvvu4U777mRVRuWsH33WpatWEBjNUso7MXnNRFFF4rsCHyi4PkM4C84sHe3UIeqypiWRiIZx/b6UTQTfyiC6fNh+n0Yfj9WIEAgFiSRiRHPxEgWM6SKKdLFFOlSimQhRTQXp9BQpNJWpn9xDwNLB+gf7mXVtmWMrF/A+l0jrFg/xIJF7Sxe2kNXf4VKS4lUJoZhqmiGQjgRYf6iQWLpFJquO39rkkg4kUCz7FrbnwdVk4ilIsQzUVLFJMWWeseN1dVIpatKtbuJ5t5myu0N1LeVKLUVqbSXKXc0UmlvpNpVpdzRQLnDiZaV24uUO4o0tBdobC9SbivS0FZyhLHGPPlylmg6gjdgk2/IE4qGsAMBNEPH9nqxfT5EWcYjikiKjCTrNViyWHOCuHG5HQ7YvBrs3QHF16KH7lpk011HnWueI3TNqyMUCqFqmiNw1dXh8ric93U7EH2pxiETBIc75hE8CJKIJAlomkY45CUSC1BtrjC8bICrr7+Kex56gEce/zJf+eZTfP3ZH/H0c//OMz/9Bd957md8+8c/4cnvfpenfvQ9vv7s0zzx9Ld46IlHufXum9hz3Q5WrF/E6g0LWDDSyeKlPXT2Vujqb6VnQTetHY10dDexYEm/s2Dtb2Nw8QBDI/OpthcZWNLBwHAHLV31tPc00NFTT64UI1dKEYo4zJk6twdBlKlzOSwxtyBi2DYeScawdDRDxeVx4Rbm4RHd6JaCZetE435SmTDxdBDVkKlzz6POPQ+36BROqKZEW28z/liISDpJIp+h2t1EtbtCpb2BalcDje0FKh0NtPQ2097fRMf8Fhray4QzKeqbq1S6m+gc6qaxq0q1p4XG9iYy5QL5aomehf10L+ylsb1KoVokmolhBf14o2GMQAAzGCIQTxJN5/BFEzUOm00wHEVUDCRFd4R83UQ1TFK5HMF4imgqS7xYpNBYpdDUTKG5iVJ7K9XeDtINBULpBMlCHl8kguH1oZoWquVDNmw8skownUHzBwjFU+heJx4r63atITGAZNh4NIcP5bQjOqytTze3bOKSzZpLS7/E4HJJGvMUFbdqOKKWaqAYJh5FwxsIoBomlt9Hvlym0NxEU28PfcND9C9bSKZcIJ4NMrK+n76RVnoWtVBoytC/pJvFq/sZ2TifwVW9tC1oome4i47BLgqt9WQredKNWRL1OXLNRXoGuyk117No2QquveVOrr/tftbtuJql67axYNl6ehetZGjFetoHhmntG6RQbScUz6NaQUTVxC3KiIrsxDdVHUF2xCjF8GIFoo4AaPtRTSfW6ZJUXB5HlBIV0xGoaixAQdFr7aUabsERpSTZQJR1PNKnTCwZl6heErQcR5fDthJE1eFR/Q9xzCUqCLL2WQxQVBFqMUdRNTF9ASTVxC2pTlRUNHD9j/eVVOtSNFFVNHL5EoLsMLDq3Cp1LkeYUnX7Ej9rnlvC7Vapc0lOpNEjoRteNN1GUjRUVcMjKE4UUXAEL4f15zQfzvNIuASJeS6hVn4h4BFlBElxjmePc78gyBiWSaGcp6E5T6maIVGM4o968UX8eINBguEAqVySZDpGtpSk2lGgpatE10ATzR2NRFNBCuU08VSQfH2SYiVNuaVINBOi2JAlEg0iKQKCWGt3Fty4PFegGSK+kEEqHyNdTBCO+omlYpQaC/QP9dE/2E2lpZ6urnZKpQKm5UDYRcmFP+All8s6jYguJyruEQXcblftYpFCIORHM3VM20FBKKaFpOkkkkkayiVs2yQSC2P7/QiKgaAoyLoTbZd158JgW3sr5UoZTVdRdA3FcJxZttckmoxjeL1YwQC6z8IbDBLJZjD8fsxAANU0kDUVw9LRDZ1wJEo8EScctbBtF5bpwTBcxCIGqbSX7o4E1XqJwR6VFQsNbtgV56lHurlyo8W2ZTJfvruZrz/cxrce7ebWK8usHA7TWvGSiGmEvAqJsEF3U5yH7tjGN798Ew/ftZtvPryXA298n8Nv/4A3fvEgf/zhLYy+8x2OvflNnn3sWpobkgRtA9tQqdTXE7Atgn4fwYAfXRHIp2PEwwG6WpsZ6OrgmSe/ysTJQ0yc2s+5iUOcG/+QubN/5+Lkfj6aPMC5s/9g7uz7zJz6GzOn/8bUqfeYGn2PsaNvM3b4T0wc/QtnD7/J5LE3mTnxZ8YOOXHD6WOvcu7knzh/8m0unHqXj06/44haR19j+vBLTB18gfH9v2f64D4mD+5jcv/vmD78RyYPv8D4oReZPvoKZz74HeMH9jF98EWmj7zMdA1GP3P8Vc6fchoWZ46/zrnRt5g+8gozx17j9d98i0c/v5tb9q7h/pu3sP/tXzJ55FXmRv/C2NG3mRr9K3Nn93Nu8iDnpo4yO3mM8VNHmB47wfT4CabGjjM9Mcrk2aPMTjqw+enx48xOnOLi3Fn+9fEUH1+Y4J8fT/Cvjyb45MIYn5w/WxO5TvHx7DE+mnIin/88d5L/e3GcT+ZOc3H2NBOnT3B29LDznmePMrr/Xc4c+S8uTh7jwtgxPpo8zuToAU4ffZ9z06c4P3Oa0aOHuO6a6xjqX8D119zG1VfdzvXX3sVNN93HDTfczq49u1i2ahHX7F3Nk49cz0+fuolXf3kvr/3iHl749/v43lO3cevtW9mxeyWPPXoXt952A5t37iaabiCebSBXaqKtawHFShfLVm5g8+Zt3HzTDTz+2MM8cN+dLJjfQSoRJhkL0lzO0dKQo7GQvCxwXZ7Lc3kuz/+GufrqnX3bd21m7cYNzF+0iKb2Lrr6F5PNN2J4A4iyE7uQalXTXr9NLBYjHI0QCPlRNJVkKoWuqyxavIhQJIwoCM4mSciKXLuSKaKqGpIk4hGc1kRFkTEMFVF04/PZ6LqOrqvYtkEwFETVVExbo1SfR9U1JNGDz2vS0dXqQFE1lYWLhvB4PMiKjG3r6LqEZiiomhPjEkTBaQ/SZCTZidrpuoIsOyB1XZPxBSx0wwGam4aGqgqoigfT8JDNRIknIhimiqoKRCIG5YYkhbzJyOIyHc1B+ruDLFscp7czRlM1TWdrkQVdFbYt7eOGkRbuX9fK1UvKLG5O0V/ys7qvzHB3EysXtLFxZIjVS4cJ+IPomo7PNGiv5Ni+cZhbrt/GLddt5ebrdnLP529kz9bVbFzWx7pFzSztq3LN9jXctGsdG5d0s2Kgmc3L+tgw3M36kV6WDbZxzZ7NPP74Y9xx5508+KWHePArj3DvI/dwx73Xc9e9N7Nz70bWbVpKe2cTpVIW01TRVAlF+RSuLyCLEpqqXQLzi6IbQao58ASX03xpqKSzGdKZPKrpQzG9qJbjBrEDfgLhIPFsjGQ+QSwbIVVIkCwkSBZTpIoZkvkU6UKKlq4mOgfaaJ/fxootq1i+aZjVW5ewefdKtuxayrYr17Jq4yIWDHfR3l1lYLCHcmORaDxMQ7VKrr4ewzKxLZNYLHLJZWH6/IiiU2ogaTIeWcAKmOQa85Sa8tS3lWhob6C5p4nm7maau5sckas1R7XTEbjqm0s0tJQothQotRQotzmiVmN7kYbmHA3NOUpNOYqVHKlCilxDjkQ+iT8SxOu38Ya8KIaGR3Ig8qblRZBkPIKIouoO1N3tLOZcbkd0+syd5fp/BK1PY4nuT1sOLwHm5+F21aFpBp4an8thcNUhyarDqPOIKIrmRBhFEU/t2NQNA1/QT7GhzPzBAVauXcFVN1zDw1/5Mk888yxf+8GP+db3n+N7P/s1z/78V/zgl7/luz/7BU/98Ic8/u2nuPfRh7nt3tvZfd1uNmxfzcr1ixlZ2U/3QAMLFrfRN9RyiU/T3NFEulSgtbuDpo4q6XyC3qFuuvsrdM+v0jfYSmNblp7BZqrtOYqVGMVKglx9nEDERlYFVF1GVhyGmKwpNRFbR9FVFE27xCFTNAnTlvEGVKJxL6Gol1Q2hG7J6F6FOs886lxXcEXdv3GF+wpMWyOaCFJpaWBweAHVjir5xhLpcpF8tZ5iS4mG9npaeqpUOko0d5dp7i7T1leme6iZckeZXLVIOJEm21Ciob2RBcsH6RjqotjSQKGpkVy1SLmjSrG5Qq6xRLqYI5ZO4Q2GsQNhZMNG1bwoph9JtwjFUoiqiaobKJqOaXuxvD4U1XAWw4aJatk0trWRbqzS1N1DtlpPfUuVpp4OspUy4WwGfyJOIB7H8HmRNB1FNZBUA9W0asesD0k3kXQLQdWQdAvNCmAFoihmAMnwIWpOw6Fk+GsCl15zZzlurU9FrjpZo07UagKXXntMQ9RM/NEIWtAimU9h+GwU0yAQjZGpL1FsbaKxu4u2Bf0MrRxm2cbljKxfRiQVZNmqfjbvWcqyjY7IVWzLk2nMkm/Jk64mSFdS1HfUk65kyVQKRIsxwrkYoVyEYDZMsjFDpaNCrqlAPJOm3NxO7+JV9C1ZxdCKDXQtWEaxqYtMQwv5xjYK1VY0K4CsWnhkGW8wgKSpWP4AHkVHkHVH+DMC6FYYXziDEYhhh+PImu0IR7J+yb3kRAhlPKKCR1YQVQOPrOCpsbHqBBnN9OKRVBTddlhWNaaWy+MA2P8nBN4lKp8JXoJeu3WcVS7RcX8Jso5u+ZE1C8sXIhiNItcExnmS4jQiirX9uBVsf8RpUnQ7zaqyolInSFzhkRxIvEtknkt03F2yEzmsE0XHefYpxL4mYrlqnEBZVWqRaYk6j+C0HcoadS6BeS6BeW4PkiwjCuIlAd/lFpw4o1ukzi3gkSQs24tmaGTrs4RiAWLpGPlyrZE0HsXwegnHQoSiIQxbJRC2SOZC+CIK6VKYrvktdC9oZ/7iDgoNCbLFGIlcCCug4w1ZaLriXARwz7vU4iuqLgIxm3xjinwlhS9qYfpVIlEfouhG0yV8AZtoMky2Pku2WKSx2kRbZwc9fZ3EExGisSDVSoMDpHfVOaU6bpdz/mHq6KaOrKmOw8rnw/IHsL0BdMMiEAxj+wN4JAlJURAVh00mqhqybiCpjoNLVDSHkWroSKqKbDjsLcMyaqUoNv5wFNn2oficGLNqelENDd2U0HURRXXh87lZMNBINuMjl/MztCDD7i3NrFtZz0BvnOayzfBgnBt2pfnOo838/oe9/OrZHr7/lSwv/7SZF3/Wwb7nuvjDj1t5/rlWvv2lMmuH/TQUDcJ+Bb9PIxq0Gext5jtP3M1//PArvPCb7/O1L97Ik1/YzFu/eojRvzzDP55/jIOvPs6Jt7/Owdce543ffpWtaxeTjPixTZVsMk4hm8Y2DAxNJhUNUS7lKBdzdLW30dfZwa3X7OX4gfcYP7WfmTMHmB37gHNj/2Bu7B/Mnfkbs6fe5fyZ95g98zdmz/yd2TPvMT36DlPH32bmxNtMH32TqeNvMXnodWaOvc7EoReYPPwi00deZOroy8wde51zo39h9tgbTB16ifH9f2Dq8Auc/cfvOPvhb5k+sI+pg/uY2P987bEXGTv4AjPHXmXswB8ZO7CPsQP7mD78MudO/ImZo684DK4Tr3PuxBvMHH2Nc8ffYPb4a1w4+RZjB17kdz/+EjftXsHGkQ7uvnYtR//6WyaOvsXE6F+ZOvkBs+OHmJ04zMz4EabOHGTqrMPemho7xszEKJNjJ5g4c5Rz0ye5OHeK8zOnOD9zho/Pj/PJxUk+Oj/Gf38yyb8+nuDC3FnOz55mbmqUj2ZH+WTuBBenDnHuzN/558wR/jU7yrmJ41yYHmVu4hQTJw8yfeYw0+MnOHvkHxz78M9Mnz7IJ7NnuDB9irHRA5w5/iETZ47w0bkxzpw8ypNf/Torly5n7+7r2LLpc1x15a088si3uPmW+/jCgw+ybuNKVqxcyJ7PbeRLD13LT5/+PC//4hH+8yf38sRjV7HnymXcdNNaXvz1t3n2u0+yfusG6qvtxJI5Epl6+gaGWTiyimeffZaf/Pj73HXnbWzftoE9e7cwMjKfUj5FQy5Bf1uVwe52Cpch85fn8lyey/O/YzZtW9e3fuMalq9ZQ/fAAF39C2hq7yUYiuP1+ZwFsCKj6SqyqhCORCgU6wmEQth+H+lsBlXTSCRiJJIJJ4ro8aCqao3Z4MQPfUEfqq45V0YlN253HbLHTTjkI5WK1bhPbkzTIBwOEAiGnJNAVcTr8yHJEoGgTX0pj2nqqLqGZVkEQyEkWaKpuYFyOUssFsAfMFFUx6UiyTKGZaHqGqIkYpk6uiYhy56ay0yk0tRY+1lAVRxxS9fdRII69aUcwYCNqgr4fBqJmEk0rNDaYrNkKElbVWewN8ba5UWWDBXoaivS01FhqLeFTcsXsqq3iZ3z69nem2FNZ5ydSxpZv7ibZX2trBxoY+PShbSUG9FUHVVWsHSVajHG7s0j3HfnNVzzudXcecuVfOHOW9izbTVX71jDlmVdLO4osrSvzHVbltLfmGBhe5GR3ka2rOhly6p+rt2znm9960nuue8+7n3gfh75ypd48LEH+cIjd3HnfTdx/a172HvdDgaGukgmYoRDAWzbxOc1sG0Dy9QxTA1VVdFUGV1XUWTJaWLSFGRZxC3MQ1ZEJMmNP+BD0x1XiWJYKIaNatoYXj+W348d9BJJhkjmY8RzERL5OMliimQhSTKfIJFNkMjFKbc0kKlP09jZTPdQJ4tWL2D99pUsWzfAzms3smHnMtZtX0bPYAvNbUU6e5rJ5uJEYxEy+QKW148sS5imgUcQ8cgy0VQafySCVBNrP2WKqZaOGTBJZGNkSmmq7RUq7Y6YVajmKDbnKVYLFKsFUoUkuXKWQiVHtiFNrpwmU58iW0oRS0cJx4NEEyHsgIXpM7H8XjTbRNYVRFlwmDyqiqqaNbFJrLmq3Jdg8W634DBaLglZdVxRd8VnAldN1HJ7PE4c0fWZc+tTZ0BdXR2uujrcbjcejweXx4HMi6LkRH0kxWkpVSQMSycY8ZNIJ+js7WHTrl3c8vkvcPcDD/PFJ7/OV59+hu8891O+9++/4qkf/YRvfO/HfO2ZH/HEd77LN579Hg889ig33HE9W3dvZN3WVbR2V1iyrJehJR0sHG5l+aoeRla0sHn7ItZtWsjSFT109zXT0duJPxwgV0rT3NVIU0eR7sFmOgdKtPfkWbS0lZbuDMmsj3Q+QjIbIp4Oo1sagizhESREScQXsNEtHVnX0G0dl+ihTqhDUjwoqptQNIDl1UhlQuRLUXxhA7fkQjVEPKIHWVNxC248ght/NEAkHSNZiNHSU6XQXCTfVKStr40lK0fIV+tJlwu09LXQ3leltadMc3eJps4iTV1F+he10NRZIlPOOvy1fJFoNk26mKZUi8nly3kyDUXS9QV80TDBaIJIKkFzZwe+UBTVsMmWyhhWAFX1IilOhE1QnMWsYujIuo43EKDc1IzpC2JYXuLpDOlyA7mmCplqhUpPO41dTWQbimTqC4SSKRTTRFRVRFmtxeMMVM1C0ZymRNX0OpE53UBQHDFK0m1UK4juDaOYfhQriKh5HWaWYjuCiqg5TXqC4ggloloTttQaY0vDLTubS3JcJ5pfI9+cI5yKEkxGyTXWU+nqptrXRaWvk8VrljGycRkrt46wdvsyWrorxFJeNm5fwtodi1m6cZCW/jKN3fVE8jES9SnSlQyxUpyGrgaipTixUoJ4Q4JIMU6yIUOslCDRkCLfWqLQVk+ppQXN6yOSzrFy/XYWLVtNtb0PXzSB7g1iBqKIaq38IRQknIgSz6ZRLRtJ02vRPwtBNpF0L5oZIBjPEk7mHTaZZjtxQEnF5ZZx19r/XB4Zj+iIQIKk45ZUBNFxXDkCllwDtcvMuwRt/xTgLteEK0fIcksaHqkmoNXulzUbt6jiklTH5aeayIaNrDtipEfWaqKU7Hxf7s94XU67ooKsmvgDIXw+H6qmUicIzHNLNYdWzXHlkRAktcbUctoQ3cKnApeIyy3hERw3qtPA6iKby9bi0CJuQeSKeY67VFYl+vr60DUDoda47PJ4cIkidYKAqhuEwiFsr41uatgBH6FouMZ8jOINBohnk6QKGRLZOJXWCvlShgVD3TS25Gjprqe+kqXUkCWSCpNvTNPcWU+1o0hrbyPl1iK6JeP1mrhdLlyueSiqQLW1gca2Ii09TbR0VSlV8viDFi73vyFKLmxTRZKccxRJduML2JiWRSSeIpnNks5nyJZyJFIx2jtaCEWDJBJJZEVG01R0XUPVFUyvjRUMIhs6ptcmnkgiKyqKqtHU0lKLwjotu7KmI6oaimGiWSaSJOMPBpB10zl+TccBKEgykqIgyDKyqaPaXlSvH8X2oVpeJFUnGvPR2Ohj0WCU/p4ELU1R7r5jNbffvJjmik085mHV0jRXbs+ydmmQkaEQ2zdWuGFvM4/cUeHrD5V56PYU12wNcNvVUR77QoG9WwNsXeNjzUI3124PsHY4SD4tEgrI+CwZ21Icgauvk7tuvZZnvvEwTz/5Bb795Vv45v3b2f/Sk5x+9xnOvPtdTv7lKY796QmOvfE1Xv/NVxgZaKGUSxIJ2tTn0qQTMQxdxdYV5ne3E/JZpOMR5nd30dLYwK5Na3nvndeYOPUh4yf+ztiJd5k++V+MH3+LmVN/ZuzQy0wd+xPTo39h9vR7zJ76Ly6cfY+pE39m9tS7TB99g8kjf2Lm2BucO/EG04dfZOrgPmaPvMD0kReZPPgCU4deYfLQS0wffpmxD3/H+IHfM31kH6ff/zVTB55n+sALnP3gD0we3MfEwecZO/A8Zz/8AxOH9nHmg98zfmAfE4deYOaoA4yfOe64w+ZG32Tu+BtcOPk2F079mXOjbzB19FXO7H+eX//gEa7cNMjqBQ089cg1HH7vBcZH32Py5PuMn/w7E6feZ+zUfuamjjEzcZy5ydPMjI9yfuYUc9OnuDB7iotzp7l47jQX5k7z8YUJPrkwwScXJ/n4/DgXL5zl4/NjnJ87w+z0SabHj3Bh+jj/Oj/Kv84d5dzpd/ho/G9cGPuAqVMHOTdxnImTB5kdO8zs2cNMjR1n8tQhxo5/wPiJ95kbP8bFubOMnTrC7MQppsaO8cn5s0ycPcFT3/wOWzfsYO/nrmHLxl3s3X0jDzzwNW657SGuvmo3d915Jdu3rmLnro1cedV27r5jL88+dQ8/+f6D3HHHZnbuWcRXHtnFwb/8lJ8+91WuuXkvxcYmQvEM0VSRdK5MR+8Ar7/yB47u/zOvvvhrrr9+Fxs3L2fJkj4aG3K0VkusGl7I8OB8FvT1XBa4Ls/luTyX53/DbNq2qW/d5vWsXr+e1q5e2rv7KDY2EwpFURQn8qdoMoqqEEsk8PoC6JaPaCyB6bXxBXzE4iGi0avdiSMAACAASURBVBD+YMBhNQgCmqaj67rTkihLl/hIouT5rCVRENE1iUDAplIp0NpWIRDwYlsaiqIguF1kMklE0YOqiCxcOEQikSAYDiBJEg31RQzTQNdVhoeHGFzYx6LFC8gVskiKVNuvhDfgR1ZVJFkkHPahKg5A3ufVCfi9hKNBVEVCVQUk2YWmefB5BVLxANlMAttSME2RWMIiEtXJZU36e4IM9gfpbreY3x2krzNMtcFPd0cj3W3NDPa0sHyol0VdHQy1lljWnGBzX5KtgyVWDrSxrK+ZVQvaWdLbidcwkUQFQXAT8Jq0NCTYuWmEW27czue2j3D7DTu5fu9mbrpqE9ftWsP89nqqKZMti+rZ0JtiuCnK2gVN7F63iPUjnWxY0c+jD93DfQ8+wN3338tDX/oiX3j4fj5/3x3cdvdN7Ll2O1ffsINV60fIFVNYuuPQMg0N29LQNAVJdtcA4xKyJKCqMqLH+e5UVUWUnMcl0YNhaLUIoxPtUHQVRTfQTC+K4TQt+kJ+TL9JMBrEHw0QiAaIZ2LE0lFimQjJfJJ0IUU8Fyeei5FtyFKo5uge7GDZukV0DTSzcstSVmxcyKrNQ4ys6WPF+iGGRrpZsLCTSqVAtVpPPBHDsixCoRCipOASBGRVwQwECEeiCJKI2+1yHFIed61F0IWqKwSjASKJMKatYwdMwvEA0WSYWCrqtHeGfWi2iunTsQM2ltciFAkiawqSJKGqKh7BcynO6XLPw+1x2rEc9pyE4BYQRAFRcqKJbsHjcFRq1fFuVx1utyNQuTw14arm3nKaEV1OfNHlusQbc7nrcHuc17lc8/C462oV9g5fTlVlRFnCtC18AT/JbJLmtirLVy9lz3Wf49pbb+L+xx7jq09/l689/QO+9YOf8PTPf8l3f/ZLvvHD5/jmD37Ml77xde5+6CGuv+MuVmzaxI4rd7J09RIGl3QzsLCZ4RXd9C+oMrKsjRVr+9iwZQE7dw+z+8qlbNo6xJoN82nvyVNuStA/2EK1NUd7V5H2vhLdA43UN2eI5fwk80FypRjJbAh/2MIje3BJAm5JQlBURElD1SxUTcfn99I/0F8TqVyYXgXNECg1pIglfKiWiGGr1An/Rp3n/8MlzkPURDRbwRuy8UVsQgkf+YY41c4aR6urkVy1QLmjQlNPE/XtZcodzZRamyi2Vii21JNrzFDfVLgUk2pozlLflKG+Me+4OEoZYskkvmAIw2tiBUxCsSD+SAjTH3AYgbqJYVlYQS++UARZM1FUg0g8g6KaSLKGouooqoqk6giqhqjpyIaJGfDjjyfIV5rJN5Zp7+um0Fyl2tNOc38X2WqJRClPNJ3E9vuQNCcK55ZE3JKMVlsMq5rluEB0A0mzEFUDSTMRFN1haykGkm4j6V5k04dHNWtRQ70mbH0mcLlqMHmPZjpNiJJGnajgEmTcooJHVqkTPPjDAVKlNIFMjHS5TOvAAM19XXQvXkDvyHxGNg6zdsdK1uxYyvrPLWPNlhHsgEpLV55FK7toH6xS6S6Ta8mTrKSIlZJkK3lihQTRQoJUNUWkFCVcihIvx4gUoqTLGaKFBIn6JJmmPKlqgXJXF/F8iXA8Qb7UiG558QWiyJqNpJkOS9A2sYMBEtkswVicRKZALJVFUPTP4O+SjsvjiFSCbOCWNQTFaTp0iY7Y43ZJuN0S8z4VgzwC8zwiouQwsj5tLXTA8UpNQHLEsHk1YHydW+YKt+QIW7V/e5egOre1WKJY+wyCouNRtJrA5rC55nkk6kQNUbU+g79/yt4SnM8niBoujwOe9/sDSLKCRxBxCQJ17lr8UJARBAVBlKgTxEuNjZ9+xrra71fnFmtuNRl/wEs0FsDvt5BkD27RhSi58XjmIYh1ZLJxVFXBMEx8AS+BkE0sFSIY9WIHLBRDc5xOhk4gGqStq41ULkcikyYQDRJOhIllomRKWcKpENFMiGx9kvrWAslCHM0ropgSsXiQZDpGOBqgsbmBSCpMsTFPpbWBlvYm8sU8ts+P7rUwbI1MPkk0FUaQXYiyC0Gqw7RURLEOVRGIhANIslPGEYkGUBQRSXJA7KFwiGAsSiKXIZaO448EsINeDK+PZDpNOBpBq7lmVctCMnQiiTiarjI4uABV01A0DdU00G0bK+BzBC1FxPb60A0DQXbQDJKmOs5L00SyDGTdQtac2LJimoi6ju71I+o6blmpOb4U/CGVzvYgSxeHaGkyiUREli2rMr8vRcDnIZc22bqxkTUjYXZvLnHjld1sXddId7tJV6vKkgEvm9ekWTMSYe3SMFftyNGQ/j9kov9Ga6OXrhY/8ZCIbQj4LIloQCIWMShkEyyc38OapQu46co1PPnAVTx8y3oeun6Yg688wdh/PcPYO09z6s9PceqtJxl980neff4JtqyeT2MhQ8A2iAV9pCMRfF6LeDhIR2uVkM8iHg4wv7uDUibDiuEh/vzaPk4efoezx/7C6UOvM3bkTcaPvsn0iTeZPPwKE4dfZvLYn5gefYfzZ99j9tS7jiPq2JvMHnuTmSOvMnX4Zc4df52pQ39k5tDzzB57kelDf2T64D6mD73I7JGXmT36ClMH9zF1eB8TH/6WqQO/4/Rff8X0/ueZPriPsQ9+57i4Du1j6tALTB74PZP7n2di/z7OfvB7Jg+/WONuvcrcideYO/Enpg47LYsfn32H8yffZPro64wfeoUT7+/j6cdvZcvydq7bOsjXHr6ZQ397mZmzHzJ1+n3mxvdzbvII5yaPc2FqlIvTpzhfE7bOTY8yN3WCC3OnuHj+DLNTJzk3fYZz06e5MHeWC3NnuXhhnI/Oj3Nu5jTn507z8exJ/nn+FJ/MHefjmUN8MneAf80eYG78IFNnDjF79jijB95j4sT7zI0dYXp8lKmx44yfOsDY8feZPHmAiTNHOHvyKDMTp5kZc5oXJ88c5Te/+Q3X7r2OPbuvZsPa7Wxav5vbbnuInTtv4Aff+iLH3vstv/v3b3DN1VsYHl7Api1r2L5jNVdfvZHN20a46sql/OyZ2/jgje/x6198jZXrhmnr7iOSzBJOZKi0dFNubuc/f/UzJk59wPFD7/DbX/+Iz991HYsX91AuZYmFbZYM9NLb3szw0ILLAtfluTyX5/L8b5h1mzb1rViziiUjw3T3z6e1s4toKoNh2pd4Vv6AD11VyWTyWF4flu3F63ccWalUjGIxTzTmiAembWGYJpbpRdd0VFXG5/chiB48HletNVFAcHvweEQ8bhfBgA/TUgmG/KQzUbKpCJl0gkQ0SFtbmVJ9lkQyTEdXJ6qhEoyF8fmCGJru8ItkkW3btlKsLxGOhpB1HVnV0HUNRRXRDA1RltB0GcN0HDWGqWDpEpl0HEXxkErGCQZsZMmF36cRDiqkUhHCIR+WKRMMakSiJuGwTFuLj/YWg95Ok4Fui5GhKJ0tIdqbMvR0lBnobmXFoj6G53cx0FqlIeGjFLfoa/CzabBCbynKktYswx1FopaFLinIgoQsiTRXGhjoKnPr9du549Zd3H7TNm68aiO7N4+wd+ty1i7sYOn8NipZm02Liuzoi3HjcAO7FzexfqiFHWsWcP3V2/nio49w+z138sjjX+TBRx/h8/feybU372XvNVvYeeVGNm1dQaE+iWkbeC0bS9ewDBXLVJFkN7LkRpLdaKqMoauIkqsmTDrFAKJQhyS7aiKXgODx1IQjZ/GiKBK6rqMZJqrhNDsZXi+W34fp8xOIhAnFg0RTEaIp5zaWjpDIJ4jnYkRTYaKZKKlinHwlTWt3lYHhfgZGuhhc1snyDf1s3bOCtVuHWbtpmA0blzI41EWhmMbvt7C9plNQUOOHyYqGL+AnFAkjKwqKIuER3JccXaIg4LVt0umk435y1/0/jwuSx7lfcAQrj+jAylVVxe12IreiIDhV8DUhyuVyBCdBFGpxQg+apiEIAl6vF0mWHO6Tq466uitwueZdcl/V1TmvdbnnUefyfNZw6HbX+C3uWmuoI3IJkgd/wMLvM/H6DPwBi1giRLYYJ5F2+DIdfe1s2LyWa26+hrsfvJcHvvRFHnnycZ545lm+/dzPeeonP+WZn/4H3/nJL3n8me/xyJPf5EvfeJJ7H32Aa266inVbN9Ax0EuuUqTUXKK5u0JHf5XhZV0sWd7Fuk2DrFvXw7btg2zfNcDqdR0sXdnG4qUVFo200NWfp6svR2dvgc6+Iu09BeorCRK5KLLpcPJUS8clOo108zye2s8its9CMRVUXa/Bp2V0QyUQtrG9KtlCHH9YJ1eM4/ZcgSjNw/CpiJqHYNxLqZqh1FSgqauJcnuZ9v4mOgeaaetrpG1+Iy29RZr7KjR05KlvLVGqFGjqrKfYXCRXqSfTUE8snyWSSRCMhYimogSiAbxBC3/Ixg6a6KaKZquouoYiG2i6ieW10U0DwzIxLBOlJio5i1Adw/ZiegPIioEoKSiqgao5UURFM1BrQrE3FEX3BrCCUbzRGMFkilRDI/XtbbQN9lLpbiXXVCTfVE8kk0IxauUbsoKoqg4AXXREQklVUU2vI6TVYnKCauCRDUTNRrN8iJqNpNlIuo1bMXDVIPGX3Fk1DtT/FLck3XEtSbrlRO9EFUFw2k1FVUWxVLLVIqXWVhq7u2kbGKRr4UIGVw2zYssKVu9Yydody1m7Y4SNe5azZvtSyi0F7KDKohV99C1up9rriFvpao5oKUk4FyNWiBNMh/Ang0TrY4QKYRLlNLFSnFQ5Q1NXE9XuZqKFJIWWBuL1BQLpFIrtR7e9lyLCgqTiEVVk3XRio9kkvnAExfBh+yKIsoFHUB2xqCYOObFDZxM/FfYEmTq3QJ1HwCVKeDwydS6hJizJuNwS89yCI2hJOnWC03boERx4+zyP/JmTS5AvNRS6Lrm7PosoGt4AblHD6wuja7YDlpfUmvgk1dxVAle4JTyyiVDjb33q3KoTJESpFp0Uar9DLaLoiFQimWze+WyiEzVUFA23KOISJFy1fc3zSNS5xEuOrXmuOjy11mXLVghHDBrqY9SXUyTTIXKFMMmMj1Q6gO1VUVQBVRWxvDqxhJ9EJog/ahFJBglEg3T3dhNLxLECNrrXIJ5JkSzlyDUUiKZixNJO9D1Xn6K9r5G2/kaKzVnSpSSRZAhvwCCVjWLZWu3CwzxE2Y2siiiaimJq2OEgkVSGSDpNY2sT8XSMQCSIaZsoioQoOeUrui5h6DIej9v5f9s9D0NXcAvzUBQn5ugw/CwCkQjZQh5/yE+ltYlUoYDlD6MYNrrtx/SHSOaK2IEQ3mDIiRQateNfN/AG/CiGgmKqaJaBZqiOq1rT0HQTQXbcmIJmIKgGkmGgmF50O4BqWaQbGtB9PiRVc1x8skKuVEazfMi6jig7XFXF0jB9NrLu7MeyTZoqcVYuLbJmaZ5VSxIsHgizaH6SrmaRkQU+ls7XWDkosXuDj3UjCrdfleSxu1vZtrpEKWvg90r4LA2/JdGQM9m0rpv+7jIdLU2sWjKfpx+/nbd+/3Xef+WbvPzTe/nJV/dw+LUnOfvu05z5y7cYffNJTr31BCffeoKDr32D5759P53VIgFbJx4K0tVUIRwIYOsaQb+XeDRMIhKkvblCOhamp62Jb331YY59+BanD77GxLG3mDzxF8aOvMHEkdcYP/ASk0deqrm43uHcmNOOOHf6r1w48y5Th19h7MPnmTi0j7nDLzN16EWmDv2R2aOvMH34j0zvf565mrg1e+wVZo68xOTBfUwd+B3jH/yGsb//mskP/5PJ/b9jcv/vGP/gt5x5/9dMH36R6cMvMXnwBcbe/z3j+//A2f2/Z/LwC0wcepGZo68wffRlZo+9zsTBl5g88gpjB1/kzIHXGD/6JicP/YmTB1/nuafvY9fqHlYMlHnykVsYPfRnJk/v5+L0ES7OHOWj2VHOTx7j3NhhLkyf4PzMKLOTo0xPnGB64jjnpkc5NzPK7NRJZiZPcW7GEbnmpk8xM3mKybETzE6NMnv2KOenjvHPuRN8NHOYf144zb8unuaTuVFmJo8xffoYY8c+4OLEcaZPHuDc9Cjnp88wM36E8dEPmfk0Jjnu7GducpSZM0eZmTjBa6++xM6tu9i0fhs7tl3F53Zdx86dN7J+7S5+/uxXOf3B7xn9x+/50XceZue2ZaxZN8LGbetYtnqE5asXcceN63n5lw/wwetP848//we7P7eB9p5e8g1VEpkSqXwj2fpm7rnnC8xNHmP00Lu8tO+XfPObX2bxkm5KuQTZZITOlkaqpRyZy5D5y3N5Ls/l+d8x6zZt6lu2egVLli2lf2gR1dYOgqEots/GH/TjC0VRVGdhmckWiaVShCJhTNtC1zWKxTyBUBBREtA0hVAoRDgSRRQkRFFEN0w0TcPtrsPjqaudKIqIooggSMyrq8Pv91PnrsMtuHC76yjkM1imiqJI+Lw6sViATCFOupBBD9rottP+ZFo2voDfEWn8Pjq72snlMxiWgaYbKKqMaeuYtoFta4RCKoriRCL8AYPmxnpMQ0aSXTSWi4SCXhTZg8+SyKZ9ZLMJ/F4dyxKJRw0CfplsSmX5cJrBfi9LhwKsXBxk6WCYtmqQ+b1VutsbGF7QxYpFfQx1NdPTmKGtFCMSNMmnwoz0VtizrIcN3Wlu3TSfQjRER3MLhqLi9/ooZdP0tRXZvXU511+5npuu2cINezdz5817Wb+0nw1L+lna28TOVT0MtMRY1JJmSTnIitY4q/saWL2onYcfuo877rmP+x99hPu//CAPfOkB7rj3Nm658zo+d/VWtu9Zz+p1wwRDJlYtjmgbOpoqI8luJNGNLAuIUh2KLCJLArLkAOY/dQVJkru2OXFUQXCuZDvths4JvqKJGJbz3RimhWZaGF4b3efDDnrxBZxWJ8M2CEUCjuD1/7P33t9tHHba7y/3nrMRCWB6w2DQO4hCEgR7bxKpLqpaxVaxZcu9yiWOaxw7jmucxJu82U2y3myqiyT3XpI4TiyrUVQvpEgVlySbu+/70+f+MJCy9/4Je/Q9Z84BQcygcsB55nk+TypCPBsmkYsSzyaIZiJEUjFSdXEaW+pp62tieEEPo0u6WXf5GMvWjrJw2SDLVs9n7cbljK0YpVCfore3laBjVs+4+xC8XhzHwQkGicYSBMNhRFFEM3Qi4RCSpKCrBrFYrPpZ9aLprhhlGLorzgqCKzp5PG5robcGn9db5clJboOhp8ZlrAg+PF5P9QCoFq/X4wKUfbWuc8xTQ23tLGpra9x1POdFLc8FB1etZxY+0VfdVi2Cz4MoeBElEUVV8ftNLFsjmgySySfI5pPkCykaKzma2+updNQzb8kgq9ePcd2tm7nzwbu488G7+eaTj/LED5/liX/+Z5745x/x6Pe+z72Pfoevf+thbvnGPdxx/wM8+J3vsPW+e1m4fAFzFvTS3pune6CZ1q4Kc+YPsmDpHMZWDLN05TALxwapb0oyZ14bSxZ3sHxVB2Mrmlky1sTY8g6Wreph4VgXIwtbWTDWyfDcDprbikSTQQRVdBk+koRHFBElBcO2EFWFRDaJaWtEkiFiKYdQwqLQkCZfSJJKh0jnooRiFoL6NSS1lmDEJJuPE09HyBUSpApRwokgucY0hZY86YYsuXKBhrYKdU0FGtuKtPaWKbUV6RlqoW2gTENHnvpKHY2VLLlCjHgmSiyTIJyIuQ6soB/DNghGw0QSUeyAH81QMf2mK8JpVeeVbCLLKrKiICs6sqoiKxq6biIr7m3kKgtNllWkC9fpLrNI01Asi3x9iXAySTiRJpzJ4yTzhFJ5Ci1ttAz00zbUS8fIAK2DvYQySa69+UYX3C4r7nZl1QVI64Yrdum6K3JppsuQUgxE1T04FhQTn2IhG247oqiamE4Mn+K6tnyKhaBa1Ioa3qr76DygXFLdCJyk6UiqhmFZLlPO6xYY6LZFXblAubuVloFe2oe6WbR6KQtXL2TJukWMrZ3Hik0LWLlhAWuvWMLSS+eyaNUI+cYspaYig/P66B7ppNLXRFNvM6nGLJlyHdFiklRjhmR9GjvhEM7GSDfmKLTWU9faQKQuSaqhjmJbmUQxR6ahiJOMIxkaPllB0W10w3aFbFlDVExkw0YybELJLIFIAsuJ4BVkF4TuFan1CHh8bntgreAKQ15JxSu6rqgaQWSWx+eKRD4Bj1fA45Vcp5VS5Vb5JLw+peqsUqkRZDfOWN3GLJ9Mzfm2REGlxvsP/panen+1goxX1hEVA0EwqkB6BZ8sIxkGgUgUSdOpFaQqA8x1fdX4ZDyS69wyAw4ewUeNT8Lrk90GQ0Gi1idS43Of5/lWRlnRMEzTjSD6XJ5WrSBSKje5r4FPxCf48Ik+JEXECGjYQRM7oBCPGcSjOuGgSjRqUGlJ093fQM9QhabOIqlcjEQ6QjgWIBIPEo6H0W23GdAOBgg4AQIhx3X6ljI0tjaSL9cRTgdwIgalxjQtXWVi6Qj+sE6yLkwgYmIHDYyAhmxIhBMh0tmk63S94JL1uK5eWULWVfdEhSLjD9nYoQDJbIbmjjYy+QypVMKN6isu4sDrm0VN7T8hSQKBgB9R9mIZhuvWFT0omhvpd6OI7udNNS1UI0AgGqO1q5eO/iEKlVb8ThhFN9EDFoFwkEgi7kYXbQu/48d0bKyQjeF3hXPDdOOaqun+/cqGjWo6CKqBGXBQrQCJQp5EXYFAKISiuqUOsqITcEJohoGgyEiKhGZqGLaB37HQdJF4PEgkrNHWEqFcEFg4ZLNsxMM9NxZZv8TH9p8O870H6vjRt5v4xfdaef25brb9axc/e7rCndcmach6cQyBgG0QsmTayxG2XjvG/Xdv4ebrL2fD2kt46K4bee/FZ3jvtw/x0YsPsvutp/iPJzaz/53HOfThUxx4/wkOvP8Eh957nKMfPs3B97/LC/9yP+2NaWxTpq2pnmwiStBvoisyhqYQCTu0lOtprdQz2NNJUyHHdZvXcXDPBxze/SYnxt/n+L53mBx/k+nxt5jc47K0zhz+gKmJ9zl95I98cfIzzh3/hJkD73By13Ymd2/j1N6Xmdm7gzP732BqzyvM7H2F6T0vcXrPDs6Mv8rnE28wvfdlV5SaeJOZvS8ztXebK2x99iKTnz3P9J5tTO58gandrpPr9PjrnDnwFpN7dnDis5c4ucu9nzMTb3Hu4LvMTLzBzMRrnNr3Bid2v8qpA+9x5ugfOXX4d5yY+JATBz7i+Pi7/OjxrczprGO4I8szj36dU8d2cW7K5Y2dPfEpp499ytmT+zg347Ymnjl1mC/OHOPszCE+P3OEczOH+Pz0MWYmj3Bu5ihnp49UBa8jzExOcHpygrOTE3x15ghfnT7Ef547yN+/muRvnx/hPz8/yH/95ThfTB/hzPH9nDqym8kDOzk3eYD//Zdpvjx7lNMnxzk3dZjpY/s5M3mQz08f48ypw3x++ghHD+7mdx9+xPXX3MSlay7j9tvuY+H8FWzaeCNLF1/GDx+/j4mPf83M+Gsc+OMLbP/1U9x43TouWbOQOfMHWLNuEc/96G5+t/1Rdr79z+z944t873uPMLJglFg6RypbT7bYRGvXACtXreXQ+Kcc3vcHXt7+C2646XKWLpvNYF8rDYUM2XiMVDRMLGRfFLguzsW5OBfnf8KsXLmmf868uQzPG6W9q59Epo5wJEkymcKwLBRVR1VV/LZJJl/ECUfw+/3YtkUikSAajaKqbiuhqkgkEjH3Z8k9w+lC3atRRcmL4HPdLj6f6DYreX2Yfj9fq6nhnzyzCDqO27roFZAkgaATcMUV0UuNUEOt6MEruQBcVddo6WzGdvzUN9SxfOUC2jubSddlyebrsGwTVZMIR4OkkjZhx2Vl6IZEKKSRiIcRJQ+SJDA6MkQwYKLrAtGQSi4dIJuOYvsVbFshHjUJOSLtLUFaKxq9HSpzBy2WzkswMpiioznNnMF2hnsqjHQ1sbCvzMLeBnoa0gx1NpFOxYjHQnRVCqyY3cxTt13GUMli5bzZLBiZg6mZWJpBe7nEcE89N25Zyz13XMmt167jjlu3sGbZKCsX9LNkuJ2NY70s6MrRX0mycm4fXeUc7fVJBluzbL1+MzfddDO33HkX9z/yEPc/fA933nMjt9x5DTfccgVbrt3ApZevoK2zAdNQME2tyiVT3OZE0Yso1KIositwqTJ+y8QJmFURqwavb1a1cU9BlgREwYPg86AqIqLgc+NyQq3r+pJ8GLqMHdDRDAVNN1FUlx+iGxaqaWHafuLJBMFoiGA4QDgWJJoKE0u7Ylc05S715Tz1zXmaOxsZnNvB2CWjzBvrZ8W6eVyxZSVXXreWK65ey5Llc5i3sI/58/ro6WomHLExLZV4LIKuKciKhm0H0HSZSDSMpluomoEoyvhtB0lyOXJewYfX50YNXUeWpypw1VBTU+NC3b0earwePD4PPm8tHs+salTQc8HF5UKFay+sf17A8npqqrHEqhD231xf7m1qEQQBRVfcxtKATjYXJ1fMUGqqp7mjmZ6hNvqG2+if00nvcDuz5/ewYNkQG7dcwnW3XMlNd17LA4/fy8NPP8JDTz3GI999hu/++F949HvPcM+3HuaaW25l9ca1rN+8gdGlY8xdMp/5SxewdM1iyl0VWnsqjCzs45J1s1m/YYRNm8bYeMUyLt2wiKUrBpm3sJ2FiztZPNbO6PxGli5tZclYEytXtbNqTRcLx9qpdGSpa0gSzwbxOzo+RcAnuu4WjyjhlUXkqkvBH/BTbskTz4YxbInO7gby9THaukvEUjaGJWGYsgtGthRMWyNXn8KJ6mQKEfwRCzvikC5kSRUyNLSUyVeKxAtJcuUC8boUlbZGegfaWbikl/7ZbWSKKQoNcUqVOvKNKZJph2TaJhL1Y1g6iqFj237sgHuAGXAsAk4A3TTc1jPNFaVUXcMwLGRVQ5I0BFGtilkGkuJe1nQTWVXQNA1V0/5xnaK7bFE+fwAAIABJREFUbWiagWaZhJNx6poaKLW1UmhtJZLJkW4oU2rroNjaSqm9nabebho6W0gUitS3tqLbQWTTxG87eEQJQZQRJYVQIoFuBzHsID5VrcYVZXySjk/SUS0HQXXFLY+k/beIm048U3RbEgWVmvOROFmjVlbd+1DcWKNimKimgaSp2IEAiqZjBwLYjp9kLkk8FyOWj5OtZMg25+iY3czgwm7GVs9j8Zq5rNqwhOXr5rFs/QgLVs2mriVLvC6GkwiRLRcod7fR0NlCqiFLtqlAopghmksSyiaJZBMEUjGseBAzEsCMhfDHwiQKOSK5NP5EBDPsEIiGsYIBnHgYfzCErBs40SSiYuL1ya57SdTcSKWgohp+zEAI2fBXXVnSBWFrltflTImy7n6PiVUXnKRRKyjUeHwXnFze864rQcbrk/EKrjilGzaeKgfrvFtrlk9yo59VwUuQDXySSa3vH64rj6Dik6sNjYKKpvtxglFkRcO0bIqNJYKxCIptYth+l7flkajxKq6ry+u2F55/Ph5RwVPlfHmqi/s4z8csJTdu6pWQZQVJccsxznP+vD4Rr8/FEMiyD9NSiMQCGJaCoohEoxaxmEE4qpHJRchmIzQ25kikHSJxi2wpSlNLnp7+FiodJXpnd5EtZakrF0iVMmSLGfINBfLFHLlSBjtsYQR0GluLDM5vo3OgkUjKjxU0iSTDpLMJ4skIgliLV6ipnrBwnbde4fziQ5QUBEXFsPwIiojHU4MoePAJtdW4oYBtWzQ1N9Le0062VCCRSdPUXME09QvRfLfEw4sTtBAFD7IiYNk6qibi83mY5fUgqjqabSEZBqKsIqkGoWgS0w4RSeewIzHscAgr6FBp7+CSDRvIFAtE4hE32ujY5OtLOLGQK4xrOqppEAgFCYWjWE6A5pY2AuEIuuk2nup2AE03sW0HSZGrz9VE8+touoChe4iFRQo5m7qsRUPeoqFOZPmiAisXRLlqTZx7rs+w/V8G+XhbB59sa+EPLzTzhxcLvP2LCtt/Us+OnzTwys8qPPvtejYss0lGa/AbEoYiELIVFs5p4earlnH/XVt47/UX+N37r/CdB+9l69Ub+eHD1/Ozx7bw+xcf5uAHz7L7tUc58rtnOPTBkxz+4CkOffA0hz98miMfPMWhD57i49eeZcFQM7YpUp/LUkwlyacT6LKIocikUzHq0gkWzRth3vAw5UIdV122ij99tIMDn77JkV1vcXLvW0xPvM3k+BtMj7/JzMTbTE+8zbkjH3Lu8IfMHHyf0wffYXr8FU58+lumdm1jZu92Zva8xNTOFzi583kmP3uBmT0vcXZ8B2f3v8rpfa9zev9rrntr32tM7n6Zyd3bmdq1jZM7X2Rm73ZOffYi07te4vjOF5jes4Mz+16vMrxcltfUnleYGX/N3c6+V5ja8xqTe1/h1L63mJp4l3PHP+b0kY+ZPvR7ju97n5MHfs/Jgx9xfN87PPHAtfRVYiwbbeVX//IdJg/9gZljf+LM0Y+ZPvoJn0+Nc+7UBGenJjhzcoKZyQlmJg9wdtp1dZ09daTatHiQ01PVZsXJ/Uwd3cX0sX18dfooX80c5K/nDvH3L4/z9y9P8pezh/jLmf389ewBvjp7krOThzl7cpzPT04wdXg3X0wfZubEOJOH9zB5ZD9Tx/YxdXQvZ08d4/DELk4e38fxw+O8vOMV1q5Yz5bN13HV5ltYvWITl6y6ikWLNvLI3bez6/1/48gnv2Hio+eY+P0v2P6rZ9i69UpWrl3C3IUD3HbTGl7+1bf541s/4ZOPXuDe+29nZMEo9U2thOJpcqVmopkSlZY+fvjsM4zv/h3btv2STZevZcOmFdxx63V0dzTT19lGJh4jEnIuClwX5+JcnIvzP2H6+/v7h0dHWDC2nHJrJ7F4ym3u8TuoqoLfb5PO5KnLF6lvqmA7Afx+P6ah0dJSoVCsx+fzYZo6oii6//z6fMiSjN+20XQdQRCqApeAKHgJh4IXoNqyKKFpGjXVJjNZFvEJboRRFEVUWUHTJHxVGK3XW3uh0a+lpQVJkbEsg4GBbvqG+jD8FqqpoekKqub+Q9faWiGfixB0JCxLIhQy6OtrwzRkBNF1KdXlMhi6jGl6yaRs6upiJOIhTFMmGDKIRAwScYnONpP+ngj9XSbLFkQYW5Bmdm+ezuY6RvrbWDC7i4W9DVy7qoeR9gRDrSWGupoJOhahoEVTIcabv/ohw00pRrsqLJs/SjAYduG0oRADnWXmz27m7q2bueWGS9l6/XpuvWkzmy5dypolQww0p7h2TS/zuzP0VZIs7GuhLuaQCOtsunQpt9x0LTfdfAP3PfQADz72EHc9cDM33X4l19ywnutu2sC1169nw6YVZHMxFi8YIRZ1cCwDRZFQZFegEgWvG+urxjecYAjbbyKK7oGCT6hBUUQsy8C2bTe2WBXFXPGyFkF0F5+vBsHnQdclAo6BaWpohlsSoJkWqt9Es/zV9qgAthMgEAlghS3XuZOOEE2FiWdiBCI2kViQUlOR1p4GFiyeTc9wJ8ML+li0bDaXXj7G6vWLWLx8mE1Xr2bTljUsXT5CR0cjTeUimXSsGkMVEEUBn1CLJLqxP0mSEQTBPfvucz+rfr9VZWl9DVmWqwd0VZHL66HW6x48ybJb+e7zequurFl4aqsAeG/NhdudF8c83q/h9c3C652Fx/s1fEINXsHlbAmSywOzbJ1EKk4iFaW+UqKjv52eoTbmLuxj3tJBBkZ6GF3Qy9glg6zZOJ81mxax7vIxrr1xHbffcx13f/M2Hnj0Gzzw2IN86+nHeerHP+LZf/t3Hnz8Ca64/nrWbd7I8MJ5FFuayDXkyFfKOOks4XSWWD5Pc28r/aMDLFkxh1XrRlm1dh4rVw6zfNkQy1cM0jdYoqcvz9BQgeXL21l1STdzF5SZPVKmsydPd1+RYmMUK6AgKG7k0CMqCKKKT5KQdR3Nr+FEA2RLCToHyjS1F0nVxWjtaKR3sJlY0kYzJb7m/SdqPF+j1jsLRZUJR0NE01HCqSDFpiKxTJxicx3NvRUqva00djRT7myh0tvK4tVjZBvzNHe20tjaSEd/Ox3dZUrlLOXWHKVKnlA8ij9kY/o1dFOjUMoRjUcwLBPLst0WVl1DUTVkTUU3XHFKUtQLv9NNA9N02WCKdl7YMl1XluqKApIioyiaG4mqXi+rCpKuY4fCJHNZwpk0xbYK5e5W2gb7aRvop3Wwj57ROXTNGaJloIdKXyeFtmaKra3E63KuK0tWkVXX0ZEtFPFKKrJioKg6mj+AHY657YymjVdS8MgKomIiqVZV3DIQNQuP6nKkaiUXIi7I57lbGh5ZxQjYBCIxvLKKYfqxAja6aZBMJ4hlYwSijuusjYbJlYrEs26LYbGtQKQYI1qIU2irY3TFMM39TQws6HaXub00thfon99Nsj5FOBfDToSw42HCmTihTIJwJoEdD+JPOASSQfyxIGbEXSJ1aSK5GIliCn88SKm1gh2PEIxHyZXr8YcCxDIJIskYPlVD1iwkzcQr6W6LYbUZ0CcoFwQgn6C4RRA++YLwU+uVmFV1NwWcCLVeGeGCIOWucx607opWYnVb6oXt6FaQGp+EILpOuvPcM29VsHLFMIVar4Cs6PjtsLu+cN7B5Tq9zscVXYeV4gptslZtRRSxghG8ouaKZh6VWR4Jj1dG1fzIisHXPEKVCSa6rLAqFF4UZXyCzNc8PmZVXVq11XZX3VTRDJFgxI+iSGi6625VFM2NpRsysiogKz4sv4rf1rH8GgHHJBYPEQzb6LpKsSFHqalAsZyjra+ZgTn99A51k8iFaWwvMDC31/1bHeqke043+UqOYkOG+nKO7sFWOgdbKDZnyTYkyZUyZEs5orEwQ7P7CQatCycIHMdGUaQL3EJBEJF1DVFVEGRXYBclAUH0EHD8CILLTzwvigliLbLkilcDQ71csmYFvf1d1BVylFua0U0N2/G75TSayxQ1TQVBrK1+b4gEQrZbrmCZ1YIM6UJ0WTN0dMtE1jWCkRBtXd1kio34IxGSuQxWKEAgGqRUaWLh2HLscADTb6FZfkKxGMGQgx0wCEUCpDNxNEtGMXQEWSIWC9LV3UYiFSeecAhHLJywgWnU0NUWYt2KRm7e0s9wl8qiOQGuWJ1h61VFHr+nzM+eaOS159p56V/bef5/tfAfzxS4/8Yann0kwc+eLnHfLRmuvzzOnL7/m6sujdPfoRD212IZPmxTIZeMsGnNQu69/VoeuvsWXtv+W7b9+qe8/NvnuOf2G7n9uo08dMslvPur+xh/92n2v/89Drz3fQ6+/13G33mMA+89yYH3nuTIR89w+P0nOfzB07z164d56BvXEo9YJCJhOiplGgs5oo6faNCmLpugpdxIS2uZ9uYK9Zkklyyex9s7/p0DO1/j+O7XOLHnNU7sfZvJiXeZ2vcOU/veZGrf61Wx602m97/K1N5XmN7nLjN7X2Zm73ZX7PrseaZ3VwWrvS9zZvxVzu5/jTMH3uTsgTc4M/EG0/tecR1f+1/l5KfbmNr1IpO7X+TkzherMcXn3fX37ODU3leYGX+9Koi9wsldrzDx8a85vms7p/a9weT4W5yZ+JCp/W9z6sB7nD78O84e+4STBz/k5IE/cPLgHzhz9GOmJt7mO3dfwfy+PFeuGeGXP32cY/s/5PSR3zM58QGnj33KmRO7ODu1n1Mnxpk+uZ/pk/tdh9bUQU4e3cfMpBtZPHvqINPH93J2ai9fnZ7gq7NH+dvZY/zt3An+eu4Yf/tykr9+cZK/njvClzP7+PuXbgvjmalDfDF1iHMn9jN9dC/TJw4xc/wA504eYfLgBKeO7OfL6aMcP7yf40cmOHniAMePHOC5537OkvlLufaqm1m2dCOrV21h8aKNDA+v48G772b7fzzGkT89z7FPfsnxP/2cPR/9nO89dR9LVy1g5boxNm9Zx7ceuY3nfvIwb7/6C+684xauvOZqhkYXkcwUiCRyRDMluvvn8fAjj/Deu2/wg2efZvWaxTz88NeZ3d9Bf1cbjYUcsaBNxLEuClwX5+JcnIvzP2Guvv76/mWrLmFs1WrKLe04ThDbbyMJEoLoIZGIEa42J4bCESzbRFFUTNNPNBomlkggyyKKotDV3YtmBZBkDVF02wsVzT2LG4kGkSUBSfTg887CUzsLr8cVPxLxKNFYCE2XUBSJGs8sfD4P+XyeSCREOGQjySKK5jK0nJAfj6+WcDSEKPooFXPkcmlMv4FuqiiahG6qeAWXvVQs5IhGbUTJQ8AxCIYM8vkEpikiCrWYfg3D0NB1L7GoSiEfJZuLEwi4/6BHwn5iYZNyo0N3V5jGBpWBbpfB1dsepqetjoGeVnrbGxkd6GDhUBs9lQyFbISB9kYGuyokY0HyiQAP3LyJK5cN01vOMq+vi7HR+eiK64AzVImu1hIDnTm23ngpt9x4GTdfu5a7bt3CzdeuZ8v6JYwN1LFqdpHR9ixDbVmG2wq0ltI0l3NsvnI9N992C3fe+3XufvBuvv7NO7jpri1ce+NGrrtpE9fdtJFbbt9C32AbkXCAWDxEIGRiajKyJKDIErKoXICk+87z0gSXqWVZBqoiIEoeRNFHoViHpqsXRC9J8iFJIqoqV2McrrDp8/n+cbCg+NB0Ccs20UwLzTJxInE0y2X/6H6bQCSEFbIJxiM4UYdoKkIimyQYCxGKRYgm3bhqXX2eVD5Fa1czQ3O6mbd4iJ7BZpatms3aDfO4aesmNl25ikVLh5i3oI+583vp66uQTIRRNRFNl9BUEUV1Swc0VcQnuAdG5x1qouTB46vFJ/7joMdbhbiLos/lkYk+hOr1vmqRgih6quKX2zbpE2sRZfe1i8RtYkmbQMggkQ3RWMmRq09TaW+is7+dOYuGmL2gn87BNvpHu5izsId5i3pYsGyA1evns2bTfNasn8vmLYu58trFXH71YrbcfAnX3Lqer3/zDp758bM89cMf8M0nHuWbjz/G48/+kGu23s7SdZeyYOkiik0NJAp5Ask0djJDOJslXd9IoaWZrqFe5i4aZdXaxaxcM58lS+cwOreDrp4ivd15ujtTjC1pZslYBx3dOTp7iyQzfhqb0qiGD0Vzgfai6oKovZKCT1YQVQ3NsghGQnR0V2jrrKezr0xdQ5xEziaW0NAsH4rqwye4Mddaby01Pi+KobsMGr9OPJOipbONnpFBKr0ttA50UGhpoKm7mabuZho7yjT3tlLfUaHQ2kiptUKhuUy6mCecjOMPOgTDDrqhI+sqiqoiSG40UlJk/AEbw9IxLRPDMNF0E90w0E0DVXUjhqqqoahuq6yqaciq5opV1X2UornRwGAo6hYIyCqyoiIoKrKiu9Eg2Y0KapZJtr5AqlTEikao7+iioauD5v4eWocHaBnuo3moj3JvN8mGEuFcikJbhVA6jeZ3sAPBajOmQq0gus4Ovx9Bc+N2omog6RahaBrNH8Qr62j+IDWyhqhZSKqFV9bxyjoexb3sEc+LJLIbQ5Q0aiUVKxgimoqgmApmwCQYdgiGbeKJkNsG51g4sRD5SiP17c3kmhsJ5mJECnFSTWmCdSEixTChuiiZpjSFtgLZSoZCa45wziFWTJAspXBSIeyEgx1zcBJhQpkI6YYM4WwUJxUilIkQyoQJZaOE0jHC6QjphizxfJpEwXV2OfGI6wo0VIxAgHg2ieY38UpuTFAQVXS/jea3Ec43EVYjgrJuuQ4mn+wyxLwCtR7xv4lcbuzQW2Vceaoi1wUXmCBVo4KaKxyJ2gWoe43Xdc6djyTWCDL+YIhYJoWoKi7wXVQvtCu6opuKx6viE93WREHRqfGJbtSwKnadf2znGw09osKsqgBW43MZXrU+GcOwiMWT6IbtfuZlFUFyWxG9PgmvT8TjFVxmmE9kltdHjdeHKAtYfg0nqONENPL1MRTd3Uf6xFoMU0GRvSiqgG4opLIRQgk/miHhhC3CMYdwIkKhXMIO+ckUUhh+nWA0SLFcoNhUIFfK0txZpqmtnnQhQWdfG9lSmnwlR2NXiYG5nWSKSeIZN3qcqU+TKuUIJ2IYAT+WZRNwHATRU3WKe1G0akRdkZEU1XUnym6hy/nvONM67zCXkWWFaDR8QSATJR+aptBYrENVfQRtnVxdilJDPaWmegZHhsgU85h+jUIpjyyJeDy16IaCE7RQ9fMFO74L+xfHcdzvP0NFUtyiEZ9QW21itAhGwqimhW5YBONxnGQC2fAjqhqqabn7Uk1DNzSamvJk0n4KeYuuziQ9PQmCYY1owqZcSdHQ6DIY03UBRkbqiYf/iYUjOTZc0kxLvUJzvUNHc4jRIYf5cyLMH9a599YcTz9Q4pYrwqxblmDx3DgL51hcvj7PwrlB5gyqhO3/C9usIR6RKNebhIIKfkPGNlTi4RDtlUaWj83n7jtv5frrruL6azZz6w1buPzSVVy98TIuWzGfnz97J3vf/z7j736XA+9/n4MffJ8D7z3F4Q+f4sDbj3P0/ac59MHT7H/3Mfa/9Sh/fPkJ7rzhMqJBnYChko7HKGbTtFcayWeSBEyNYqGOBaOz6WhvJhOP0JCN88uffp9je97i+O5XOP7ZK5zc+zqT+9/h1L53mdzzBlN7X2dyz6tM7tnO8Z3Pc3r/a1VxawcnPv0Nx/70a6Z2vcCp3a5INTP+KqfHX2Z693ZO7nyesxOvc2r3dmbGX2V6/GXOTLzJ6YlXmN6zg9N7djC560Wmdr3A5Ke/5fS+HUzt2c70vh3MjL/K5O5XOPbpSxz98wuMf/w8+z55iYk/vcShT7dzbM9rHP10B1Pjb3LqwHvMHPqI00d+z6kjv+PsyZ2cPv4Jn5/YyfTBjzi25w2+/Y3NrJrXyeqF3Tz3gwc5Mf4uJ8bf58yRP3P6xC7OnNzLman9zJwc5+zUBOemD15wcX1x5gifnz3C56fd2OLZ6QN8fvoAX8wc4MuZQ/z1i5P8P389xf/5+xn+628z/P2LI3w1/Rl/OzvOuan9zBzdx/TRvXw5fYgvpo8wc+IAZ6ePcfrEIU5M7OHwnk+YOTbO/t1/YmLfTk4eO8iJ44d54403WDG2gis2bGFwcAVNlRE6OpezbNkNXL3xCnZ9+BtO7HqVY39+kRO7t7Hzo+e5Y+s1XLZhJXfccRW3bL2C9ZuXs/XrV3DL1qv46XM/5ttPPsng7HlEEmnypSaSdU1U2oe59fZv8Mi3H+XKqzbx9Tuu56c/epR1K+fR215m/uxB4o5NzNYvClwX5+JcnIvzP2EWL13Zv3jZSnoGhsnXN2GYJn7TQlNUDF0lmU6SSCXJFxsxbNdh4wTD2LZDIBBA0eSqGGCgGhEkJUStR0IQzjthRATBh6xI6JpMd2uJ+UPtzOmt0FbOUMhFCYf8iKIPyzLcmIDsRZIkDF0jkYgRiYSQFBFR9JDNpvEHDCRJIBoNEwkHqFTqsR0Ln+hBM2QMW0M2VARZJpaIk8kmkGUvguDB75dJxIOYpogkelBkH6omurEC00cqqRINGYRDfixLJRy0sSyZbNpkZDjFQF+AkaEIc4cdFsxJMNSToaUxQ302wpzuMoMdFeYPdDHQ2UwsHKClPstobzMj3WVuv3IFW1YNM9BWz3BXK4NdLXS2dCBLCj6fh6aGAm3lHItGm7lu81Luuu1ybr5mDddcsYKbt1zKlavnMq8rR38lwbLZ7Yx2lpjf20J3c54rN1/Glmuu5Pa7tnLvQ9/gnofuYOs3ruOqGy7jups2cc0NG7juts2s2bCccnOJYilLMhXBcfyYpo5cFbIEQaiKUxKKIuKrilKyJBCNBRHE2guxTlkRUc9DdQUPqqqgqgpCVSBTFKkqcFXFHkmoOqZq0QwZy9JRdRXd8LtCgt9G99tYjkM0FcMKOdjhAE4kTDQeI5wIEU64roxIKkGqro54OkUsHaOxKc/wSC/1lRydPQ0sGutj9WWjXH3dKm6+fRM33rqJ6265gsuvuoTZI5309JVpbS/Q2dmI4+gEgzpBRyUQVAk4Ok7QIBL1k0w5JFNhgiGDZCqEHTDw2zq2YxIM+QmF3SXg6AQcAyekUyqnae8u097bRKUtT8dAM539zfTMbqNvdivzl/Sw8rJ5DM/rYOnqYcYuGWb+8mGWrp7HnIW9DM7tYWzVCKs2LGR4YTfL142weGkP6zbOZ+PmRVx9wyq2XL+SO+/dzNZ7ruK2b1zDDXdu4a5v3c0TP/oRjzzzfW6//z7u/ta3WLVhHUML5lNoLpMslYhki0TzRVL1jdRVWmjq7qJ3tJ95yxcwd8kI8xcPM3tuH3NGO5kz0k6lKUNvb5FU2qK5kmJ0bgstbRkyuSiKpSMZOj7FbcnzSjKC7HKlBEVBMUy38EHXkDSVSMxB1WUk1Ysoe7BsHcPSiMVtmlvraGqtI5kOUyyXqHRWaO5tpdjaQqWnnabuVpp6W6jvaKKlt5NKTweVnjZK7Y3kW0oUWxtYsnIpDa0NNHe3UOmsUNdUoq6hhBONYNkWdsBA0xW3/EAzUHUdzXCjRpqmo6uuE0vVNeSqM0tWFRRVc0UtRXPLN7SqoKVUoduqW2qhaCqy6rKK3PWqTkXdRJJVfLKEpCtIqoJumQQiESLZDKmS+34k65vIltuo7+ykdfYg7SODdMwZotTRSrrcQFNvF6n6ApJpoBgWsmZUOVLufdQKruNSUhR0fwBRsxBUl9GjmQ6q5SBWWw4l3Y9PMqqAeLMKkK8yoETFFbokV1Dxihqm3yEQDKH7NaKJENm6NIqqoOkawXCQUDxIKBEkVpcgXU5T6igRLaYJ1cWI1CdINKWJl5OkmlMkGpNEi0nCuZjbfphPuMJVNkogGSSQDOOkwgSTIcLpCE4qRDAdwU6EsOIB/AkHO+EQSIVwkjGcZIR4Nk0oEcOKhwmm4jjRsLs/UgxESXPdg5KKJBv4ZJcZJqqGG730no/pubB1jyhRI0j4JA2voOD1Cng8Ppel5ZPwCNWmQ0H8R5NgdZlVbQ+s8UlVkcp1ZNV4Zbyi+v9xXZ13fhl2AFk3CIRDGJZ14fHWCjI1PplZXhnveVeXT3KdXMJ/g9D7BGq8VSaYT7sgas3ySm5Lo88VviRZJ5lMI4gqNV5XvHIfq4AgSEiSQq3XU21tFaj1+fCKAtFEjGQ2TqW1RLExSak+QzRmE08FyOZixFMOPX0VivVxl+toKzhhg0DIdPeTYZtg2CGaTBLPxsk3ZMg35HCiAZK5JHbMIpKyyZXSBKI2dY11ZEoZrJBGqTlP52AbdY0p6islOgc6iKUj5Mt1JOuiqJaCahqohoplWe53l+RFFD34RDcKLUjnI7muI09Wq623utvOKAgCqioh+LyoiuKWipxnLwpumYfHU4Pl18hlk8iSF0X2Icsilm0RjAaIZ1Pky2XC0Qi9Q8M0tLSSK5VQ/RZ2KIxPVpA0FVUzXGalJCDLMqIkISkigZBBPBXEDvvdKKOmY1g2imG6+1VVQ7UCCIqMGXCwbD+KppJKRujoSLBoYYaF8+IMD9kk0yaJXIRoMohuyph+lWK9TU93lEtXFenrClGXDZDNRQiGbSzbwHYMojGVwb4Yq8eSLBkJMG8wxGB3hJZKiFJDlGQmiGkphCN+IhGbUiFGLhUg5Jer8H2VrvZWuts6qc/n6O9tY8n8dpYvbmfNyiG23ryF22++mkfuvYurLxvj0TvXsOed77L3nSfZ/eZj7HnrMQ598DQH3n+CI+8/yZEPnmDf299h4r3HOfT+d9jzzjM8/uDNpOIBIrafYiZDLhUnYBpEgzamodBQyNPcWKK5oUjUseiuFPnWN27l8Gevc2zXdo7v3sHkvtc5Nf4Opyfe5eSul5kZf4Opfa8ztWcbp/a8xOn9rgtr8rOXmNqzg6m925jZu42pXW40cWbvy0yPuw2IJ//8PKf3bOf0vldc4WvCXffsgbc4O/4GZ8Zf5dzEa8zscZlc03uzGmNmAAAgAElEQVS2cXrfy5zau52Tu17iyJ+eZ+IPv+TQH3/D/o+f58AnL3Dwzy9w4M/bOLrnFSb3vc6JXa9wat8bzBx6j5mjv2fm2Mecm/yM0yd3MnPkT0wf+gMzhz7iyK7X2HrNKvpa06wb6+PtbT9h8uDHzBz9M2dPfMa5qT2cndrHmVMTfH76sAuDP32Uz08f4cvTh/nizFG+OneML84c4ezUOF/M7OcvZw5ccG79/S+n+K+/TPNffznBX86M85eZnXw1s4u/f36Yv8xMMHN0J1/NHOTzqUN8MX2UL8+cZPLQOMfHP2Pm6D5OHdnLicPjHNj7KTNTRzh29CCffraTVSsvY87sJfT2LaPcNMKChZsYGlzLuqWr+OPbP+fk7tc4tnMH7+34V57716e47/67+NbD9/Crnz3Bmzt+zLcfu537H7mVBx++k9+89Gsee+ppVq6+jGJDM8lsiXxDB4VyH10Di7hl69e56qrLefnF59j+639h86XLGO7rpCFfR3NDkYZC6qLAdXEuzsW5OP8TZunKNf1LV65lYM48UrkikUgMSZIIOgGy2QzReJx0NoPfCRMIh0lk0iQTSYJOFEVxDxZlWcYKOHgFG0GK4PGoSKKMKPkuQOXdFsVaTFUgGdHJpS3q8yEaikEGe5so12eIRCxkxUcwZGFbKoosIMkiPtGNzJmGQjweRVZ82LaF31IZnt2P5dcwbA0zYCJIXiTFbZ0TRZHOzlZSmTg+oYZQyCIRDeAETWSlGj0IGNh+HU0XCToSwaCEaUjYtoITMEgkHIKOSmO9n7lzUozOjrNobozFoyEWjSYZ7i3S3Zxj7cIy163rYn5fPUvnDrF4ZIDWhjw9TfXMbity42WLuWrlHOZ3lxnt6WBOVxtz+7uoS6WRBDcamElG6WwusGxBF9dduZx77tzMTVvWcNWG5Wxet4Dl87sZaC+weKiNhX0V5nWX6W0ucMmyRVx3zRa23rmV+x66l3seuoPb772Ba27eyJYbLuOGWy7n6usv4+obNzI6v59MLkEyFSGeCJNMJohHYyiS6MYSZRFB9LjCpOgKXqriVp+fdy0Jkgep+t76vJ4qK8qL5TcRxH/EUWXZdXOJgsteO799r7cWQfK4DirDjXxpmoYVCGDY7uJEIgTCQeygjT/oEIqHCcbcRq1QPEwoHsWJRgklYqSyGXL5DPXlPC3tjbR3lugdbGJwpIX5SzrZdNUSrr5hFdfftolN165m0bJ+RhZ00DfURP9wM+1deXoHm+jqK9E/3Mjogi7GVg6yYs0wK1fP5pK1I6xYPcClGxawZNkQY8sHWTjWz/zFfSxc3MeSZf0sXTXE8ktms2rtICvXDXDZFQtYs2keyy8dYunaAdZeMY81l4+w4cp5rL1iLus2zmH52gEWX9LL4lUD9I40s2TVbMZWDLLu8jGu2LKaS69YzsCcVi7dtIj1ly/g+lvWcMMt67nvW7dyx/03cO/DW3nwift49Aff4bFnn+Shpx7noSef5upbtzI6toRKdxeZcj1OOku8VKKuuYWGzi66Zg/RPzLAyKIR5i2dy+jiEVq6m8kUU9hBk2jMwfKrWH4N29ZpqE/hhDUMS0bRZATZjRx6JRWvrOFTVKyATSBoYTs2uqERTwcpV7IU6+NIci2C7MH0azhBi1gqQkNLiURdgkgyRF1DknJbgVJzlubuRupbm2jsbKLc3UJ9R4VyV4XGrmYqva009bTS3NtOpbuNYluZxo4Wim1NFJrqyTTkCSXcz40/ZLsHvrrmsoEU1QVEq/KFFjJddxvJVFVFM3Q0TXEv6yayaiCruhvxM0wkxY0lKqrmguSr/CxZ+cfl82KXJKtomkEkEnHjuJq7rWgqRa5URzzvLnWVZiK5LNF8gUxTE5G8C49v7O6ksbuLdEMjoUyWYmsLwVQS3XGQNf0CkN7yO64j5YITR0SQRHySgk9xhSmvpCIqVV6T6F7vkTQ0f5BawY0pemXdFbfOCwGKjk9W8Uk6omS4DDHNjT1phntwLikSumXjhIOkC1kqnU20D7TSM7eL3nmdFNuL+ONB4iVX0EqWU8QbE2SaMiTLKcJ1MTJNdSRKGWL5BIFkECcVIpB08MeDmFEbfzyAFbKxYw7+mIMVdbAiAcxQAD0cwI6HMCNBFNMklspiBSM4qTRWJEYonkIxDASx6oSSVARJx+tTEETtH5FAr1yNJEr/gMFXBSq3NVB3XVseHx6fK2a53CwR73mhyysxy+sKYOfFrVqfcuH357lZNf+/iGFtdV1X7NIQFPc9bGnvuNCu6JU1FMOPp8rE+oeYJlHjE5jldeOSszzV+KTXFcVqfG6U0iOqFxoZJVlHlDS8gkqNV6DW46Gm1v2ulCSFbCaNosrUnHdu+TwYpoaiSkiKgKaKRKIB/LaGE9SIJ/2k0wFiKYt0NkRnb4n+4Rbaeupp6WogXRcjlY0SjfuJp4IUGzL4HZ1A0CJbzFBuK1BfKZDKR0nWRSm3NpAtZollEkQzMTKlNNFMBCtsEs/GiKaipAs5EnUp0sUkfXN6CYRsTL+FZfvd1kZZRtNUV7Q2NCzHQVTd1zYWixEMOKiqK4Z5BR8+SUaQFPdvx1dt1BVFDMPAtv3ohobH68bSXaduDYKvBtuvo8giXsGNqvskL6IsoOk6muXHCoVp7h6g0NxOtr4RKxgkX1/CdgIsX7WSWCrtMvcsnWwxQ7IuSTgRwx8OoVo2uj+AoKiImoJmWyiW4bpiFRXF8GM5YTTLRvc71XZiA83UqC/Xo2hu0YBPVpF1ne6eVm6+6VJGZ2eplG26uvJkc3GisRCBUAjNdOOS0ahNfdGhqz1MZ4tNX0eIrrYgHW1J6ooJwhGLaMgiHneoLyZJREz8hoCuiliGTDIRoVSsoz6fpae9gSs3jPHIfdfw2os/Zsdvf8y3v3kH//qD7/DUt+5lxUgbj9y2lN1vP8W+d59g4r3HOfjBkxx893EOv/8Eh999jEPvPeZe98GTHPnwMSbef5qffvcesjGToKGTTyfIJmM4lk7AtghYGvGwQ10qycLR2aSiQQrJML/9959xdPdbHP7zbzj0yS85uvNFjn/2Csd3vszxnS8yuWcb03u2Mb3nJc6M72B6zzZO7drG6b0uf2tytytguW2IL7pi195tzOzbwand7rpnxl/m9L7quntf5vhnL3F24k3OTbzJ9O6XXQFs744L/K6Tn/6a43/8Ocf+8G8c/MNPmfj4OQ788Zcc/vR5jn62jRN7XuXE+OtMj7/DqfG3ObXvDaYPvsfpY39g5tgnnDz0MScO/I5zx3Yyc/hjTh34gBPj7zL+px3cv3U9y0fbufHKFTz/s6eYOfxHzp7YyenjOzkzuZeZyXHOnDrI2emDnJs+yOfThy+4uL48e5SvPj/CV+eO8dXnx/nr5y5z629fnuTvf5niP784zt/OHuCvZ/bz988n+M/Tu/nr6T38n69OcOrwn/nfX0xybmqC0ycO8Pkpt03x1JFxpg7vZvroXo4d2MWp44c4fmSCyZNH+eij39HfP4++nrmMjqxm9uxLaKrMZt2aG9hy2QY+efMnHP7zi0z8aTu/+Okz3H7bDTzwwDd45NsP8NC9N/L+G8/xzz98kDvvv44bbruS//jlczz9zA/YuPl6krl6UnUNRNINJOraaWgdpH9oPuvXr+e9N7fxsx89yY3XbmLenB7K9Tky8TCpWOiiwHVxLs7FuTj/E2bj1df3L7nkUtJ1RYLROJZtI0giqqoTj8UpFIt09fTit4Nolh/db1IuN9LcVCEUdh1ciiKh6Boen4xPCiBKJrqqEg4HkBUJRZExTB1R8BJ1DBqKYZJxiYaSSX3RoFRnkox7aa5EicZ0AgGVZDKIZSgEI0Hi2SSWYxOOh4nEwvgDGpG4Q76QJJYIoVkKyXwCM+RHkAW8okit10fQsWlvryDJIqrmI5MJkk4EsS0ZSawlFDKIBA0MXcLvl4lHNUxTQJZrMHSBeNxPPO4nFNJIJ3XqSxaDvTH6ukPM7g+xcE4dw72N9LemeeobC/l/2TvPL7fqg91+vnhG0ulN0lHv0kia0fTe+4x7N664m2Z6CT2BhIDpyZsAISGQQCgJpBASwMaUBIy7PeOKeyXJzXs/7/vhiMm9/8K7/FtLyx4vSTOesuyz9Tz7eekH49y4tJZ5w83MHOpmrLedsc4mFg23s2x6N52lNDN62xnuaGGovYnBjlYs04ssiSQSCQq5NG2NVaxcMsZ1Gxdwx61rufPmtdyyaRXXrZ5Pa0ORbCrA9P4WRtoLjHeVmDnSzdprVrH5ppu496EHePAH93Pn/Zu57pbVrFg3n/U3LGXT5pWs3Xg1K9Yupqu3haaWIoViCp9fR9MlxHLiSlVEVFVGU8X/VPAEAVEUESUXVbkMmqbh9kxzklyCG4/HSW8JggdBEJx6mWcaQnlhUdPLQm1ZnFparHRPw+V26n6qKmPoMrZtEYkGMb0mpteP3w7hDQQIxZxamT8UxBfyY9nOzY6E8YVs/GHbqS3GIiRzKZK5BKlslGw+QqkuyaKlowyPt7Jk2RDzr+5l/tJeFi7rY8GKXhYu62H5+hGWrhlk6doRVqwZY9m6UVasn87KDeOs3DiDVdfOYt21s1l//TzWXzuL9dfPYfm6Ma7ZMJ1VG2ewauMYKzeOsWzdCCvXDbNi3ShL1w6zdO0gy9YNs3z9KHOu7uTqNUMsuWaIFRvGWbRsiCUrhph7dS/TF3Qyc2EvMxf1M31eLyMzOujsb2Tm3H6mz+5m6crZ3HXfBu68fwPffexuHnnyYZ766dM88+KzPPPis2z5yTPc8eC9rLxuA73Tx8mX6knkCoTTObKlOqoa6sk3N9DU00bfWC8D4/3MnDPMipWjdPTWka6OE4jbmAELK+jDtAwMwwFRqibjKi8cSoqMIKuIsooga2V3kIZu6QTCNqGwSTLlo7YuQ64qQHdPhsVXNzN7XiP9Q3W0d5eIpcMkswkaWhspNtdSbK6nur2B2o5mqlvqqWmrp7WnlZqWBmram52KYXMNpbY6Sm0NVDUWiRdTpPIZ0sU8ZtBG93lRTQPZUNEsA03XyokreQpASYqGpptT64SS4oAqRdXKaS0NWTfQdOM/fqwyRFIUDVkxUFQdn20TioSRFKd2KIjy1H2/9WklEgknvSWrmD4v2WIBOxImWyoSy1dRamulbWiQYnsrdV1dtA8PUtfVTlN/Bw09bdR2tpKuqyFbV0+2VIcvFkO1vLglEUFWkSQFQVIQRAVR1JAUHY/sJFO+vbnkMsgSFDyyiUfWHMAla3iUsk9LVPFIOtF4sgy0HAjkllQ8sgMEBFEqwzsZSZZwe9wYpokoyQiSiDcYIFdXoHe8j5b+Nnqn99M51sPQvD5C2TBW1Ee0ECffmidZShArxgikwwRzYYLZMKGMUzGMVsWpbqkhUhXHF7eJZuJUN1QTTIdJFFNUt5TI1FaRqS1gJ8ME41EM24/u92P4g1iBCIJqolp+zFAYzefH9PtwidKUm0qUNDySTqWoTLmuKt1OtbBySq4u4BYVYvEUkqZTIX4LcuVyZdEBVC5RmUpqXeUSqHBJUxVGZ0VRnIKL076FXGWo5dQgxbKjy1N+3vJj3RKVgoRH1pA0Y+rr5hKdlJlTeZS4qlwhnFbxrUPr/6lQehygdZXL8/8lvCo9MhWV/5HjX+VyU+FxapaVLjfTXAKVlQLTXC6muVz4A/6phKXXpxKLmCSiJj6/TChsEYx4yVcnSebCVJWSROIBsvkouZoEtS1VNHQWaOurpb2vlpauavKlBJG4TaG2ioa2WpKZMIZXJRD2otsqwZiNbqoEwzbRZJhwMow/5CUSCxII+fGIbgRRoMLlwiNIWLYPO24jqY7WwGd7nbGSZALLDpCrSqPoTi3YIym4FYVkKonfttF1wxm+kQRniEFwXsBxe9zlamIlbrcz/PFtXb2y0vk3z2uomJZSrqE7gMvlvgqXx0mMiaLj2BIkBUkz0CwfgWiMqlIDc5YsZebCRQzPmk84VUW2uppYJkY4FcMfi2PYQaxgCG8wgu4NIhs+VMuHYhnIugPOVN3EI+uYvhCqZSPrForpQ9A0BM1A0kzckuJUkyUNSVYIhm3y+RiFfIhSKUFLawGfrVOsKRBLxDBMg0wmzuwZvbQ2R2lvshnpizNjKMTcsQAzR2I0NQWpr48yNtROU1MVfktC1yQ0VcDQZRbMHqG/u5kFc8eYN3OEtcsXsOOzP7H3i/fY/8V7vPvG8/z6pcf45U8e5seP3sM9187ms99+j4Nbn+TAR1uY2PY4h7Y9wcRHWzi8dQtHtj3B5EdbmPhoC8e2P8XRj7dw+OOn+OSdZxnsKOHXFcK2l6a6GmzLwNAkcukYQb9BxPbSWl+ks7GOlroCv3/7Nxze+RcmPnmJY1/8gtP7fseJXb/j9O53ObHzTc7s+S2nvnqTUzvf5Oyet5064a63Obf7Lc7vczxaZ/b8jvP7f8/JnW9ydt/bnN73bjmN9SdO7vmdU0eccLxdp/e9w/Gv3ubCxF+4fGS7kxDb7TzPya9e4+hnP+Pgth8z8dGPOLTtxxz+7AUO//1Vjux4kyNf/ZaTe//Aqf1/4uS+v3D64FZO7f0Lp/a/z+mJjzh7eLvj3TryOScPfcK5o19w5ujfOD25ndOTToXxyJ4/ct3KMWYPN7FsTg+///WznDvyORdOfsXF0/s5d/IAZ08c4OLpg1w+O8k/zh/h4tlDXD5/lMvnj3D5wmG+uXCUf10+wT8uHeGbc4f535eO8t/fHOdf3xybEsz/++I+vjnxOd98/Rn/ff4g/+ebo/z3pa/5x7ljnDqyn2/OHuXy6SOcnNjDpZMTnDm6h5OHdnFkYhdHDx1g3569vPf+Vrp6ZtDc2ENnxxDtbdOprx9kbGw5N268jnd+8TATn7zCFx++zp13XMuKFYt55Lt38aPnHuPZLQ+w74s/8MorT3LHPdey+c5N3HzHTbz8yi9ZvHQ10USOdFWJUKpEMFFPpthGfUsv8+Yt5Hdvv8Zrv3yBa5bPp7WphupsikIyxlh/5xXAdeVcOVfOlfM/4cxcsLy7s3+YaDxOMGCjqgqiKGEYFsVikZqaOpraOtG9FrIqY5gKxWIRSRTRNQWPx4VhmUiyglsQkPUgquojGgkQiQRwu92oqorPZ2GaIrXFGKmETHO9l8G+AAMDNtNHIixdlGd4MEw8ruH3qxiahGkoWF4d06uiGSKGpRKwLUIpm2x1kmw+Sm1znsbuGtI1UbKlFGbAQrEMNNMgnUoQCjmQzeszSKdDhENeFNmDLFYSjdjU1OTw+WRCAYVgQEJR3UiyG59XIxzQicVMMmmLlqYI9bU+Olt8DPcl6O+KMGekkbb6Ksb6Wpg31Mo1s5t58s4BHrxhiNlD7Yx0NHL91TNYO7+fUsJmtKuV0a4WBjsaGe5oYqS/i1AwimWYmKZBNhWnv7OOm69fwS03XM0Pv3cbt9+8js0bV3DtNfPoaKkjmwrTWMrQ21Sgu6nAxg1rWH3Nau65/14e+sGDfOe7t3HLPZtYtnoO669fwvW3XcPGG1dyzYarmbdoOj29baQzcZLpqONNkUUCto0oejANBVF04bU0FFlEEJwqoixLiKKbeCxEPB4tC+XLriRPJYl4FF3XpgTzLvdVzmMlF6ZXw+NyI0sCkuhB06UpQObI1achCi4y2RjpbJhQyMJnm8iKjG560f1+LDuAHY5hh4JOqivoIxAN4g/YBKMB/GE/oWiYcDxCNBUjkgwTT0epqk6TL6Woba6ivauG8ZltzFrQydJrhli0ooela/tYtm6QJWv7uXrdAEtWD7J8/QjL1w6wfL0Dp1ZsGGX5+mFWbBhl2dohVqwdZsW6IVZsGGb5hmGWrxtk6dpBFqzoZ8GyPuYt7WfOki4WrRpg9pJuZi7sYd7yARatGmZkbidzlw7SO9JMz3ATpeYMQzPaaO6qobW3RHNbgb6hZmbMG+L6W9fz3S338cRPnuTZF5/lyeef4unnn+Gpnz7Lj37xAo8+9zRrrl3P4MwxqhrqiGSzhDJZEvlqqpua6Bjoo3Oon+6hLsZn9rNo8RBrVs9g8/WL2bxpDqtXjpAphLFCJmbAi2ZZKJaJIDspDweWOJBI1jSCIT+27SebyxKIRNBNL5bXIJkOkUz6qC0F6OvN0NgYob09wYwZJRYsamVsVhON3SWqm+uoaXPk6fVdbdS2t1JsbiTXUE1VY20ZZtVS01pPvrGWXGM1mdo8heYa6rubaRnooGd8kHgujarraIYjcJcVBUGWEGXHhyWXa0CSrKKoOppuIqsKmqE78EpTUTULTfei614kxUlYGT4v4XgCWXXeliUnueTALbO8vGljen3lBJWOohkoqoam69jBAB5ZQtU1ZE0nEAxS19ZIbVsjxeYGajtbSZYKRHJZ6ro6aO7vpr6njdqOZkcc39lMrqFErJClqqGWWCaHrHsRNRNJcwCbR5ScqqMo4halsqtJo1JScZUropWiiFtWccsqHknDJejluqFGPFP1H4gl6QiyRmNDE5FYouwJU5EUBVlVERXV8amJUhlwKXh9fiRVxRvwk6jKEkjHSJVyNPQ00djbwPD8Aeatmk2pvYZCYxX1HXXkm3NUt1U7fq1iimA2RCAdJFaME8pF8MVsgukwdjJIupQlkAqRbyhR19FMupTHTkYIZaPEiklyDQWiVSkM249pBzDtEFYoiR1No/uC2JE4suFzHFuiwjS3I3iv8MgOcContyRZxzD9jmNLVBElnUqPNJWmciBBeUFQkJAUDTsQQlZ0PILKVd+CpP+nmuhy/0f6/q0k3qkZOvdVNC9uScXtkXB5PFR4HKjkElQE1Sg/1qkVVrokKtwiFR4RlyDhEpyUmXMTmFbhoaLS7QAul1R2gjlLiRVuuQywBCoqhXJV0bm/A8E8jgjf5cjjXW6JSo8DwlwuEbdHQDMUUtkodc1VNLeX6B1oZmi0ha7uEtW1Keqb8uQKSXI1GRL5KPmGHMlClHg2SKkpR7qYIJmPEksFiCb9NLTn6RxspGOgmcaOBmLpCPFMFH/YT31TCdM20H1OskvVRSy/iaTLaKaCrDqKA7dHQNMNNM3AMiwEUXZSc24XlW6X86KcquMPRQkn0ozNnUMgFqVQ30g0U4VuBzB9AVTDwBvwYnotdMNC1TUMy0SUHXegx+PG7arE7XZT6aqg0nUVFa7/hUdwIcqeciLdWU789uYWKp1qsuJAb5dHQJRFdK9FIBhgZGQAfzCIFQqhWQHsSJpEoZ7WvhFC6Soi2Rz+aIx4NkdtaweF+mbMQBDd58cK2KiGs8KqqiqG10YxA1j+MLrPRja8CIqBqhvImoGoaaiGD1kzyOdzWJaJpmnEE0Fy+RihiEEi5ScY9hKK2gTCNtFEmGjMpLU5TktTgI4WP+O9Fndem+Kxe9Pcf1OWdUsj3HfHMF1tOUzdjS570GWRcMBLdS7J44/czduvP887b/6cHz3xfR686ya+3P4H9vztT3yx7S1ef+lRPnrnOd566SHefvH7PHn3Enb84WEmtm1hYtsTHNr+FIe2Pcnk1seZ+OhRDm99wgFeHzzO5IePcXjrFg5+8Bhf/ulZuurTRGyLTCxGXXWReMgm6DMJB3xkElEMTSQTC1PKZ0nHQmy+di0nJz/n2I43OPb3X3Hiqzc4s+stzux6kzN73+Lkzjc4v+8dTu18k3N7fsfZPb/lzO63ObPrDc7vfoszu98qJ7Pe4fSe33J+/7sOyNrzLmf3ONXEc/t+z5m9v+fcxHtlefx7XJ780JHXH3iP41/8hqN/+yVHPvkphz5+jkMf/4gjn/6Uw9tf5NCnP+fol7/m8JdvcnTn7zi+612+3vcnTu//gBP7tnJ01184sf+vnJrYxplD2zlz6BPOHP2Cs8e/5PKpPVw+vYfLp3dz7vjfOX/sU85MfsjE395m9mAdw+15ls/u4m8fvMa54zu4cGIX507s4cKp/Vw+N8k3Fw7zzdkjfHPuKJfOHubCqQNcPLWX8yf3cPnsJJfPHuDSqQkunz7IP88f5t+XjvCvC4f414VJ/nXWAVz/PPUF/31+P/++dJhLpw9x4etJTh3ay4WTk1w6cYgzE7u4cGwvpw7t4vShvRw7uJvjhyf44ouveO6/fsXIyEJqS620tvbT0TWH5pYxRkaXsXrFBt5+ZQsHPvk12/74GrffsZlrVizgVy9t4bkn7ufPv32JTz74NY88ciu33rmRm2+/nhtuuo7Va9cwc94iGtp6CCaqsGMFgvES2ZoucjVt9PQNcvddt/PM049y9cIZFHJx0pEgA+3NdDdUXwFcV86Vc+VcOf8TTntfX3d7Ty/FmhpHvq1IiB6BTDpHVT5PrqqA6fNimDrJVIxYLIIkSmUIZiDLMoIk4BbcSIpOOt+AHY6RTMYQRad6Z9t+FMVNNmWTy3gpFFT6On2MDfmZNztGX7fJ0kVVzJmZpJD34vdr6LqCKrlIp0yqqyxaGiNEQxKJuEYorBEMm6TSQTp6mwnGTRK5INF0CNlQCccjxJMxZNlDOh3DsFSCET+19QX8toEoVOLzKWiqSKGQxjJdxMMqpuFBkd3omkQw5CUe9ZFN+QmFZaoLFo21JkN9IQa6bBbOqaO3LcdodyMr589g4fgQcwa7WDDUyOKxVuaPtLBsehP3X7eAtnyIwbYGZvR1Mdrdyoy+DsZ7W+lsbkJXDERBwjQNEpEgfR0lbrthJTdsnM/dt63j3rtuZOOaxaxYOERfVz01xSTVVTFKmQjzZo2zYuVKbrr1Vh78/kM88Mi93PXAzWzYvIJ11y7hupuXseHG5Wy44RoWLZ9D/2AH9Q1FotFQ2ZcloagiiVQSSZSQZcmRwCsChq4gSi7Hn1b2DQVsL42Ndfj8xtSSpSg4fi5N0/CUlwld7mmIghtVFRFEF4Lbhc/rw7ZtFMVZrvxWAuyaSnxV4Pcr+HwioaCC34YCuPMAACAASURBVCc7VTHdxPAFsANhoukUwVgMb8CPN+Sbks77ggHsUIBA2CYYCxBLR8lVZwnFg8QzMXKFJI2tRXr6GlmwpJ/+sSZGZjWx5Jp+lm8YYfGafpatG+bq1U7yavHqXq5eM8DV64ZZsnaQxWsGWXjNEItXj7Bg1TDzVwywaNUA85b3MWdJD/OW9TF9fgfT53azYOUoMxb3MTSrjZ7RRnqGW8jVRhme2U447qWps0hDa45sdYxMPkJ9cxW9w+0sWbWQG27exA+feZyf/PLnvPTGr3nh9V/yk1df5tmfv8SW//oxTz7/E+548AGG58wlU1uHnYgTymRIlUqU2lvpGOinZ6ifvpE+xmYOMHtuPxvXz2Hl8lFuvXEO61f1sWJhD8N9JeIJH6qlIOrKVHrHJUoIkoaimqiGD0HRsfxeLNMgm43TUFckl8lgmAZev42iqRiGQtBWaW+NsXBeiZHhPI0tSVo68tQ25ik25aluLVForKXQXOtI3xtqqGlroqatgUJLHbmGElVNtWTrawinEoTicVJVWRLZJKFEmGgmTK4mTaIqiWE7gEmSy8kpWXEqiIo4daEqySqC6CSxnHqgk7SSNb1cGTSRZK28cqji9XtJZzNImjkl3pZkHd3yOu9DkhFk2aksqiqi4gAfOxAimUqjGxqRWAjL9mL6LSzbS6mlnqbeVmraGmjo6aJz+iBNg90U2xup6WiktrOZztEBWod7aOrroq6njcaednL1JXyRKJLuRdJMJN3EI6sIklROTil4RMlJpZTrhm5Zd34vKWVhvE6lpFNZFsR7ZANJtZBNL6rpxfL6sewghmGhqRqKqiCp6tRFvqKKeGSh7C8SUHQNK2DjiwQIZ2NUNRVIltKEqxJE8wni1VGaB+poH2ng6nXzqW6soqO/mdq2EoWmItGqBPmGakLZOP5kEF8igDduE8qEHZl8zE8gGSaSTeKNBWnqbiFfXyCeSxKMR7BCNrrtQ/WZqD7LqR+aNrovSiCeQ/eF0e0QmjeINxjF7XESVxXfQqsyjLrKJVApyGiWl0Qmg0dR8QhOZdAtapj+ABUeAY+sTlUIp7kEKsrris7PiQOtpn0rdC9XGR2o9R/gNU1w/FyVguPicnucFU3N0HGJQhmgyVz1bX2xLIe/qpyyusrl1CFF1aDSIyPKBprhpdLjfExXlRNcjmDeM+X8+rYS+R/A5cHlFpyKpcvjpNQ8EoKsIEgSHkFEMeVyclEhHA3S2l7H8FgHfUON1Ddnae0q0dHfRPdQBy1drfSPD1LXWiKaiZDIJ6hrrSNXkyVfnSMUCRBOBAkkfCTSUXLVGfJ1WfK1KXI1GdL5JIXaHLFsjEAiTLYqjeE1ML0Gls8gFLOxbBO36HKqfx638+KZR8YtqgiihiAqZZG/6CQWBcGp5AkeZwlXkomnsvjDMVp7+0lX11Ld0sqMhUtYvGY1PWNDNHe0kUin8Np+DK8P1etFVnUM3cTvc5YePWV5viSLeEQHphm6RiIRwy18+zV0vl8ERUOUZaryeXx+J2Ws6ipevx+f30bTLSf9KipIsoGs+9C8QUTdJF1dQySbJ1PbQCybJ5Ev4IuGsYJ+ArEomtfC9Dqg3rTDyIYPze/HF7HxBS0CIR9en0omF6VUV0Uw5CMQtOjsbCZfSBEKW1RlLVpawzQ2WQz1x+npDNPTnaRQDBKP6zTU2XS0BGhr8jLeb3L/5gRvPl/Lb36S58XHi9x5fRVdrUG8poSuCKiKhK6I9HW2cMfNG/j4g9/yt21/4A9v/5zv3X0z61fM4w9vvcAf3vgxLzzzHV544la2vfsUv3n+bp59aDMPXDvGF+8+xP4PH2f/h1s4uPUJJrc9wf4PfsDBj37IxEdPMPnh4xz66HGOfvwk+//6CIe3P8cnv3+Ksd56orZF2G9RW50nHY8QCQfxWzq1tdX4vQbFXIZ8OkEibNNeV2By93a+3v17Tu1+mzO73+LUV7/m3K43OLP7TU599Tqnd7/NyZ1vcWLHbzi/7x1O7HiDs7t/x8kdv+H0jtc5t/ddznxbZdzvCOUvHnifCxN/5cLk+5zb9y4XD/6RcxN/5PzB97k4+T7nDvyZs3v+yLEvXmPf1heY/OQlJre/yMTHz3Nw20+Y2P4iE9t/wf5tP2Pik5fZ/8nLTPzt1xzZ8TsO73iH47ve4+t9H3B8z1a+3v8xpyc/5eyxz7lw4isun9nDxZM7uXj8K84f38HZY3/n9OQnnJrYytlD2zg58T5//+BVls/tYaQ9z+qF3Wz74885e/xLzp/czcXT+7l0ZoKLZw9x8cwkl86Uk1znJrl47iCXzh/mm3OHuHzhEN+cO8w/zx3in2cP8K8LB/j3pUn+98VJ/nluHxePbufSsY+5dPzvnD3yNy6fmuDCiYOcObKX8ycmOTW5h7OTO7l0Yj8Xvt7P6aP7OLBnB5MH97P9479x400P0NsznZnj85g/bynDwwvp7BhheGg+A32z+f6D9/LeW79gy/cf4t577ubuW9fwxUev8PrPfsBnH/yaP73zM669bhl33X0DSxfP5Z67b+auu+7kngcepqNnlFA8RzhVTU1jL/FMPbVNHXz3oQf5xcs/49FHv8fsWSPUFBI0VlfRVlciHQldAVxXzpVz5Vw5/xNOqVTf3djSSq5YwDB0FEVCVRQikTCJeBTL60NRNYIhm9a2JnL5HIJHQlUdb5Kum7jcjqPELfmJ5+oJJ5IYho6qKiiKhNfrJWAbpBIW2YxKV7vFzNEwowM2IwMR5s/KMWd6ht6eIA31Ufw+FcNQiQRl2ltDdDR7GeiOUVvSKZV0ImGFRDJEW1sd/UMdBMI+ZFVE1SUMSyMQ8hEI+AiG/BimgmmqJFNRTEtDlFxYhkTAVgn7Lfx+1ZGKW/LU1HcwYBEIeomEvCTjJrWlIHUlH62NFv1dQXraAsweq2egrYY1i2azcv4cZg/2MXugh1kDXQx3NTJrsJaHb5nOlltHWTZaYLStmpl9nczs62T2cA/LZo/Q2lDjVBRlHZ/XR3VVhhkjfdx83RKuWzeb2zev4ju3bmTtsrksnTPMQGeJllKaUj5CX2cDC+bNZOO1G7n/e9/j3u/dxz3fvZ1b776Wddcv4bqbV3LdLddw421rWb9pOXMXTKe9q5FwxMbns7AsA0UW0U0Vy/JhWSaKLCKKHnRNclJusrOOKQpuVEWkrr6ajo4ODEtHkj3IigdRdACXLIsIHjeCx4VbqECU3FRXV2HoKvFYBFVV8HoNVEXC43FAmCC4yxDNhcc9DcFTgSRMIx4UyadNdE3GsHTCkUD5wquJeDpJOluF6ffjCwbx2T7sYIBAKIRlO0tddiTgVBejNsFYiHAiTL6UpVDKMTy9i/rWanpHmpmxqIe5S4eYtXSAWUuGWLByjLnLh5i7fIDFq8dZsGqYOSuGmb1siIUrxxma3cGclWN0jbUwa8kYfTO76B5tpqWvREtPHdlinK7hVlr6GqhvK5IqhCk1pKlrTNM72EA44iOWDJHNxxkc7WPdptXc/d27eeSJ7/PMz37KT195mRdff40XXvsVz7/6Cs+8+DMe+OGjPPDDH7Jsw0Yau3qI52uIVhXJ1paoaWmita+b7uFeBsf7mD57gKVLZ3Lzjcu57+513HHzctasGGHu7A462gokEzZ+r4EiK+UEkIxLUHBLGqLiVA6/dVJ5/UFUzUTTZXw+Da8hE/IZxCMR53tCkhA8jrfNa0nUlsK0t0UYGizQ1JalqaOaXHWWdE2GRHWaXF2RXGOBXF0N+aaSA7Uaa8g3lsjUVRNKJ1F9FpLiOKZUQ0fTdcc5pf7He+WRxKm0kQN8ZDyi45zxCNLUoqAoalMLhoIo45GkqcdIslYGWU6F0Wf7y6Jvs3wfJ+XzbcXR57UIhgNOuknRUFStDMb8pPNZ4pkEqXyKRCFJsamaQkOR7tFe+mcP0zzQQetgJ53jvfTNGaZrvI+24W6aBrpp7Omkvrudhv4uWgd7CWUSaF4/pj+IIDmOLVHWHEeQIOHyiFMX04KsUyk4gEtQzbIoXqdS0XDLJpWyhlvSsHw2oqQiyw6cC4VDaLqJojk1Tq/XxLQ0spkUtm0jqCIeUUBUZQyfiS9kkyhmSdbkiBeTJOtSJEpJgtkIoao4kbJjq7q1io6hJuq7amloKjFv0RyyxSy+aBDFMvFFQ1jRIGbEi50MkKhJEUiFsKNBGjqbydfWEM3lSOVzDI+P0tzRRG1jPfF0Gt1noxo+J3mm6IiqF1mzkTUfourDjqRIFhtJZmsxvcGpBcRp5eqgq5zMkhUDUdJRDINsdYF4NoGsG1S4JTyyimsqIed4tlxu5/Hu8vNVln9eBFXHJaq4PYojhC87vFzlmqPLLVLh8eCRZERJLL8tONVWWS5DsnK6yi1S6ZanElhXuQQnpeUWmVbppsLlKcMTHUU1SaayU+L4ikpP+WN0M61SmIJ6fjuEyy0yrdKFy+PGI3pQZAHbb+DxuJEVkdb2NoIhm0gkQLE+TboqRizmp6YuR21LifaeZkZmdNE/1krfSBttPU3MnDeDnuF+mvu6aOnrIhAL4g96yZVyJNNp7HAIO+wnlo5QVUjT2lFPY1sT8VycfF0eb9DCDvoJRQL4bD+xdIxsIU04FcIf8k0t9jqjJC5crkoCwSDRWKKcKFVRVQuP4AAuj+gAQFHRcAtCGeB5cHsERFnHJSpoXptgJEayKkPvyDjX3uqsyda1dTA0cw4rN13L9IULaOzuwg5HsLxeWlubGRrqQ9OdRWZ/wCKdTlLhmoYgSgjlmrZH0qYqpx5ZxRfwEwgFCYWC2IEAimqgqM7AhKI6oFpUDRTVSY75Q2F0XwDVayEbFrLXj2E73klfwCJXlSQYcoZNQhEfhldF9+uEE34SWZtkWqW5wSabVsimROpLAXp6chQKPupLNp1taXo6sgz1xdi0NsXdN+Z44PYSd11fYOWCOAM9Nvm8QXXRS3d7iJ5Wi/F+k9s2xnnlmXpefa6Wx+6tYt2SOMWMgM8rYejO/w0sXaWzrYGbb1zPfXdv5v0//IKP/vwqjz50E2sWDzJnuI41V/dy/00LePZ7a9j27g/Z+cFzbP3tw2x782G2/eYe9n7wKHs/fIxD259l8uOnnJri1h+w/4NHmNz6BIe3PsnER1uY+OgxJj98nD1/fZzP33+J+++8nkTQR8S2iIcClAo5Qj4fttckm0oRDfppbSgRDfqIh/w05JPs+uTPHP3qLU7teoPTe97izK7XOfXlrxzItfMNTu14gxM73nCWEneWU1s73+TM7jc5u/MNJ9W1pyyY3/t7zh98jwsH/sqFiQ+4fHgr5w++z/n9f+Tiwfc4u8dJdx37+5sc++INDn/+Kgc//hmHt/+cie0vcmD7S+zb9iKHP/kFhz99mYntL3PocyfBdWjHbzm86/cc2/Nnju19n1MHt3J68jPOHPqUC8e+5NzxHZz5egcXT+3m7PEvOXt0B6ePfMXZI19w7tCnnJ38hHOHP+bM5DbOHd3O1ndeYMWcHmb01nD7pkXs3P57zh3fyYWTu7lUTmX96/xR/nXxGP+6eJyLZ49w+dxhLl04xMVzE1w+e5B/XjjCvy8d5t+XDvN/vjnCvy9N8q/z+/nH6Z1cPPYJFw9v5eLRzzh3+FO+Ob2f00f2cvbYAc4c3c/pQ7s5f3gXF4/v4fzx/Xw9uY/JA3vYv28v2z/+grXrb2HV8k2MDs1mZGg6ixeuZLB/OnPnr6Kvdw433HAnG65ZywP33semjRt48vu3ceBvb/DxH3/CJ++/zNOP3cfCheN8/3u3s2rROC/95HFuue0Gbr7tTmobu8hX1xOKVRFP1xFJVjM0Ms5f3n+Xjz/8Ez99/jnmzx+nq6NEPhmlKhphpLv9CuC6cq6cK+fK+Z9wTNPstnw+TJ8fwzCwvF4U2aC1pZl0KolumFheP82tLXR0djm1FUEsv1Kq4HYLjkPELSAqGr5gkGA0QCjid2CG24WmSvgtlYBfoKHBz+iwzcxxP3NmhJg1I8malW2MD8fo6Y4RiRlYlkI86qWnPcb4cJzBHi99XT662k16O8MUC14a6+OMTe8mFPWhGTI+26C6vkC2mMYOeonEQkSjYXRdwba9JNMJPKIbUawg6JdIxf30dLRgGAK2rWFqIpLoxjAVamoy2LZJJGDQWBuiszVEf3eY8cEI4wMhFszIM3u0gRl9raxdMp+R7jbmDPczd3iQ6f0dDHXWMHukgd7GEDctreen9w9x56oSCwdrmNPfxI2r5vDsd6+loRhDFkXcLg+WoVFfyLFy8TxuumEpm69dyN13rOH6NQvYsHgWK+cOMqu3xFBbgdHueq7bcA2r16zmOw/cx/0/eJh7vnc33/nuLWy66Ro23LicG25dw8bNq1h7/TKWX7OAmXNGKdUVHceWLmH7Tfx+L17bj6qoGIaGIomIootA0IuiSPi8JolojKDPi6GIjIwOYts+LK8XURYRJGd9yllQcpbonNVMF6omU1MqIkoCkuA4vUzDEfN6vZZzH1V2AJfgSOol0YWuuPGqAj6vk7ALhnyEwjbhsMXo2ADJdIZIIu0sevq8JJJxAqEQyZTzanwwGiGeSWIFvHiDXiLl2mJVIUOprkBTax31LXUUGnLUtVbTO95P20AbveO99Ix00TOjh+lLxpixZJSZS2cyOHecxp5Wmjqbae1uprqlRCwTJ5nLYPotTL+BFTDRDAVRFpFUEUFxIykufH6ZTNamsSlDW0cNDY01LFq2iJvuuJnHf/QsTz3/Y3786ku88PovefE3r/L8q6/y/K9e4dFnn+GGu+5k7ooV1He20zfYQ21LA4X6OkrNLbT2dNAz2E1XfycDY70sWDzGDZuXs2zFdFasmMXQUCvt7SUi0QC6oeCRPXgkAUFSkRUTQdKQVAuPYiDIOkL5V0WVSERN/JZcvsispLLyf+F2V+BxV5CKhcmkEvh9FpqmIgoiHsGDJEuYlkq+GKGuLkZ1fYrapiLJqijpYppk2ZsVLSRJVefJ19dQaKonVcwTr8oQTMSw7ACCLJWXxeQpMCVIEu4ynLK8fgRJQRTlKQ+UIIplqOV4dJz0loxbdJ7nWy+Vu3w/t+T8mSipzsWqJE45tDTdQpJ1BwiV/TVT1UdNRVIVZE3BCnipb2ugqjZPobGauo56quqraB/qpHOkm1JHI/0zBuka7aZneh/d0/voGuuhZbCDtqEuaruaKTSX6BjuZXDedHpnj9I3a4TukUG08nKaJKtoutepi0rOhbFq+TG8ITTLRtIsBNmgUlARFR9uyUA1y3BMcRxOquEll8uXVx4VFE3Fskx03UQzdHTTwDB0vD6nxqQZJolskkwuRWdfN/UdDaRqMqRKGTL1OTL1GRp6a+kYbSVdlyKci5KuryJWHaept4HROYM0dNbTP9RLqipJOBbBHwziDYfxhmxi2Tjt/S3MXb6AYkst/kQMK2hjBW2i6RTV9U00trYxMmM6/WMDjMwcJVsoopl+BFHD7VHQTD+SamJadlkgr6BZAUKpIrFUHknSpqqC0zwSlZVlSCWp5WSXjEtUcUkqus/EDgZRdR1FUzC8vqmkVqXgVA5dHtGBWy4Rt0eZcmtVCDKCouORFUyfjawbuN0OZBEkAUmXEWWJSpernKBy0lSV5fXCaWUodZXLw7QKgWmVYrlq+C3gEqhwCVR6RDyigssto2omxeoSpmU796uopNIlUOl2Ma1CKKeaJLK5HJKsOCuIbmcMJBJQMU0ZWRZIpaO0tjfT0FpLoTZDLB0mnYtT35ilvjlDJh+jsa2e+rZa2npb6BpqZ3zuEKvXLWVgrJeROSOMzB6lUJunWFuFaVt4bSdRm6nOEM/GiSYiZHIp4pk40UyEdDFLLJVANYwp51UqG6fUUE2psUhnTyuZXApB8jhDFoJIpVtAMbz4QzE8ooIgaXjkMriWnUScokrOCI3kwef1UVHpwuUSqPTIuESNcDyFbpgEQj5C4RChaJxCfRPheJLBsRlcf+d9LFqzgermVpJVBQbHxlh/3fUsXLqMSDKBamjYQZt0VQ7FMFF0a8o/6BZlPLKGoOj4Az4CMT+BoE13TwehWBw7GEXRvSimD9X0I6kWimZhmF4i0QS65Xd+Tk0Dw7YxbR/RZJhY0k+mKkgs7sUOmOTyCXI1EYq1UZraYvQPJOjrsVh9dZp1S2KsXhhi2bwQo/0BFi8o0t3mZ/H8OhbOSLF+aZYHbq1hy4M13L4xwH03VXHbxho2rcwxOhimvmTS1hSguy3I9MEQG1YkuGdzFfffXM2qxVHaGxRCPheGJqDIIqosYPtlGmsyrFo2lxs2LOY7t67g+/fM5bt3zuaWTeMsn9vJaFeeReP1/OHVh/jiz0+z+8On2f/h0+z5YAt7/rKF3X95jH0fbGFy25NMbnuCQx8/ycTWLUxue5yj25/k2CfPcWTrE2XAtYV9f3mUXe8/zvb3Xub2G9YSsy0y8SjxcIjOlka8mkaxKkM2EUFTBRpq8uSzCQKWRiER5K9v/5zDn77MyR2/5Oye33Bm12uc+vIVzu5+g9M7f8OZr97g6x2vcWbvW5ze9Rbn9jo1xdO73uLcrje5dPAPXDjwRy5N/KkslP8jFyff5x9Ht/PNsa2cP/geZ/e8y/m973J21zuc2PEmEx//nCOfv8rkpy9x+JOXOLT95xz69GUmPvsV+7a/zORnrzD56StMfP4aE5+/wZEv3+H4nj9xfN+fObHvrxzf94Hj1jr8OacmPuXEge2cPPQpp4/+nQsnd3Ph5C4untjDqcN/58zRv3Pm8KecntjO6cltnDu8nVMHP+Ds5Fbe/dWTLBxtZqitipvWzuPgV+9z6fReLp89wDfnDvGPc4e5fOYQ509McOLQbs6d3M/lC4f454XDXL5wgP996Sj/vjDJvy9O8u/zB/nn2f384+wu/nl6FxeObnfg3uSHXD7xJRdP7eXoxC5OHt7DmWMHOHnwK85M7uDi1/s4f3KCA7u/5MDeXezcuZMPP/qM+x98inu/8wOeefp5Zo/PZP2aTcycsYRSfTcdnaOsWX8jm9bfwI033MKN11/HG794nMM73mb3p6/x3u9+xj133sSmdcv4xY9+wOIZfTx012buuvtGbrrjTjLVLaSraollagjHi4RiRabPmsunH3/A9q1/5tFHH2LRohnU1qQpFbKkI0Fmj/RfAVxXzpVz5Vw5/xOOafq7ZUXH5fFg2zZ+O0A0kmKwf4hQKIym68iqSjqbolgsIIguZFnC5XIhiA7o8ng8CKJAIhsnlk5Q4anEMBXqG4qEQxbJmI9wQCGbtmhtCTIyaDNnRpDZ00OMDweYNzPL2FCU2toQuuZGUdxUF/z0dYTobbeYPZqkvyfIUL+Pod4Es2cWmDFeRTYXJBDykUhH0C2ZcCJEvpgmlY4SDFn4bRPTVGhsLDkwRXRh6AJBWyYYNLB9OprqIRy20DURXfeQSIZIp2MEAxpBW6G26KetJcJAb5gZI3Fmj6UZ68sxa7CR1fOnc8OaVSyaMc6coT7mDvUw1F5ien8jqYhBTVWMwdYi18wqcffaZm5f1citK9v4zTObuWlZN7GID01RUCSRXDpFd1szt9+4ngfuvp5r183lxk2LuHbVXK5fMsbmxd2sHSkw1pxi6fxR1q9fwx333cO9jzzEgz94gPsevo2b7lrHxhuXcd3Ny7n+llVs2ryCDZtXMn/RDMbGh7ADFpomI6uCU2MI2CiqhCQJCIIHUXIjSm4MQ0OSBXRNwjJ1AraNrsk0NjbhD9hlubzL8ZKIbmRJRJZlfD6vU0sVK/H5vViWUYYjLtyeaQ7csjSaGmqdx3tcCKIbt7sSj+BCljzIogtVqsRQPY7A1nCSBz5LIV9IEU/G0UwL1bLw+vxYfhvLFyAUimL6TOyQv1xVDGLaFuFEhHQ+RShiE4mFCCciJLJJoukYyVyCQn2JbE2BTE2eXClPsbWG5v4OOoa7GJ47RufIAMXmFkx/EE038YiOFFqSVSpdLioqrqKy8ioqKqZRUVGBR6ggnrCpyoepa8hQLMUZmznIjbdv5qEfPsxzP3+J53/1Cs//6lWe//UvefH1V3nh9Zd59uUXueW+++mbPk6iqopYLkuqpoZUMU9daz31rfV097cxd94wa9bM5YbNy1m0ZDozZ/czMNRGc1sN+Zosps+p2giy6giry0klUdERVR1J0fH5bDTTi6ToqIaOIDmpDkmqoJD1EbVlKt3/i4qKqxBFF/l8Fk0VaWkoEQr68Xt9CB4Bt9tFpctZF3O5K/CILiex6bMIx+Okc2nimST52moyxSpiuSThRJxgOIgvYKMbBpqho+hOakyUJSRJQZIkZEUujxs4iSLHAWU7F7eiI0AXJcGRQwvOeqDw7f0F0fGHafr/B7kc4bTsvA9Zn0p4SbKMKJcXEGUFSVKQJclJOakKhunI9A1LJ5qO09jdTFNvKx0jvXSM9NDc30b39B66Z/QxY+ksBuYO0NDVyNjCMbqnD9A23E3LYBd1Xe2UulrpGhugpb+D2vZWmvu7ydbXEkomSOQyaKZTy5U1C8P0o+o+RMXEDifwhxN4ZBNB1tEtG820cQkKomrgkVU0y4+sGFP+MVFSUDVnSTKRiBMMBdEMHdu20XSNYCiMqmmIooQgSWiWTnVLHUPTB8g35qntqiNekySUjxEtJokWY0SqwyTrEkSLUQpN1eQaCuSbi9R21hLOxmjuamHthlW097YTSyfxh8KY4SDBRJj69iZa+topNNeRqStghsOYAT/eSBR/KEq+VM/Q+EzqWzqobWmmd6CPfLFAOpdFlBQ03Yume5FVE1E1ptxXquZ1ElhuCbdLmgJS01wCFZUilZWOa2ua+z/i9UrBSf3pXi/+8ufF+b4pe5QEGbeolJ9LwuVRECQdSdbLzyWWlxgl7GAIzTIxfD5nAECRHejkdlPh9uD1eplWKTKtwkVFpRuXW5iSl9AFbQAAIABJREFU2zvrixKucgqs4ltRvdupKbpEBUk1cbudv5+mexE8Eh5RZJrbRaXgrD9Oq/CgW34qBRGvL4BuavhtHTtgoZsqqiqiaQrhaIBAyI+iyVQVkySyCeyol1JDkbauRjr7WmnuaKa+rYVMTZ6a5noKjSU6B7uZOX8Wg9P7WbpmHiOz+rh61QIaOxqIZmMkq5KE4iFCyTCyJhOIhagqFVBNDbfgQlRUdK8fzbQRxPLiqKYhayoeWUBWZdTy8mEkFiUSi2OHwhheH5KmI2umA/A8AoKilEGYgstTiSB58HgqMXWdykrnc1wpyOheG1n3Ou4uw6S1tQVV1R25viAhyTp2IkU8l8eOhqlrbqK7f4CGtg7mLV1JTVMb1U1NzFi4iEXXrKFjYBBB0ijUNhBNpYlnqvAFQ9ghP8lMjGQmRCgSJJFMY9khvIEgVsARx5t2EFEzESWNcChONJYmnSkQDAUx/Qam7cUO+xgZGyBTFaeqmCCS8JPKBkikvFTXRyg1hJg7p5pVi9MsmxPkO9dneeDmPDevi/K92wtcv7qGa9d0MtYfYdGcPGuXZ/nhfXVseaCe1YsM7tlcx8ZVaW7eUMM1i9MM9ARpa47Q0hCkryvMojlpVi7J093hp5DVCfo8GIoLXRGQxUosVaSmKsb6lXO5/65NfP/Bm9m8aSEP37+Jxx5cydPfX89/PbGZR+5aw4alg9xzwyw+fOsRdry/hQNbn+HQtqeZ+PhJ9v31CfZ/8CST255lctuTHP74CSa3beHop09z7LNnOPrJMxz5+CmOf/wUR7Zu4cjWJ9n/wRN89vst/PnNn7Bp9RJiAYugT6cqFacmn8O2dGyfRcT24TVkMokozXU1+E2VdNjLL3/0CBOfvMSR7T/i9Fe/4MzOX3Fm5685teNVLu59m//L3nt2R3UebNufH0szu7fZe8+e3jQa9d4L6nQwzQbca2zc4hI77r0luCS37cQVt7g77oVumo3BdISQqALsxMn9/oDj/bAH8jx/IYtrrVnSkgbQaEYDc3Cex3nkx3eY3PEex396j+M7PuT4T+8xueMDTuz6hMkdHzK540NO7PLXFH/Z9xW/HviWn/d9zT9H13Jy9+dMfP8mBze+xuEtbzG+4RUOblrB2PoXObDuJcY2vc745r+x97vXGd3yNjvWvMq2lS+zc+2r7NvwBmPfv8/Yjx9zcNunHPzpMyZ2fsHRonPr8O61HNq9hkO713J8dCPHxjYyObGVYwe/59j4j5w8tJ3jY76P69jYZo6NbeDEge+YHF3LsX0rmTywnmP71vLan+9k3nATA215HrnzNxwZ3cyp47v45+Q+Th3ezbGxHzkyupUTEzv5x+Q+fj05yr9/HuOX43v416kD/O/Jvfzvyd38++Qu/r8Tu/jf49v495Et/GP0W07s+IjJnz7gyI4vGN/1HRP7dzJ5ZIzDozs5dnA3xw7u5sTRA5w8dpDD4/vZumUz336zlvc//Jb77nuW5597i5f++jaL5i1k2VXLWLRgCQ31rbQ0tnHB0ku56spl3HvPwzx4zz188taf2b7mTX5Y8w5f/P1N7rnzVpY/fAcbvnqdm65azNUXLeKF/3mcq6+/gfLaDuLpSiLpKuKZGpLZGmqb2njzrRV8/dVn3HX3HSxcOJu5s4cY6eukOpc+u6J49pw9Z8/Z899yjFC4V1F9wGXbNrbrkMmk6esfwXY8VFXDdV1yuQyGoSHJvjtJ03UCgSCOE0IQAkQ8l0jUQ1ZlgkIp+bIshqFQUR5j3sxuWutT1BZcWuodejstZg67jAzYTB0KM9zn0t5iEI2pyHKARFxnsC9Dd7vNrJE0584qMH0oypJFOeZMzzF/bhlzZxSIhhXMkIYbtclXZ+gdbKO6Nk8mFyHsGbhhi3QmRjYbR1EFVC1ANKLjuhrxhI2uBwlZOm5IxbZU7JBGrixBOunhOCplaYvu9iTd7XF620wGuh3OnV7OgpltzJ/Wy6ULZ3HejKnMmzrC/JEBLpjZxdXnDzKlpYKq8hT11QUaK3LMmtLM7N46Fo/UsPx303jurulcvagRUxXRJAlNUYk4FkM9rdx49YU8cu8tXHfVfK694lwuPm+EyxeN8JsFnVw2UmDJ1CauuGQJN916G/c+/hj3Pnof9z3ye+647wauv/kSlt10AdfdcjHX/vZirr5uMRddOZ+Z86bS0tZMVVXe925pMpblT6Uriu/SUmXFrwzKAooioagishJE1zVU1X9x5HkRJElClHwwpSgCmqr6F03xnVrBUkRJQJJ9YCbJQSTJh1iyLGKYKrGo51cZhQCSFEAqprd0OYipiqhKEF0JYuoCliWSiFokYjrZlE1FeRbL0olEHSqqCnjxGIblELLDhJwQsYRHNBEmknAIR0NEkhEKVTkf6MXCRGLu/1VfjJDIJomkoySzSbIVZeSqyqlqrKWxs4mhmf30z+invr2JsqpKLDuMLKsEBbEIswKIwjl4EYNUOkIkGqJQSFLfUEbfQBNXX38JDy1/iGdfeo7nVrzCc2+8wfNvvMFzr7/Cc6+/xqP/8yzX33Ebs8+fT2VzI+FUmnAiTiqfpbKmko7ednoHOpm3cITzlkxjyQUzueY3i5g7t5+6hnLSmQSWbaEZOmJRii0oGroZQtEtdMtGNUNIio4ZstENFdf1k3ua5sMgRZPRDRk3bGGFFCrKbNqbU0jS/yEYKCEac/E8B1UO0tlcTWU+jW2HUFUVURQJBEr9OpEQpDRYiiCIBIQgkiIjqwrxTI66tjbqW9uoqKugoipPIuERsgxMw/AXNnUZ09RxHAdTNzB1A1VV/SqkrPiJLVlGUiRkRT6zVCbLErIiIsoikqKgmyYhW/fHL2S5uAQoISn+Gp6g+Kma0zVGRTaKKTEZzdAJOTZy0Udl2hbxVIxYMkZVUzX17Q00dbfQOtBL9/RhuqYN0zowhZb+TjpGeuifM0zHSDd9swdoH+6kY6iL4XnTaR7opaqznYrWVhKVlaTr6qhobSZZXiAUiWE4DolsGtNx8JJJNMvyXwjrNrIewo2mkHQbUTURVQNNt1E0i5AbIRJNnoFZimacAXqKqiPrRXinKITDDq7noeg+fInGY+iWRSKdJZHNEo6nyFRU4aajpOvKKDRXUtNZT6o2TbI6TbwyTaIqTao+R2V7Oa199dR31lLTWkehsZKhuSM0dDfjJGPEc2mmzp7G3EXzydVUkc7nqWhowIlHiWdSOPEIVsxD81wMx0G3QsVkWhTL9chX1ZLMlOOEoximSXNLEx09nZi2jSyrRWBXXBgUZQKlIqlkFkHxq6VBwZfv+8L4Yj0w4Cd6AkVvVlCUkWTfpxWUVWTNpKq6knx5BarhIBWl8yWC7++SFJPSoOyvBIsKISdCSVBGkHXfzxX0K47RZBw9ZKGbBqXBgF+ZE0Xq6xuLNUaFkiLAEiXf63XaveW6cTTDJlD0fvkOLhnDDvsVxoB/OwRZwwnbxBIesqqRzGb956OiQL5U9GXr8WSMfEWGskKecCyG4zh0dLZRUV2JHXFxIh7ZQhktna04URsn6pKvKKerr4eWng4aujpo7O6kobOd2vYWmro6qW6op2uwg4UXzmHW/GFGZvXTO9xDobYSJ+KSyKQwTBNBErHCDqnyMkKxCJFUhGg2Q6mgnVm1DMoapeL/uyZ5ehBA1k3i6Qwhz8VLxMgUyrEjURQjdMYVGAwGCYoigiQQFP3nG0GUCAQlSgWRQFDGdDxEWaemphZBCmKHPayQ448PCCKCKFMiSqi6gSgJ/nOGJKMYBqFwDCeSQAm5VNQ30jMwzKwF52HZEVp6+jjv4kuprG/E9cKkcxHqm6roG+wllckQiydwohEiyTjRdAwrHMZ0bD+FJilouo3rJdBNC9dzCMcc3EiIWCLiA//iuqvlWJiOQTztUFYRoVAdpbzgkElKpKIButvi3HLj+WSSIg11YVpby0mmHSJRg3jSoq7Wpr1Zp6fNoqvZpKlap6FWZ6A3RXd7gu6uHM1NCVqbo/R0peloS9LemiKdCmEZMpoio6sKlqZQV5Hmqovmcv9tl7H689fYvPp93n/rT9yybDHPPHEzH771GH96Yhmv//X3vPDkzdx+1Qwev30Bq9+7n+3fLGfv2mfZs3o5u1f+kT2rnmbv6mc4sO5Z9q9Zztj6Zziw7mkOrn+Wie+eYXzdU4yvWc6BVU8wuvJRxtc/xe7Vz7Dl6+f5+9t/4bbrr6CpqoCtKySjHoVMhoqyLCFLJxJ2qCpkmTbYQy4ZJR62ycVdXnr6QUY3v87Y+j9xdMtLHN/6Bse3vsnxH9/k+La3ObHjPSZ3vMfJXR9xYufH/LznM07t/pTjuz/h1J7PmdzxESd2/Z1Te7/knwdX8+vBNZzc+TkTW97myPdvM/H9O0x8/w7jG19jYtMrHNz4KqPrX2Z805sc2LiCPeteZff6V9i/8XX2b3qbfRvfYv+mN9m1/g12b3yX/T98zOGdX3Bo11eM//QFh3Z+yeHdqzi0czXjO75hYuc3HNm7lqMHNnL80FaOT2xjcmIrJw9v5+jYFg6PbuLI/o1M7FrJkb1rOH5gPSfG1zM5vpmTh35g8sA6nnv8JhZNb2Gku5KX/3wvJ8aLSbDDuzh5aDsnDv3IicM/8euJvfx6Yg+/ntzHySM7+NeJ/fzz6HZ+PbKVf01u519HtvDrwbX8uu8rTux4nxM/vsWpnR9yav8qju5ey9Hxvfzzl0l+npzg2Pg+jo7t4ZcTR/jHyaMcmxhj10/b2blzD48+8if+8MSLrHjtY/7w5J+ZO2sOy666hnPnLKC7a4BpwzNZvOhCzl+4lN/dejdP/WE5H731HGs/f4lvPn2T5U8+zn133sZXH77Ejg0f8M6ry7nn1iv48/J7ueiyJTR19ZDOVxNJF/AS5YTCWbKFGh588BFeW/Ea51+4hDnnTuWB+25h0ZxhRno7yCTCZwHX2XP2nD1nz3/DMYxQr2FYWKEQ0ViCdCZDeaGSQkUNRsjGdR2y2TTZXBpJESkNlBAMlmKGLL/yI4qEbIt0LoWkSJQKQUqDQSJeFNNQcR0NywjgWCU0VjvMGsox1BtmwcwMl13YzKxpGWbPiNHQoOF6CpYpUlVhMmtaluG+MNOHoswcSbF4foIlC1KcOzPK/HPzNNZG8cIW0XgYxwsRcjXiCYeGpgKxuI1hKmiaQktrA14khK4JhF2FbMqhvCxBPh8hFJKxLB1DlzF0mUw2jhvWyWYcwp5MXY1LT0eKoSlJZgx6zBiIsHBWHYvn9LDs0vOYP9xb9G71MX+glTuuPpcFw81Mm9JKZ0s1NYU0HXUVzOppZd5AK1fOa+H2yzqY1pVh5kAj2VSUcMhGkUUSEZuh7kauvmQu99+5jBuvWcCVF03lovOGufT8aSyZ3c2c/kYuWDSTa5ddzV0PPMB9jz/IA4/fyz0P3cLNt1/JDTdfwrKbLuSa65dy9Q1LuezahcxdNEJnTyuFihyDAz1omkgul0CW/XphJBL2022iv3KoyCKapqAoMqquoMgSiipRUVmGIot+0ksWUFWp6M8qRZFlNFVFkoJn1hMtS0PTJTRNwjR0ZCmAJAlomnImAaaoArIcRBIFZKkUS/eXHDVVQFMFVCWIpgqEDAlXD1BIe+SSUcrLsmSzSZKpCK5nEYlGcVwPy7YxQ47v5Yo5hGM2XtTxL5EQYS9EOGITjjtEEy7huEMkGSWWjhJLJYil40SSURLZFIlcinx1nsauBkbm9DM8a5COKZ1UN9SSysRxwjqJRAjX1XHDFmHPJhZzGRzp5Zbbf8vjzzzBH557lj+98iJ/fn0Ff1qxgqf/+hqPPPMnrv3dzUyZPo1oJokTj5CrLKeysY6K2gqaOxqZOWeQ8xfPZNbsQTq76xgYbKe7p5V4Iko4bGNaPtAQpdP+Kc33MmkGuhkiGvWIRkxiEQtNFVEUGUVTsUwVRRb9Na6QjmboBIUAsiqiqBKqJhB1JXraMmhaCcFAKV7YRVNlhOA59Hc101xfg2FoaEUpeSAYLIKuAIFAsHgJUFpa6oMuVcO0XTL5PNUNjQzPmEl3Xw9t7U3U1VcRjbgk4hFc18YwZEIhswi45DPLm7IsF9NcCrLi1xj9OqKMokjIir9aphk64YiLZVoomoooSf+PlysoK4jKaUdXEQQpGqppEvJsKmorSZalqWysJl9ToLW7jebeduo6W8nWVNHY3UNTXx8tQ4M0T+mjdUovjd3NNE9ppXWgnfruJrpGemkZ8NcRu6cNUNHaSra2nkhZnkguS11XG0bYRVINNN0iFA5T21hHZU0l2fICiVQZuh2msrYBzXQRlRCSaqGatn8/yyq6aaFovvzeF+yrZ/xioqqh6gaK4VcrFUVFUSTfpWiF/KSaaRHLZSiva6KmuYWeaVMZmT+bTF2eeE2GaFWaTGM58coU6eoMqeossYokyeoUdV2VDMzsoXugGy8Zp9BQQ6GpmrqOBrxMnIrmWmJlGTKFAhUNDVQ1NRBOxtBsGz0UQrVMQtE4oqajGDam5RKUVCRZxwo5NLV3kcgWMENhRElB1UxCbhjNsrC9MKLqO6ZsN4Jlu0XvVRFWlBZBj+hL3X2nll9N9P1M8pm1wtO+qhJBJhQK8fRTT1BX34CqWwSCMpKsoRsWgmyg6g6ipBEUfEF7UJBRVOOMqy0gKBhmCEkziqAriSAqlAh+2lMzHARJPyO9P50wC0iqn9ISVEwrQjKTJyj6ybFSUUGQVBTdoFRUUHQbQdIJBCSCgoAZMtF0E81QyWWTSLJCICgWa7T+mIIZMlBNA80ycb0wLZ3ttPZ0kausxIvHiGezFOqqaOxopK6lgbLqCtqmdFPT2ky+toZkPkeuspJsRYHapgaa2pto6aqnrqWSqsZq2nvayFXk8RJRUvkymjpbsT0b3TQJSApBRUW3w6iWS6mkExBNAqJRrIn6tzEgKP6ao6T432NJPyPsDyo6QVlHMW3McJhoMo0TTaBZjg8IFf2MbP6006y0eL+WFr+/gigjiCJBwU/OlQgKgmwQEBTKK6oISLIvjJfEMylR3bQRNZNIIo0aCqGGQtQ2teJEEsiKge3FiGcz9A4MYtkh+ge7ufjKS6lvaSaTSxFJhEllo1TWlFHdUO0v1OoWdjhMIpkm7MVRNR0zZOK4FqatYTsWjU0NqJqKqqkYtolhW2i2iRU2SKTDFKpzhMMhdEPGMBVcT6erq55ozKGuvppEJoUVdrG9KCHbJpuJ0VgXp6LMIl9mk4wbZDI29TUJ2lrKaGrIUVsTp7UlQ119ipqaDNGIjmFIGLqGpqnomkRzQxV33XYNb728nA0r/8aWte+zYeW7vPXKH7j39iu4+uLpXHXBFP5wz3y+eu9evn77QR66cS4fvnAT6969iz2rl7Nv7dPsXvUke9YsZ++ap9m/5mnG1j3N/lVPMrr2jxxYt5yxdX9kfO0fGFv9BAdXPcHYykcYW/MY+9Y+zf4NL7Lx6xf58qMVvPL8M3Q21hC2NKKuTXtzEw01lYQdC9fS8VyL+spyYq6FY2qkoza3XHMJeza8ycSG5zmy8XmObXmZo5tf4vjWFZz86R0mt7/H5Pb3ObX77/yyz68i/mP/F/xj/1f8vPdLTu36lJ/3fMq/xlby69gqJn58n6PbPuDI929z9Ie3Obz1XSa+f4vxTa9waPMbHPn+bQ5veZuxDa9wcMMrjG14hQMbX+XglrcY+/5dDmx+m/0bVrB/09uM/fABY1s/4NCOTzmy+2sO/vQl4zu+ZOynrxnd9iUHtn3J+I5vOL5/LUf2r+P4+PecPPwjx8d/4MT41uLbHzi2fz2Hd6/i+Oh6ju1bz9GxdRzb/x3HxzZzfHQtE9v/zgO3LmGwPcecgTq++OB5Thz6iROHd/PL0T38fGwPJ4/s4teTe/n52C5+PrKbk4d/4pdDW/l5dD2/jK7m5/0rObn7cya3vceJrW9xcvvfOLn9PY7/9CEn937DqdF1nDq2j//910n+95+T/Hpign8cPcAvx8f556ljnDg6zs5t33Py2GE+++QzVn27nq1b9/CXv7zBJRdezJKF53PegsUMDkynr3eE3992J8uuuoobr7uJu++8nzdfe5W/rXiJ1197jbvvvI8H77qNrWvfYffGd9m+/j1Wf/E6b77yFHfefT3X3XwdhZoG3GSGcKKMTL6BZFkNl111PTPmLGBk1myWXrCYm6+7mLkj3cwZ6ScRcc4CrrPn7Dl7zp7/hhMKhXplRcWL+JH6SCJGVXUNZfkCtutRV1dHNpc/U0krDZZgWRaSJPl1NEXGDJmks5miF0NG1w2CwVLy+SS2LZNImJTlVLo7wgz0hmlpkOlstmmtDzF7ahlTuiNUVcdQ1AAxT6atMUR3m8mMgRjDfREWzMlx0XkZFs8vY86sDI0tCb9uZ+nYnk2+qpzK6gLhsM6C82ZjWArxZATHMciXpXBcg4hnkkmFScTDuJ4PJ0wziGnJmJaMbWukMlE0TaS8PEYsrtDcGKOjNcnUgSSDPTazh7JcsLCfwe5qLlt8LjO6O5jT182c/k4unjPIgqldzBroYnpvB8NdLfS3NTC1s5mRthpmduS48cI+uhqz1FRmaG2sJZNIUpbNo0giqajNorlD/Obyc7n+6gXc9tuLuPKiaVyyeCqXL5nB1RfNYf7MXq699nLuuf8eHnryUe57wk9v3fb7a7n2xotYduNFXH/LJSy7+WKuuelill52LgNTu8jlU7iOSdi1MEwFw1SRpQC6JmHoCpIkIgnif4BCcRlRUSXi8TjRSJiOrlZEMVBM69k4TugMqPKhl1x8X0CSBTKZNI5jY9sh4rEYqiaeEdfLsogiB1HUYi1R8WfHPUcnFnMxTAXTkFCUILJUiiIHcE2BQsYhn3TpaKmjLO1RyDrUVSXon9JBLpfB8cJopknIdnDCNrbr/6+4/zaM7Zp4MRsvZuPG/PWpWNIjlvCIJP3HfjwZI5FN0tDeRCIbJ57PkSjP0tDeyODUKbR1NlBTV05DU57BoTYqqvI4kTAVtZVceNnF3PPIA9zz2MPc9ej93PP4g9z96CP8/uGHueGO2xmZey6p8gqcWIRwIk6+qoyahgp6+proG2lncKSH1vZaGpuqSWc8fwlUU/z6jm76FTq5WKfTdUK2hWYayJqOqqpoqkTCkRnqzNNR7zK1t5xsykIUAmiaSCJhoekiTtjEi7qEHLuYohMRhAABoYRwSGZafzWGXoIQPAdZCiAKJYhCCWXZBIVCOeGwh67rBAWB0mApgWCAQKCU0lL/Egz6zxOlwQClwQBBwV/jMx3fhdfUVEdbRxv1jTV0Tuli6qzptHS0kMzGSKfiJBMxHNvANg1MQ0PXFP+iq/7Sp+KnuxRF9it2ioyi+J43URJ8sCWKvphdKNYXFRlBVpAV+QzwkhUNzbTIVJSTq6ogV1mgrKqc+rY6appraJ3STWt/Fz3TBugeGaBrpJ+e6QN0Te2lZ1ofU2YMMm3BdGafP5vuaT30zeqjfbiD9qFOBueMUN/ehpPIooQcYmU5crVVRDIZdNvx/2zVRLNCGCGb1s4uVNNG021UzfBrZlYY240h677rSdFUHDd8ZtlRUXwXmaKpaIaOYqqYIQPNUNEMfzlSlBSEIuRTLYtoMkFFQx2dQ30Mzp3FrEVzaZrSTKGlko6RHuI1WRJFwJWqTtM2pY1UVZp0TY6Klioqmysob6ygqqmetu5u4uU5ImVJGrqasVMR4vkkdjRMPJMglcvSP22I1indBBUN03GJpXPoIZegrCIqBrJiEokmkWUFOxwlmsoRCscQVY2gWFwyFCRf6q7oiKqfehIVg2gs4df6Aj7IDMoaJaVBSkqDxTRTsfIX8FM9gqgWYYp65v3SgICi6tQ11JFMZTBCDrbnFcGHiiCpuF4cQdQQVQPL9jAtFzccoUQQ/WXGoF85LBFkH45pOiVF0CKqJqpu+8L706uORZjjVxQl34OnGGeWGc8JipQGRWrr69AtC81yUA0H3XIJCiJBUfCBVrEGKQj+QqKgqCSzaXKVFXiJKFUNdTiRKJbt36ZsRYGymkqyFXnyNQUa2pto6G4lW11ObVsjVc211Hc1U6ivoq27nUJNBeU1BXIVWWrrK8lXl9E+pY1kPomXiONGo0RSKSKJJLYXIVOeo761kVSuDFE1EGQdJ5ogKBuUiDoB0SAgFuX8qkVAUBFkg1JJoVTya6RB6f9dozwNrAKS/3Or6RZq0VsVSaVQjGKCUdf8RJ6gFL+HQjEZJp8BmX5tVSEgacX6p0qpJBerqyKSZiIpGqWCv7apGCEERfPHBWTtzBqnf79qyJqFpOlolo3lusTTOWLpLLFEnEQqRjafw3DDxfSliWo6SKqFJOvYrk3IsTBNvfjvJh9MG5aFFXYxHRvbCxGLO9Q3ltHQVIEXd+nsbiMccTGdEG7MwQ7bKJpCMptCtUxiqRSWbZNORol6Fq0tBcKeihvWiSdCpNMe2UyEbNqmrMwlntDJ5hzKC3GikZD/d64soIj+MEEum2bh/Dn8z7OP8/GHK/j287f5buU7bFn/Me++/hRPPXoTi2c18eIfzuPb95axY80f2bHqGT564Sa2/P1B9q76A7tXL2fvmqfYv+4pRtc/zb7Vf2R07VOMrl3O6No/MrbuSQ6sfpSxVY9yaN0TTKx5nMNrnuDgyocZW/MoY+uXs2/tM/y48i98+v6rvPCnP1CbzxBxQtiGTk1FJf09XbimSdxzCLsWsbBN3HWxDRUvpDGjv53NX77EwY0vcmjDCxz67nmOb3qRo5te4viPKzi+7Q0mt7/LL3s/5ee9n/GP0W/4ZfQbTu35gn+Pfs2pHR/x855P+HnnxxzZ8hbjW95g7LuXGFv9HIc2vcyxH9/l8NZ3GN/0Goc2v/4fsLX+BcbW/5WxDS8xuv4FDqz/K6MbX+XAxtc5uGkF+zes4MD373Lop084vOMLDu/8komdXzPo1mI4AAAgAElEQVS2/SsO7viG0Z++5siurzi06ysmR9dzcmwtkwfWcXJ8M8fHt3B0dAvjuzdxcM9aDmz/lr0/fMbE3rVM7F3PkdHvmNi9lkM71zB5YBOnJjZzcOdKHrn9Ui6a08ali6awec3HTB7ezclDuzg2tp39P63n6NgPTE78wKF9Gzh2YCOTe77h5I5PObX7U37e8TGT2z5g8sd3ObXNB1zHf3yLo9s+4NS+bzmx/zsfmP18hCMT+zh1dIx/HB3j2Pg+jh8a45cTh5g8up9fToxz/MhBjowf4MDoOB9/+DlXXXo5V15yGfPmzKK/t5cFs2fyxsvPs+6bd/jig3e4+657uOfuB3jh+Vd48MEnufeu+3n9r0+z+/uP2LXpXXZvfo+d3/+dnVs+Z8VLj/HQI3dT19xOqqyC8qomyqvacBMFclUtVDV20js8jSuvuJQH77qOyxdPo6e5ls7WhrOA6+w5e86es+e/4SiK0qvpGpFEkkg0juOFKSsrJxpLoOv+ulY47CLLApIkEBDOKVbR/DpaMFiKYZlYloWiKcSTCXRdx9BkIp5JKmmSL7OoqjRoabZoa9Hon+IyNCXK1P4kvZ0u9XVREgmHfEWCqsooDfU2U9ocFs+rYcZIjLkzolx4XpoZIy4tjQ5l5VE0zZ9ct8IG0VSU9s4O0pkETjhEUCjBslSinkkkbGDbCtGwRthRyWRimGaQeNzEi5hYlkQyaVMoJEnEQ9iOSjJpUVFu09uVo78nymCvy8zBGEvObWbh7E7mTWth4dRWls6awqzeFq5aPI0Fwx3M7mtn1pR2ZvZ1MmNKO9N72xhpb2B6axm3XjzEoqkdNDRUk87ESaei2CETTVExVZ3OpkqGeuu46tI53HXrpdxx82VcceEMLlk8lasvmsuFi0a44pJF3PvgXTz42APc99iD3PP4ndxx340su/Eirrp2Mb+5bjG/uXEJV9+wlCuXLWbugmGqavJEoy66rqCogl89LCa1yvMZFDWIJPoXuQi3RDGIIklIcimeFybqRQiHXSQ5gCQHSKeilBeyqKp4JtUlSQEUJYgkBvwUmCoVq5AGiUS8mB4KIisBlGJCS1OCfkpL8T0fuhJEVQQsUyaRcNE1CUUJYKgBsnGVmrxFNq4z1FXHUFuW65d2ccXCRq48v4fF5/ZTURYlZMmomo6i6WhWCC+exHRc4vEYrhcmGg/jeiFcL4SXcPESLtG4//FoKkY05Se6IkkPLxXGS8aJJFPEM3kiqQTJXJpcoZzy6jxVdXlaulrp7OtmwdIFXHXjb7j+tt+y7LabWXTxxbRO6SVZVoYTi2JEPOLZHOW1FVTVFWhorqB/uJ2G5gpqmirJV6SJJ+NYtp8+kk7L1lUZ0wqhaToh28QLO0SjYTxHx7ZUZCmILAWxtAD15SZLZ1Zx5cJals4q58IFrbiOhCiUoGsioVCQ6poUja3lJNNRLDtEUBSK6asAAaGUsGvSWOWRTjpEI2F0TSIYOAdROAdTE2loqCUWi2FZFsFggNLAOcVLCYFg0PeSBQREWSIQ8NfQRNkXYZcGSwkEShGEAKqmEbL9ddN4KkWmLEdZZRWVtfX0DPRR31hHxLNxHYuQbWBZGpapYug6qqqhKiqaqmAYBpqmIssiuqagyD5MkyTJl8jLKqquIcsSSrGKKBfrk4qhEc+kqGlroKG7ncqmeqpa6qjvaqR9sIvpi2bRO32AwXOnMnDuMIPnDtM+1EnHcBctU9po6++itb+DmvZGImVJyhsq6RjuYdqCmaiug2Ka2PEkXjKF6TgIslT0oOmoqo6i+qt9oqQhaSaCaqCohp/GKibMFFVH1TUU1XeFKaqfLDrzOU1HNQ3/udC2UHWVRCqO6VrYXgxR1tAMA80Kka4qp3daPzPPm8uCSxYyZ/FMZp0/jYE5XXSMNJNrzBKvSZGozhCrzhArT5AuT5KqSJOpKaNjoIuq1hrcTIRURYbuwSm48SheOoadiOBl4iSzGdq7p1Db2IwbjpAuy2O5EUzHKzqRbN+FJvmwR5R0goJELpfBi8RRDQdZNc9UCksDAqWB4BnhekD0kzkBSSVwGhgFJdo7O5Bk3Yd5koIgSpQEfAD1n/qewjnFpb2A5IOzQFA8UxdUVBM3EsdwvDO/f1CQUTWTVCbvAxhB8lNHgSABQaBE9AHKOSV+JbG0uIAYFBQCwn8qiKWCiuV6PiAJiL4nKuBDGNOyz4A6/2v1U2mqphMQBQKCQECQKA0KvrQ+GMSyQ8WRBd8xZ1kmhm2QyKWobqoiXUiRq8oRyyRI55N4SY94NokdDZGpKKOpt5VEeY58XSU1rU10DPZR2VxDfWcDhboCdS2NNPd0kCjLoJoqRkgjW0jROqWZ6pY6zHAEWfPThaJqIMo6thfFiUQRZANZtRAlv5JYEtQoEVUCUoigZBIQNYxQlBJBLQInlYCoUipolARlZN0iKJ1eDvWBl2LahGyX1uY2NM3w03SKiuuFcSNRQpGIDyQFGUFRkVQf+vpfm+IDLVEl5MYQlGJKTFDPyPxLBZmg7EPMEkGmRFSKYwNFuKb5q4ynf52/qKmfSaMJsn9dQTX8YQhZQ5B9Kb6g6P7nRZ2gpCNIfuJWUDQM00RWFDRdRw+F0GwHLeSvnLqORTIVoaurgVyZRzjiYLshQo5BLOaSKy8rgjENSdMQFAXLVmmoizFtIE9LvUFFXqGpwaOqIkqhPMngQDepiMhIt8klS6qoqbLxIhaaVlxClgPoSgmeHSQe0cmmHFqbCjTWZxicUsec6S1cfkE/j929lHtunsdt1/Rzx7WdfPHmDWz57Hq2r3yEHSuXs+njB9j+lZ++2rlqOdtXPsm+dU+zd81yRtc+zYE1TzG69ikOrF3O2OpHGP3mfka/eZCJNY8xseZRxlc9zNi3DzL67QOMrXyYsdWPsXfts3z795f4nz8+xEhPG+XpFDE3RGU+T3WhAtcyiIdtbEvFNVXClo5raqQTHt1N1XzyxnLGNr7KoY0vcmTLqxzf8iYntr7B+Hd/5fj3r3Ni27v8suvv/Lz3M07t/ZJ/H1zFz3u/5Nc9f+fIxhc4uPZPjK5azuGNf2Vs/XMcXP8iB9f+mcObX+b4tr8xtuEVxje+wviGVxj77gXG1r3AxPrnGFv/P4xv/CsTm15mbMNfGdvyGoe2vs3BTa8z/sPbHPz+bxza9jFHdnzGxE+fM7b9cw5s+5yD279l/9bPObbrW47u/prJfd9yYmw1Jw6sYfLgBib2rmPH99+y/psPWfvNB+zY9BVjP63iyOg6ju5bz8E965jYvYYD21cyvnMt47vXs3/Havb99C3vvfIk1140wm3XnMf2DV9yZP+PHN73A+N7NnNo/0YmD2xg7/cfcnTHJxz78V1O/vQRJ3d+zM87PuTUtneZ3PIqk1te5sQPK/h5x0cc3/o+x3d8xuTY95w8vp/Jo+McGtvPqaMHmTy4m2MHdnLi0D7+OXmQnycP8o+TE5w8Ns6BfTs5PDHBV1+s5J477uaSJUuZM32Yvo5mrr18CT989wk/bfiQ79d9yoqX/8Jvb7yBhx58nMcff5Znlj/L15+8zU+b3mfPprfZt/lv7Nz4Dnu2fMLqrz/g2WeX09bZR1mhhkSmmmS2jmiqilR5C7mqFvqHhnnwrlu48+ZLuO2axfQ0V9FQVX4WcJ09Z8/Zc/b8NxxBKOkNigFs1yGZSlFdU008HsfzXMoLOVqa66itrS5W2lQsS0M8vZSn6/4KmaaiqAKFqjS6KRN2LRpqKjH1ANm0TllWoapKp6nBoqleY6AvQleHyYzhOC2NFrXVMfLlUZIpncaWJG3tUWaNpLlgQRmL58W5ZJHHBQs85s2M0VBrE4lpJJIeZsgXP4dsBytkUlNbQVAMYhgCYVuiIh8nnbCJegqeq5DJRkkkXcryUZJJE89TiUc1hgdbqavOUl8TI58LUZ436WhLM9KfZf6MJPNmxJjel2bejFb62qtYPLeP2X31PH77Uq4+r5fZU5qY2dvCzL5OZvZ2MqO7jRk9LczoaWbulHqumNfFgsEW5gxNoSyf9kW/nk1NdYFkPIEmiDRWZuhty3P5xSNce8Vsrr5sNpctncqli0e46oL5XH3FYn53+0088PgDPPjY/Tz4+J3cfu8NXHfTpVy97AKuuvY8rrlhCct+exFXLjufpZfNp7O/HcP0/ViqKqFoIpISRFaCaKqMqvlCeEWRzri2JEkqJmGCyHKAkKXR1zeArmuIYhDbMdF1Fc9ziScipNNJdN2//32fVgBDVzAMGVX1U1uWqWHoEoYuoypBRKEETSnFNoOoSgBdFtA1CVURUBUBXRPJl6X9KoYhkI47VOc06is0aitsOmpcli1q4LaLqrntoipuXlrNjUuaWHZBD/Om1pFN2yiGhGZoKLqJZtoYhoVp2XjRCLZr4kRDvqMr7lcY40mPWCKKlwjjpTy8pEsk5mGHXZywi+PFCMeSeNE4kWiceCZJdWMd3UP99E8bYurc6cw9bxHzFy+ho28A0/WwwmGcWIRINkGmsoxsRRnVTdW0djTS2d1M15QOEqkEmqEjKSKyrCKdTtuoGqah4jkabY15qso98kmVhgqH9roo7bUe1WUOhlJCzC5lbn+WGy9q5rbLWrj1smZuuKSbrrYcolSKpgp4nkJ9Q5qu3gqGprZQVpFClCVKAucQDjuIouivkQkB6ioTVJanzzjVTie56mvKae9owjSN/9QSiy+4S4M+ICsN+lDrNNwqLT2HkkDpGRjuw7QS/zrBAIJYgqZLGJaOaelEklGqG2rwIiGG+ttpbKkhU56jsqZAIh0nFLL89U87hGkavlNOl9B0yQe4ioQsK8Wkl1JcWxRRVJFQ2KS6pYJ0eYyq+jxVzRXEyxNkaspo6GylbaCbpt4Weqb10jejn5F5I/TNHmR4wQjTzp/ByMKp9M8ZonNqL11Tp9A7fYj+WdOoaKrF8lwkTcWOevQMD6IVlxBV00LRDRTdT2D5z5XKmSU4UdX85UdNR9Z8aHX6urKinFmLE1WlmNbSip/XiqJu03+MRjzMkIVu+E42Nx5F1g20UJhIpozq1gZaBzvpnzNI/5we+ud0cO7SAabOa6djsIrpC7pp7mskW19OoiqDnYoQTkaJZ2J0D3bTOdBNrrqcREUGNxPBSUfJVOapa23CTUax43ES5Xnf/5RI4UT8nxPHjSLJOrl8JabrFhMwalEELpNMpgkGZaLxGIphooVckmVlCIparB76kCkgCJwTLCamBB8Y6ZaDYYd9Ubsk+nBB07FsC1GRERSZoCyj6Saq4dfZgrKErGv+9RXZXwJW/HSYZjlF+bxGUNZQTbtYd1TPrHgGBemMLL60uFqoG86Z6qGfwhIpDfoSekHyQV04HCvW8RTOCfgps9JggNKAwDmBAAGhCN6CIoomE42HCTkami4iKwFkuQTT8p15oqwgyH411bBMJE2nsqaSvqlddAy2U9lQSbY6R3t/N4lchlQ+S766QLq8DDfuYYZtYrk4FY111DY3kqusJJxOUF5TScgL40Si6CELJ+JQqCvQ0NVIXUc9dR211LTVYLguomoWAZFMQFQRFRM3ksB0IqiWQ1AxfBgkqZRKBqISolS0CCoWpZLBOYJCqaRTKhavF5ApDSqcE5Q5JyAhqRo9vT0ERX8YICjriJJMW1sbjusV70cDVTeIxZMERJlzgn5KKygrqLqBG/XQQxZBMXgmiRUIKsX6qA+x/pO005E0039sigqlkooWcmhu7/A/Jqh+gkvQ0Q2beDyOIBsopuODLsVA1nVUzTyztBmUdAKyRkD2H2OB4m0NSnrxMaei2wbxZIxwxMVLhLGckF8vNTUiXoiwZ1CWj5BKR0llYkRiKvV1EWZMayGdMYnEQyiahKrJhMMGg33lLJ6T5pHf5XnmgWpuujzCDZfn6GmPkE2JVOVVzh2SWPHMIDdcWU82pfo1dlnANBWSsSADXQ6LZpczYzjPSH8FQ315Zo7k+e01Q1x+QS83XzeLx+9bzGN3X8Jjv1/ArVd1sOnTB9i16mG2f/UQ+9c9zd41T7Nv7dOMrn+W7V8/zo6VjzO6/ln2rXuGfaufYs/KJ9n17WOMrnqsCLfuZ3zVwxxc9QhjKx9m/1f3s++Lezjw7T2MfXs/B765j91fPcrGz57j3Ref4OarLqChqkA2EaGtqZ7KQg7HNkhGw0TDFumYRyYZwQsZxMI2g90d/PWpezj600ec3PEeP+/4kH/v/YIT297h0Hd/4dCGvzC5dQWndnzIP/Z+xont7/PrPh9uHf3uOcZXP8nEuj9yeMOfOLzpL0xsfJ4D619gbP2fGd/4F45v+xtHt77OxMaXOLj+eUZXPcPYuucZ3/A8+1f/mYmNLzOx+VXGi28PbnmD0U0r2L/pdca2vM34D+8y8eOHjH7/Efu2fMj4ji84vOdbjuxZyZFdX3F452cc3/sVk6OrOT66mqP71nBo3zoO7V7LgR1r2PvjasZ3rubgjpUcPbCJI6PfMTm+mcN7v2PnD9+wZ9u3HNq/kUOjmxnfu5EDu9bwyVvL+e1lM3jizqsZ3baSyYltHD7wPScmtnBy3ypO7PqMyR0fcXLXx5za8QHHt77J4U2vcGDVn5lY9wJHvvsLx7es4MSP73Nk20ecGP2O0Z2bGR/dw8ljhxk7sJfjE6OcnNjNqUN7ODGxl5+Pj3F0bCe/nJzg+PGDnJg8zLFDB/n6y5X8/tbfc/N1N3Lh+Yu4ZPG5PPbwPez68VsO7FzJ+K517NvxHV999jEPP/AIDz3wJH9+9kXef/tV1n61wgdbm95l98a/sXXtu7zzt1e57obrGBqZSVmhlmiyAi9eIJapJZqtJ5arZWi4jzVf/Y1nHr+NV59/hFmDHbTXVZwFXGfP2XP2nD3/DUcRlF5ZljFDFo5tMW3qIPl8Hs8L093TyfDwMLIsYYX8F7WiLBAMBn1HkyoX31coCfwfFE2goamCeNTCVEUiEY1CwaaiYJHNyDQ3R6iv02msU+ntCDNzaprGBotkXKW6YNLbFWX6cIrZ0yMsnZ9jybwsF85PcO0lWZaem+C8cwtMm1pFbUOaWMokk40TiTsYlkJTUyWZnIsZEsmWhensrCEdN8imDKKeTCyiUV6IY4YEkkmDXJlNOqVSW+3S3lpOS2OS1oYY1ZUWzQ0eUweyDPXGmDOSYKjbY/pAOQtndzKjv5FFM6cwp7eOW68c4Zrzu5g9pYbhzjqm9bQyvbeD2X2dzJrSwnnDzVw8p4vp3bXMmNLCjIFuysvLaGltIJ2KUVlZiWs56KJEbXmSoZ5qbvzNQq6+dAZXXzqbyy+cxdKFI9xy3ZXccMNVPPTIgzz0+MM8/OTd3PvgLVz724u55vqLuHrZBSy78QKu/+3FLLvpQi7/zQKmzu4nlorgeb7jSz3tK5L9BJckCciSiCQHEIT/iOVPDwn4QniFTDqBZZnF6ws4IbvoYJKQxNJiYktAloJ+YstUUZUgqiqgqEEsUyEZczF0Cd3wIZYiB3EsCdsoRVdK0eQA2pkFxSC6LPh1Rk0k7BjEwip1BZvqMpOW2gQzOjPctLiaW5fk+N0FeW6/sJw7Lqzk5qXV3HRxN0M9lUQiBmVlcUzzP0kXQ7cwQxam4/oVxrBfWYzEHWLxMJFYmFjCIxyxicZdnLCDE3YJR1xcL4wdjmJ7UaLJBMlshrKqCipqa6isr6W6sYFMeYF4OkMqlyGeSZLKZUmWZUnkMrR1t1JVV0Mym8F2HUzLJhpLoOgqhm6g6zKqrKFrOp7nkooZ9LekmD0lzcKpeZbOKXDFwmquW9LEsgs7mDNYRcYrpaZMYfGMSm6+qIGblxa449JabruijfPntROJGuiGjGlJlOc92rvyDI3U0zfUSDQV9SuGpSUEAiV+GkQSCARKiXkhqqqymIZGMFCKKPoQ1NIVOlubSSUSCEIQsZj+8uFV0E9xlQYIBgJn5POlpaWUBkuwbQsn7KAoiu/nCpQUK40lBIIl/otQSURSZJKpJJl0nGsvW0xFIUUsmaC2uYnu/h7aulvpntJJNpckmYyQSvpJyHDYQdeLMFf2oZeuq0RiLrmqLI29jUxdMMzU8wYZnNPL4Jxepi0cYdb50+mZ1kVjbzNtA+30TO9jaN40hudPY+aS2YzMH2JgzhD9c4bomj6FnlkD9M4apG2gh1xtDZmqSmK5HJbnEUunMMwQpusQjcWQVeU/snzFrwwqmr/WqGpGMYVlomm+7F7R9P/LqeUDLkVVkBQfsJwW98vFSqKsqqiaTjaXQ1RVRFUhmkrghG2ShSz1He3Ud7QTy2do6mmlorWafHOeuq5qarsKTD23h+G5PTRPqaVzuJlMbY5IWRw74RFKOETSEbxMDCfuUdVcj5dL4qQ8ImVx3HSMTKFAurycVC6HalqIqka6LE8ylcGNxhAEf41QVvxUi+V6iLKKqOpYroMgyoTDEZywixdLEApHkU2zWHkLY1ghVCOEJKmoikEgKPkwS/Rl4D09XaiqTkBSUU2jCM9kZF3DsB1U04cNAUlB1fwUm2oaqLqCKEt+XVFQKBVOVxll//qidgZGBQTFF82rRtHDpRQrjz5MOf1WEFUE8T+fKw2KqJpFyPaQRI1AUCAonhbM+zVjQZAICAG/OlcapDQoIikCvYOtTJ83wPDcfupaCzR1VtPQVqC9u5pCbYZ8ZY5YOk5Ncw2RVIzs/8/ee31JWSf6uzfnYg9dVW9OlVNX6q6uzjl30xmanHMwIIIIImYdw5hFUYI57NEZs6OOiRwFUUFEoHM3UXH2zG+fc66fc/EW7Dn/wl5816pFFVU09Nu9FtTD5/N8CpMEY2Fi6Rg1LRU0tlVR31pBJOknnh8nWRAjlUmQLEiRV5QmmowQzA3QPXkC/kiAdEmGeDpJRW0lnoCPitpqorE4oirh9nupbKxmxtI5tPZ24IuEUXQPomJdTaYJsoGomAiygW54UEwvpjeAS9LR3HZFT1ItHIJmQx7RxCEYOEQdZzbRZSe97ERXjiBnVyo1nJLMH1x2RdW+znK2bihma5kKoVDIrm9rJoKsZ9NWKqppkZcpxOsLoBiWXY0VbDfblZqhS1bQ3F4Uw43l8SNKdn1ZN+y/J1TTY4NP0f48BdlA090sv/46/OFcJNUilJtE9wQoLC2jpr4ZUTUxPUEsXwjd8tvJTM3Mfu1tP5xTzFaHFRnLY2J6NLx+A8OUsQyZgFcgERYoTMkUpmSqq2JkCr3csKyRziYf03sDXLekEq9PQTNU0vlBKktMpk8Ms2qph/e3FvDFm2m+eDPDXzbXML7q/+Kp+6t55LYorz5dxY0Lc4mHczA1F6rkQldyyORZTO4uZOrEIqZPKmX6xHJmTq7hpmXd3LN+Hktm17FoVhNvvvwQb227l9c23spDt/bw8LpJfPOXe/h5zyZO7tpI3/7N9O/bwuCBLfTv38qpvS9crSme2r2J07s3cWb3c/yy/XH6djxC3/aH6d/+MAM7HqH/m0fp3/EoA988ysCOR+j75o/0ff0AfV8/wJlvHuXgh0/w2VtP8OCGVRSm4vg0mXQyTmE6na0mevGYCkV5+eTFo4QDbuJhP8V5Uf7y2jMMHHmfyyc+5tfj73P5p79x6fgHjH37CqN7NzG09zkuHn2Tc9++zvmjdtJrcPcmRvY9S/+OJxjc8wxD+55j9OA2Rg9uYXDvZkYObGXkwItc+OFdxr59k4E9mxnY/TxDh15h7PAbnPv2DUYPvcbwt68x8u2bDB14hZEjbzF45B2Gj77D4LdvMXj4P+k7+BYDh//K4NEPGfv5C8Z+2cnoyR0M/vAFw8f/ztjxzzl78kvOnd7FuYG9XBw+zMXhIwye2MfJ77bzy/ffMHRiF/0ndnLy6Fec+WE7Z47v5viRrzn1wy6GTu5n+NR+Th3fTf/Jg1waPU7/TzvY9NBKZneW8fLGezjbf4Tfz/3MP8Z+5FLfbs6d+IKzP33OheOfcO7Inzl39G0uHn2HX79/mwtH3+HCkbc4e/TPjP34N8Z+3s7pY3v55fh3DPX/wuVLZ/nt17OcHx3kwtBpLg6d5NLwKS4Nn2Zs4Di/Xxrh13NDXDg7xOWL5/jsky954K77Wb1iNbesuIm1q1bw1J8e4fsDX/HLd18weuYgF0Z+4s+vv84jDz7BA/c9wuOPbeIv//lntj37IO+/8RSHvnmDozveZt83b/Pee39m+Q2L6erpIT9TQixRgj+cJhIvJjdRQW6yhPW33cLgyf189eGLvPvqUyyaOZHGqpJrgOvauXaunWvnf8MxDKPV7fWgaQb5eXl2BN7tQTcMSkpKyM3NRZJsAOK2LFyiE0WWME03oijicon2mzNDxeH4A6L4BxrrS6mvzhANSIT9OVRXhSksNEmnZepqPNRUmkybXER3Z4Rorkw8ptFcH2b2jCKWzy/ixiX5LJuXYfaUMEtnhZgzycfUngQNdREyhUFSBUECIVsaHgi6yY2HSaZySRfGSeUHaWgsoaAgRHFBkPykQSyikSkIkUx5SSY91NXGKCvzkUlatLdXUF6RpLk+QV11LiUlXlobIkzoyGVKV5SJbQEmtMZYPHs8XY2FLJ7eTm9LGdM7Kpg4vozKwjC9LSXMndBAV10J3U2V9DRWMLerihWzmpnVUcPk1lp6m6voaa6morSI4uJCIpEQgiAgCSJuXaUwFWJqTzX333Eda9fMY83K2dx0/WzuuO0m1qxYyv0P3MXDjz/EI089zCNP3sv6u1ex8tZl3LR6MbesXc6a9UtZu2EZN69ZxMLrZlBaXYRu2m/07XVEV1byrqEosi0Wl13IkhM5C69kWbgKtmTZXlFUVRlNs9NdsiQgSRKapiGJIrLkRBGdSKIDXZMwDRVTV3EbKppmJw9MUyEeCdsrlooLQ1fRNRGv24XXFNBUF5YuYCgihipg6hKaKmIadtrL41FoqS8mGRYpzvdRlAoyq7uK1fMruXMiuOIAACAASURBVH1+hnuWFnDf0mLuWpDh1vllzJtUSmNZgKKkQiIkEAlohPwmli6j6zKGZV69ub32ipUv4CYU9RNLhonGgwRCnizU8uL1erE8Jt5ggEAkSjgWJ5QbI5qIE0/nEUkkiOfnZ+FWjGA0gi8UJBAJY3p9SJpu14gUCVG0IZLXMvBZMl4jh5ICN93jSynP+PGZClGvxsS2GmZ2F3PL/DJWz8+wZmExty0tZd2iAtYtLGHl/AaKo//BnO48JjV7WDOvgLsWprhnUYo7Fhdx63Xjqa3OR9NFRGEcPp9Ea3OGnp5iZsxqpr6pGEkWr8rgHY5xiJKEU3CQk5NDwGNQXpqHqkiIooCu66iqTMjvpberg5LCQhtwCUIWcjmu/ngFXjldNjgVnCJOZw6C04XL5cyCrXH2a5xOnA4HDpf92OHKweEUUFV7abMgFaOyohRdV3GJLlRLo6SqkuaODmpbG2jubqWksoxg2I8/5CGZF8Mf9FBQmE9VQw2VTdV0Tumke+YEumZOYMKciXTP66ZrViddszqZtGAyE+f0MGneRHrnTqBrRgddMzrpmTOB7lkTGT95PO3TO2ib1knb1E7ap0+geXI3jV3tRFIJdK8XRTdQdbsSK6kKXo+FbmpomoGiqmiahnYlmaWoqKqOqmmo2SqioulXJfGSqvxbJVElnhtDyz5nmG4008L0efBF/eTmRwklQpg+N16/j5a2FvzxKImiAqbPn01Vay2tvV3UdTZQUF1AuipDx7RuKlpryCtPkyiNk6kqoLiuiOq2aipaKgjlRWid2EZ+cQHeZJBgKkwkPxdfPIQnGsKXG8YM+jD9XmRDQ5CkrIPIi6wb2UqXSiAYRdYtNN2DrJsIopytJNo1Q1k1EFU7zeb2enC6ROLxJJKq20MAsoxTFFBVA0FUECWZ6qrabJorWyuUFSyPB0FUUQ07eeUSFDTLTSK/AIdowzDD9KEoHlyCfW2dgsQ4lzP757EdTTkOEZdgp3sczqyI3iXbLiZBwSXafi2HqJDjsr1dsmIg69b/T1p/5WNeAVYul4hDEPH5wwRDETRDR5AEnC7JhjGiiigLCIoNx0KxMDVN5TR1VDJpXjczlkxlwuwuJszqpn3yeEqq05RWZ6hsKKOgPJ+SumLGT2qisqWMTHkBeSVJqprKSRfn0T6hmZbOWorK7Qp0SXUpBcUFJPNj1NSXMWFKN8lMmlh+iqKKCqxAAFk3EBUbtDpdIjkuF4IoI+smuteLoGqMc8lZUKWRI2jkiBouyV6ZNEwvldUN9nMuBVExMbxBNNNHWWUd3kAMwxtEULOAS1BxCXoWlGUrnS4Vh0smGLKF7oJ0peYp4bjiKHPKCLKdsjO8fhsiyXbN90ol0KUYOGUdSfdieEIYwQiBSBxJ9RDMTWF4g+QXlaFaXiTdQLO8pNIFaLppJx8tN8FoDH84Zq9qSipCdslUVOykoGp4bBm+rKFZPjTdQtJMFMNt++V0i1BuAl8oRKaklEDUR0nGoLw4gGnKmJZKKCCTiBnEIg4K812Mr5WY2+vh/lvL2PTHUt58qoi/bCrmmQermDUpxLobMjz9UAc3X1dJXkJA10UsS6ajOcLS2UnuXZvHy08W8+GLhXzzdjEfv1TMlkcKuefmMB++WMlrTxdxw7wIuYH/wG0IeHUHhUmTSV1ldI4vob62kO6uJu6/aw1fffw6R/d/zMGdf+WTd7fw0D0rWDqvk81Pr+Hlx2/ik1dv5+DHf+Ivm1ay78M/cmrvC5za8xx9ezczsH8LQwe3cnLXRk7t3swve57n513PcXrvc5zZ/TRndj7J6R2PcWbHw/R980cGtj/EwK7H6N/1NMN7n2Zw+6Mc//B2zvz9bk59fhenvrib/u0P0rfrWQ5+uok/rr+OmuI8wl6T4nSKipJCPIZKbtBHLBIkEY2Qyg3js3S8hkIq5Oaph29h7NjHnDv2Ab8ee48L373Hv858xdChlxjes5GBHY8zuPsZhvZuYvTAZkYPbGVo7ybGDm6mf9dTjOzdyPDejfZzhzYztG8zw/u30b/nBUb2v8LQ3hcZOfQSo4dfYfjQqwzse5GhvS/St+s5Tu/azODeFxncv40ze7bSt+9lBg69wciRtxn57i+Mfv8uw0ffZ+j7jxj68XPGTmzn3JkdnD3xNf3f/42hHz9h9MSXtkR+8BDnB7/lwsBhzvV/x+DPhxg6tZ8LfXu40LeX82d2M3B8O2d+2sN3+/7O6eN7ONd/lPNDPzDad4Rzg99zafQYF4e/45fvPmHt0k7mdJfx+V9e4EL/YS4PH+bXM7s4e/xTBo6+y+jRdxg59BoXf3yPCz9+yLnv3ufc9x9w4cePOPfj+4z99Dn9x3dx+qfvuHR2mF/PDfP7+SF+vzTK2FAfl88N8+vZQX4/N8DFoVP0n/yO387brzs/0sfZ0WHefPM97t5wL6tXrOKu2zfw/DObeO/P73JkzxeM/rKP833f8vOx/fzlz+/y2svv8NgjT3PdshvZ+vw23nr1Vf7y2ot8+u4rHNj5GZ9+/DZ337eOex/YwG0bbqGtq4toPEM4liEYzZCXqSY3WUpnzwQ+/egd9m9/j8/ee4U1Ny6mo7n2GuC6dq6da+fa+d9w/H5/ayAYIBjyUd9QjdvjJRQOUVZWQjyeSzDoIxD0kC4owO3xIoqurODZrtlIsorDacukgyEvPp8bj0cjHFDIS2g01cSoLosS9kvkJU062wvp7S6ioyWXkoxCOKhQkG/QMT7I0kUZVixOc8OCFLOnJJg5KcTKJXnMm5ZkYkea3gn1uD0abq9Bfl4SXddxe3Q8XhXLrSKIORQWxaisyKOttZKSojDRkIuiAh9lxVEScY1MgUVLU4y66ghlxQHq6osoLw3RVBelIO0mkTDobkswY3KK6b0pOpqjTOksZkJrKTO7a1k8pY7br5tMZ2MRsaCHRNTHhMZKmsvyqStJ0llbwNTWNDfObqStIsaUtnp6W2rtymJrLR0N1bQ21uL1WAiCgMuZg0dXKS/IZWp3BTcs6WHDukWsvmkWK1fM5cZl81i/diVPPvMof3rqYR564h7uvH8dq9ffwPU3L2Tl2qWsWrOYW9cvZeWa+Sy/aRYdExoJR712Ykqz4aS9WiiiqopdQ1Rs4KUqApJoJ7o01V4UUxT7sWUZKJKMZZhZAGb//JU0l6ZJaFl5vCK70DXp3+7bN0MV8Fn61WVEjynjMVyYhkA4ZGGoLnyWhFeXSOX6sXQRTbVriqYhEfRKFKa8xEIauSGDgFsj16vQXpPgxhml3Do/wz3Ly7lneTWrFtTTVO6ju9bN8sm5rF1UxYp5ddSVBclEdGJBDZ9Xx7IMTLeFYXowLS+m200g5CWaGySc6ycY9uILejG8Jm6vF8vtJRiNEoqEicQT5KbyCObm4g0G8YVC+CMRLI/vqhdJlBUEScYhuBDEHAzVgd/KoTimUZ1xM6k5wbKpxSyfns9NszOsnFdJT3OKuC+HhT15LJ5Wy8TxBdyxvJrbFqa5bWGGdQvSrF9cxM3zK2kpNZjV4uf6qUnmTwiwbkGSexcnuXtBitsXVzC1q4R4PIAkubAsifq6PLq7i5k9r4F587sJhKysQ0/MCuJzkGXFTpM4HBi6SEVZEkl0oKoS4XAYj8eN1zKprSyjrKwYp9ORTWk5cLmcCIIL5785tkLBEE6nE0VRsikv8Wp18QoEsx/bCS5RFHG67FSXKIrU1tYiyzZMDYdDRHIDJAviWH43oqqgWyZ5hcVU1jXSMH48Td3t1LU0UlRRQu/MKVTWV9M6sY36zkZq2hqpbW+gZVI7E+dOpnfeFHrm9NI9u4f2qR10zuikdXIrbVObmTCnm/FT22juHU/XTLuS2Dalk8qWWqIFKaL5KSyfz/ZgZeGUlq0eappGJpPOAmGNeCJp1+N0De2KDFvVstDLQFV1PB6PDbx0/d9SXXaSyzSsq24exTBwqRK61ySYDJCpTpMoSpIqzaeoppTyxgoae9pIlRcTTMUxQh6ssJ+2Se3UdtSTX1FAKD9GOB0nr7yQYH6EaEGcREk+kYIY3pjfdmgVpkgVZ4hkUphhfzaBGCeSnyCYiFJcWUYoHsMlKeiGx65jSTqW24+kmTglDY83aL/Jl3RcgoymWgii7Zga55KuLt8pqobH60fTTZwuyYZVqn0d3L4gPl8Yy/LgEiRi8RS64UFWDHKcAqphIUiqLWiXDSTNtNfpdMsGHLK9eugSVELhOKJiZVcL7TW9eCpNQXGZ7c1yiDagyqaEbEgl4XCK/+MCc0nZepuaBWPS/ySKHPbjWCyW/TyF7KKjQI7TXniUFTu5l8jPwyUr5Aj2cl8kESKWShJLJaloqqGurZHqljr769ndQNuUdrpn9jJ+YifVLbYnrqC8yPaiZVKUVBfR2tNATUslTR2NNHW3UF5bTVFVMRUN5bT3tFHXWktJVQkFJWlqGqtZsmwhuQUxrHCAaMpejPX4fXh9AfIzxTZsyl6HHKeApFrolt+u6blseDXOpVwVx48TFARRQ9HcCLJhQyrBFrnnCCo5ooonmIukevCHYpieIAXFZTb8snw4JNUWvztlGygKtnvLKaq0tvcgqtbV6qAgG/Y6paQjahaxVBrV8JIjSrYL68rXPgu4HJKBS3aTo+i4FAtR8yDpXnRvmESmklBeKYmianpmLaJ5wgxKappJFJTT1DWJhu5JdE2dTV1TO/5wLp5giNr6ehL5GXyhKJY/iuENImlu1Gxd1h+KoxpeFMNjQ163DysUwfQGsPw6pcU+MgUe4kkP6YyXOTOKmTopn5uuq+W6hXk8uKGKJ+6r4MHb0zz7QIq3Nhbx7tZaVi/xM21iLhM6cynNKHjdOViWiM9rUF+TZOmiahbPTXLv+gruuCWfbc80su7GPCaOd9PT7GVOr8WD6zPM6vUS9v8Bjy6SjFjcuHgyTz20mq3P3smC2V0UF+XR3trM5qcf5fCez/l21wfs+epNNj9zJxNaS5jcluL9l9bx/deb6D/wMid3beanb57l+NdP0ndgM337XmBg/2ZO795M/74X6D+wlV/2bOb49mc49s2T/LLrSfp2Psnpr/9E3/ZHOLPjIQZ2PsLAzkc49fXD9O96mtE9TzO041EGvnmQkd1/YvCb++j/6i7OfHUPp795lEN/38wbzz9KSTJC2GvSWFtDYX4Sv9uktChDZ/t4ivKTxEI+fJaOR1eIB92sWDKJYztfY+zoO/x6/D3OH/2A/x7Yybnv3mJk77MM7Hyc4d1PMbLvGUYPPs/Iga2MHdrK2LdbGNq7kcFdjzGy/1lGD2xmZP8LDO/fytDBVxg5/DpnD7/B2KGXGdz7Av27NtK3cyND+15gaN9mxg69ytCBVxjYv42BAy8y/O2rDBx4heHD/8ng4XcY+u49Rn74kLFjnzBy7GPOnviU0eOfMHbiM0aPf8HoiS8ZPfElZ09+zdipXZwbPMClke+5MHyUgZ8Pceb4Ps71H+L8ye2cP7WdkZNf0v/TV/Sd2McvP+5i9PQhLgwe5eLw91wa+Z5LYz/yj/Mn+MeFE/w6epRTRz7lvjWzmDehgu0fvMjF07s5f+JThr57l8Hv32PwyF85e+xDLp78gt/O7OTyqa+58NPfOPfjB5w78XfGft7J2b6j/HpuhPOjQ1y+NMY/Lo3xX7+e5fK5Ef55cZT/Oj/IPy4M8Y8Lg5wfOsnvl0a5fHGYseHTHDl4mCcf28TfPvyQ++66m1U3reS+u+5j26bN7P7mI4ZO7GLoxB6O7N/Fa6/+mW1b32Dbllf54wN/4t57HuSJxzby3NPPs+2FF/jbJx/yzjv/yW0bVrP+ztWs37CSnt4eQtE8fMEkvmCSeF4p4ViGsqpm7rjjdt7980s89vBd3Lh8AbVVZdcA17Vz7Vw7187/huP3u1sjERtojW9roqyinIrKGioqKsiNRZAVkVAoQDQWQ1E1BElAVczsP9it7HS6hCSL+H0Wsiqga06ScY3KMjfVZR7SSZNkzE5S5cUNZkypoG18nHDARSyq0dwUZsG8QpbMS7NyaTHzpsWY3pvLwplhFs2MMr4hyOxpTZSWxAgEdIJhP+l0HooikU4nKS/Px+PVcbs1MgURujpqSKf8pJMWJYUBijIBSgqDNNbFKCvWqK5yU1ioU1LkJS/lYUJHAY01YYoKfZSWhGhqSDBlYorerjy6W5LMnVzF9I5Klk1r4OFbp7BibjtdjeUU5icoSkaZ1FpPb0sNbdVF9DbmcfeKJu68roypTV4mNZUwqbmWGR22hH7S+AYmjm9GVez/7VcViUQ0TF1ZkrnTmlixfBK3rVnI6hVzWLZkGqtWLuWhh+/j0Sce5rFnHub+RzZw87pl3HL79axcu5SVa5dy0y0LWb1uETevXcTcxVNJZaKYloKq2WksNVtNNAwbTCqqhCC6kGQXimrDKkWxq4tejzcribfri6pqv3FTlCtJMBFRciLLAqGwH9OtIklOWyqvCmiaiKIKmIaE25Dwew102QZf4YifWG4AtyHg8+oYuoTbEPG5ZWJhHx5TwtRFDF3EMkW8lkgmaVBRGCLkUwn5FIoTJiUpi7DHRSqk0ljqY35PmutnVtPTmKKrxsPti9LcuSjJHYvyuGNpMWuXVLJiZhkTG6I0VBfg9ZlYloFh6rac2TKwLAvDMjHdJh6fXaczLQ+m5UG3PLj9Qby+EB5/AMvnvwoj5KwsWJTtFIYgSLgEF6LgwlAdtNfHmNWVy+JJCW6Zm2HlzATrF2ZYvzCf2xamWLcwnxtmFJKJ5LCg3c/tC/NZMaeK+vJc1swvZt38JHcszGfDsiJuXVhCV3WAKXUWty/KsGZ+IQt6/GxYnM9di/O4Y0kpqxc3U1edIpmIIkoOAgGFxuZ8pk+vZsacJuobSzBM1RbCO53kOG3YZHncOF3jcDpySOcnKS2O4XL+AUEUUGQZWXIRCXqprizF7/cgCv8zMnG1oujKweG0YZeiKLhc9nCBXYPMurqycm6n04EkKXb6S3AyoacLQXDiyFYeJUW2AbDLiaqrCKILWZUwTAPdsMGSoKgohoXlDxBPF1BcU01dexvd06dR19ZC57Rease3UN/eStuULrpm9NA+s4ee2VNp6W1nwtxeumf10Dmjh86ZHXRMb6Wus4aOaR30zOyltL4KXyyMLzeC5rZIFxahmQaaoWVBjI5pGtTW1dipQNO0025ZKbymX6nHGtmlQwu3x4vpttA0PVtB1HG7vfYKoqpjuD2EcxP4wrn4wrlobgtRVYmmEhRVFpLMJIgXxChvrCBdVkhdawOl9eXUtjcSL85HDXjQA170gBvdb+GOBPAlInhyI5ghH+5cP57cIFbUSyARxZsbxJcIE8lPkioppKqlCc3twxeNorndyLqBOxDA8gcwvF4kTUdQdUTFQNXdOAQV1fCgahaqZiAoCqpmUVxScVUAL8mqDZtkJStgl5EVBa/Xi2540HSTZF7GTkq5RMY5XVkQpqAZbhyijCApOAUZRTWzUnARpyjjErNCd5e9khgMRezfQ9IJRRKIkr3aZ6/xyVmfk4LHG8QlZmFKFuhckdE7/01Mn+OS7F8ryFmxuIpquLPpK4lIzI/D+QdkWSYYDF710kmqZgNNQ0dWNBLJPAzTi1Oyr4GgyFTUluCLGJgejWgqRkFFKYVV1ZTVVlPf3kxrbwfNEzspqa0hU1ZOZUMDNS2tFFVXkiopxB8NE07EsPwGsiVjBSz8UR/BWIR4QYrCqlKiqQQFJWlaOpooKi8klp+gpLaKotpKimvLKG+sIJyIIsoKwUCEUDiKS1CydUsBh8sGR7rlx+uLIMgWLknHIWpY/jCCrNsJK4eIQ1CwvCE78STqtuBfULP3Zca5FJySgaRaKJqJS7HrhJJuYXj8ePxhVN2NKOtX03GSZtnrmFck8IqdsDItC0ExyJSUoxluBFnPJsJsx1uOqNkATjZxSIbt+5I0HKKBUzZxyjou1YPsiWKF08SLa/HHCpHdEcxggvKGdqKZSnIzlTR2TqGkso7cVAFFpdXIuhtJM1EtH7o/hC8cw/KHEVUTWffYbi7dg2J4iOYVoXsCmG4/sq7iD3oJRDzkpoKk8t3UVPpI5DrJjTpIp0Wa6vx0tgQpLcyha7yPaRMjTOwM0NwYIp3vQ9NdWJaOYVi0ttYRjwcIBDQCAYFkQiadp5DO1ygs0IhFZVIJDyWFJpO786ktMwm4Hbh1maDPoKYqzeSeJiZ31zFvehtzZ3RTVZ6hvaWaVcun8/RDN7H58Zt4/J5ZbH70eu66qZePXlrLqf3bOH3ABjv9+1/i9O4X+Hn70wwe2Eb//q0M7N/K6T1bGDiwjdN7XuDMvk38svuZq96tMzufoH/H4wztfpKhPY8zsPNRznzzMIO7Hmdo9+MM73iU4a8f5PRntzPw5V30fbGBXz69lZOfrufnLx9i1wdP8vZLz9BYUUQyEqSsuIho0IehSaTjcaJBH4V5CcoK88kN+vBbOlGfwZzJLRz64hUu/PQRv/30IeeOvss/T3/JyKE3Gd67icFdT9C//WGG9jzF4L5NjB16ieH9Wzh7eBuD+zczfGATw/ueuwq4Rg5s5dzh1xjd/xKj+19ieJ8NxQb3bWPo4EsM79/G2OHXGT3yBkOHXqVvn319+g5sY+Dgywwdfouhw+8wdvRdxr5/m6Fv32Dg0Gv0ffsWYz99xNmfP2fsp79z4eRXnD3xFSPHP2Pk528437ePSyNHuTT8HRcHvuPsmYOM/bKf4RPbGTmxnXOndzFychcnf9jBmWO7uNB3mN+Gv+fy2I9cPnuMX8/+yO8XfubXsz/x29mf+HX0GH3Hv+GFR9dww+w2PnnzCcZObufMkU8YO7WDS327uHR6B7/37+Hy4D7On97L8M97GP55N6OnjzB6+gdGB37h0rlRfj1/jt8vneW/fj3Lb+eHuXxuhH+cHeT/vXyWf14a5l+XR/l//usc/7o8yn9fHuX82CAfvPsRzz39PL9dOMtzz2xk7S2refKxp3jkgUf4+6cfcWTfV+z55nN2bt/FO3/+iA8/+Bv33nk30yZP4f6772PTs1t46onNPPfsVt5/72O2vfQi9/1xA1tffoaXXn2eWXOmE4ok8YeS+EMpkgVl5OaVUVTRzIRJM7lp5Q0sW7aAyZO6aW2tvwa4rp1r59q5dv43HL/f35pMxslkisgvyKemto5UXoZ0fj7RaBBZkZBVCa/XkxVRi8jZOXZBkGhqakGUnITCPmRVQlGdhIMyqZiLtqYAnW25lBebVJSYVJR4qSjy0NkapyDfIOBXSKc9zJ5ZyLJFeSybH+PGxUkWzIozZ2ouS2ZFmNQZpaMlTVtLKXlJH4mEj3DIi8djkBvz0NleS1VVCbmxCIGASV7KT2VphLLCAOmkRibPorIsRkmRj4a6CFXlJqUlFul8g7LiEMUFHtqaopQXecmkvdTXJ2lqiDGhK0n3+CRTOwuZM6mGGZ2V3Lqkg7ndxczqqqWnuZKi/ATNlYVMGV/H5JYaprWUcPOC8UxqjbF6YTFP3lbBvdeX01MdYXJzOdPG19M7voHOpgbcpgdZVjFUhaqyQuorUiyb38X1i3tYs3IuK66bwaqVC7nv/g08/sxj/Omph3nkyftYe+cKVq1fwto7b2DV7cu4+dZF3HrbMlatWcR1N82jvaeFUMSPpkt2xVAT8XosZEVGURUMQ7MhlehCkpzIiitbPXTh8VjoqkZubgRVFTB0Gd2Q0VQFUXIiCM7/SW+pMl6Pma01CmhKVihvqSiKC8uUMXUJv89Ck1wEAlnPVcCDLDvxuHVUxYXbEDF0Cb/XJBYN2MktTSQaNklGdGrK/MRDGmG/SntdLmsWVrNmUT1T2jLE/Qp+w0FQzyEvbFBd6GfRlFJWL6ji1oVFbFhcyJ1LC7lrcYY7lhRz29I6li/oprGmAI8poBsyHo+Jamh4vX48Hi9urw/DctsuJcuLolsomoGsmsiKnl1cs5MbLpeAIIjIkoihOAm6Zby6i5BbJGQJJIMKtRmD3qYA87pjXDc5j+smJ1k5M836xeXcuqCQm+YWMLkpzMQakweWpdmwMJ9b5pczqyvDqtn5rJ8fZ93CFLcuKmFGe5yWQpnVM5OsnRtn7YIMty4qYv2SQu64vopbljbR0ZwhFvVgmQpuj0Rjc5quiWUsv34ycxf0kkpFEYQry4muf0tTOchxjsPpdKKpCgV5QWRhHG6PG1kWcblyMDWJxroqKivKcVsmPq+FILiyNycuwU5y2h/TlszLqoLjio/L6cgCLBcup9O+fqKEy+nEMk0EQcDhciK4HFRVVeISBRwOe+FRcLoQXLb/TxBERFFEVVXcbi+SoiIoMqqlEytK0TKhjYaOdlonTKR90mS6pk+ieUIjbb2NTJw7gakLZtE5vZveeVOYvGAyPXN6aZvRTtesTjpmdFLf2cj43naKK8tRdLuO5PUHMC0Lt8eD2+22lxw1A103iUSjqLq9fKloVwCXbvu3slVFVdeQNQ1ZVdFNw64tKlnPlmY7umRFQzdNfKEwkXg+xdV1TJg5i/beiQQTuRh+N9FkLvlF+XhCfkLxOImCPErrKkmVFuCJhbHCQcyQn2Aqgi8ewQj6MEIBzEAAdySAEfJhRfxYES+eWBhvbghfIowZ8pObn4c3EkLRjKwPTcUlilfF8KKi4xRt2GOYXgRRxSWqyLpFNJ5CUg1kxYYMlttvV/ScAjkuJzkOB+NcAg4xu1gnSVhWFhSJMqblu+q+EhSNcYKIICkkkulsZVBinMN1tTaYI9j+pRynYK/XibYLa5xLyC4uZiXfokogGCEcS9rASpDtdKVTvAqwXIKCwyFkFxuF7MqhSI5LzFYUbbjmFBUcLhE5WydVTZVUOkJRaRTDcOJ0/QGHYxwul51CFEQRUZHRNJ1EIoEkqxiWB1E18ISCBHJDNHXWUtdSRnF1IXlFSeKpGKUVxcxeMIfCyjIS17x87QAAIABJREFUhfmkS4pIFxeRLExRWFFMZWM11S315BcXkiouJJIXI5pKkC5OE07kEo5FyS8uIBiLEsqNEUnGqG1uIJafJF1egu4Porp9iLqB6nbbNTtRRZHsdU+HS8Yl2guD9sqhhlMyMKxAtkao4BA1JMVA1dy2qN2pkuO0X68ZXsY55exjWyA/zqlk/Vp2FfQK/BQlBUFWkbPpL5eo2GJ+SUExTFTDjay7bQeWpKO7fcQTSZZfvxxPMIqsWYiKhlNWEVUTl6jZgMul4pB0ZN2DU9ZwSQY5oopLzC4luhQcgoaouXEqFg7ZzMIwHYekI6hunKobwfCiuEP2Y9lAUNw4JQOXZCfEnNm0mKiYuGQdQTUJRhJEE/m4ZAOnfKXSaCLrFrrpxuP3YnlNgmGV4pIogZAbt18nFLGHb4J+jUBAx+uTicXchKM6Hq9df/Z4vBiWiabphCM+TFPDsFQCQQufX8Ub0PF4DcIhD/GYl3TKTWN9nFhUJeSTSEYcVJd4aK4J0lrnZcncKq5fUMmMnjgrlrawcGYl61dP5OVnV/Hp23ez46NH+X7HJn7et43Df3+Kk7s2c+bgKwweeoOBg68yeOgVzuzfxpk9mxg8sI2+fVsY2L+VwYMvc2r385ze8zxn9m7izJ5nGdj3HAP7nmVw30ZOb7eXEQd2Psbgjkfp+/ohznz1IEM7Hub0Zxs4/dkGfvnkNk58tIaf3r+Jnz9axY/vr+HU139i9/sP89eXnqG3rYlIwEPQaxHyufG7DcqLMngtnYjfQ3FBikQkQDTgIREOMGF8FZ+//Qz/1fcN/zj9JRd+/IjfT37Or8ffZeTACwzteoy+r+9ncM8TDB7cwvCBVxg7/Apnj7zM4AG7cjlyYDOjBzczvHcjI/ueZ3jfCwzueY7B/VsYPvQyY0fe4NzRt7nw49uMHHqVwb3P0793E2d2Pcvp3c/Sv38zgwe3MrD/BQb3b+HM3i3077OTXQMHX2H0+z8z+v1fGfnxPUaOfczY8S849/OXjJ34gtFjnzL446ecO7OLC/0HuTR4iAtn9nP29H5GTh1g5OQezp7ey+ipnQz/vJMzx3cwevIAo6cOcn7gMJeGf+DswHcMnz7EyJlvGT59mNH+o1wYPs5Y/2GOH/qMdddP47o5LXz2102M/rKXSyPf8dvQES6c2s2F0zu5dGYXvw1/x+jAcc4P/cLg6eOM9f/McP8vjA328et5O7n137+f41+Xz/KPi8P86+Io/7w0wr9+HeG3s2f4x8URfr80xL8un+XiuWG2vfAKL29+kX9e/pW33niL29eu5ZmnNvHYQ4/zl3fe58C+Q3z84Ve8/fbHfPjB3/j6849Ze/P1tDfWc9+Gdfz9o7/w0gvPs/n5rTy78QWefnYjDzx0Fy+/9jwffPw2y2+8jliyAG8ojj+cR15BBcF4EYmCGuL5lXR0T2TipF56JnSxYMHsa4Dr2rl2rp1r53/D8fvdrYlEjFRemmQ6TTKVT25uAr/HQ35enGQyiWZoGIaBpNgi40AoiKIaiJINShLJCKZpYLp1YjEPJUUeutui9LQFaapz092ZoL01REO1yaypRbTUB8kNuYhEZOrrvSxdnMeiOQFuWBRh5dII82b6WDzDx/LZUSa2h5nYVURNTZJIRKekJEFBJo7Pp9ExvpSZ09upKEsTiwcJBnUqyxPUVcUoKbAoLfTQXJ8kk2dSVmxRXWHR25MhGHZQkPFTUhiioTpKRYlFcZGHwoyPyvIQ45uiNNWFmDahiIXT61g4o4VZPXVMailkWlslExps11ZZOsbEpkomt1TTU1PAjTPrWDytiby4m7yYyMJJIbbcU81DK9Is7U2wbHojE1trKUgl8Lq9qKqCqclUFqdoqk6xbF4nNy3v5U8PruXWVQvZsOFmHnn0QZ7Y+DiPbXyY+x9ez21338Dau6/nhjULWX37ElbduoDVty7hhpvnMWPeFMqqigmEPKiaLWkPBLxYpoHH7bEhlywiSQ5kWUZVJWRZQFVEO82lSCiKjNfrRZYlW06viHaNUc66uhQBUbKra7ouY5oamiphaCKy7CQY9BEO+9BV29Elyy50TSaVjOP12NVSr8+Nx21gaC68loyhujA1CVMXMDUBt+EgHpIpSaqUpt14dIFMrsxtS2u4e2kJdy0r4/bFldw8t5zelhTpqIlfd5EXVqgrCdNak09nYx6Lptdww5wabp5fy03zG1g+p4kpXRX0NCaY2FpIXtyPqUrZ2qWCLMmomoaYBViipCAKV+bqRSRRQpYETMWBR88h5heoLnDTUZdi/tQ6ZnYV0VLmZnJTiO5aH62lFj21fhqLVRoKFaqTEg0ZncYSD3WFFi3lfupLvFSnnKyYGmfFjDQ3zixh5dwKbphdwY2zMqyaW8CKORlmdqcpyhWZ0hzilrkZ1i4oYu2iUtYtqeC262q4/eZueifUkIgHsQwVj0eldXwJHd2FTJpSzV13r6CqrgyPx7y6ZOh0CuRkK4UulwOnaxwuwQae6aQfTXYiSSKmYUPLYMBDIhamo72NQMBPNBJCEGy3lktw4BJdOJxOWzSfhVFOIbuw6MzBeQWAOZ1oup1ckmRbOu8SBJwuJw6nA9Hloqys7CqIEwS73hiJ5eLKprrs5JeL8ooKO3UiutANlVA8SDgRJL80TbQgRigZpaCylKqWKmqay2jtbaZ3ziSmLZrGlIXT6ZrRw8Q5k8lUZChrrCBRkiKal8AbCmB6fTZ80jVMtwevL0BJWTmJVB6KaiCrBoquoxs6qq5kq4V2skvRslBL0VB1AzUrhdey6TNZ1lEUDVnVUAwD1TAw3BaKoeKSJUTFwPQGiRUUkVdaTll9LRNnzaCurZ3cTCGhZJJMmQ07yptqiBeniWby0Hx+jKCfvNIM4fwkoVQcbyxCMBYjnEzijoQxgj7McBAzFMYdCRGIx5ENC384gifox/L60AwT3XKTX1iEalq4fSFcio7p9aMaFqKsIWsmPn8QUTOJpdL8wSXxHw6BcU7J9m25RHIc2e8Bp5McwYUr67JyiPbzDqcNOVyCgmK4bbdVVsjtyMIORbeyy4m2GF41LERVobq2BlXTkVUDSTUQRPV/Pm5WEC9KGsFgCNVw27VCSUJWFQLB8FWZuCDakMUlKjivpMVcIjkuAacg4cpWFHOcTkRZIBAyCcfdeMM6gbCB2ydSVZOmvCqB1y8iy3/A7dZRdRFBcuJ0/gFFcSCIDmRFQJBcWD43gbCPeEGU0rpCOic1MGV2A5OmVFBTn6CytphoKkZ1Qw35RRliqRT+SIhEQZJIMkaiIA930EduQZJALEwoHiGSzCWvOB9P0I/uNXEp9rVWTBPd6yeSTKL7g4iaheYJYXjDCIppe7QEnWQ8n2g0hiDp2YVEOwnllE1yJFsK73D9mxBetIFVjqAyzqmS45T5g0NCVE071eVUsuJ4mRyX9j9wLLs26XRJdhrPJeJwKThctoDfeUUkn/0ekK7UTgXdTkbpbrz+MKrlRVB0JFXHKWWhXFZSb6e4bAm+S9YRVYNxLglFNfD6QtnX2aDOmYViLsXIprzs1NmV+u0VUOWUNFTTiyDbCTWnaIM1WXfj8fnJTeXhlFTc3giy4bHBl2Yiaia6x015ZaW9nirLmG4Nf9AilOvD9Jt4gm5S+RFSeRE8boNg0ENefgxfwMLtNVA0ha6ubnRdR1EUDF3HsnQsj0405iMvHSYaswdSUokoRZkQHS0JejrSxHNVvNY4Gqp8LJpVxLSuCDfML+K2FWU8uL6C1ze28clbi3n/9ZvZ/MRCtj69gs/ee5Sju7dybM8Wftm3jb5DL3P6wMv0H3qdwcNvM3zkzwwcfJW+gy/Rf+hVhg5u5cy+zQx++zKDB15iYP+L9O3bwvChlzizdwsD+zczcvAF+vc9y8DeZzi980kGdj3J0K7HGNj+MIM7HqL/mwfp++pezvz9dvq/uJPBr+7h9Ofr+eXj1fz84c0ce381xz+7l33v389LT9zDDYvmU5CKkU7kksmLk4iESCdjeE2NgMckmRsmN+Qn7PcQC/sZ31DGmy/8kf975AC/n/qGi8c+4dIP73Hu8GuM7HvWXnHc8RDDe59k+PBLjBx6haGD2xg78jJj325j7NBmRg8+x8j+5xjZu5GRnU8xvOsphvY8x+ihLQwd3MzQ/i0M7H2ewX3PMbDrKQZ3PU7frscZ3LuRgb3PMLhvE0P7nmdw//MM7t9K397N9O3fwsChlxk88ibDR99i4Ns3GD76nwwfe4/zJz5j9PgnnD35JSM//o3BYx8zevJrhk7uYeTkLs6e3mcnuM58y8CJ3Qyd3MnQyZ2MnNpL34k99J84wMjpI5wfPMq5waP0/3yI0f4fuDT2M2cHjzHa/yPnho5zYegHLo0e46fDf+fOW2axfHYb3+78gMvnjvPr6I9cHvmOX4cOcKlvNxf793F26AQXz/Yx3H+c38720f/LD5wf7ee3iyP86/J5fr80zOWLQ/x+fpB/Xhrl94vDXD4/wOXzQ5wb6efcyAAjw2c49uMxHv/TJl5/6Q3+zz9/57VXX+O6JYt47NEn2fjU87yw6WXeefsT7rv3Sd56/W0O7/mCX37YzutbN7Jh9Soeu38dZ374hh8OfMnLWzbzp0ee5IGHH2HNulWsv2Mlf/zTHay8ZQUFxWUEI0kCkXzyCioI5aYprmgmVVhDbVMHjc1t9E7o4va1K68Brmvn2rl2rp3/DScc9rdmMmkSySRlFeUkU/lEo3FMXaOwII9wOIogCjhdLjtxIUt4PB4kRUGWJVRVxnKbmJaFogiEAipV5V6mTUjS1RqkrsaiucFNa73BtIlRJneFqK/ykoi46GiNsHBBkpuvi7HmxgQ3Lg5x87I4S+aEuH5+mBsXFbN8fjVzZ9VTWxcjne8hmfJTWZVmfHMJC+d10DuhmoaaGE0NReTlBcikfbQ35ZOflCgttCjJGJQWWdRV+qmpMOkYn6CoMEBJSYyyQi9d4/PJSxoUFXopLQlQXRWisz1FV1uGaRPKmDWxlq6WMjobSuluKGVGZx0TGsvpaa6ipaqY3qZKJtZnWD6lhoUTy5nWWU9+PEQ6L0I6V2bpxBhb7qnl9UdbWLuokqbyFH63RTgQQBQFPKZGYTLCxI5q1t08l9tWzeWP96xi/bobeeChu3ly4xM8/syjPPLkvdxxz83csn4xt2xYwvp7VrJ63ULW3LaQ61fOZt6SKYzvbiKeimJYil0v1CSi0TCGphMKhnC73QQDPiTJcdWlpcgCWhZ0yUr2pmYl87Izu7zovLqsqGkKkuTE47EQRSei5MKyNNxuHVl2oqoiui7b9xUXsuLC4zHxe7243boNwwwFVRHQNRcBj4LfLeO1FDymgFt3EfYJlBe4qSvzk4ia+D0K3XVh7lpWyV2LM9y9JMM9yzLctTifdYvLmdSaoTLfx8yOPMZX+CnLhEiENHL9EomQTHG+n46mCjqby6guCjKvJ82qhXVMb0sxpSVBa3WEsoIQuUENjylhqJKdSFMEUjEfmaSXwjw/NaVR6ssDzJuQZuXsUtYuquTOpdVsuK6VVYtbmdMZ5bqpSSY3qtw4M8nNM5PcNDPJ9VPjLJ+SZM74CJMbAnTWBGkq8VGUNMnL1ZnSFKSrQifld5CJKFRlPNSWBKgr8dFeG6O7OUl52ksiIFNb6GdWVxGLp5Rz49x6rp9bz203T2XihFqS6Xh2AEAgLz9EXUOKrgn/H3tv2eTWma/rvzj/U2fHlhYvLTGzWt2Smrnd3GaOmSG2Y8Y4zAwTTpxMkgmNQzM76JBDZopjaLuZjElmn/MNrv+LJXv2Z9jlX9UqSd1LS09LT3dV33Xf113EzXPqmb9oAtGCEHaHgdUqIopWNM2GJCv5sggLiipjd9gxbArRkJNQyIckCeQyRfg8LjJFBcSiYdIFKXxeL4piQug13YwQCpIVSz6KqKi66dSSzBbFaxB5q9WCxToaQTSdXFaLhdGWUYiSiCCJWEdbESzW62uSJAlFVRBFKy6fB6fbjSzLpuvMOppstgjDYUdSTFeXrEhomoTTa8cf9ZIpK6KoMktlayXBlA9n0EFpdTFjxo2heUo7E2ZNJloQI1mQIhSP4YsEMBx2bIaBbhh4vD5sdgNN11F1HUXPg+EVFVlRkBQZSZGx2Q0U1TzHsDvRbTZ03XTEuNxeZE3Nf99sTtMMB4bTgyPgxxMOoDgNdJdBojBJLB3DolgRJAXd4cEqaxQVF1NeW8vYGTMYP2cOtR3tTJk7i7qOJoqqS3FGArgiAZwBH754BHvAQ7gghTMUwJ+IUlZTSaKoCNXhxO7xIDtdKHYnim7kHUoqVlnNc4w0JFXH7vYSjqeQdBu6042g6FgkBWv+sEgmOF6QFOxOr+nYsZruKUm1Ick6FlFBVnQzDihJuNxerHmHjkVUsIgqgpSPBIoqkpqHhCs2BEkzmVeimmdgKfmooYqUd8UJebi8ydwyz7NYRUaLpsjmdHoIhSIIio7T5UXWdZxeP7JuZ3RehFNUG4KkYBUVhLzAYrrYFBRdz8cXzf3p8hj4AjrF5XEqagupqs1RWZPDF7STTHtpaS+lriGF3WnF5VVJFPgpLYtTlAmSzvgoSPspzPjIlYWpb0wwfmIJhTk/ibSbpvYM8xY1Mnt+I80dFZRUFFFWXUp9cz2FxTlC8Tj+aIBALIjm0HAFXORqivFGfRQUFxBJxSipLscTDOCPhHD6vMiagVXWTCFHMbBqZrOkpDlxuINmQ6CiIyk2E3QfjCAqRl700bHIZqTPIhmMsupYRP26E+uaS+qa8DXKqnCTVeImi2zeWmVGWZV8VPEamN7kbJmsrWv3zX1jEa491q7HQi2iimwz2W6i4sQi2RBVB4ruQdRcOL3hvCilYxFN/pcphqrm12XVjJTb7EiKhnAtIqoYjBIVRgtqPnKp/bdDz+9hOxZJQ9EdWEUZRdOJJ9OoukE8WWA6+VQdu9tDVXUt8XQGQbKZMU7FjlW2IaqG+TuVdze63F5sDgcunwu7x4HLa8fhseEP2HG5ZZxODa/XSVEmRa6kgGwuhSRLKKqK3W5HlgWcDols2klzfZxskZPCQgfZnItUyk9RUZSaigSzphQxY1IB6ZRGJKhSX+llUnuEqWNDzBwbYc2CKr755CH273mIE3sf4vgPT/D2K1tZPreBx+9dwXf//Aud+9/g7M8vcfbHF+g58BpdB95k8NhuBo7+ncGj79F74E16D79J98E36Nn/Er0HXqH34Gv07NtF//7XGDj0Gj2/vEj3Ly/Rve8FBva9QNfPT9Pz45Oc/eZhevc+Su+3D9L9zd107dlJ75476NlzO71f30HfV7fR9+UOur/YwtlP1nL6o1Wc/GA1xz/awI/vrOeNJ7ezct500rEgXqdB0O8mFQ1Rmi00I5hus1HR6zSIBX2E/S6yCR+v/eUernTu5crpz/n91D8Z2LeLnh//wuC+5+j78QkGfnycgZ+epne/Kc4NHXiFoYN559b+Fxg6+BzD+59neN9zDP3wJH3fP8zAT0/Ru/dxen58iv6fnqb7+8fp3vs4vd89Tv8Pj9P705MM7n+e/n3PMbD/eQYOvED/oRcZOPQ6/Qdep2vfq3Tv/ytd+9+g5/Ab9B1+g8Hj7zD0624unvpPhk/+gwtn9zBy5gu6j3xA36//ZOT8D1zo/pGLXfsY6vyF3lM/Mtj5CwPnfmHw/H4Guw4y0nuMU8d+pL/zCJcGf+PiwEm6zx6mu/MoI/2n6T57lNO/7meo9xQXe3/jyvBphnqO0fXb9+xYM5uF05o4tv8rrg6f4o8Lv/L7wD4udn7J8JmvGeo9yUj/OYb6z/CvK4NcGenmz6sj/HF5hD+vDPP//rjIcP95roz08a9LA/x+aYA/rw7z+6Vhero6uTjUz4WRAX7Y+zP33/0U77zxLv/3X//Fa6/+lXWrVvPS86/wwrOv8/ijz/PYIy+xfeu9vP/mLgZO/0Dvya/58O0X2br2FrauXsjF8/voO/0z77z5Eo889gibt29n7YZVPPPsQ7y06wmeeOoxWsdOJBwtxBNIEooVUVZdx/0PP0q2ooGOSTczprGFTbeu4LH7brshcN2YG3Njbsz/hKmoKG0uLskSiycoKa/E4w+i2xzYNJVxHa2UlZUjKzKCJFx3Trg9TsoqcjidCg67hihZcbpUfF6doF+hsdbP+NYAzQ1extS5mDYhwtxpCaZ0+Bnf4qc8p5NJCSycl2Td6jS3Lg2z+ZYYa5dEuWVhAbOnBpgzJciUsXGmTyqhtSlDpshBSTZMRUUhBQVeJo6tYc7Mdia0Z1m1pIUFs5tobiqhuiJCR3OSsqyNsoxOaUanJGujJKNRX+tjXHuG1uZSSsuitDelKc46ScRt1NaEqalw09jgpbnBz6SOYmZNrmNMRRFVuQRNlRlmTWxm/JhyJjRWMqGpmokNlYyrKmDNrAbmjytlcmMJk1pqGVORo7GqmNKCEFMailg/K8mr99by8n0TWTmzktLCGHbdhiyLxEN+yjNJpo1vYOXCcay7ZRLbNi3innu38fATD/LAY/fz2NP3cd9D29hx161s2LaUTduXs/3OVazdMp/1m+ezfNUMptzcRkVNDodLR1asqHmxStc1NFXFbreh6QqKaoLnzXiiiGHo2DQNRZFQVRGv154Xt0yhwO91oygiDoeeb2FUcNrtJrhetiIpArJiuqBMiL0piCmyBU0Tsds14rEwTocdu0NHU0VTOFMs2O0KPreG16kR9Dvxew18LolUSKGhzEtbQxFOQ6IgarB2ThV3Ly/nrmU57lhWxB1L09y+NMfmJbW0VgWZ1lHCLdMLWDsjyspZFSybXszEej8t5R4qivzE/AbFhQFqSqLMHpdl46Jabl9RzR3LS9mxrIxNSxpZOaeOqR1ZxjakqSx0UZu1MbXJx9JpaVbPrmb59BLWzs2xc2kJd60s497VlexYVsbWFa0smVHJwrF+Ns7P0VGtsX5unM1zQmyeG2XHgiTbF8bZsbCAbQuLWD+vmAWTi6kpjZBL+5jVGmBSrZvmUi/j6lLU5ryUJQ0SAZmoWyXuV6go9BJyysQ8NhJ+jWzMRXlhgMbaImqri/B6ndhsBpIko+kSmWyI8ROKmTqjjNnzW2kbX0kg5kPXdQRBJBIOEo8XoKhano9lQZBERFHA7XKQzaSoq6s1eViSiMvpJBqJkIpFCAcDaJqOrJgsN0EUTKaXKGLJxx5FSUKWZYqLc9fbE62CBcFiQbCaQpcoWNFtOqMFi8lAM2xYr0USRQFJtCJKFqzCaPMa+TVaRfM1BKuFwsI0iqoiiBKaruLzehg3biyirCDKEpqh4fAYlNZnKB9TilW2YJVFRE3B6fcSScbRDBuqzQSe291uDLsDTbehGzYUVUPWzENSVSRVRddteD0+BNl8LKsKsqahqjqqbiMSjaOqZnviNSdUrCBFrDCN5tBRdA1FtaHodrzRGOVj6qhpa6a+o5WS2goSxUmC8UD+NXVUm51gJILb5yOcTJGuKKeipYnmSVNonDyFtunTaJ8xner2dgqrqvCnUsQyBaSyWeKFRTiDQQLRCJrDZQLZVXs+tqUiCkpeJDIjaZZ8BNHh8SNrBoKsIuumA2a0pGCRTBaSajhNAcIqX+dgiXlIu0VQTcD4tVvxmiNHRrfbTXFM1hAVHVV3ICuaGQEU/u2+MtehIsq6eUiaCXAXZUZbRQRFRbEZCKLKKKuIIKkomnmeIMqIsoZuc5iNjbKKrNryjDAzainrBna3GbkTRfPapsgl5xvyHMi6zXyPJA1BUhAlCafLwObUcHkd2Owyul1GNyQqqksprczgDzuork9SU58knXURjGlU1BSQzgYpr4pQUupnypQMbe1xps0oZvLUHPMWNjJ+UhXJIg/hmJPm8WOo72ikrq2egtICspU5kpkU6eI0beMaKK/JEEkGqGutZOq8aZTUlFCQK8Lh86LaDGyGA4fHg2ozzM9E0rGINqyyE6tiR9Y9WCQdzXDj9AYwXB4cHj+SakM1zKig5vBiVQxGi6bIZRF1Rlv1vCPLhMyPEjRGCRpWUUOQbNddUVbZxihRYZSomM2a11xSosooq4xh91wH95vOLbMl0SrbkHUXVtlsRPz3PjCjjlbJbgpHioFFcSBqLmTdaUYFJQNBduQdZer1tUiaQSKVwOZwmKKnaApckmpgkTVT5MqLpqa7TMtHZbX8fY1EIkVVZQVz582npKQiHyV2oag2ovEUusOFYnOiGW4E2W7GYxUdWdWRdR1RUVFtBqquo2oKhsOGw20jkfARCUtUljqpLlMZ35GgIOkik4vjCzqIxv243QaGYcPlMHDYrAQ9/4e2WpVFN8eYMjbI2GYvrWM8TJtUyMpFjWy6dTzL55az8OYclcUOSrJOWhqidDQHaanzM3tSIS8+upLjP7xD1/Ev6Dr+GZ2H/8H5Y5/x6fvPccv8Nl5/YiNfvXMve3ffz6evb+HU98/Tc/Atug+9Q9+xD+g/9nf6D79H/6G/0X/oLQYOv0XXvpfpPbCL7n0v0/3LK3T/9DK9+19l+MibDB5+nb4Dr9J/4EW6f3ySgZ+fpuf7h+n57gF6v7uH3q9vo/uLrXR9voWuz7fQ+9UOer+6jb4vttLz2UbO/WMtZz5exemPVnLyg1Uc3b2ej57bwj2bVlCZK8Rt1/D7XFSUlTCmthqnTSPocRF0ugj53JRlCwl4HCT8Dp5/dDtDp77i8un/5I9THzN48DUG97/IyOGXGT74AsMHXmBw/0sMHHyZocOvc+HwqwztN3lbI4deYfjQiwwfeN7kh337CF177qFv78P0fvcQ3d8/QvfeR+n56Rn6fnmB7h+eoe/7x+j96Um69j5J1w9P0f3TM3T/8iy9+56nb//L9O7bRd/Bv9J38K+mE+7oWwwc+RuDx3cz/NsnDP/2GRfO7OHC2W8ZPv05gyf/SfexDxk49SVDnT+nmEI8AAAgAElEQVRwsWs/w+f203PqJ879+iNdZ/Yx1HWEnrMHOXdqP2d+3c9A10kGu09woe8kgz2/MtR3isGek/SdP07nb4cY7j/L7xe7+K8rvVwaPM2VkbOcPryHhdMb2b5uAZ3H93J1+AS/Dx7k4tkvGDm7h/6u4wz0dDLY18kfl/u5eqGfC0M9DPR20dt9notDfVy5MMifV4b5v1cu8vvlES5eGOLSxRGGh/q4fGGASyMD/POTz3jh2df47egxhoeHeeG5V9i8bjMP3vsI99/7NOvX3smKZVvYuf1uvv70XbqPf8HAqT38/NV73LVlDXdvWUnnoc/oOfkd33zxHo88eg8bt25kzYZb2PXXv/Dyq09y+113kiurIlFQTCBSgC9UQG1jC3fedz/lda2kS2poae3g+ace4pXn7rshcN2YG3Njbsz/hPF6vc2hcIiiTJZgKIHHF0ZWdBy6SmVlCeFIGKtoxkyuAalVVSGVilE/ppSmpgpqaotJJNwk4y6KCnXaGn20N/loqnPS0uBi4exS5kxLM6ndQ2udi3FtKca2hbh1dRGb16TYsCLBphUh1i6JMntKgBkTA0xu9zOxPUlzYyGZQj+5rJdo2EEs5qO2Jk1FSYJU3E1FsZe6Cj8lRR6qKmI01CUpSuuU5RyUZ3RqypzUV3moKLbR0hSlrjZORVmU4qyPMXVJchkPtTUx6mrDVJQ6mDA2xs1Tskwfn2NaRzllhTGqMlHmTypn9vgKJjRWMK6ujI76MqY35lg7q54FE8qY3lLB7HFNTGuvZ3JTNR21JbRUFjKnLcudK6rZPD/D1iWNrJ47hlwqQDKZQtUkasuztNZXM3/WeLaun8vtWxfw2MM7ePjR+3j8L0/w4OMP8MCjO7n93g2s27qc5bfOZ+2WZWzcsZIN2xaxZsNc5iyYQFNrJdF4AJ/PnXdRqaiqhN/vxm63m8KTKqBpIpouIysmn0vVZVRZQVXNyGE0GjS5XIqI3+ukoaYaRTajebIkIMsW4vEYsiwiyVZk2Yy0mS2LYt7VNQpdF9A1M94Y8HqwG6aIZugSNk1AUy04HSqRiBenoeBx2vA4ZdJRg+KEjdbqEMXpIH6PjZbqNEunlLFubim3LyvjrmUZ7lyW5bbldUyo9rBwUpbp40oZX+Pm9iVZ1s+Ks2NxETuXFLFlUQlLZ9ZQlYuQSbooTHioL4sxtTnO8umFrJuTZtOCEjYsbmTtohZWzW9m1dw6bp1Twu3Ly1g9M8Gdy7PctqiUHQuL2bk4x47Fpdy5zOSrbV1cxs0dKSbWeVk7q4C18ytoLFPYPC/G1nkRts4Ls21ehO0LouycH2Hb/Dhr5hQxsTFGXVmM9sYsq2dm2LaokE1zi9i2sJTN80tYOb2Iqa0F1GYDVBZ5aCp3Ultop60iTHtdkqaqJBNay6mryxGOBbHb7UiyjCRLBEJ2auviTJlawoLFzcxZ0EZJRQLF0BBFGV23Yxg2fL5wnsM1GlEWsYpWBMGKJImUlmQpLSm+ztcSRSu6rlFVVsK4jjYUVUMSRURJMt2dooAom7FEi8VsSFRVDcMw1yXk/3aYYlqewyVYEUSR0dbRKIqCTVcRBIu5nnwU0YxAmte/9jyz+dGKLMuEI1FzLZKcL50oIFOURRTNhkhFkVE1BUWX0J2qeR1JzrfgSTg9DhSbzGjRgiBKCJKCphmomv06vNwqSoyWJLP5zzBwuV1UV9chaSZUXVY1LJJkRlplFUnTURUDu8uF3e/FE4lQUJJlzNhWpi+YQ01LA56gD8PlxBsNY9VVZIdBMJWkuLqcxvGt1DY2kM7liKaS2FwOrLJIIBzEHwpjc7kxvD6i6SzpsirKxjTTcfNsxs2Zz7SlK5m+bBU1HePIVNXgCUcwPD6sssmkEiUdKd86qGgOJNlmMphk/bqgYBUUVJsDu8ONy+VDsdmx5gUp0+VlQ1L+7cgZJUhmxEvWsQoqwWjCFAxEM55mEU0+lili/Dt6Jsk6doeHQDBKPFFoOnoEyXQTKXreTWU6yyRFz0Pn7ciqiqiIWEQRWbFhESRkVaG6rhbD5ULVzeih3eUmmc4QCMew2Z3oNjvheOI6Q0/WDUTVjDZKskQoEsATcGF32wlEwwRjURw+Px5/iEAkhsvnR7HZEBQ5zyhTUTQZn9+H0+3AH/ERigaIpgIUFQepa0zR0FxIOuMnEjNwugUSCSe1dXFq66LEUwb+oEIq4yWWdJErjZNMxyipqiFTVUvzpEmUN9ZT29pILB0nEPNSUpUhU1aA069T0VCGK+BEMVQ0hxNR0ZFkDfna5ySqJpNK1BEkB4JkIMoGoyUj71IyzJZIWUE33Iiy+VjSnUiaC0V3MVrS8y2HGhZBvy4aWUSVmwSV0flWxWsOrtGChkWy5YUulVAsgaTZr3O3RlsVrKLZTDnKKufh86YAqthchJMZ0rkK3MEowXgaxe5G1BwIsoFFtGE4PKiGHUE1sHuCyJoDaz5WOMqqXV+DNR83tcoqus2ORTJjv5Ks4fYF8vtW+fetIJtrlmwmJ0yyIUg6qs2By+UlkUhRXlmDy+1HklWCkQiqbkc1HFhlGVHVEVQNUdZQNBVVl0gmfFRU5rA7ZAyHTDJpJxlXiYdtpBM2Jo9NMrlVZ/4ULzM6bMye5KOpLkgo5EDVrCiKFUO34rD9fxRE/jcdtQK3rwvz3L1pHtpeQHv1/2LxDBd3bapjyewYT9w7nvtva2PxzYXUlLloqArQ2hCmuSFIZZmTuoog33/+Mr/98i7dxz6l+/g3dJ/4lvPHvubs4c/59h+vcM+muTyybTbbFtVz/60dnPr+RfqPvcfQiY/oO/o+vUd203tkN0MnPmTo6HsMHXuXvkNvc37/Ljp/eonufa/SfzDfLHjsbUaOvsvg4TfoP/g6fftfYmDfs/T/8Dj93z9I3zd30rNnB+c+3UTX51vo+2obvV9uo2fPDro/38b5Tzdy7h+r6fxklXl8tIJzH63g192r+fCJ5dyzdi6ZZAiPXcfrcpCMx/C63Ng1hUQ4QNDjprmhlpJMmoDHScTvYMfGeRzY8ypXT3/Kn2f+ycDBv9K37wV6f3mW/l+eo/enZxg48CK9vzxH3y8vMHTgZYYPvMjwgVcYPvASQwdeZOinpxj44VEGvnmQ3j330PXVPfR+9xA93z9E9w+P0P3DU3R+/zQ9PzxN7/eP0P3DY3TtfYyBfc/Rf+Bleve9wsDBVxk8/BoDh95g8PBbDBx5m55Db9J/7G0Gj7/L0K8fMfzrP0zA/JlvuNK1l0vn9jB8+jM6j3xM14mv6Dv7E5f7jzF0/hA9pw9y/tQBus4cYuD8UU6f2MeJIz9y4sg+zp06zlD3SS72n2Ko7zcGe3/jz0vd/HG5hz+v9PP7pT5+v9TD5ZFzXOg/zZ9X+hjpP8kvX+9mwcwmdty6gK4Te7naf5iLnd9y4fxPDPWeoLf7DP09Z+g/d5ze878x2NfJ2VO/cr6zk57u8/x+eZg/Lw/zX1cu8Mfli1y9dIGrl0a4MDJAX9dZLg3303nmLAO9fVwc6qe/r5+/PPU8Tz7+HHfd8Qi33/Yo8+etZef2R3n68Wc4tv9zek58xuBvezi575+89+ojfPnB8wye2sPAqe/44esPuff+HSxbvZS1W1bx0mtP8uwLj3P/A/dy881zSaZLCCcy+MNpKmqbaWibSDJbQ668gRkzZ/L8kw/w3GO33xC4bsyNuTE35n/CGIaz2el0UlCQwjDcCKKMqtqIhYI0NdXj87kQJJFRFgujLQKKqmC3O5EkAX/IQyjiJpX0kS4IUJhy0tIUpLnBT1NdmPFtQWZMjLJmRTNTx0eZOcHL1HF+xrVHWDAvw6Z1aXasz7B1VZTbbk2yaKaHWRM9zJsRZkpHiLHNaWqqC4nFnIztqKegIEQ85qWhtohx7TXUVRfS1JAhEbVTkPDQ1lpCTU2cQEAiGpYoKbJRV+GiPKfR0RynsT5GRXmYspIgNVVhiotc5LJeysp8jGmIUFnpoa01ypxpFcybUc7E5hwN5YXUl0SZOyHHmnkNTKgzofLtNWk2zWtjVkuOSWNKmNxYxdTGaqY11zK5sYqJjeVMby5hw9w61s0upaM8wLTWOlprS8mmY/g8fmy6yvjWMUydMJZN65ayc+tynnn8Dp599lHufeAuHnr8AR576iHufmArW3auZOmqOaxcu5BVmxaxeuMSVm2cx7JVs5g4pZl4wo/NJqNpZouhzaaiqWZzoqapKIqI02nDMHQcDgNFk9BtMqomouXZXIGgF6fTkedtWfG57Xjdrnyc0YIsWfG4nYjSaCTRkj9PQFWkvABmRVWsaJpAIODCsMmoihWbImHYzFiiy6Hj0EUcNhG3W8fjdeC0q7gMCZ9TpDjlpKUqSnWJH7chEw44KCvw01ASYUprjhUzKti6sILbV1Zx6+xyFrX7uH1pJbMnlFCZcTFnXIqlk2LctqiQOxYXsmVRKfMmlTOxIcHNYzNUlycZ31rO4umVrJpTwcaFNcwem2Te1HrmTBnDwqkNLJqcY93sDJsWlbBubpa7lma4bVEJ9ywv564lOXYureD2ZRXsWFrKunmlTGzwMqcjxLo5RaxZUM34Oju3LU6yY2GCrfPjbJ0XY+sC83bDnAQzW8NMqo8ws72QcU1JZrcEuGNJijsWFXDP4gx3LIizdW6auWOTlMcEpjUFWTw5xIZZabbOL2XT0jFsWDGeDWtm09ReRyAWRVQ1BFkwRcq4ncmTy5h+czUzZzcyZeYYoskAFklEUTRkScXv9yPLOlarFYtlFKIs5QUks0jA73MTDnnzgpeALIuEgn4KUwlKijN43W5kSUKWRURZRhAlwuHQ9RY5QZSwCiKapiFIZmOjVRSug/klSUGSRASrCbcPhwKkC5J5IcyCpmnXRS7BakUSRSRJwGq1YLWYsHqrICBJColUCqfLQTIZx2534PN4sQqmKGe1WgiEQiZrTpEQrolyooQoi/jDPuKZKMGkF8OvM0oehaKqWK0yo0YLjBptZdRoK6OtVpPZ5DTbNSsrq5FVG6KsImsGss2BpBuoDjeiplNSVkVdSwvBdAHxXIZ0cYZMZZaiilLG3zyNhauXMnHmFAKJEA6fC83QscoiN1kFBFVB0Q3cAR9N4ztomzyBpo52ympr0J1OZN2EpwuSbnKBHB484RjZ6jqap8xk5oq1TFmygnmr1zNv5RomzJ5DKJk2QdiqnheN8s+/JmrJGrJqumauCXsWUSYcTSLmo4miopmuLcGEtIuyDZvdjVVS80KWarbL2Z1ImoEg6Qj5iKH1WhuhpF4XxgRRQZJ1U0jQHVhFBUu+xdAqXGtHlPPCo4TT5SYYCufddg6skgmYV1SVSCyAL+ChqKQIu8cgEPIhaRI2u4NEYQZfKIzb48Pl9WG9tv8ULS9uadgddqpqy8iVJ0llIwTjIRxeD+FEnHA8TjxdgC8cxuXzIesaDpcLVdORVQXdpuMPusiVFxFJhvGGPSSL4oRjHnJlcSprCmltr6CyppBw1IesCjg8dgyHjm5XSaSTOH0meNwT9JJIF5EuKaeufRwVjS20TJpMbVsL0cIC3KEAkYIY7oALb9iL5rCjGk5kxYyEKroLWTVjiaKkIOadSJJkEI4kKC6tMmHuwjXWlM4owfxM3b4oFsH8fCyCKfRcczFZRBVJNtszI/FCLJLOTYKCRTDbCa2CavK3ZANFc6IoOoFAEK/Xj8PhRBCkvKhsCkpmnFEwQfaiyc+yShqjBJXRog2L4sTwhLD7w0QKsgTjhegOP1V1jQRiCXIVtXgiBTgDMQTViScSxxdKoti96E4v/lAERbch6aZAN1qUEa/tO0nnJmvePSZda11U8mww832RFBtOl5dUOmO25Gp2DLcXUTVwujwYLoNkYRxv0EEk6SUc1glFrKRTKoUJCx0NKhuW5Vi5sIzJY0PU10aYPrmIuTNKmNQSZsG0IA9szfHcPRnuXefn9jVBVi0IUZYxMDSRgMdKZVahpVpg07IAD22P8tgODx+8GudvzwT5+PUsn+zK8cpDUXY9UclLj9ezamGcKeMCNFQatDV4mNAapK3BYGyjjYktMvMnB/j07zvZvWs7+758jSM/fsjPX7/P5x++xhsvP8TapVOY2VbCwgk5Xrh7AR+/vJmuQ+8wcOJjE3h+8iOGTnxA/7Hd9B1+m6Gj7zJ49F0GjrxL3+E36Dv4V0aOv8Pw0fe4+OsHXPh1NxdPvM+F4+/Sd+AVhg68RP9PTzG49yF6v7qD3i+30/XZJnq+2EbXF1vp2bOdrs+3cvqTdfR8tpnz/1hD1ye30Puft3D+oxWc/3gp5z9cwsn3l/HpM0t4/u6VlGVi+F12Ah435WWlBN0eDE0mHvLjcRgUJmOEvC5CXhexoJf5Mxt57+WdXP7tn1w5+SF9+1+jb98L9Pz8LEOHdjGw3wTAD+x/kb6fnmP44KsM73+VCwd3MbT/BUYOvsTQT0/Rv/chBr6+l+4vbuP8V3fS9c39nP3qXs7uuYfTXz1A9w/PMvjLX+jd+yjdPzzJwP4XGT5kOtm69+2i78AuU/Q7+FcGDr9F3+G36T38Hv1H32Xo+LuMnNjNhZP/4MKpz7jY+TUXO7/mctd3DJz6mvO/7uH8yb2c/+0HLvQeZajrCL1nDtN37ig9Zw8z2H2c878d5uTR/Rze/yNdZ04w1PMrlwbPcPViF1cudnFp5ByXL5zn0sg5/rzcy5+Xe/njUg8X+k5zcaiTKxe7GOn/jY/efY55E+p57uGt9J/ay7+GjnF18CR/Xunh6uUhRoZ6GBk4x8jAOS4M9dDbdYaTJ05yrvMsFwZ7uTzYzR8XBvjXlQv8eeUCf1we5srFIS4M9nHmt+P0dHdyabifKxeG6DxzhvvueoB77nqYJYs3cO89T7Fo/mq2bb6P1198jVMH99B99D8ZOPkVPSe+5Pzxzxk4ZQL4zx3bw/tvv8y6jbewcMUC5i2dzdadt/LXt17lsccfY/WadUTjRfhCKYLRDKWVTaRKakkXN1BZ28I9d93BFx+9zRsvPHZD4LoxN+bG3Jj/CeN0Opu9Ph+Njc1IksJoi4WgP4jX46FxTB0Ohw2LYOEmq8nDicXjJhzdriPLMk6ngddrIxqxkyty0twQoCzrJOoXGNucYPrEFC31biZ0BJnU4WXyWA8zpvlZvzbHxlVRNq2Ksm1NiG1ripjW4WDF3AjzpgUY3xKmqS5DLhsnHvdTnEvj99tJxlwUJn0kIi5KskHqazNEQjpl5XEa6tIUFDiIRlWyRXZKi2RqymyUZVVmTC2nqNBJbXWCytIgdTURykq8VFX4qar0Ul3lZVxHAeNaE8yZXs3U8SXUlMRpryulvSbDxDElTGvJMLkxw80dDWxePpU57ZVMaahg4phyJtQXM7GumAn1pYyrK2XymBxbl4xn4bgyJtSkmdRYzrS2BsqLCsikU4SDEXRVYWxjPdMmtLNm+Szuu30l9915Kw8+eAf3PnAndz94O48/9QA77riVdZuXsuSWOazauJgV6+exasNCVq6bx+wFE6msymHYFVRNwLCrGHYVXVORFQm7w0DXdbPp0KaiqDIOh4GmyWiqjKoI2HSVaDiI3W5DUUw2l65J+aihKYApyrUIooIkWZAlC7JqxeN24PW6804uK7om4XRohIJeVEVCVQVURUCRLeiahN2Wh8rbTHeXzVCw6xJeh0jYp1AU0xlTFiAZdeB2qJTnIrRWx+moLaQiE6Q2F2JyU5ZFM6qZ2pRiw/wqti6qYenMekqK/DTWplg6NceORRm2LSpm9dxqxtVG2Di7lPkTUjRUxZgzpZy1c4vZsric+ze0s235GNYtncDM9mKmNUVZPCHCkkkRFk8r4paZOVZNT3LLjCKWToyzfXE5t8zMsW5BA6vn1jGjNc6EBj8LJiTYtKCMW+eWsXBSgs0LUmxdWMDm+Wm2LsywbUmGjfMKWTm9iKYSF7Nbw6yZVcTsSVkWTUpx26IUO+YnuWtRlp0LUmyaU8jYMhsLx4bYOC/D6pkhbl9cyI5FpWxZ1sQdW+YzfUYHyWwBqmEgSAKSLFJUFKe+voBpM6qYM7+RaTMbaGwtw+V1YLFasDuciIKI2+3OR/1G51sUpf/WfmjB5bKRioeQxNEIwmhEcTQBn4fS4hxVleUUpgtMMVQSzRifrOTdViYYXhAlRElEUmRE2YxAqrqGJJjAeFXTkGUJq9WCIFkpKEgRiUVNQUwQiMViiJJ0XWBzOVwosmwKZRYLFqvFjEVardgddlRNQ1VkZFnG5/NhFcyfw+FwYNMNfF431RVlOF0uFEVBlERk2eRn6S4VZ8hGYWWSTHWKYNKNw6MyWvgPRFnkplGjsQoSdoebmywio60S1jxIfbRVMB1Kig3R5sAbSeINR8mWVbJ07a3MXbmE5ontFOTSaE4VxWZDstmob2tjwS0rWbB6Ga0T2wjGA+hOHUlTGS1YuWm0FVlRcQUCpEtLqWtvZ8r8+cSzOZonTiBVXILD40NQFARZMt9vzUBze/EnUkSLctS0T2LsjPnMXr6GxWs20jJxGt5YwmzQMxxmm6GYd7qICrJmxgeDoRiCoiGKal6g0vKtegoWUcrD4SWsViXvEtJwevxmDFH+N+dIEDVkWUcUVZwurwkbF5W8sCAj5F/fIilmc54kM1oyY2QW6Rp3S8budCJIEqFwBJthIOXZZ7KqYLMbhCI+GhpLaGyppn1iC4lMnExZEdFEmGAkgOHIF6TIsrkHNTPGKMkqcl7g0uxOvAE/4XiQeGGQeCqE3eXA6fOQzBQQL0wSTUUJhP3YPXaCsSAev9csDVAVstkEsXQIf9RPpCBCJBXH5rITTESJpSLEUiGKq9IkChO4Ax48gSBOnwvNoRMIhwglYig2Hc0wcPk9BFNRksU5/IkUqZIyErlScjX11LWPI5ktxvD6UJ0uVIcLxXAgqzYskumCkjUHgqwjKWYs0CqZ0HirqF4Hp18XM2UbNwkmK0vRXWa0T1BNaLxkwxeMEY0XIKo2YvE0FklDVOzXBS7T8WS6A2XNgaw58PrDON1eFixcTGlZJQ6Xi3AkhsvtR1YNCrOljBIVBMVszJQUk6PmdPuxXgPFC1qeA2bupdGyjqg6UG0edLcPmzuA4vDjiRQg2310TJ9L28SbqRjTRmVTO9UtHUQKMrRMnErFmBa80SQOXwybO4Sou1END6rhxO0P4fQEcfojGO4AFlEnnSmlvKqWNWs30D5+ErJhxx2IYFVtGE4fus1Ad2gk0h4qqhNEYgaTxheydmWGLavL2Lm2mI9en84LD9WwbmmMJXNTBHw3kU5KhNz/i7ri/2DVbJFn7o6w65Eof3s6yVvPlrF4lp9kRCHiE5jR4ebRncU8eUec955P8vZfArz7XITP3s3xjzdyfPl2Od/uruQffy1h1xNFbL81wvhWN811LmZNirBsdpJZk/3cujjBIzuL+fydsXzxThtffzCFHaszPHT7VO6/fTZL57YytaOaCU3FLJxazfbl7Xzw0jZ+/OhR9n74MAMnP2Hg10/oO/YxA8d303vob/QeeYeR4+9z4dh7jPz6PkNH32bo2N8YOPwGQ8ff4+Kpf3K1cw9Xzn7BxV93M3T0LYYOvczIvr8w+OMD9Hy5ja5Pt9D9+Va6P99K31fb6PliM+c+XU/XZ+vp+mQN3R+v5PwHSzj3/gJ6PlrK2d2LOLd7Aec+WMjZ3cv46rlF3LVqCuWZGKloCL/bSTIRJeBxEvZ78DhsxEN+ogEvY2qr8DoNAl47DZVx3nnhdgaPfsCVkx8ycGAXfT8/S/8vz3Px2JsMHXmToXxz4uC+lxg5+ApD+19i5ODLDPzyLP0/P8Pwz8/Q882D9H59L11f3kXv9w/R/e2DnPv6Ps7tuZvuvU+azYo/PUv/j0/S+/NzJs/ryBv0H3qd7n2v0XvgNfoOvGbGEw+9Sd/hv9F/5B36D7/F4JE3GTjyNsO/fsSlzi/4vfcHrvbs5WrvPka6DzLQdYC+cwfp69zPSO9Rek//Ql/nYQa6T9Bz9gi9nUc5cegXTh49yM/f7aH3/ElG+k9zZbiTi0NnuTRyjt8vdfPnlV7+uNLD1Ytd/H6xi8vD57g0cJYLg2cYGTjNQO9vDHYfZffrT7J4eiN/e/EBBjoP8eelLv643MO/rg7wr99H+OPyMCMD3Qz1dzHYe57fThxnsL+HPy4NcnW4m39dGuBfV0e4NNLH1Qv9/L9/XeTKhV4uDXVz+UIvl/Jxxq+/+ortm7azce0WVi7fyDNPvcz2LXdyx46HuXPb/bz96rP0nviSrqP/pO+3Lxk++y0Xz3/H0OmvOfj9J7z8wtMsWDyX7XfsYPai2SxdPY+HHruHnbfv5IGHHiSeKsIbShKIZIgXlhNJl1FY0khRSR23bd/BF//YzUfvvH5D4LoxN+bG3Jj/CVNQkLjZHwzgD4SRZQVFUQgFQqiqzfwHUBaxCFZustyEy+Wipqocp9OO3W4gCqYQEgjYKS4JUpQ2KM7a6GhKUFPqp6k2QUdTAWOqA5TlDMqKbYzrCDJ3dphbV6RYMc/P5lsSbFgeZvEsP/Om+rh1UZgFMyJMm5ijoS5DIhEkHPLi8RoUpsMUJt0UJRyUZYJkC72kU06Kc0FyWT/ppEEoKJFKaZSV2Kgq1amtMGhtCrNkYQtlJX7am1I01gWpKHFSW+WnosygssJBY52PaROLmDEpx4yJFTTVFdFQnmX2hDamt1UzrbWGpvIUbdUFrJzTwYrZbbRXJhlfk2ViQynjaooYW51mbF2GCbUZVkyrZf3cJsZVFTGutpQpzTVMbWskWxAnFAwQ8PnRJCv1FSXMntTCLQsnct/Opdyz8xYef/we7nvgLh589B7uvm87W3as5pa1C1lyy2xWb1zAirVzWbrqZuYvmUJ9YylenzPvxJLRbQq6TTHFKlVGliU01YTG2wwNRROx2TRUVUJVJXRFwKYpNKzX14cAACAASURBVNRXYxi6KUYpIqoqISsWJNEEfuu6mhc2DSTZgqIISLIFw6bmI4pWVNmKpopoqmgywBQRm01G1yTcLhs+tw2n3RS0NFXAsMkYhojbIREPyhREdKozTmpLg3hcKqmIi6njKpk1vpSbO4qZ2pqlva6YypIMYa+NbMJHQ0WSSS3lTOmoo7Yyy7wZ7Wxd1sa2pdXcuqCe6W0Zlk3OsmRchLVzy1k2LcOaWUWsn51g87wCti8uZsOCYm6d18CyyYWsnJZiyeQ4C8b52Ti/mI3zi1k5vYDlU4qY1x5jUo2TcXVhaouDNJTHGVMWoqUqzMTGBAsmZlk2vZzlM8rYtKSGtfNL2bCogvULS1i/oJilU7NUpuzUZ9ysnlnI+jkFrJxdzsb5JWxfVMTWBWm2zkuzbnaG2W1h5rb52DgnydrZRSyblmDnyjq2Lm1my+oZTJvWQlFxGqfHhSSLiJIV3ZBJJNxMm1rJzXPquHlOHdNuridbGkdW5evRPkmSUBQN6/U4oRUpLx4JVhHBasXjMshmUqiqhKaJ2BSRMTXVZFIFlBQX4/V6Tc6WoqCqKqIsISkympaHy4siiqJcd7iYLjAJWVQQBAFJlpBlyWxKFK2oqoaebwgTBAFRlLEIVlOIUmQ0RcXr9ZkOLNFcoyiabjBNM1teBUFA0zTS6YL8GizY7XacDieJeBSvx4XbacdQJeyqgEMTUGSTN6doCqImoHkUErkg1c1ZcpVJ3F4DQbBisQj8x2gLN1ms3DTKyqhRVkaNsnDTKIsJNbeI/J/RFkZZJUbJJnvKHQpQ2VTH8vWrWLFhFeOmTSCeTuHwOBEVFU8oSsukycxbsYRp82cyYcZESmsqMdx2s83Q4USzGTg8Xuw+P8lcMWUNY5i1dCnLN25g+fp1TJo5ndKaauwupyl2Kap5qCqi5kB1eHGH4mQq62mbNofyxlZap8ykpn0c8cIcLl8Y1eHMC06yyaISNRwuH6pqIEkalry7RVJsWEUZqyQjKBoWQcnD41VshgtJM+OONsOJoEnXRQtFtZkNh3kxS9UNrLKE9VqTnmi6eyz/3U1msyPrBrJitpgadidKXgxRbDqSajLWRFEkFPXR2FrOuEljaJtYT3lthoa2Wsa0NZArz5BMRwlFfai6hMtjEIgECUdiBENBcrkS5DxnzO31Y3d7CEQDBEJu2sa2EIyHKChOkcwmSOcKyJVnCKdCJHJhshUFeIJODKcdVVeIpaMksgVkKksYM66D0voaMtWVjOlop6K+jqLyYiLJKLF0gmAiisPnRLapyJqKJxRCsRk4XB6cXg/hZJRgLIqg6NicXmIFGbIVdSRLa6jrmMyYcZNpnz6bpgmTCSVTuIMRRM1kV6k2F6rhRtKcJk9KNhlVFskUoq6JWKNFkzl1kyAjyHZ0u88Eros6FslgtGTDKpvNgoKsY7N7uMkiMcpicqtuyjux/sMqm22Fovbfrq2g2T1Imt3kUWkOVN2OrNmxO31YZQ3VsKPqBr5ACH8wQrowZ5YK5EUuWbebcUhJRpBVXG4/7W3jkDQDzXDhcPsQFB3NcBFMZnEGEoSSWRyBOL5EEZnKWnI1Ywgms0QyZUSLKpAdfnRXCNnmwiJrODw+HG4foWQahy+MoBgk0lnzKMii2FwIqg3V4caqGmiGk1xJMd6Ak5LSKMVlUdxenYDPSmuDQWOlQlOVypgqmfpKiZKsgt343wRDTmprwsybWc7UNhd3bEzxzP3F3LExyP074qyYH6QoKVCUVBnf5GTn2hRP3JXh4Z1h3nm5mL/vqua+bRFWL7KzfK6LKS2jmNIyimVzDG5ZGGByh5OOZh+Tx4WYMSHA1HEBpk+IM77Fw8IZEbbdmuSh2xI8fncR21dnWb2ohMUzilg+q5p7N83mzWe38tnb93L825cY+PVDhk58zNl9b9J7bDfnD71H/9G/M3D8PYZPvEffkTcZPPI2F0+8z8jJ9+g/8iZDJ95m4MhbXDj1MZc6v+By59dcOWcKXCNHXmfglyfo//Yeur/aRvdX2zj/6Ra6PtvK+f/cwNlPVnP241V0friM8x8soevvCzn/3lw6/zaDzndupuvvczm7ewGdHyzk/IeLOLt7KXtfWsCWBQ1UZiJ47BpOm0o6EcHjNAh4HBSlkpRmCwm47WQKEvjdDvxuG8VpH28+fzddB//OlV8/ZGD/Lnp//AuD+15k+NAu+g+8ytCR1xk58lcGfnmB/p+fpW/f8wwf2EX/vhfo/elZ+vb+he5vHqXvu0fo+/5x+vc+Qfe3D9D1zX30fP8g/T8/y8BPT9H/83P0//gswwd3MXTYjGj2H3yV3gO76Nr3Ml2/vELXz6/Stf81zv3yKud/foW+Q68zePQthk+8z/DJDxk5/SlXe37kYvdeLpz/mcHOHzlz/Bu6Tv3EQNdhLvef4FLfMUZ6j9N9+jDnTh6g58wRzp48TNeZ45w5eoC+zmNcGj7HlQvdXBo+x+WR81waOsvl4U5+v9TFv6728X+v9vH7pW4uDXZyeeQcF4c6GRo4zVDfr/SfOcw7Lz/MijkdfPnJm1wa6uT3Sz38camHKxf7GR7o4vzpXxnuP8+l4W5GBroZ7jvH75cH+f1CL78Pd3N5pI+LQz38eXmIKxd6uHqhi99HuvnzYi9XRga4MNDNns8/Z/PaDTz56NMsmL+crZtv56477mPT+jtZtng9b776Mp3/P3vvGRzVnW57f7hVZyz17p1D55xzUCvnLCGBQBLKIEQyNja2wdgY4zwep3FOgMEEG8cJ50x0xjbZBmwyQpHsOFPn/f6s98OW8b3fb9WtOsVT9a/u3b1791arS1V7aa3f+uoDjB/9OyaP/QNTx/6OqWN/w9kj/8B/vf8GnnjsCWy4/16sf+Be3PPgPVh26zC27ngJm7a8iLvvWYtwPAWnLwKnL4Z4uhyeYAb+eCkSBTVo7+jBk48/gZeef/65/9fXZNfn+lyf63N9/i9MLJYcCUci5Av4SJZl8vm85HJ6SRJU0lSNWJYlA2Mgo9FAkXCIsukoyYJARiNLVpuZAkE3eTxmKi0NUUV5iIoK7dQ1O0GD3Tla0FtK9ZVeaq4NUHmxg0qLzdTfG6HlixO0YiRJNw2HaO0tKbplkZ+6Zmk00uejkV43tTe7qaUpQaXFYcqkghSOuMjrtVAy4aXK0hDVlAWpqshLZYVeqq2OUEGBm4pybkolVIpFFUomZMqlRSrOKlSQEmmwv4JKi91UkLFRVamdKorNVFSoUm2Fk+prXFRVZqbOdj91zIpRR0uEWmrDVJzxU3drHXU21VBjaZyaShNUU+Cn3vYKWtTbQqVJFy2YXUQdlVFqyPmoJuuj+gI/ddQkaWROMa3sLdefK4xTW2UhzWuspO5ZDRT2u8nrcZIkCWSzyFRZGKGl/S30yLoRemjdIlp72wA99MAaeujhe+nJ3z9Eq9feTCtuHaYlN/bRkpv7aNHyebRwWRcNDs+hljmV5Pc7SDPJJIssSRJHqiKSqkokSTxJkkCyLJKqKvq2zJGscKSpMqkmiSSZo0wqTHariUSJJUkWSBQ5UmWeJIkllmOI4wwk8CzJskyaphIv8cTzDAk8S4JgJJ5jiGfzSeAZspgVkkSWJJElQWBIllly2lXSFJZk0UAuh0QOm0w2i0Rmk0A2s0gWC0uRgEpFSQtVF3uoLGOjWNhK8YiLetqLaXBuCc1vSdFwVxWtXtZBTeUpKs2EqKokRdlkiMoL41SU8FPE66CAy0qVhTHqbCyk3llFNL+9ijrqczQ8J0W3LSintQvStHZBlO4citIdgxFaMxSltQtztHKwhAZb4rS6P0UPriin9moHreyJ0r2Lk7R+OEF3DSXo7oVFdEtPgm4dLKSB2YVUknRSUdJOrdUxaqkMU0t5mObUxamx1Et1ORc1l3mpqcJLrdV+mtccps7mBCW8MnktAhVGzNTd4KOBFh8Ntcdo2bwwreiO0oquKC2dF6OmEifNqfbQwjlhmt/oodZyL1UU2KmtNkWzG4qpprKAbE4LqRYzSbJIqiaRogkUi7mouTlLvb2l1DdQSd295VRTnyarQyUDw5CBNZLRyJLH4yGW44lhGDIaGTKyRrLabGQ0GsloZIhljORzO2lWayMpqkCSyJLXZaOSTJLKC7NUX1VOhQUFJEoyCaJADqeNVE0lA8sSY2SJYRhiWZZYVv9OypJEHG8knudJllUSBJEUVSFBEIhlWWJYhmRFJkmS9G2GIcZo0M+PNRLL8cTzPCmKQkaWI5bjiGWNxLIsOexOUlSVbDYbSZJILMMQwxhmjsGQJMnEGBlSNIXsVgt5bCq5TCLFPCqVpR1kUXgSBJY4gSdeEIkTBWI5I7ECS7KZJYtDIatNI02RiWWNJMsCKYpEHM8RwzCUl89QvoGlvHyG/iMvjxgjS/ksQzfkMXRD/g30G4OBOFUhh99H0WyaKhpqqaalnmweL5lsdpKsVhLMFnIE/FTd0khzejupa7CPIukYFRQXk9XlIEnTyCgIxHA8iSYz2Xx+8sYSVFBRRRUtrdTR109t3V3UOreD2jo7qaC0nMKpNLn9AeIVjXhZJU6UiFVM5PAFyBtNkzeZI2cwRiU1zVTW0EKhVIZcwQh5gxGSNAuxgkQMy5ORFcjICsTwAnG8RAaWIwPHEScpZOBEymd5MgoiOdxeYjie8jmBzDY72b1OEiWNWEEmA8cTy0nE8hKJokIML5CoasRLMhl54dfnFI3MditZXQ4KxiPkj4bI6faQ3e0mm9NFqtlMvKwQr4hkd1kpEA6QzWYmq81MFptCVqdMJZVpqm8ppdqmMqptqaaapkrKFKbIH/WSP+imSMxPnoCfvP4gxdJxSiSTFInFyRMMkMPjIpvLTlaXlfxhL8UzcSooK6SiykIqKi+kitoySmZj5Aw5KFEcovLGDGXKk+SPBUkxKRTNJsgb8ZMr5KNQJk3VbS2Uq6mk9p5eaunqoua5HVTd3EDljbWULMlRPJemUDpBvkiENJuDFLONWFElVpRJNtuI4SViOJEMnEiMUSZGUEl1+MkXz5ErkiZXrIC88SwF4lnyhGKkOTzkC8fI7Y+SYvWQYHYRK9mIlUykWtxkdniIFTUycDLlMwLlsSIZOInyWJ4MRomMopkMnEwMJxPDm8jAKZTPKpTPKZTPCJTPSPrrGJHyjCL9huEpnxHoBiNPjFGmPKNA+UaB8hiBbmA4MnAiGYwi3cDwlM9IlMcIxLAKiZKJDKxIjCCRgZNI0swkKmaSZDNxvEpGViJRs5CRl8nASWQURGJYgRhWIJvdSYJsolA0Tr5AkALBMImySk6vn/KNIuUZBWIEhYyCTGa7i8KJJDGcRHmsTPmsRHlGgYyCiYyCSnmsQIlUikwWK7G8SLysUT4r/LqMAhlmbhlOPxeOl4nleDJZTCQpErECR6wgECfxJCscmS0iBUMucrpV8vtN5PVZKBJxUSTioFzOSpm0QiUFRmptsFBLo5lKCkXKZSXyuznyugUqL7JTa52FmmskmtNsoo5mjvq7FCrL5ZHbcQPZLAYK+TUK+xUqL3JQa6Ob6qvMVFNppuY6B7U0OKi51kPV5W5Kx+0UCzko5DdRKm6likIHtTZGaU5TmlprIrR+VSf9853H6euPN9FXH2+i/f98mQ5+tJFO7X+Dxg+9TaNfvU1jX79NU0fepanDO2nyqx104cgOGj+4laYO7aBze7fQ139/mna/9xB9++kLNPnVDrp07A905fRf6btTf6Er375HFw+8RhMfP0ZjH26giQ/W0/iH62j0b3fS6f+8nc788SY6+d4InXpvhE69s4BO7Oqnk2/00omdXXR6x3w6taObTu/oplNv9tCJN3vo1DtDdPzNXvr2jSE6vPNGenb1XGqqyJDbqlEi7KfGmgoKejzkc9oo6HVTMhqhipJCsptU8rvt5HVYKOa30/OPr6GjH79OV46+T1ePvk3Th7bR+a+20/SBLTSxdyOd/2o7nf96J104uIMuHNxGl4++TVMHdtCFw2/R9P7tNL1/G13+egdNfPYcnf3no3Tmg4fp7AcP0pl/3EdnPnyYpva8SJNfPk+TX75I5/dupokvXqGJPa/Q1P6NNLX/VRrf+wpN7t9EY3s20rk9m2h0z0Ya37eJJg5spbH9W2j8wOs0eXAbnT/yBl345o80/e1/0eQ3f6XJ45/Q+PFP6NzxT2nsxB4aPbGXJk7upbETe+jst1/Q2WP7aOzkQZo88xWdHz9KF6eO0cVz39KV8yfp8tRxujJ9mq5ePE3fXRqlH66cox8vj9K/fxinf/8wST9/N0E//zBNVy6O0g9XJ+jKxVG6emmUrlw4Qz9ePEcXRr+hf77/Ot15Uz+9seUZ2vv5B3Rh8gxNjZ+mS9NjND12ms5PnKKrF0ZpeuIUnR87TVcvT9HFqTG6NDlK5ydO0/nxM3T1vL59efoM/Xx1kq5ePEc/XJmmK+cnaPfHH9PqW2+ne+9eTytvWk333LWOXnz+ZXrt1R308gsb6cjBL2jvx+/TyYN/pbEjf6Pxb/5GJw/+mT752y566bnnaNWtt9MDDz9Ma+5aSw/89kFa99Ba2vDwnfT8K4/TCy8+S5W19RSIpcnljZEnmKJ4toLCqTIqr26jG29eS8uW3Ur9fQu3/r++Jrs+1+f6XJ/r839hysvL611uL3hBgsvlRiwWAcfyEFgRmqLBaGTg83qgqiocdivi8ShYloHFKsNk4mF3ysgUhBCNqCgusGBkQSnmtIQxtyWMxiozGitNWDg/jZXLKrD61hKsWRnC6puCWHdrCvfeksGtSyIYnu/F3FYvlgymMK8tgOpKP8rKoijIxhGPBxDy21GcC2F2czFKC3yI+BTMasxiTmsh6moimNWSwdz2FNqavFgyXIb6ajsqS8xIhHkUZB2IRVTkUjZUljhRXWZHLs2iodaB8mIF9VVO1Fd7MLctifrKEJproygrCGJWbSE66nWgfHU2iIq4Hcu6KlGaccPvt6OiIIym0jjqsl4smBXHyoFyNBfacPfiWnSU2tBQ4Mbs6izm1pViXkMF5jVWoamyDOGAByzLQDNJiASseHDNALY8vxZbX74PTzy0AuvXLsD9992Gdetuwy2rlmLFykVYtKQPIzf2Y2hJF3oXzkHv8CzUNxXC6VSgyQLcLgcURY8DmjQJiixAkXVot8Vigs1igcVigiTxECUWkiJCmtm/prYcuYI0ZEmYaV/UuUqixIEXOYgzxwoEfBB4BppJhCix4HkdPi7wLBxWFXarBk0VYLWqMJkk2GwybFYZ4YAHimhAwKshGrbBaVPgdMgIeC1IxGzIJBXUlztRlraiosAOi8Yh4LFi+UAt7l1WgXuXV2F5XwX659ZgdkMxbuotw4O3zcPSgSb0thfgjoVlWL+4FGuHq3BjbzUWddaiubIAJakQWsozGOyoQv+sHIZmp7CiuwArB3K4cX4KdyzI4db+HBbOK0Ztzoo7+nN4cEUV7luSw3C7H6sHQnhgcQIbRrJYvyiLexdlcO/SUizrKUVNyozeJj8GWh24Z1kR7lwYx51DUawbTuDuhXHctSiFNYtKcOuCUox0F2F2fQxlWQ8Kk1ZUpE1oKnVhbl0QbZV+NJS4UFtoR3XOjWxARcChwGWW4bHJ8No12Ewq4ok0BhYsw+zZXWiob4GiqJBVBZKsguN5mC0ySsviaGsrQF9/GQYHKtE3WIOapizMThX5jAEGQx54kYPRyIEXJLAsr8f9jAYYjfngOD0KyLAGSJKASCQCu80CSeShKgI8Dgs6m8qxbkU3XnvuQay6eRlCwSBsNgskWYasqOA4PfbHMAw4joPJpKK+rgqiKIDnWdhsFricXpg0C6xWKywWG3hRd46JIg9N0yCKInien4lK/vo94zgOLMdBkkSwLAOO0+OzuWwGZeWVSGXS12KJRiMDo1Hfn2VZsDwHRVGgyBIcJgkRlwlFURe6WgvgtOoORP1zMMwwyZgZCD4743ZjYTcrKEiGkY17MLupGDUlIdSXJxEOOMGyDPIZA/JmHF36YnFDnhF5+Tq7MN9gRD7DIM+Qj3wjC9Vih8XlQ6q0FLFcBrFcBvGiBHLlaWhuKxx+D2pamrF45XIMLR9BIB4BI3A6pF0QZ1xVeuvfL9uSyYpwugDFtQ1onteF/qUr0D20EO3z56N3wRBi2QwUqxWsKMHA8TPNhjI42QRBtcHs8sEVSsLsCkDQTHB4vDOthrprS1I0yIoJRp4Dw/PXeFpWpwcOpxv5jAGaxa7HHgURNrsbkmaF1xeAYraAFQUUl5RDVM0wW2yQZBNEyQTNZIHD64FmM8PmtcIddCKaDSFdFEdNYwUyJSkUV5UgV1GE4opCJDIxhFI+JHNRBCJ+1DZUwum2QVEEFBalEAh54A04EU9HkMklEEtFUVCaQygWg93tgmI2wWx3wOHxIp3NIJXLIppKQDaZYHE6EMskkClKI5aJo7KpHvVtLWhqn43yumpkygoRTEUQy8Vh9VoRzcURTEXh8LkRSieQqyyFK+yDzeOEI+CDOxqGbLJC1CywePworW9Ez9LF6F+2DD2LRzB/yRIsXbUKyaJS+CJxyBYnGFHV2wIFFZxk0t1UnHIN4M5w+srnFDDCTMshb4aBlaCZHWAFEyTNpbcmyjYwot7sx0tmmOxuiJodRlHTOVisoDO0BFkHxvMKeFFFcWkNGE4BL1sgqFbkczrEPY+R9GUUwXAyssVlCCfTiCYLIGpWSJr12nGvtSrOOL3+96XHXWW9iICXYRQ0qGaPfm6CzvW61ojIzbQ2GmXkGXmwggqrww3JZJuBxAu4wcjDwErIM/IzDZ4C8jkeBo6fAdkLyDP+8p1XwHAybjCyyOeEGTC99OstK15731/Ok+EkGHgJRkHn3rGSBlZSwUt6w6ioaBAVneWWyYRRUpaEP+CA22OBzS7DbJNhtohwuixwu1VEo26kE36YNBGaKsJsElBWGkM64UQuE4DNIsJm1WAxiXDaBTgcClxuK2w2GdmUE9XlHlSX2VBTZkbXbB+62/xYu7IG61e3Y35HJcI+G4oyAdw4PAd/euNZ7N+9C5tf+h3+/pd38fqrT+O9zY/hv3Y8hCOfvI5P//gU3nxhFf7xxv04+eXrGD3wBqYPv43zR97G1JFduPDNO7h47F0c++xVHPj70/j9+gG0lftREbegqciD9go/nr9/EB+98zDOf/ueHrXbvxXT+17D5D8fxem3b8KxXYtw/K0hnHxrEKd39ePEjm6c2Dkfx3d04dtt83BsexdO7uzB8W1dOLFzPk5s68LJ7d36vm8M4OSuXpx6qx/H3xrCt7sW4Nh7t+HVB4ZQmvTBbVbQUF2KWMALr9OGkNeFoNeDqtIiBNxuuG1mZBJROMwqIl4bNqwZwuGPX8OVo+/jyjfvYPrQdkwdeA3T+zZiev8mTB7cgqlDO3Dx8Hu4dPhdTO3ZgvMHduLikXdw4dBOTO15GZO7n8XYx4/h3IeP4swHD+PMPx/A6EcP4uyHv8XY589hfM9mjH3+Mia+fBljnz+PyT0vY2Lvq/r77N+Myf0bMbl/M8b3bJq5vwnj+zZhbO9GjO/diPNfbcHUwa24cGg7zn+1A1Nf7cLkkb9g7JsPcPrIhzj21Uc4881ujB3fg7GTe3H+7AFcHD+My5NH8ePlU/jpyln8/N0p/OvqKH66cg4/XDiF7y+ewo/fjeKn78/hX9+fw89Xz+Jf353DT5fP4YdL5/Djd1O4enEUP34/gSuXx/Djd1O4cmkU0+Mn8NN3U/j5u3F8veevWLNiPm5bPh8f/tdbuDh9Bt9fHsfl6XMYPfk1LkyewsToUZz69mtMjZ3F9Pgops6dwfT4KM5PjuLC5FlMT5zClenTuDB2DBcmjuFfV6fwr+8vYu8XX2LVTbfi5mU3Ye0dd2L92rV4YMMjeOiBh/Hy8y/gi4//ghOHP8HJrz/GsYP/wFdf/hX7Pv8Qb+zYiTtX34P16+/Hk08+iycefwb33f8gnt/4Ih598l689NoTeO31lzB7TgdiyRyc3gjcwSTSBWXIFFZj9d0P43dPvIAHH3gUD2y43qJ4fa7P9bk+/yOGk6R6lhPAsixEUYbZpEKWJLBGnbXicjnhdrshSgKiAQ8aGuqgyCJiMReCIQs8LhlWK49Myo6ergI01dnROzeOea1+zG2xY6grgAWdcdy2vAp33VaINTdHsO6WGNbdHMftS+IYmGfBwLwABudn0TMvi7JCD2oqEygpiiOdisPltCIccCObCiGT8CIeVJGKmhELmFCa8yCX1NBUE0RdlQcVpWY01DhRXWZCQUpCdbkP9dUxlBR60N6UQF2lCwUpCS0NHnTM8mJumw/FBQI6ZicxpzWFrlkx1FeEUFYQRlNFGtWFMTSUJNFcEkdvYxojnSWIhywI+ayoKPBjVlkCHdVZtJSE0VLiQX9LAqsGS3DncClu7EqhvymCnoYiDLQ3on9OC7rbmuHzumE0GsBzBritPJ68dzFefXwVXnvxHrz41J14cP0SPHTfKqy5cwVuumUxhobno3fBXAyMzMPCZfPR1duE7t4mRGNOKKreVOjz+eDzuWHSRKiqBFHShQBZ1gUuVZWhKNJMq6Ggs7EUEeGwD26XFRazMsPa4iCJuqDwiyihmTVIIq9HzHgdLG+1aRBEIwSBgSKxMKsCrCYJmsJBlVk4HSq8bhMUmYPFLCEatKG4IAS7mYfPpcDn4uB156Oq1I6mGjeqchZU5bzwOiRokgCPw4R5rWVYu3wO7hiuxm2LWjA0rxG9DUE8uKIc991YjQ0rW7F2UQbrR2K4bySF+xdncf+yIty/og7L51ehvtCPWwYasP7GZqxa1Ig59Ql0NGVQnrajNGlFedqGjoY0mqrj6GoI486RGqwZrsBdi0px50gV1i4px10jxVg9UoW1N87C3cvqMDQng8KoCfNr7VizMI0V3T5sWJbEnYN+rO7z4+7+xTjftAAAIABJREFUIO7q8+KeRVHcPZLF2pEcRroyKE1o6Kz3oaPOhbVLinDbUAa3DyZxW38GK3qzWNyZRWdTHLMrvYh4TLBqEgIeDwoyhegfGMbCkZtx48q16B1YhoA/AkU1QVZVCBIPWZURiwdRVhbB/PllGByqwuBgNeZ2laK0MgFJFZBnzIeRYyApIoxG7pqAozO3DGCYfF3IVCTIsgy71aZzrywmmFQJQa8TfqeMZT11eOule/Hmxofx/FMPo6ykAB6vE2aTBlmSwHMsBJabEYZEqKqqg+RZDkaWAcsyUGUNiqKC53Xgu6RIYHkOFosJXr8XmqZBFmWIvP43iTUawbGsLp5JMhRZBc+zUFQFksjD63YimUiCMXLXBDGd06VHMQVB0AVBWYGmSjDJPPwOM7IhJ6qyLqhSPjweB4xsHgzMb8Aw+fpnYsgDY8gDy+SDM9wAiyYiE/XDa5WRCdrQWRPD8OwcaovCSEUDcFg0aKoMTuCRb9CFrRvydLHrN3k36Nv5efpzBiMMDI98A4MbGAN4WYLd40FxTTnaulrQMLce6aI03CEPAvEQ6tuaUN/ejOrmOgSiYRgFAUZhBgYuyPp9QQbDCxBEFaykQTTbkCquQGFlLcLZHNp7+9Hc2YXOwUH4oxEIih4nzGcFsKICVlR0iLis6S2JiglGQboWGzRw+sU/J6gzDZMCOFaCgdGjhclkeiaqyUJWNDCcAIYVwQsqBMUMXlbASTI4SW+ZjETjsLt9sDq84AQeoUQYpdWViGUyiKULYHa6ICoyrHYLTBYFwVgABWUFKKosQkVDBUprClFYkoHL7UUinUJBYRqJdASxZBB2twMWpxUOrxPeUAChSBjeYADegB9uvw8uvxtmhwXeYAgWmxXhRATuoB9muxOiyQxvLAp3JIhQNon2nvmYP7wI7T29aOvtRf+y5ahua0FhdTGKaopRWl+KZHEWokmFZrcjEIsgXpiGZjdDs1th9bnBijpPihXNYAQNksWFZFk1+m+8GQMrbsLcoSF0LlqCecMj6OhfAHckCc3uhtnphWSxg+E1MIKGfE6BgVfBiWYYeBl5vAoDZ7omcDGCBl6263FEQcMNnAJeserPc3rrpZFXZoQgGflGXcz5RUwyGpVrvC4DJyGfk66B5g2sou8/01KYZxSRxwhQrU5E0kXwRdOoampHQUU9HL4wvOE4rN4AWEmPWJpsTh3yzkrQrC4ImlV/X1aCUTTBKJrAiWYYOb31kZmJOjIzLZDMzGt10Uy+ts1wMhheF7YYowiGla9B8/M5UYfWs9KMkCfr4tf/FodlRUXngUkzzY+cDIbXj8nMiG8Mp7dIcrLePmoUFbCiDEGR9BZiRYbZrMFsUeB2WxAOWhAJW+F28gh4WWQSMpIxDfGYBdGwDZmUFxaLiJLCNOxmFh5bHpJhHhEfi0RIRtAtwOuU4LQpcNlVuJ0q/D4bvB4Tgj4F5cVO1Fb4UFXqQE9HHIv7s3j2d0uw6YW7ceetC1CYDKC3vRaf/+V1nNz/Z5w69Bfs/ehN/O6RtXjqsfvx+qan8fbmR/D8A4vx+3V9+NPmu3B89ysYP7gdE4fexNThtzF+8A1MH30HF779A0YPvYONT6xEfaETKb+CgEOCx6rBaRIQ89ngsyhoKvHi/ltm471Xb8cnuzbgwqEtmPjkSZx+fxVOv7UQx7Z348Qb83HyjR6c3N6NM2/04uTOHpzY3o3j2+bi5M4unNzZjePb5+Hk9m6c2t6NUzu7cXrXEM69txindg3ixK4+nHhrAU6+M4wjO5bgzadvRlHcg3jQi0TYj7jfg1wihpbGetjNJrhsdngcVrhsVixeOASnRYPfbcbKpZ3Y/Z8v4sq3f8D3J97H5IFtmNj7Mib3vISpfa9g6uBWTB3aifOHdmF671ac++xZTB/YitEvN+Hsp89h4rOnMf350zj/5dM4//lTmNr9e4x+9FtMfvaEDqD//BlM7NuIiS9fxdju5zD+5QuYPrgF5w9uw4UDW3Hh4DZc+Go7Jg9sxZndL2P0y1dxbs8rGN3zKsb2vqbHFA9u1dsn976Gib0bMb5vC87s2YbTX+7Aif3v4+RXH+DsN7tx+sgXOPH1bowe/wKXJo7g8uRRfH/hGH6+chL/30/j+Pf3E/j58ih+unIW//5+QmdnXR3FzzPrX1fP4ceLZ/Cv7ybw0/eT+Om7Cfz8/SR+vDqOi+dP4fKFMVyePI3vLk7gpx8m8OPlURzd+zfcvngOVi5owzcHP8T3589ievQYpsePYercUUyOHcbZ4wdx9vg3OH38GE4dP4qTxw5javwMJs6dwukTRzE5egLnz32rQ+0nTuDCxFl8fegwHrn/Ydy9eg1W3XwTHn3gAdx7zwb0zO3E+rvuxqcf/hWnj+zGmaOf4sSRL3Bo3+c4/PXX2LxpG5564hm88tJL2PzKC3j1hWfx7DNP4/fPP4MHHt2At/6wFdt2vojO7rlIZouRyJYgmipEOJZFJFGKoUW34Knfv4DPPvwHDnz2j+sC1/W5Ptfn+vxPGIvFUS9JClRVhSTJsFk1SKIIVTGDYVgEAiHYZlrJYkEPWprrYLeZ9P86qkZEQxoKC5zIpDTU1bgw0FuEmjI7ynMKOlo9aG+wYbA7g9tW1GHl4jTuub0QD6wpxrpbi7BiUQbLh0IY7gljqDeN9pY4CrNOFBcGEfA64LRZ4fM64HJa4HSoiIVtSIRMaKxPIhaU0FKfRkFSQ0drCrUVdszvzKKqzIKqMg2ZOIeGmhhyGQfaGqOoq3SgvMSMqlILaiqdqCjV0N8ZRHujB5WlDnS2JtEzO4XyQj+qcn7MqS/CrJpiNJbEsHB2BW4fakBF2o2KbBiZiBNNpRHMLk9hqK0Ws0pT6KhOoK+9FIVRE+bVurBuUQLP3VWDmzujGGrNoretEkuHuuH3uODxOqDJRgzNrcdbL6zDOxs3YNOzq/Hc47fi8YdvwoZ1y3HzLYuwePkCDA13Y2BRN/oXdaB3cBY6e+tRUhqBycRDUTgoighNUyHJPFRVhCyLkGUBmqZAUeQZcUuEKOqChShwEKVfWvHs6O6eA5vNAoFnIEsCVEUAxxsgCBx4gdFFLlXWnV8iD5NZhigZdbeXrHO0LJoIj9MEs8rBpHEwmXhoGgdVYWExc4iFLUhEHAi4RCSCMlJxDtXlGlobbGissaGuxIaAS4LTosBlk+G2iPC7LIj6bKgpTqJ3TgMaikO4fbgRdw+XYv2iDDYsLcY9w3H89pZSPLyiBPctSeOB5TncuySHVb1JrB4qwbrFpXhwRRnW3ViPtsYE5s5KY/lgLRZ2lqOlNo102Imo14LShBlVOT9SITNaquOY25hEZ0sKc+oTGOysxWB3HTpnFSPkUlCZ1rBmQRKrh9NYMMuCdYvjWD0YxJrBCNYMhHHXYBhrB0O4YzCKWwezaCm1ojnL4YGlCcypVnDnohTWLMzgjv4Y1gxlsLKvEIvmpdDdGEJPYxTFqQhyuSwWjSzH7avvx21r7sctq9ajb3Aplq+4E7nCciiqCSaTGaLEIRILIhJzYl53OXr6K9A/VIu+wRq0thfDG7DByBlhmHFoiaKoO5RmWFxGoxEsr99yHAuf34WWlllQVXVG8BRgs5ohcXmYXZfA9mdW4c+v34cdL23A079bi+6uVkSjAYRDIciyApNJBc8JujDEstDMKkRZAMuxYHkjeN4Ik2qGWTNDlkXY7TYkkhHYbBbIsg4M53kWTrsDsizPiFWGa46tbEEGmkkDP9OuKAg8yktL4XTYwM/wmARJBM8KMJlMOkyeE8ALAjSzCU6XDR6nBX6HFYXxINoqg7CZWDDGG8AYfgMje8M1YcuQr9/nmTxwht9A4gywqTwSXjNKYzbMKffhjgXVaK2MoKwoC5/bir6uDoSCXnh9zmsuuV/FLsOvi2GRxwjIyzciL5/VHV+MAayowOL0wB4MoLy2GsF4GAXlaXgjfgTjYTTMaUVFUy2qGmpR29wEi8MFXzSGospqhJNJCJo24/CSYBSVaxfwZrcPgWQOTfPmo7VLX2aXF6yggOUlXciaabgzsqLOPBJ10cwozMDljborxjBzTJvdCVUzgxcUcLwEUVJgZHmIkgZJNoHhdRGBFxSdIWa2wmS1IJKIQ9JURGMJxBMpqBYzCkoysLrM8IQ9aGhrQrqkGNmKcpidTmiaCYoqIluYhsPngtPvRSyTQqIgBV9Ybw/1eP0QVBEOrx3RVBhOnxPeaAieUAAOjxtujwcWuw0WpwOeaBiBWBCRVAJWtxu+SABOvxfuYBCuQADuYBBmlwP+ZBzuaATBTAq56mq09/RiaMVNmL90GeYuWoiB5YvR3jsPbd0dqJlVB080BMVmgy8SRqKoAKrVce13wEvajKtN06HsvAoDb4ZgcsHmTyBbXodMeQMyFXUormtB/ZxutMwfRFFtM8yeENyhNESTFwbBAqNogVE0IV9QYeBlXRQSTWA4FaxkBieawUtWsJIGo2BGvqDBIOiiZXPbHDTNmj0jcinXxCFOUsFJM8IWq7O18lgReTOOJmbGPZY/I2rlGyUwvIo8VoakWmHg1BlXlgRGMsMgmqDa/VDtPjCSCk42gRc1OF0+BEIRKCYn3KEE0iXlcATCcAYj+vmKmt54+Iu4xcm6a43TuWGsoOqtj4Iu6hlFHZjP8BIkk00Xpjj982U49ZqAxnAyGEEGPyPeeX0B5LO6m4sV9dcb+F+FXk5SwYq6eMxKKjhRAq8IkDQVssLDZJVhsQnwByUkkyr8Pg5FBWbMavKgudaF1hoLblqUws0jEay+MYrf3VOAW5f60T3HhepSF7x2Dh6HAr/DgKZyBo/eHcVLvy3CbcMuLJwj49YFPrTX8MhF/hdy8d+gIGFELCiiMOvC8EAlKkpcqCxxo6+rELNq/Vi2oBpDPXVoaShDXWUW7+98Goc+ewen9v8ZJ/e/j6+/eBv3rl2G5voSrLppAe5fM4L1K+fh5UcW4+iHL2Js3xacO7AF44e2Y/zQDkwd3oXxr3fh9P438MF7z6CzKY2oR4bTIsOiiXBYNDjMKjSJR8TvhNsiI+AQUJ1x4Ll7e3F29wsY//gJjP3nWpzatQTHtvXg2PYunHqrD6ffnI9vX+/URawduoh1amcnTu3swYmd3TOP9+DUjvk4+UYvju/sw9ifVuLsu8tw9t0FOPfeQpx6ewhHdyzA3zevRVttIQIeF4IeB+bNbkVNRTly6RTMioywPwCv0waX1YRowAuHyQS/x4p5bWXY8cJaXDryDn4+82dMHdqO6QObcGH/Rlw6sAUT+7Zg+uA2THyxEZcPbsGFA5tx4cAWTH75Eqa+eA4Tnz2B8U8fw+Snj2Pqk8cw/vGjGPvot5j47HFMfPY4xj59AtMHN2F632aM7XkVk/v1xsTzX+3A5IGtGNv7Gs58/grOfvEqxvZuxsT+rZg6uA1j+7ZgbP9rGD+wGWN7N2Jsz6sY2/Mixr94CWN7t2L84C5MHX4PZw/9EWcO/wPfHvwIJw9/gdNH9mLy9Nc4f+4wfrx8Ev/9w1n867vT+O8fzuKnS/r693dj+OnyaXx3/hiuTB/HT1dG8dPVMfx0dQw/Xj6H//7xou7S+n4aP1yZwE8/TOLq5VFcuXgO318exw9XJvDj1fEZ9tZZ7Pv4XSzrr8VDaxdi4tQBXJ46gasXz+Dy+VO4OHkU3184junx45g8dxoXps7hzIkjmBo7gemxU7gwcQaXps7g8uRpjJ/9BhfPHcP5sVP4YvcXePLRp3D7zbfhrjtux203L8MtN46gt6MdXe1NeH3TCzh66FN8c+gTfHv0IL7+6gi2v74Lb257A/t2f4QvPv4T3tn2HF588l48//uH8Pwrv8fTLz+Bx55ej3fe34y1d61GaWUNIvEcCorrEE0WI1lYjZ7+pXjumWdx5MCnOHts33WB6/pcn+tzff4njMcTqLfb3JAkZQYaL0DgZZhMVhiNHARRhihL0Exm2M0KBvvmwuezwWmT4LDKCPkd8HkkzO/MoL3ZgeoyFdk4j9oSE5YM5jAykMSKRVksXxjHHcvTWLsig7tWJrDmxjj6O5xY1BfHUFcUg/PTaKyLobI8jWDQAb/bCYtZhd2uwG5X4HGa4PebkIk5kUtqqK/yIBNTUJJRUVGkoTgjYvGCSjTXOVBZoqK4wIpswob6yjA6miNorLKhstiEqjIzGhuCKC+zoaXeh45WL4Y6U+hrz6ChPIza8hg6WwqwpK8eLeUJdNUV4JaBJnRUxdFWmUVjWRzNZQk0F4cx3FGHtrIU5tZksLizCo3lKYQCLgTdKupzFtzeG8Sme6vx3J21GOnIoGtWLTwOO0yqiFQ0iKU99dj14mrseGE1Xnvubvx2w1K8+NRarL19CItHOtHT347ewdnoHWzH4PBsDAy2oqWtDJGoHWaTqMcRVQGyLMDhtMLpsuqNhiILUeIgy8KM6CVAM4mwWDUIAg9J0l/ncdvg8bmgyDJEwQiTSYIk6c4tXmDBcwYIPAuzIiMS9kMUOCiiEZKkL4fTDE3i4XfbEPCY4LLxiIRssJt5WDQOmsbD7zcj6FGRCNkQ9vForPGgvkpFW7MZ82Y5MbvOgsYyG2wmFhG/BQvnFOGWgRp0tpQgHnDCZVGRCjrRUh5FY0UMI51VuG2oCnePlGL9SAYblmZwz3Aa9y6rwt3LG7B0Tgj3Lc7inoUZ3Le4AA8sL8TapeWY11aAxhofRvrKccuiFgzNa0BBzIOIV0NVgROdrUVoq8ugqsCL8qQNubAJMbeAsFuBy6rAphjht/OoL7KjrzWK5b2FWNIdx5pFOawdTuKu4TTWDOewZjiDNQsSuH0gi+H2OBpzIu4cCGHNgijaKxXcMZDAbYOluLW/BMOzY5hVHUBXQxR1JT50tzfilpWrsObO+7D+3kexbsMTWH3Xw1i89A4MDCzF4mW3IJkqgM3uhGY2geVZ+IIutLSVoruvHP0La9E/2IC5XVWoqiu45sRjjPl6Y6Uqg+OMM2B5RncrGXQXl81mQTDkg8Nmh91uB8cZoakyfC4nLCqLJX31ePOltXjr1bux5dm12PTC/WhpKIfNaoKmqeAFvdBAnYk1GzkGkiRBlkVIigxBEMBxHBRJgd8fgMmkwmoxwed2wO1ywGo1wWY3waQIsJjM4DgWJpNpJiqoRx7dHhd4QZhxZumClixKkETx2j4sq7vTfAG/Dr5nBXBGDooiIZtKIBryIuxxIukzY15tAA6LAIk3wsjmwcjcAIMhT1/5N4Az3ACeyYPA5EETGTg0AbmwA4U+GfVxGQPNURQl3fA6HQgHvCgpLoDDoqGxqQZ2u/Xaz5xnyNejiYwB+QZd0PqPfOP/GWnM0yOOBiODPCMLxshBks3gJBWugA9mlwWyVYZiU5EsLkDn0AD6Rxaisb0Vit2OQCKFgopKZMvLUFReDbvbB0m16NB4UQIvq+A1K0xuL5zBCFS7E7JsgcMThKhYdDi5bAbDSxBVTY8+srqLlxV/EboEGDh+pn1Ph79bbQ4YOQEWh1MXxVh+phlRgJGVwAoSBEWG1WlDIBpCuigLp88NI8/BarfB4/XBatdQVl2CdGEKFpcVvrAHBaVZmO1WaCYTzBYTBEmA2WaCalXh8Tnh8TvhCbrgDnhhcTjByxIEUYbT74Un5IPT74dsscBssSKezsBks8Pp9cMdjsLm8yCeTSOczcAXiUBQzbB4fHBHI0iVliCQjsHu9cHq9SCUTiJWWAhnKApvNI3a9rnoXboUS1bfhv5lIxheuQx9ixehrK4eVm8AvGIGL5nAK2YIigWcpEKzuGcaAU0wCqYZ8cUEVjSDlS3gZSd42Q5OdUG2ByDb/JBtPpjdYfgSOSSKq2DxxmH1xeAOJcHJlmuuJwOnw+DzWW1GOFP1aKKowvDLPoIFDKc76cwWx0w8T0A+p0DVbAhFE+jpGYSq2fSmS1bUXWDXBCZlxgmlQFCsYDgT8owKDPyvjYu/il/ir49xvwLnRdWEZUsXY9OmjRBEDYrNB1c0DWe0AA3z+hAvrkaiuAbZ0hooFhdUs2smpqmLVPmcBCNvmnFvqbpAJyjXHFb5M3HCfFa8Jmr9cg66A0wCO+P6MnLyNUeiHjmUwPA8OF4Cy8kwCgp4RYWoKlBMMoJhKzJpC6JhFnXVDtRVaqgqMWLFcBB3rYrgpkVO/HZdGC/9Lo4XH0li8+NxvP77KP64JYe/7SzCn7ZG8bc3cnh0XQzVBfloqbKjLMNg/U0+/H1rHF/9ZxCH/yuAQ/8Zx0fbXdjzThCH/pzFvj+WYe+f6/Hn1xsx0u9FQ7UXJQUOxEMKUjEZ5TkRzRUyOhrMqCwRUVZgxsN39+HE/p04vncnjn7+Gvb+7WG89MQytDRmUF0WxoZVnfjLzgfx7sZ78PF7v8OZL1/Dub2vY+zA6xg7uA1nD+zA8S+3Yd/fXsU9K3tRWRCGx6rAqopQJRaqwuvNyyIHRWBh0XgEXDbUlqeRi9gwMi+HF9e249i7t+PUrsU4trUTx7fOxck3enB6Vx9O7ZiP0zt7MbqrH6d3zMfpnd04ub0L37w2B99snYOTb/TgzFsDOL6zF6feHMTpt4dx9g8rMfan23FqVx/Ovj2AU2/34/ibC7Dv7Qcx0tOKdCSI5roq5LIJpGJRZNJJWGQVbqt9xsllRcQXgNNqQjISQEN1Fi8/dhumDr2F746/h0tHdmFy7yZc2P8qLhzYjKkDWzB1YCvO79uKs5++gKn9WzG9bzMmdr+A8d1PYfLTx3Hu499i8uPfYfyTxzC9+0mMfvg7THz6e4x9+hTGvngOE/texfS+zZjavwWT+zdj8sBWTO7fjvNfv4mLR9/G1KEdmDy4DaNfbsTp3S/j7BevYGzPRozteQXje1/B1IEtmD70Os4f2oqpA1sxdnAbzh3YhfHDf8aZI3/F6cMf4cTXn2Hs2D6c+WYvLo1/g+8vHMfVyW/w46Vj+PHScfx0+QR+vHACP106jZ+vjuLK1DH8eOk0frpyCj9dHcUPV0bxr6uj+PfVCfx8dRw/XhnDv65O4OerE/j+8jkdTH95FFfOj+H7y+P46bsJXL14DlenT+P7iyfxwZ82YaS7AhufuAeXJ77B95dO4eqlU/ju/DFcGD2IS9Mn8N2lcVw5P4bzEydx+fxpXJw8iQvjJzB26iCmzx7B+bPfYPrMt7gwcRbHjnyN5596DkuHR3DbypsxPNCLW5YtwKrlS9Azpw23rliCN7e/jm+OfI3jx4/h89178Kc//hWfffB3nDyyG8cPfYAP/rwNb25+Bk89chfeenszHnnsHvz2idV49w+vYcN961BSWoFIshDRZBkiiRKUVjajvrEN772zCyeOfoGTRz65LnBdn+tzfa7P/4SRJKnebDbDbFKhCCz6e2Yj6PfBanWBYQxgGAYMozNmTLKI/p7Z8LksiIVsKCuOwOvS4HObkUtZ0NMRQvdsLxqrvagrd6Ol1omVyyqxdEECi/vcWLU0iEXdJty6JIjFfQ4s7vdiXosdfXOjqK1wo6oyirLiGJLJAHxOGyyqiKJcBD6fBV6vBrdTgtduQEOFCZ2tYZRnRcyqdWBWnRPN1TbUlpvQWG1BYVZCYdaBgqQN7U0B9LaH0FztQk2pitYGF+qrnGhrCaAka0JrUwh9HVl0t2bQ3lCMylwC7bVFqC/2Y25tDCv6atHdWICe5jIMtNejtSKN9qoMZpUl0F6VQ0NRHCMd5eiqS6G+LAufz4mg34myTAizyqPoro1iyZwEbuorwdKh2YhHo7BaTAi5rVjeV43Nj63A1mfvwAtPrcazj92O52cErgcfuAPDizvRNzQH8/tnYWDBLAwMtSKbC8Hp1GA2SUgkYlAVCZoqIxT0weN2wmRSIYg8JFmELAkwaQpURYTFrMDlckAUeYSCXmimX51YssBBFDhoqgiO11lMHG+85uDSRTMjRImFInOwWlRYLSoiYT/SqRjMKg+XlUXEpyASsCAdccFp5eHzagiFrCjKBpEMqSjJmtHeaMe8NjvmtFkxq15De4MD2YQdFlVATc6JuxYV4J5Fadw+XIKR+Q2IhzzIxEIY7ipBccoMv0NBOuhGfUkQK3rLsG5ZLdbf2Ip1Nw1gpLMadw4V4/7FWdy7OIf7RlK4Z2EUaxelsbA7i4ZKDzpas1g62IKlA63oaavAyqFqrF1cgVsHi3FLbwHWDpfinpFi3LmwFLcvqMCNwx3oaKtBLuZDwmeC386jMGpHecqKxmI7Ouv9GGgLY3heGsNzMxjpTGPR3BR6WxNoKXdjYFYYi2aHMdJdir62LAZm5dBaEUVJ0o9EwIKCTBR98ztw112rsWHDI3jgkWfx4CMv4OFHX8Ld65/E4mWrsHhkBYaHRzCvswcOhxOaJkGUeEgKh8raNLr7qtDTX47BBTXo7a1Ga1sxnG5Nd2vl62wpq0VFMBgAw7B6Yx3LwsjkgzUawHEMvD4nrHYTOE5nXwkCB6vVCkWWkAo58ND6Fdjx4gZ88O7T+PCPr+Ctbc9gaKAToXAAiiaD53UXmKqawHG6KMXzLBRFgZHTOVgcz0LgeEiCCJHX2W4Oiwa3y4ZMMopZrU2wmTRUlFWC54zgON1VyLIM7FYbFEWG0WiEwAvgORayLCKZTCAUCsHI/tIOKYJl9Wgiy3NQZN3FWFFWingkjHQsDL/LikzYgY7aMMwKAyNzAxjjb2Bk8mEw5MFoyIeRMYDJ/w9d4DLmQxMZeCwyCiJuNBeH0FPjx+xKD5JhFyyKiJDfA1UW4XM5UVaWRSIZhMOhO9N+EY05QW8LzGfYGfeW7uzSXV4s/iPfgHzGgN8YdNEr3/D/s/fe31HW+fv/b9+VzMzd2/Q+k9577w0ChACB0KtdQbFiwa67lrUgIiBdRF1Xt7m2FVR6kRoSCCEQqoru7ufz+fnx/eGO2ff7X9jD85zXyZw7d5nMzJmT+zrX9bgExrgkfuMYiTcKDkTV1yanAAAgAElEQVRFRlRkTJ+bkppK6tobaelsZ/LsWYTTk4iWSUFlNWl5hXRM6SaRnklGXiaaZaBZJqbfjaxrCIqCJGuY/hBufwjN8iKpFqKkoZteW6AS7WZFO24o4RRlUgQJQVRwCRKBUBCf34uqaXh9AVTTwCnJSKqCoimoukooFqGgrJDqpioq68upa6sjozCHWFY6gizhcArIqkJuUR6Z+bkkctNwB0ziGWHSsxMEgj48PjdurxvLY6EZCqZHJ5IM4w25sfweVNPAdBv4An4MjxenIuEOBHGHQ/hiUTKLColkpGIFAwRTk8SzM8ksyiWUjJKeX0goLY1oRia+WAJ/Ik4gHkYz3Pj8AfwRu1nRJeuY3giK4cMIRsgrr2FCzwwWLrmTW+99gIV3L6V7/mLq2idg+aO4VAPLG0J3+5AVE7cnaItbsokge2wHkmTilC1ckhuXbOFSPChmAFFxo5h+HIoH0QjiDadj+pOIRgCX5kXUvSSzCpE0r71NsRlqLkkfEbnsiKJDtuOM6VmFI2KjQV1dA5JqjYhPOoKoIYgqltuLPMLlcroU3N4QwWgSSbNwKgZO1cQhaAiyZfO+JN3mco0IXy6X7QqznWH6SDuj3eQpyDqFRSV4fSHy8osxLR8uSSNF1Oz4pGpiBaKImg9R9+Ic4YXJhhdRNdG9QQTdi0u28MfTUD0hQvEMUnOKSeYWkVtSRSQrBysYQfWEcAdiyIaPYDSTtKwiTH8E0xfG8ocx3AEMdwDZcCPrFobHi26ZmG6LcDSEN+DHEwjgCXpIpAUpKIpzz93jeWFFK889WsYzD+Tx+6eKWP9KBR+8XcefNlTx6dYqPttSwqeby/nukxm8vzKTzb9PZ8NLSf60LptPt+bw2hOpTO9QmNjq4Y65CTa/WsMn6wr45v0sdn2Yyv6PU9n3xwQHP45x8OMIhz6JcuCTTP66IY8n7okwpcNDbblFSb5BYbbCpDaL3y7P45P1Vfx1Sykfra9hzYtV/GXzWP68sYM/b57Om882svn1Su69pZR5sxuZNbWc995exvdfrebAF29zfOc7nPxmDf3freXs/g3079nMVx+/yZsvPMDNM8aSFjYJeg0MRSTgNVClMSiyC01yoUh2s67XVPGYCgXZqeSmhsgIurh7Yjp/fr6VExttEevkpi5ObplG/9bp9L/bzfH1XXYEcdMUTmyYzIlNkzm2cRLHNk7ixJZuerf10L9tNv3b59G7bQ692xdz4S/LOPXeDPq29XB861SObOhh77YHmdJWTnoixKQJ7USCHtIScUJBL8lIiKDHQ9jvw6MrFORkEgv5iQTc1Ffk88wDC+nfvZUfjn3I0N4NDHy7ktM7XmHwu9cZ/O5N+r95k8Fv13B+7wYu7NvI8N71XPhuNee/Xcn5r19h4KvnGPryec5++TxnPn+aM58/y5kvnuPMV89x5uuXGfhuFRf2beTigU22I2z/Rob2bebMrnWc2bWW09++xeCutxj8diXndr3F4K7VDI6IW+d2r+LCgfVcOLCBob1rGT64ifMHNnF6/3uc3P8xu//xETs++5hjB3dw9vgehvoPcW34FD9f7efH4aP8fOUkv1zp48eLx/jnlV5+udLP//vlAv/n+nn+/dMQ/7p+jn9fH+JfPw7yrx8H+fcPQ/zz2iD//mmIX36wnVpXL53m6sUzDJ8/xfC5Pi4O9XF+8CTfH9zN0JnjDA+d4PyZg/xh88vcPWcsq196jNMndnNh4AgDvfsZ6N3HmVMHuXDuFEMDfQwNnOLa8GmuDffz0+UzXDp7jEtnj3Ht/CnO9R7n8vmznDvTz5uvrmTx/PksvesO3n5zFetWr+L5FY+xeOY0Ptiynk1r1/L5p59z9PvjfPThJ/z9r3/h0J4vGTi2k3MndvDph2+zYeVzbHrrtxzY9ylr17/Bq289z/YP1jNv7kwK8osoLaujoKSejOwSJk6ey6SuHv708Qf0n9jD2f69NwSuG3NjbsyN+W8Yj8fTaFmWfcMpi9x1+0IK8/ORJRXHSIzJ6XTicKSgKgLFBem0t9SSiPrIy0tgmCI+t0IsbFFS4GZsc8LmTSTdVJXG6GjJY2xjjJmTk9w5P5075qWyYEY6daU6LdV+WutC1FZEyUw1KCtOY1xbHblZacSCPgJejYLcGMmEm7ycCFkZfnIzJcY1+ulsi9BW56euTKeyxKKi2KC1xqKl1kNhnkJddYzG6hjdE9LoaPRTW27RWGXR1uilud5PS32ItsZU5syoYnJ7NlPH19BaU0xrdQGtVbm0VmYwpbWQ7vZSuttLmdRUTHtVNl3N5XTWljCpsZSOmmLGVmSxdE4rE6qzaKouIhj04PXoFGaFGF9fRFdjBdPa6pgzeRzFeVmEQiEUWSQz7mXFkol8tPZBNr95P2tfX876VSt448V7ef7Jm7nz9h5mzZ3EpKmtzJg1kemzOiguzSAeD2IYEpruQtPtWKLbbWJadhRRVSU0XUbTZVRVRNdl3JaGpsl43Dq6JlJfU040ErCjiqqIIkkosoihKyiyC1URkCUBRRVQFAlDl9B0EcutohvSKNBe10TCAYO0mEFetptk0qIgL42C3CSJmElObphEzCIeNinM8dLeFKK5Xqe7K0pLo4fWxjB11Qn8HoW0mJtbugt4aF4Byxfks2xuEWOr02mtLWTW9E5am0porE5SV5ZGTXEu2YkQmVE/xVkxutrrmdjSwKTGXJbOquKhxU08vLCMh+fl8/DcTB6Zn8Oiydl0tWbRVp/NzK42aooy6RlbxMOLa3loQSUPzK3gwTn5PDInh0fn5rBiQQH3L6hibGM+hdkhqvMj1BTHGVuXxc3TK7l1WjG3Tyvklin5TGtN0lGXoKEkSkV+iLxUH2lhg8y4m/SoRW5qkPKCDEoLs4mHAmQkkzQ3NHHz4sU8/sSzPLrityx/4mUef+p1lq9YyYOPvsKiW+9n8c1LmTN7Ad3d0ygrKyE/Px9dU7EsDU0TKS3PYXJ3HVOnVzF9ZjU9c+rpmlJDZVUeoiSOiNO2aJOIRzEMC2Eknmj/tJ1ckiLh8VhIkg1WlyX7fVdkCdNQqa/K46Xn7uP9DS/x+R/e5qNNr/LKs/czb9YUotEo8UQCRZMRRSeSZDsERVFEdAmUlRYjyyqCS0AQHZi6gWnoSJKAIsn4vBblZcWUFWUyf85MdFkgPy8HUXIhCA5URUIUHUiiC6/HgyAIqLKKLIp4vR4isSjZOXmIkvKfawsiqqqjqDq6ruPzWeQXZNNUV01pQQ5Rn0XEp9NRn4mlO3E6f0OK4/8bdW+JghPRYccWFVnEY6gYioDfUqguzqAqO8jkukwmtRTQVF9BTWUZlmkiCSK6qmG5DUzT5t4psoilK+iahKrKaJqCommomoGmGbhcLlJSUkhxuGyBy+HiNw7HKKg+xeGyBTCnHWNMcTi5yWHv53QJKLpMND1BQWUZeZWFtE7qoLSuGsVjEU1LklmQSUNHA2k5GQQTEYKJIIbXRHNr+IP+EXeWjEuWkQwNXyRiQ7MNA0FRUTQNb9CLL+xDUEVSRBeiqqB7LTwBDyWVRZRUFKPpJpbPh6QqGB43vrCXsupiMvMycAe8BCJhYhnp1I1to7KlkaLaSmIZWQSiMURdRbNMVNPCCngoqy0mkhpEUpxouoKqKbg9JpbXQrM0dI+J5fPg9VsYXgvL5yW7IA/d7cHyeTH9XtxBP8FYiGhmGpGMdLyxKPHsDLLLCskozieclormsQinphJKpBJOZuINRQkn4owb305aWoLm5kam9fQgKzqyopOekYtu+ewYm2Jh+CIkcovpnLGA+x57ipZJU1n2+JO0dnXT1NlJaX0DmieAYngRNQ+CascJRc2DpHsRVDehWCqBYJK09LzRfZyyiaB4cKlenIobQfHilOzjZNOPN5Ju/0427XiibKJaARyCMQpQd4xECB2igah5cLgUnJKBorlH3E2/wtO1UU6VLVDZri2HqOKQJByiLYw5RHXUoZUiqjYPTPgPm82Gx6ujbipR89hOqv8RExQ1Ny7FGGVapYgKLsGGt3sDUVyCinPEVfWrk8wpazh+5WGNXM+lGAiKl0hGPmYwTnp+mS2CybaLTdL9toPO9OIOx7CCMeJZRZTVt1NeN5ac0lrGTp5BZlEpyZwsFt+xmNaOVh5/6glq6huoqq+nrrmRcDxE19R2br9jKl2TcqmpNm2g+3iL2VMiTB/vZeniLG6ZHWLB9BBLFyd45dlO7l0cY8niCI/cncmT98Z5fGmUOZNjzJ+ez5SOBDM73bz+XCHPP5zg8Xui3H+rh8eW+HjhQT9bX83ij6uifPeHQja/ksqym4N0tuo0VJuMbQ4xsTXMgu4sHl9WzBP35XH/LWFeebKQe29N595bs1ixLJfXnirj90+W8NaLjax/vYUlt1UxaXw2G95YyrGdqxjYu4W+Pe8ysP9dTu/dTO+u9Xzz59d547llLJ7RSWVhOn5TQZcFFNmF12OiKjZrU5acyCPfx7os4bY0VMVFyG+RmQiTEzOY2xRj+5PtHFo/k5MbpnNyoy1kndzUxYmNEzmxoYtTm7vp2zKN3s1TOL6xiyPrOzm8bgKnts2g//359L03l1Pb5tD33hx6351D3/b5HN8ylZPvTqPv/Vmc3DKb3RtuY+HkKjJjAeqqygj5LHIy00lPS1JdVkrI47HjipZByOcmJzNJZjJCXUUu998xh4OfbeKH43/i/P4tDO1ew/ndq2wG1961DOxazbnd62yBac8GLuzbwIU96xj4xyuc/fI5Tn/xFKc/e4K+z57gzJfPMvj1C5zb+TsufPcy5775PYO73uDS/k0M7d3E4J53GNz9Nme+fZPT367kzLerGNj5BkO7VjL47UpO73iDMzteZ2Dnawx++waDu99icNdahvauZWjPO1w8tIXzh7YyfOwTevd/zN4df2Tvzr9y8si3XOg/yPCZQ1w9f4KfL5/mh+Hj/POHfn651s+/fjrDv386x/+9fpF/XR/m//x8gf/78xD//mmQf18f4p8/nOHnK302j+tyPz9dO80/fzzH1Yv9XBg8yUDf91wePs1A72E7SjjUR9/JI5wb6OXS+V4unDlG7/c72L7uRZbMm8DWNb/l6vljnD55gKGBowwNHONM71HOnT7F1YsDXLlwiitDvfx06TTXL/Xzw3A/P17q58JgLz9fG2bodD9rV61h6R2389jDD/PUo0+w8vdv8NqLL7F25Ssc3beDr//+CVvWb+SjDz/h07/+na/+/idOHvqCoZNfM3DkMz7a/AovPbGU3Z9vZ7BvD5u3rGbLe++wceNqZs+eTn5+IcnUbDJySskvrqOorInauja2btpA3/H9nDm5/4bAdWNuzI25Mf8NY5qeRkMzUSQZj6ExeUIb6ck0u21NUuybZMGF03UTHq9B0GdSlJ+Fz61gWRKBgEYsYhAOW0SCCrVVaRQVRsjLiZCeDFBamEp3ZxWdY+MsubmEuxaX0D0hg7qKKAXpFi21mYxrraS9qYyG+lJKivMoLcohLyNGWUEqpQVJ4lGNkuJ0knGN0kI3NeUWE5uD3Dy7muoSNzlpChXFHlpqvJTka1SURxjfXsC0jmx6JqbSWGnSVO2hscZNe5OXCWMTjG1OMGNqGfN66mmvy6CxKp+26lzaa7JoKk1jWlsxLWWZVOfFmT2+hGkthUyoyWTCSDPixMZSWsqzWDipmu7mQjqq82kozyMUsIiF3dSVZDGpsZKu5hpmdrbR1dFCTUUZqqpiGBqF2RG2rbqX7asfZNvaJ9m4+hlefWEZb77yIMvvn89tt8zglltn0zNrEpOntjFufANuj4bfZ6EbEoYpjwpQsiyiaSq6rqHIArqhoOkKmi6h6RKmoaGqMrphr3g8gtuyYd2KIqFqMn6fB8PQUGQRWXHZj1UBbSSSoBsyhqmgagKa7sLQJfxemexUk4y4QlqqScAn43ZLhCMmOfkhyiuTZKd7KM2PMLO7nM6OMOPHBmlpiFCcp1JWaJFMmISDFi2VWdwzp4o7ewpYNreEae1ZTKwMsGRRBwtmT6KsLIPJY7NYMq+WJfPa6Z7QzPj2dmKhMMlwjGQoRn5ajPqSDFprcpg1qYrbZzdxz/wGli1oYMncFuZ01TBjUi0NFXnMmFDHskUtPLyokocXVnL/nFLum5nDI/PzWT6/gIfm5XPn7BqKMr1U5HrpaU6le2wBNfkWy+YU8si8fJbPz2b5/Bzun1fALdOKmNJaSEVBKvkZSRJhP3npMfIyUynOz6a8tJCigkLGj5vIww+v4PEVv+Xhx17gocde4rGnVvHQE6t46NE3ePjR17jltvtYtPA2uiZPIxqOEQgEsCyDWCyGJLqQRBcer0ZTSwndMxromVlLz+xaps6ooXVsKR6fistli1uiKOBwjBnlb9mRPxFRdOFyOUfdRbIi4xRciK6RJTltccdt0FZbwkvP38/7m3/PX7e/yYcbX+L5FUt44J5b7OiqIiMrAqLkRBIlRFFGFiVb8NFVO8IouhAkB7qqoesGguBEFkX7s2uoeNw6yUQMQxWpqamyP5uiE1V0ockCqmLfbImSC0kUUQQnpq6Sm5NNeXnZSPuiSDweRdNspqDN4LLdaMFQmGQySTIWIWjppMXcTO/IxdLGILjGIEsuZFm0Y5tOe5u93Ynb0jA1mYBHIzstQlbUQ27UJC8jTGtLE7V1tSONljYYXzdkRCEFUXDa55UE++93jRlhm2nImo4gS7aQqAgIojAiWsncNMbBmDFjGJPiGG1gtNsYRRxOaWSJtgjmsEUvpyjgj/upbK2mdfJEJvRMpWl8B5GMNMKZEXLKcsipyCWnPJf88mLS8jLIKsgknhYnIy+NWHoUza0hqiKyruMN2QJRIiOVwrICkplxktkJTL9OVkEqyewYusfA8pvobpXU9CSWxyCRkSAQCZKZn0VuUR55Jdn4wl4iyQiW30ckI5VkbjaRjHRKa2oIxqMkcjJJZmXZ0UhJRNUlIskwbr8bWZUIBny0tjbjCXrR3DrekA/D4yY1MxVv0Ic76CerqJDs4iJCiQSybmD5/Rg+H6bfjzcWxRePEEpL4I0FCacnyCsvwvTbzixJddv8KtWNbHjwBEIouhu3L0QskU48kUFaejbRWBqK7sYfiqEZblyiiqCYaFaQaFoOZXWNTJ+/iO55i5i+cBEtEyeTXVZFTkkV7lAqujuCZoVHRSlJ95JXXElWVhGhcAJBMkdB8E5Jxym7cUoWTtkacWVZiKoPl+LBqXpwyRai4sGhWMhmYKRV0fxfLYsO0cClmAiK2wbdy8Z/mgxHAez/efyrwDXGJTNGUEbh9KYngKy5cQiaLUqNtg3+p3kwRVBGIfajjYkj3Db7vP8Bxf8qrjlEZST6qo6A5UeO+V/PaeR5OuX/tBpKKmNcImMEGZdolyX8ek379RsR3yQbGu/S7NdLc0cQVB+BZC4ZpTUU1zdSP3YCjeMmUNXYSnpuMYFYKuX1TQST6YRTM6htbiUQieD2WfiDXnLy0sjNtZ3UgaCO3y+QltQozvfR3lJEdVmC9uYCWptzqS0PUlXqJz/TS1rCIuB1EfQ4yEqTSYulkJnUiYdE0qJO8tMdTG3VWfVsMc8+EGXeVC/t9RYttT6aa320N8SY0J5Oca6P9KRFMuEjPeGhIDdKfl4qhYXZNNUVMLunkWlT6xjblkpDlYfZ04pY/ftbObF7HWcPbObU7s0c+3YTp/Zu48uPVvLyU0uZN72D3PQIbk1EVVzoqogqCqiKSCTsR1UE0uIRZMmJqgooghNVdJKajKPJAqYmEgt7KEjz05QX4Om5RRzaOI9jm6ZxckMXfZu7OLlxIr0bJ9G7sYsT67s4/W7PiJOri5NbpnBy61ROvDudk9tnc/K9ORzbPINT22fTv30up7bN4tS2GZz+YBb922fRu202ezcu4vHbx1NTnE15US7piQh+tx19LyzIITs9jXg4hM/SiQR8pMbDJKIBUmNe7lo0gyNfbePykT9y6fsPGNq3gQu73+LC3rcZPrieC/vWMvTdWwzsfJ3+nW8wtGs1g9+8Sd/fn6fv709x+ounGfj8CQY+f4qz/3iBc1+/xODXL9scrq9+y8A/XuDCt29yYc86zu16i3PfvMnQHrulcWjPaga+W8ngd29wZsernP1mJWe/WcngrjcZ3LuaoQMbuHBwM8MHN3N+3yYuHt7G2QNbGTr8AWcP/YFDO96l78BfOf39F5w7+Q2Xzuzn6rnD/HD+ONcv9/Lz1X7+9eNZfvnpLL/8eI7/89MwP189w/XLp/j5yil+vtrHL9dO8/OVPn68eJKfr57mnz8McP1KHz9dPsVPV/q5MHCU/pP7uTB4gkvnjnP+zBEGTx/lTO9RhgdPcPVCL0P9h+k/uouvP/0D6199nMXT6/nbh29zpnc/5wcOc234OFeGTnH+dC/XLw9x/dogV4b7GD5nc8CuDvXyrx+G+PHiaX65NsyJI0dYu2oN9929hPvvuZfHH3qUla++xoY177Djsz/Te3gXf/ngHb7+4i+8/96HfPbp5+z55ktOHvycweNfMHDk7xz+7iMeXTaP/V9v58LAXj784B22f7CFV175HU8//TjjxndQ29hGSVUz8cxicorqqKhuZemSe/ni0z/z3def3RC4bsyNuTE35r9hVFVtVGUFVVbQZYmJHa3oqjrSsOay40WCE0UTCQQ9+LwaiXgITXFimiKRoEE04sXQZSJBjc7x5XR3VtJSm01LXS7j2yqpqchifFsG83sKmNdTSVtDHkW5CWrLspk0vp5xrVVMmlDPuHF1lBTkkJkWpb4ijxmTW5k4rpKaykzKStIoyItSlB+ioTaV2ooorfXplOSb1FWGaa7xM7E9QW6GRklRhKqyEBObE4yt99Na56O5Wmd8a5DmOi/jmmN0d+bw8L3dTGguoqY0i6aaQrqai2irTGdcTTZjq3OoL82isTSL9qocpjTlcu/cWiY35NDdVkprVS7TW4qZN76S8dW5dDaU0VJVSHZqgLqybCY0ltPVWElXUxUzJ7Yysa2ezIxUPB4PPq+XudMn8M7v7+LDd1bw3oYXWLvySV55bhlPPXYLyx+8mZ6eCUya3M7U6Z20tFXT0FCF12Ng6DKGIaOpIorsxDA0ZEnAsnTcbhN9hLslKwKqJmKYKqap4XHr5OdlkZmZHBWvFEVCkl2oikQsGkRWXOjGr4B6FXXkHF6fgder4fUYtvilSyQTQdJiBuUFXooLA0SiBhmpQYJ+mXBEIzvHT32d/c94Z0s+LXUB2pp8TBwbp6E6TGO1n4qyAJYl4TUUchJ+mquyGF+fxYSGJOOrAiydmcv9t3cxaUIjmZlBmmvTWTyjmVtmdTBv1nQmdkymtrqFivJmaqon0NrSTWfnHLq6FjFz1l3MmbuEO+54hNtvWcbti+5kwex5jGtsoKqklJtnT+bOee3cN7+WBxZW8PCCUu6bkcGyOQU8sLCS+xZU0tWUT1FS4dbuPJYvrGRuZzEtZUGWzsjlgZnpPDAzjQdnZ/DgvALumd/EzEktNNZUkpOeTnFeFjWVJaQmYhTmFzJv7kIeevBxHnvseR567EUeXvF7lj/xBsufWsUjT63h/sfe4I67lnPrLXcztXs6FRVVeDxeLMPE0DU7bmoYaLJCKOyjoChJ15Qqpk6vomdWLdNn1TFxSjUlZVm4BAculxNBFFBVFVkWR91agiAguoTRGKFpmsiKbLcdSi4k0WZyiZIDSRLweAza6st46dn72L7xZT7a/DJ/2Pg7Vr3yOPcvuYVYNIQsS8QTYQzTdk8ZhoEsiaNRx+bmelRVxuEaM+oMU2SRnMwMPF4Pmi7hsVRisSC64iIeC2FpIqYqoIgpyJIDVXKiyE5kUUASXMiSC0OXqawoITs7HUkSkSSRQMCPphvouj5yLRFVlTBNk3gsjs9jEvTopEcM5k8txlJvQhRSbHHLMdKk6EpBkV12fNPpQHY50BWR7PQEyaiPkqwIBaluIkGV9LQE5kgrpN3eeJN9EyjZDjlFkUbcdCmjDY0u0YVLFBEkAY9HIxmziIY9iLKAqhmMcaaMCFxOnE6ZlBSRm8a4RmKNrhFxy0WKw24ttJcLp+jEIblQPSbJ3BwqWlpontRNfccE8irKSOZnkFORS3pROtGcJJH0OHnlFUTSE2SX5lBQlUd+eQbpuUlCcS+pGTHSslKJZ8Soa6ujflwDhVX5lNcXksgMIhsuPAGN/LIscovTiaQGySxMI5oaITM/m7L6GgqrCgjFg4TiQQrKC6htriaciCGoCpKmoloGimVgBQIj4pSGqMmoloYnGCAUC+MNuElkJImkRjF8BpHUGJ6Qj8LKUsZ1dVJcWU5pXTlZxYVklxYRTkvFG42NcLAsvOEo/miY3OJC/JEYiunGH4ng9odwSTqSZOGSjZH4oIWoelHNEKLqRVA8uP1x4mk5uH0RQtEkLllDkHUkWUfWLdyeIE5RR9IsFCuA7gnhi2YQzy4ho7CC1LxycstqScstIxDPwgzEUM0QmjuIN5yBrPpsAL1iIaru0Sjjf5aBontwiBoOUbeXpI00XdotgK5fuVSijksycUi2S8ul2O2LKa6RKKFijgpGKYLtxPrV0TXGqY7sZwtUYwSZFJctNgWjSXTLj6hZGB4/wVAUXyiKQ/qVZ6WPgOYVwpHkyPF2Q6MgG7hGzukQ7fbCFFEdPTZFsoHvvzYn2qwsGeev/CzxV/7b/xC9RAWnqJIi/iqyKTb7TdRwKbrdhihqI4KhMfqeCbI5CtV3KSai5kY2fCimF9n0IhteJN2DFYggGR50bwB3MIxmWWiWiWHoeDwWgaAX3VCxLJV4zKSsOEZRYZT0VC/Z6UFysoLk5YRJTXWTiJkEfRpey4XbcOE1FTxulaDfwONWiYV0nlg+n6U3l/LI3XncPifGxDYvLXU+xremUlXiZvL4fG5ZOJnuyW0UFuRTUJBPXX0VGQIAACAASURBVF0NUyePY/aMKUye0kln50SWLr2TWTOnUl1dQmlBiPvv6OC7v73Cka9XcWrXevr2bOLE7u2sf3UFa197ltlTx5ERD+AxZUxNwlBEFMmJKovIkvC/lq6ISIIDWXEhuVKQBAe6LOExVExNxG9phDwy6X6FWTVhXrstl0+frebgqhZOrOvg6NpxnFjfwbF1Yzn5zgT6tkyhf+t0jm/o5MTGTo5vnMSxzd0ce3cWp96by+kPFnJq2yxObp3OqXd76Ns2g953ezj9/lxObJ3FoS2LeO7eyeSnRshOS5CTnsRrauiahFtXyIxHyc/OIuA2yM1IJR7yETBV8jNi3L5gBl988BbD33/E5SN/YGjvBi7uW8fw/vWc37fOdlrteJ3+f7zKwM7XOb1zJWd3rqL/899x5qvfMvDVi5z+7BlOf/48/Z89y9mvnufc1y8y+I/fce7rFzm34wWGdr7G+d2rObdnNcN71zO0+20Gvl3JwK5VDO5Zw4UDGzi/fyPDBzZxfu96BvesZWj/O5zbv4HzBzYxfGgL5/Zs5vz+LZw/8C5ndm/i9O536P12I317tnH6wEdcOPYZF099w6WB/Vw9f5Rrwye5dqmfn38c4Jef7BbFf/84ZDu1rvTyy9VefrpyguuXe7l+uZcfLhzjlyu9/OuHPpvZdfEYV88f48LAEc72H+bC4DGunDtB37HdnB84zpneIxz7fi8Xh05wcfAoF88d4syJ3ezb+TFP3DeH+VMaOXFoBz9f7ePHSye5erGPC2f7uHrpHFeH+/nx4ml+uNjHT8MnuX6xl58un+ba0Cl+uTbMoX37eOv11dy35D7uvu0Onnrsada9tZa3Xn2Lv330PmePfceZw3/lXN8+tm/byp8+/gt//dOf+H7P55w/+TVDJ3YwcPRL9u38IwMndnD+9C5e/f1TvPb6i9x55yLuW3YnM+fOpay6ntTMIjJzK8jIKae6cSLNrRP5/Ysvsm7V6zcErhtzY27MjflvGFUUG3VVQ5XtVVpShCAIuFwigiAhSTIejwev34NhKlhuCY9bx22peC0Fv0e1b+gUFwW5IVobspkysZKO5lzmTK/n5vkTmTezja7xxXRPqmDerA5qK/PIy4hTVZpDeUkOjY1lzOoZR319CZWV+RTnZ1CUl87Y1hrqa3OoqcykpjqLooIYeTke8rJMGuvSaK5LparET325h45GPxPbY7Q1plJfE6drXBbTJ+bQVBOiqkRhUluAyR0huicmmTw+jYVz67j/rh6aKrOY2FpDS3Ue09qL6WzIoaE4SWtFFh2NJXQ1VzKto46ZE+tZNK2ZGWMLeenhTrpbspnWUsS4yizaKnKYUFfC2JpCxtUUMbGhjMkt1czsaGTRlHHMntRGW0M12VkZmKZOJOijo7GILW/czftvP8zmt5/l7TdW8NyTd7P8gQWseOIe5s6fSmt7LVXVZaSnRQlH/FimimUZaKqIpomomu2QcVum3Z6oK1imPtJ6KGK6dTRdRtck4rEQFRXlNhNIs50zsiohKy5Mw45QSbITw9RQFPvcmi5hmQqmpRAIW1geDcOQUWQnAb9CXrZFaaGXzDSLRNTE5xYJBTXS0i3aWvIpzLaorwzTUhekvcnP5AkJeqaUUFMeoLbCj98voiguTFXCb2qkRvxEvQZZMY2e9iSLu0uYPbWBzvEtZGZlkp1dRHt7D61tc+iadg89cx6jZ94zzJz/PNNmP8OshS8we9ELdE57hBnzn2HanCfpmfc03TMeY/b8Z5m3+Fk6Ji1h7sIVzFuwlFmzFnP7wkXcPm8qS2bVct+cEu6ans8dPQXM6MgjJyJz+7QiHllUxiMLi1k0pZjG0hD3zirmgbnZ3Du7gLtnlXL77CoWzRxL57h2CnPziIWC5GamUZCfw9y5c3ngocd59Inf8cjjL/PIitd49Km3ePSptTy0YjUPrniD+x55iduXrqBz4hQKCooJB0NoimxHBSUZTbHfV4/bjdtjUdtQwbjxFXRNLaO7p4ppM+uZPL2W9gmV+AImrpFoosvlQFYVRFmxnVuiC03R/4eTy2ZjCYIdBxTEFASXLYJJsguvz4vHbVBekOSFJ5ewec3v+HjLq2xf9wxPPnQzDyy9Db/Pg6bJhEN+UlNTkUUZTbOh8rJsu8Pmz55BMBjEKTjsc484mrKzMkgk4rhNmXjUQ3paHJ9bozAvE7cm4dZEFPEmwiEfsuRElEaEO5cTSXCgqRLxRAzN0BAEJ5bbxO/3YRrG6LVN00BRREJBP8X5eXg9Fl5TIjtpsaC7ErfmsBlczhRczptISbkJp+MmUsb8BqfjN2iSiCSmYKoihdlpZCX8lGaFyEvo5GVFyM/PscVBwYnD4UBwpSCJTnTFhdPhwOFKGYl4jxnlGTqdY0bjkIKUgtsSiIRUQmEdt0dD1WUEQcQlKDicEikOkZscIjelCNzkcPEbRwo3OVyMSRFtTpfDRYog4hIkbnIKpDhd/MbpJEWUUSw/VjhGRkEJFc2tNE6cRP34Duo6xpJZVEB6QS7BZJxIRhrR9DiFFfk0jK2krr2M/NIsIskQ7oCb3NIC6sbWU91aRXFtIdlFSXKKkuQWp+INa1S3FJNZGCeaGSWZnSCZnSQQDWP4TAyfhSfkQ/MaRJMx0nKysMIBkllpZORm4g2HSc3KJbOwkEAsguX1ortNoqlRLI9JMBaisqmK8qYy8qtyKKwuILMwi5zSIsrr6qhuaWT2rfPpmjmVxUvuoqimmrKGejyhKLJu2QKLrCFpJqJmIig6Xl8Iw/LiFBScTlsMERVb6HJJI0v8VRyxkPUAqhVCVN0IsoGkWgiKgeEOoOgenKLNp7JbDQ1ckoWgmAiaB9WKoLojWP4EVjBJWl4p/lg6yexiDH8SwxNFNnzE0nMxvWFE1bIbBUUdh2QLWprhI0XQR9xZGk5ZJ5GRjeUL2jFCUcMh/CpyGaMuJ8PjxyFqWG4/gmxQVlU7EjH8T2NiiqCNMrkcgjbqxhoVwQTbYZXiUhAkHX8gRFV1LYFwYhTy/j/dWYKojbiwVATFIJ7MtF1bgg1wtwUrFYcoE4wmbMFLkHFK2v9ybLlEGwjvlOyYokvWRp1fLkHFISsj8UW72VMQNQy3H1k3ESUNUTNxKZrNrZNFRElGVlRcojhSvqAhqgaq6UFQZRRNRTdsVmUo5EfWROLJCBmZSTweCY9HwOd1EvQ6CQacGJYTyxKIxTQK8gOkJS3SU33EwyYFuVHiYYlgMIXUuIvMVJm6ch8ZSYGgP4VQQCAYcBH0SWSlu5nZXcz0CVEmtQVorvHQWh+kuS5EdamfyROK+PTjt/nyb1tZt/ol3njxGe5fegePLb+Hz//0Njs/X8vLz9/H/AVTqK0tIjXmozgrwkuPzuPg529y4rt1fP/1GvZ+tpZvP9/CK88+xNQJLeQkIwTcOqYuYxoKfp+FJDpG3Kd2DFGRBQSXA0l0UF9dgSLb3E5JTEESHSiyC7/bwGOpeHSZkEcnJ6gwMU/nzduyOPxmO0ffbuHI6haOru3gyNo2jq9t4/i6cZzY0EHvpk76353CwHszOL19Fr3bZ9O7fQ69783m+OYeTm6ZRt+2GfS/N4O+7TM49e50+rbNoG/bLA5vnsdTNzeQFTaJeE2CHhNDkfDoCslYkHjITzIaIuS1SESCpMbCBNw6yYifmZPH8tqT93F61/tcPfYHBves4dyetxjev5ELBzZyfv96zu99h7PfrOLigU1cPPQ+g3ve4fzut7m07x0u7lvPxb1rGNrxGme//C1nv3yOga+esxsV//E8A18/x9mvX6T/q5c4+83rDO1Zw7k9Gxg+tJ0rxz/m4vfvc2H/Fob2rOf8nrWc3f02Z3e/zdC+9Qwf2srFw9u4cuQDLh56n4sH3+fS9x9x7uCHDB58n9P7P2Tg4Mf0H/iYc0c/ZfjUDi4PHOCHCyf4Yfg4P13u44eLvVy/copfrp3hnz8M8su1Af714xl+vnaKX6728/OVftvRdfkEv1y2Ra6fL/dy/fIJfrzUyw8XT3H90hmunD/B5XMnGTp9iEtDJznTe5RD+3bTd+J7BvoP89OlE1wb+p7jB/7Bnh2f8PRDC/lg06tcGTrOtUsnuTh4nB+vDPLLj8P8dOUsv1w9y89X+rl45iA/XTzFz1cHGDx1mJ8un+fY4UOse2sd99xxF8vvf5hXX36VrZvfY8OajXz96V8ZPP4tF058zrEDX/CHD97n3Xe3s3Xrdt7bup6TB79g6OROzvd+zfDp7xju38n5U/9g3dqXeeLp+3n1jedYveZleub0kF9SQTK7kLyiatKyiimr7aCorJmOsRNY/sADNwSuG3NjbsyN+W8YVVQbddVAVw3cmkF2ViaKrCC4nLgEEU3TCATD6KZOJBLCJTrQFAVNdpKa8ODzqBiqzWKqrkjS0pRBTWWCaZ2lNFancvstU5k+pYGZ3Y10dtTQ0lBGQU6c0rw0WpuqKSzMpLq6hNa2WmrrSqkoz6ajpZJJ45upqykgLydMVUU2xYUx8rMsasp9lOXrtNZG6WxJpShLprHcYtr4JM21XhqqA0yZkM2sriwmtURpqvLSXu+msz1AU43JtImpzOsp5MnH5rNwRgdtNQW0VBcwqbmYsVWZtFRkUp6bRnVxLi015Uyb0M6CmVO4df4sbl+4kJ7OVh69o427e4p5dGE5c9pSmdqUQ1dTCWOrCpjUVElHbSmTGsuZN6GGu2eOo6ejkbFNtfg8Foaukoz66ahL548bHmTL6kd4582nee2lh1mz8mkevn8x9y27mclTOujsbCErK040EsDrNUgmwhimgtuj2/FDQ0ZVFRRFsZsRNR1Dt5sQFWVEBFNEvKbC9CkTSCQSaKqMocsj8UQBTbWdMLLkRJKdqJqIoonohoTbq2NZKpZbRdEEQhEfiurE41HJiCs0VIcpLQ6RiMpkpVp4TIFwyCAjzU1hno+2hixmT6tgQnuU8WPjtDdHGN+WS1mJh4ryAF6vTDxskpsRJBn0EnIbhNwaGVE3bXWF1FSUUlBYRln5WGoa5zF5xjNMnfU8sxe9Ss/83zFpxpO0dy2noX0p5fU3U1g1n9yyWWQXdZNdPJXckm4Ky3soqeqhun4xda23UdN6C20T7mTy9LvpnnUv8xc/yZwFDzJz2kLmd09lQlMBHfU5ZMctKtIlls0tYunMAu6dVcKiqRU0lQa5raeY26blc/PUIuZ0ltIzsYaxjVXUlleQFk9QUlTI7JkzuP/BR1i+4rc8+NhLPPLkGzz29NuseOYdHnlqHQ+tWMN9y1/nzmXPMaXnNjqnzKe2phm36cFnuVEVBUUSMXUDt2nhdrsJhSLE43EKitLonFzN1OnVTJtZTc/serqm1VNUmmWztUbELVuokhBEwYavSyKGYeF02u4sSRIRRdvdZe+fYotcIyKUYRh43BYlOVGef+Ju3lv/Mp99sJp/fLyK1S8v54lH7iUc9qOqEm63SVpqKqJLQBDs9kZRdCKKDurrqkZA8GMQBVtcs4H0GuFwGNOU8VgyHo+Bx7DB85Zqt3QpYgqxSABZEkYcaK7RmGY8GiEnO3PUZSpJIoZloqvayDXsa1luN+mpaSQTCTweD0GfSW7CzexJhajSb3A6bcC803kTDudvbMHLYW+TXSkoYgpuTSQtYFCcGqCrNp3FXUVUF0cozM8gLRlFkaURF5cDRRaQJSfCyOvqcgm2I9bpQBJFHM6UUbHL4XLgcjqQJSeRkEJ6qhdFFxFlu8UwRRAZ47BdWykOcRROPyZFGFm2q8vpEnG67H1ESbNFsTEObkoRcDhFRNlAc3vxx9PILauiYcJExnVPY8KMGdSNa6GyuYbs4jxS89KIpEfIq8yltq2KyvoS8styyCnNIa8yn6KaYjxhL7GM2Ei0MUxxbRHtU5qpaqsgv6qQ9NwMDK9OKBYiEPUTSsQIxsMopt1yaHq96EELK+AnGI8Ty8rEH09Q0VhPR/dU5t1+B10zZ1LT0kB2YR6BWIjMvHR65nczdmoLDR3VRNIi+CNhDI+XeHoqmUV5JHNzqWxto75jPAuXLGH2rbfS1TOL5o4JpOXmEU3NQLN8CKqJqOgIioFlBXEKOi7Jhq3brXp2LE+QVETZFlME0UDWvEiqB8UIIKhuBNV2fAmygUuyH7sUu0FR0tzoVgBRMRFlw27/E3UE1Y2ke3HKBpLhx6V7Mb0x0rOKCUQzMLwRdE8I2fAhKCZOyUI1AgiiToqgjLqtXLItIomaDX93Cootqo24v1TTg6iY+AJxXLJJIJyOU9SxvKFRh5ZD1P9X+2GK6z8C069Orl/jh05pJCI4wsgSZB2XrI1GKlNEHd30YnlDo7ysFFFFVEwE2UR3hzA8ETR3CFn34ZJMQvE40UQqLkmzxSxBwymqtstrJBopKiaSauGU1NGI5a/inUO0n9evTYiSoiLrJophIisasqrbbD5ZwjAFDF3BHInZq7qGpKkohoHH7yYnL0JJSZy8HB81VXHqauJkZZlkZFlUV3iZOt7Lgul+7lkQ5rElWTy+rJCOtji52W6KCwOUFfspKgzQ1phPSZ5BR7OP+dPD3Nxjsvp3RTx4q5uVz+Sw5rclLFsU4PmHS1g8M05HU4Sm2gjNtQGaa33UV+jUlWu01AWpLfdTVxFn49vPcei77Rz69kNefu4BvvrTel773WO8+uLD/PX9+/h0+yJuXVBNVXmc7knl3Dy7lXWv3M/Rnevp3/Meh3ds4tMP3mDDmy/wyH23UFuej9dUMVUZQ1UxNMV2ackSmiohulKQXPb316/fYaLgxBxp4ZUlwUYhaBKWJmOoMpYhE/EZxH0mZakmd7QG+frFJo681cThVY0cXdc+InCN5di6cfRu7OLUlin0b5nC6a3d9G7u5sSW6Zza1mM3JW7t4cTm7tHGxdPbZ9oi15Zp9G7t5sTGKRzeMINXljRQlPRSmpNOzO8l7PcQ8JhEA14iAT/JWJC0eASfqZEeDxMJeIj6LBorCnj2wVs5+sV6Ln+/zW463L2Gob0bOLdvExcPbuXc7rUMffs2579bw/CBbQzt3cyF/ZsY/GYVA1+vZGjnGwx88TwDXz7H4FfPMfDVC7bI9fVLnNv5EkPfvMbZb17l9I5XOLdnHYN71o+c/x0Gdq3h3J53GNq1hvN71nJh33ouHNjM8KFtnD+0nfMHt3Px0AdcPvwhlw5/yKUjn3Dh6J85f/QvnDv6KedOfEHfwb9w/uQOLvfv5vLAXq6cO8gPw0f56VIvPwwf5+erffz7+nn+de2sHVm80s8/r/Xzz2tn7PXDGX6+0svPl05w/eJxfrp0kuuXT/LjxWNcu3CUHy/1jji9znD1Yh/XLvVzpu97jh/ey/EjB+g7eYjhocNcOrOfU0d2MnBiFyf2/JkH7+zmwM4/8uPV0/x4bYjr14b41/VhfrjYz+Vzx7h+6RSXB49wdeg414ZOcerIfobP9nO27xTvbtnOQ/c9wCMPLOeJx59m88at/OG9D/nbHz/k+z2fce74F+zd8QkvvfAcjz+2gqnd01m1ciV/+3g7u778Ayf3fcpw37dcOr2Ts8e/4Kmn7+W53z3E66ue4e11L3LXstspra0nLbuQtKxi0jKKKKtqJyO3goKCalqbO28IXDfmxtyYG/PfMKaqNvrdbizDTTgQwOv1E/R5CHoNVE3B4/GgGxaCJCIrGi5RRlHs+E8k5CE9GSAa9ZCfG6eyNE5tdSpNdWm0N2QztimfSROqmDa5kc6OKqZMaqW0OJOSvARVJbmUl+Ty/7P3nt9V1oka9qf3DMl+en92b2k7vfdeSCEQSAhdpagICqgIKIp1nLFXbIP0Yh/LjOOZ4lhGBUGQjiABQhHRUeec9/v1fng2mXn/hbP4rbUXcWcl2e6HFZJr3/d1d7TWMaG/m8lTeqmqKqWtqYr6miL6e1rp7qxkfEc5nW0VdLYVUlth01Zn0FFv0lZjMaE1TmetQ3eDzZTeBO2NLpN7cpg7tZg5AymG+nLpaHLp7YzQ1Ramuc5meGKK6+e1sGzxEEM99XQ1FtHVUMTEtjK66ktpqy5k9rRBVt1+F3euvo/n1m7ixZe288IL23jk0Re4975HWbN6NUvmDvLQshZeurORX99Yxw1Ty5jSVsS0vlb6miqZ2FzCinnjmTexluHuVvrHt2CoCn7XxtXGcfsNfby77U52rHuAzese5oWn1rB987Pce/fNXLdgmJ6eZpqbKwmFHFzHICcrRiQcwO+3CQQcbEvHMlU0VcSyPKhlGZ4k/vKrrJouoeky4ZBLeXkxjmN7r8yqPhRVQNMldN1zaiiyVz1QNRF/wCIYcXBcnUDQwnY8cbZpqcQTNsWlcSqKVHraotRWRijNd8iKqkRDCgUpm9bmXJrrkrQ3ZTNraglDA9lM7M2mvSlKfU2EsrIAiYRJfirEtAlVzB6op7+jgrL8GKWpLLKTKVpa+umZeD3dk5YxaXgNk6ffz8CM++jov5WKxmsoKB8iu2A8sexaElkV5ORUkZtbTTCcTzReRDiSTzCUj+PPwQ3mEQ4XE4pUkJPfRn5xK7UN/bSPn8OkqUuYPmcVs65azeyr72Bg8jxKCgopyg5SlmPRUR1ksKuAyZ1l9LZV01iVoq+1lMHxlczorWHOpAZ6WsqpLi9kfFsri2+4ibvW/Ia77nmUlXc+wu33PM2dD7zAnQ+sY8U9L7NqzcusuOcl5l6/msa2SVTXd5OTKsMfiFKQX4Rr+zF1w7uWmopp6Ni2iaKphMNhSkrz6O2vZ3BqPdNntzBnXifDM5vpG2jECZre8qkvvZwYDCCrntz8MgSSJBFFEoiEHQxTQZB8CJKAIPgQJRFJEpBlGdMyiUdj+G2TxpoC7rvzJnZsfIJ3tz7NH3Y8wdaXfsOGF5+gtqoM17GIx6OUlZYgixKiMC69gigiyT4GJvWTzIojSj5UWUGWJExTIxoJEg4FCPlVKgqjpHKjlOZGKMyJE7AUgraGrQnYhoypyyiKD0nKQNNEZMVHJOynoCAXSZbTlUsRyzQwDS0N2gQcx0I3dcrKSjEMFUNXiLgajWUxpk8sxrFkBGEcopCBII7zVhSFTARfBqoiIfvGIYsZ+A2JwrhDY3GUmZ35LBquoqM2l5b6SvJT2VimjiR4tUbH1klEg2iKL52kE7zao6YhSd7bPl8Ggs/zG4qiiCzLSGIGtimjqD4MU/E8aZJ3XTIlGUFWECUvtZXpk8aqih7YEslMy+k9b9dlQb3yH6J6kUxBRjEcCqqqaenro3NgIl2T+5g0c4iB2cN0TZlIRVMtpY2llDeWU1RRRF1rHUU1hen7KsgtTZFTlKK4tox4KkEsN0ZTZxNN3W3MueE6Fi6/mfEDvVQ1VlFQXkAylUNRRRGhRJC84hT+aJBoKk52aYpYKjddT0yQU5TCDofIr6hiYNZsZl9/A4tX3MbCW5Zw9fXzWbhsIVddP5v6jjqciIPh2rihCJYbwA6E8Ue99ULJdEgUFJJMFVHZ2EbP4HS6Jg8xff51TJk9hwnD06ht7yBVWkE0Kx/dDqHbAQTFA0ea5cGhUCRGLJ6FrHjQJVPW0xJ3LyXlgR4HWXPSIMZFVGyv7piux43J0SUdSbXJvFyjU0yyU4VkSjqS6uAGE96qomwhqhaS5iBpLrIZwPBHPfgmKV6qL+26uuy4upyWuiyA93xX/wZSPklPQyUTSXcQZCsNkYz02uF/iuK1sXph5uX7JC2duPI+rzD2dTVk3Uux+SQD0w5h+SPe/3da+H5ZeH+5+umEswkkU2h2gMqGVronDmK4ERTDj+XGCGelKKioJp6bj+mGUE3/2PMpSDq6FcAna4TCUXyyiqCqKJqBaVuUlhXiuC66aaCaFrKuols6hqVRVODS1JCioixALC5S31hILMshErdIZJk0NYfp7U4ybXIOC2bnsODqIlqa/TQ0mKy+OZ9X1haz9Ylc3n6pgpcfreCGa2JUlqpUlAVpbYzS2RqjvTFEb0uQa6fF+M2KFM//Ops/bSnjrzvyefOFBB+/XsBnvy/jnZdLeeqeAq4ZCjLYm6Slzk9rvUN/p58l87O5+9Z8nnqgnd/e2c6MiXGWL+riv9+8g1c33MyCq1rZ8OyN/PruOSxfOoUVSzpZeHUJM6dUsvaxm/nHn19m14eb2fPhJnb+ZRMf/XETr6x/ktuWLGByX0f6BUkJNb2WfBlWKaqAJIpYpoZrGaiSgChlpP/NELxUl+JDlDLQdC+Bq8sCkYCDY6jeC56JIMVZAfrLLZ6+oYL37q9l74vj+fqlnnQ9cRL710/k8OYhDm/0bke3DPPN9ul8s30m+9ZP4cCmIfZvHOTAxiEOb57BoU1TOLp1Koe2DHFw81SObBniyNapHN44hf1bZvHk0iY6a1I0VhUSDwXwWzrxcADXUgm6NrGQS3YsRCLsJzseJi8rQSRg01xbxt23XMtHbz7J9wff4NSXmzi7dwfnv36D0d2vcPar7Yzu2sjIJ89y6pNnOfWPFxndtZmTn77IyCfP8O2HD/PtXx9i5MNHGPnwYU7+9UFOfvgbRj56zFta/Ox5Rj5Zy/GPnubwnx9l5IuXGd2zhXO7N3Fm1zoPcO3awOkvN3Fq5wZGvtjIqZ1bOP3lFs7tfZWze17j3Fdv8N2+Nzn31euc//pdTu97i5G9b3Jy37uc2Pc+3379AacOfcjZo59w7vjnfHdqDz+eP8CP5w/z08Vv+OnScf51aYRfLp3ilx8uryae5F+XTvKv77/lf38c4Zfvj/PLxW/4nx+/5ZdL3vt/+f44P5w7wMXRA1w6f4zvRw/zw7mjXDp3hIujhzlxdDfHjx7g8IHdnDy2m9ETexg9vptzx3dxcWQXW1/8DatumsGB3R9y6bvTXLowypmTxxg5cZDRU0c5f/oI508e4McLx/nnxW+5ePY4F86c5Pzpb/nTH/7I6ttWsnrFalbcvIJNL2/kb3/5kPfffZf3JEvqXgAAIABJREFU336Dj//7bV7f9jtuvmkhixcvYvltK9i8eRubNmxi88tr+fufXuXzv/+eTz98jTdffY4lt87ljvtvYt3Wx3ji2XtYfe9KGju66JgwiVRRNVm5pRRVNJOdqiEvv5ryypYrgOvKuXKunCvn/8Lx63pHWVEhkXCUWCyJIilYqk4s7BJ0DUqK83FsF0EQMEwbUVUxdBtZVnFcm7y8ONUVRbS1NZCfF6W6Iof2phLKi+OM76yhq6OCqVM6mD7Uy4TuNno7GuntaqC7s4XpUycxeWIPbW0t1NZVUFtdQk9nMxP7OqmtKqG2Mo/+vkb6eupprc+iqzXGxPYgfW0hpvfnMnl8Fh11Nj2NDr0tQTobbK4aLGPR7ApmTEjS0xymu9lPe6NDe2OEtgaXubPqWbNqHtMHmuhtKKK/tYLBrhomtlXR21hGZ10xk/s6WbXyTp5+cj2PP7Gep57ZxBNPbWTZsjUMTb2KCROGuOnGW7nr1hu469o61q6sZNvDXSwaLmBKRwk99YXMnVjDzbNbGWqvYP60icyc0kfIHyDstwmav+Lpe+bw/isP8vYrz/Dy87/h5ece4ImH7+Keu25l3typdI9voqgoh2QiimlquLaG37WxTN0Td1sGoaCLrilomoymymia98OqrilpubdXV/S7NvmFKVRN9sCW6gm1VVX2FhNVeUw4rygSgZBNMGITCOo0NJR47i9LJxQwyMvxU5Bv0deVRU1FgGRUIzdhEQnIFOa6NNRkU1sdo605l97uQgb640wdKKCiRGfC+GzqaqKUVcSJxm2aa/NYOLuN6f01dDYUUpTKp3P8LKbNuotrrn+IqbPvY2DGalq6l1JYPoNkXhe5+W3k5DeQyCohkSggGIoTCSeIhGIE/CHCoSghfxi/EyQUiuH3RzB0m4ATIeCPEfDHCfijJBM51FbX0N3ZQ0/PVCYP3sC0Gavo7V9AZXk9ZflZlOcFqSyI0FieoDwVIz8epKowQWtVHnP6K5kzqZTJnWVM6e9i6dKl3HXnA6y84yFWrn6cO+5ey533r2P1fS+x6u6XuPWuF7l19Tpuuf0l5sy/k6zsMhwriGlaBJwAjmXhmg6WpmNqOpqaFrUrCqqmISsy2dkJ6urzmTSl1ltOnNPK9NmtTJ7WRF1TKZIsefVESUTRVAzTGqsjipKEKAmIQiaWLlBWEkNRRG9AQvJ8e4KUftVekrxVTdvGMhRaastYdct8Xt30FB+88SLvbH+CJ3+7nI0vPk5jXRWWZRAMBAiFQ2PrjJqmeEuKsozf7xKLRRBlIf14BEIBl/bmBnJyEoQCMiWpIJGQTn7cT2VJPpGgiWvJWLpELOLHMVUUOdNLhUkiqixgahIB1xpbhlQkCdcxsXUt7Q3U0FRPqH8ZAOckXOryTWZOyGdKdwpVGucl3qQMJMlHpu+/EHyZXoIrcxxS5q/QJB+uLlCWE6Q618/E2jDzB0rorE8xvq2J3JwcVFlLp7QyEIRMgo6JY8pIku/fMEvITKcttXRiLD3gIfjGnjdB8AY9ZFFAV1XCAYVY1EKUBATl8nWUEWQ5ndqSkFUV1bSQZPX/5+TKGPN2CWRkCmOgSxBVRNUgEM+mrL6exu42mno66Jrcz8Ds6UyePUzvtEm093dR21JPeWMV+ZVF5JUXeMmt8gLyyopIFqaIpbKI5iVJ5GcTz01SVFPBvKVLWXLXHay87176JveTVZBFWb0Hxqqaa4hkRSiqKaKssZysolx018IK2KimiaCpCLKM4Xcprqmje3CItv6JTJ+/gCV33MFt99zFklW30N7bSWFZIdF4FNsNYJiu51WSdURVR7NcNMtF1mw0O0g4K5/88jrKm9ooq2+koXM89V29jB8Ypry+lZ7Jw4Sy8iiuasQJxgiEEl51TfWAjqzZiIqNG0yg6s5YcklUTErLqlHG7rORZK9eqGjOWCLp31L3tKtK0UlkFyDIOqJokF9U6YEn0URSPE+WqHheL1ExMA2b4sISZMVEFDVcf2RMyJ4pqQiykZbA6971FTUyRGVMvu4TjTFHVqaokSn8G4r95wqid9P+434PZGWK/64QXk6RjRNUZNXCTNcffZJXJ3QCUXQr5MndFc8X9m/IZyLrNrJmY/nDGHYQ3QmhuREMfxx/NIdQIpfCijryy6vILSknnF1AIJaLYUdQjAC6HUIxbCTdQdItz4emWSiqgWo6qKaF4ThYrok/4mDaKm2tMYaH8hmcnEf3+AStrXEqqyPUNyVpbUvQ0RGiuyvMlEkJ2lpccnIVSktUli0qZN2j1bz2XClbn67g9htitNVKpLJE8vMciguD1FTY9LQFmd7nsvK6JE+vyeH154p484VC1t4b4oMd5Xz0Rjl/3V7Af28t5JXnKrl6ik1ng0NXY5jWOovh/hi3L63hjqWlLLomi/kzCpk5OcW0SXksmNPI1P4Clt/Yxw3XddHeUkBPRxk97cXcOLeHLWtvZ/ffNnLgsx188bdNfP7nLXz+wUb++s46nnz4LoYH+shKhDE1bzBG11QUSfLWYmUBTfF+flBkD3gZmoyhKkiiN0SiqTKO4dUYFdmrK5qGhmtqBGwDQxHRlQyClkJ9vs1ji+r500NdfPREJwfX9XN0/SQOrO/jyIZJHFw/wKENgxzeMJnDGydzbMtUvtk6zPFXZrJv/SBfb5jCwY2T/2NlcYhjW6ZydMs0Dm6eytGt0zl0+b+3zmTj3RPpayyhqiSPkGt7CWDXxDVUsmJR/JZJ0LEJOhZhv01ZUSEhv0VxXoKbr5/Np394iYuH3mV07+tcPPQep796jTO7t3Duq62M7tzImX+8zOlPnufk357g5N+f45u/Pc63f32Ub/58Pyf+8hCn/v4Ep/7+OCf/+hAjHz7MyCfPMLpzPaO7NzK6czOjuzZy6vOXObN7B6d3v8rpLzczsnM933zyIiOfv+zBrZ0bGd2zjfN73+T83jcY3bOd0S+3c2bXNs7ufpXTu3cwuvd1zn39e87sfZMTX73FyP4/cWzv+5w6+DfOHv2Y0aOfeAmuM1/z4/kj/PO7E/z4/XF+/u5bfr50ip8ufssv33/LPy8c46eL3/Dz99/yy6WT/PLjKf73n2f45dJJ/ufHkTH49eOFo1wcPcilc8e4NHqYS2cP8sOFw/zzwjFOnzjAiWP72Lfnc0ZPHuDsiX2cPb6bcyd28cPpPRzd+zHP/HYV9626lpFjezl8YD8njx/h5LEDjBw/xIkj+zh7Yj//uniKi+dO8ON3I3x/7hQXznzLvt1fcs8dd7Lq1ttYvvRWfv/m2/z1z3/nvXfe4/133uL9d97gxWceYeXyxTz88K95bu3TbN68iRde/B0PP/wwTz/5COteeIKXf/cUK1YvZtGyq1l6+3yeXHs3Tz5/Pw898QBt47soKq+moraVnFQ5eQVVpEobyS+so7d36hXAdeVcOVfOlfN/4ciyr0NVJE9kbdrYto1t+LEMi6DrkBUPEXBNZFkgM9NLe9TX1aDpGqZpEAwGSSSjlJQWUFpaQDIrTDRiU1uVT3lJFq1NpbQ1l9HWUkNFeT7N9WUMTGhj+tQBZs0aoru7ndqaMhoaqigvKyIWCdLZ3kQ8FiQ76dLSWMSE7lI6GgJ0tYSY0hOnv8PPpHY/Q+Oz6GkK0NXg0FnvML7RZM7EOAtnFTCp3c+E1jCDfQm6W1w6m8NMm1zM0sUTue7qCUxoK6OrvoT+tjqm9TQwobmcnvpiuuqLaKupYN4183ns8d/x2OMbeODB57h1+T1MmTITx/GgRCgYZXL/FBbPncbSWY2svb2NZ2+v54GbarluUhY3DZcw2JKkuy6fqwe76WlrIBwMEQk4JAIZbHriet7b/iAfvLeRresf59nH7+TJx+7j3jUrmTNnMrW15cTjEYJ+l0g4SGlxEeFQAN2QKS0twjR1ggGvjuVVEj2f1mXApWmKl1gxVUIhP9FYyANZqoBja94PurrsJb40Of1xEqYhE88Jk5sKk0haTJ48nmjIRFUFcuIW1WUhyopcGmuixCMy2dl+4jGLVG6IaEglGbcoK8kiO6HT3BimpytAb2eE1oYIPV1R2tuzCEc1crICNNUW01xXTldbO1fPXsicuWsYmH4vE4bvp7V/JSW1V5FX0kcyt5F4ooJkspBIOItINEkkHCUcjBAORQiHokRCUQL+IH5/EL8b8G5+P47txzRtbNPBNG0sy/u7beom4VCAsqIUDbXldLV1U1fbTXPzRCZPGqavu4eBngbaaivpaKqnub6GptoaqkpLSGUlKMgKM6G7jVtvvoW77nmYFXc8wvJVj7PyzrWsvu93rL7vZVbeu47la15g+ernuWX1Wq5b/CDzF95NU9sUIuEsAm6AWCxCViLmudVUDVX2xOieQ8qDRJIkoeoKeXkhJk1pZHhGE/Oum8Dsa7qYOrOBvkn1nh/Ntj1vnqoRioSRJDkNTi7LzTMxVJHSogSxmJO+P520kkREWUBOu7lUVcZ2HCxdpam6gjtuW8gbm5/mL288z0fvPM/7rz3Ni0/eTUdrDY5tkpOdTXFRIaqioCoigaCddvll4vf7cV0XQcpAEkVkSSQWcmmoqySZDFFSHKCiOEBhyiSVbTNr+hRKCrPw2xK2nkkoYOCYMqqSgZyeqFcVkUTEZXxHK4qcFiKrMoGAi2OoKLK3BJpK5WJZBq5rk5Mdp7owwkC9w6p55UzpzCboqki+XyFKGQi+dIor00twKYIPU5XRFR9+U6KmMElzSYRZXVncOL2KgfEVTOobT35uDrKoIisaqqp6z2XGOCJ+HVXOTMMs76aqGqFQKF1R9CHLCpZhoWsagpiJpMj4xEx8Ph+iT0BTBExDRpJFNENDVhUEWcYnSWRKKpKiouo6oqQhazq65dWy3IAfXTfHEnw+QUQQPNgliCrjBBlBUDHtIJFkDgUVZbT0dNDY205bfw+149sZPzTAxBlDDMwcomewn4rmarIKcymqKCGem01RVRkldeXkV5WQXZpHVnEKfyKCFQrSNL6dGfPnsvDWJSxcvoxrl93IhOGJVDVWkp2fpK6zjoauWiJZYcLxIIZroGgKmZKATxJQNQVFMxAVFVFRsQNB8krKqG5pY3DOHObeeCOLV9zGdTfdyKThIcqrKoklstBNG9000HUbSTUQJQ1JtdAMF1m3UXQbxbAJxOM40Th2IEI0J0VBWRWJvCJyiispqqrDDESJJPOI5RTiBOLYbsyr2lkBHH8En2SgWwFk1UaSvNVCn6QhiBq+dMJJVkx8clp+ruiIko4gXK79qYiigS9dD5Q1ZwyEGVbAA0aXxeuihqJayJKOT1T/DagED2BliApuMIHhhMcAlSCqZAqevD1D1PAJalpSr3mPQ1TH0mWe08pE1WwPuKU9WboVGgNyomYhXE6NXa4gppNfGWmIdrnqKCrG2OP/z9VESbWQNAtRvVwrNBDUy0uKl6uJHgTT7ACK6WI4QZxwAisYR7VC2MEYgVg2TiiO5kYIJfNwwwkC0Sx0I4Ci26i6hWLYmLaJbqpohkYgpJLKD+D6BRxXJBq3CUcdUoVRKmsSdLZHuX5+IxXlDqGwimkJNNaFmTGYZKBLZ9mCHFpqJFJZAjlxlXhYIy/HT1V5kM4WPzdek8UTawrY/FgZr66t5vlfF/HwnSlumG2z/IYY185wWTAzwNVDDuNbXKqK/ZQXuDSUB3j2t4vY8btVvL5xDb9dM5ff3rOYrrZKKstyqakspKGhhgkTxjM4pY/O9lom9bYyZ1ofLz+5hn0fv8LhL37Pwc/f4uM/buadHc/w53c38cxDq1k0fyYl+dmEHBNNFXEMb3BEVzWUdNXbqyGK6cVXGUkQMA0NVVEwDQ3TNDF0DdexMAxPb6BpHgizTA2/bZCXFcPUBKIBk8biMA8trGPXi8PsWTfI4Y2D7H+pl4PrJ3J44wCHN3v3Hd0whaObp3Bsy1SObRvm6NZhDmwe5uCWqRzeOsQ322ZwdPsMjm6Z5sGuHTM5un0637wyi0ObBzmyYQr7N83k0SVt1BVFyc+KUF9VRl5WFL+l4egyQdfE0GWCju2tK1o65cWFRIMOqWSIxfOm8/amRzi1+zVO7trOyZ2bGdm1iZGdmxndvY1Tn2/g1KfrGf1iEyOf/I7Tn63jzBe/48w/XuL0P55j9LMXGfl4LSOfPs+pj59l5ONnOP35S4x+uYlze7dw7sttnPlyE6d3buTkrm2c2vMqZ77azpmvdnBmzw5Gv3qF81+/6cGrfW8wunsHIzs3MvLFek59uYUzu3cw+tVbnN7zJqNf/57Rfb9nZO/v+Xbvu4wc+DOnDv2dc4c/4tzRT7lwYicXT+7hh9ED/PT9EX6+eJwfLxzl5wvf8NN3J/j5+xP8eP4gP3/3Df/6/iT/+8/T/L+/jPK/P53ll0tn+OXHM/zPT6P8z4+n+Pn7E5w7c5BTJ77m7KmD/HD+GD9eOMylc4e4MHKAw/t2MXL8a/Z/9Q/Onz7AuRN7OXdiF+dHdvPPs/s4d+ogX3/xNx6883oeWrOEg7s/5ezIN5w7fZzvRr/lzMnDnP5mP9+fPs4PZ7/l54tejfHHCyMc3r+Xhx94kFW3rmT50lt49+13+PyzL/nDu3/k048+5vevv8FDDzzAY4/8hheee4w/vrWJP7y5kVe3buTBBx9k1e138OsHH2DFquUsvHEeVy0YZukdN3Dvb1fy4GOrWfPgSmqa6ykqryY3v4TsvDJyi2rILaqnrKKV7t7BK4Dryrlyrpwr5//CkX3jOlxTIyc7jqYZnlTe8WObDo5pE3RskjGX/Fw/uuojFLQoLEhhmia5OVkEAgHC4RiBUIhAIEBObi6OY1KUn0NZSR6tzZV0tjdQXV1CdUWKhtoS2pqqaKitpK+ngba2ajrbamlsqCCVyiUvN0leboLsRIiKojA9nSV0t8WZ0ObQ1WDSVqvS1ajR3Wwy0B5mqDvG5M4g3fU2kztDXDstjxkTwkxsc+hqtOlpDdJW7zA0sYCrZ9Zwy7IhBifUM76xlMnjm+lpqqa3sYje+nwGWkrpbSylva6caVOncs+ax7hzzaMMTb2avNxCLMvFsmxkWUbTNBzLZUJ3L4sXzOGG2X0smtbIr5eO5/HlzTx8cz03DOYz1F5IZ10xVaUFJKIx8hJxSnNM3tt0OztevJPXNj/Fm9uf45WNT/PSc09y67KFzJgxQDIewu+aOI5DwG+TTMRwbM+9FY0EsEydwsI8EokEpmlgGAqGoaDpEoYhY5pe4st1DBLxMH7XRNVEdE2irroE01BQFQFVETANxRPNmwp+v4k/oBNPOjQ0l1BZnkfQVQm6CmX5NnlJhdrabFI5LrkJk2RMJzvLoSA/QFdnOcmkQ0FhhMoKh66OEN3jw0zqy2Z8exZtrUn8AZlgwCYaCZOTk09P32xmXXM3k2fcS/fgGuq7biavfAaxnHYC0VJShVUEA3GC/gihYBS/GyCZzCYUihIMhAgEgoSCYULBCKFQBL/rLQ+aholl2OiqgWWYaIqOpuqoqoZp2ui6jq5quLZDIh4hHg4RCcYoLqxkaHAW8+YuYtq0WfT39NHd0UlzfQNFBYWkclO0NLey6IabWL3mYZYtf5Bbbn+cFWteYOWdL7Hyrpe49c6XuHX1C9x+73puvvN5Zi+4nWuuX8nEwfnkFVQTTxYQCsVwHD+O5WBbaUiZBlyqrKDr5pgoXVYlKqsK6e6tYmi4iWnTm5g2q4WpM5oZmNpIVV0BsiIiS3J6IVFOg7F/y+a9VcUMsuIuRQURNF0cq5/opo6mK0hy2rcii2iaQjAQIBhwqK8q5ZYbr2bHusf5/IOtfPrHl/jr75/lD6+tZdrkLuLhMNFohM7ODjRNR1EEVFVBlj0PlutY1NfWIcq+dEVSJOxodLXWUVwQpTClU11mUVNm09yQZGp/C13NxVQX6lTnq2SHMskJq7jqrwjYMqYi4hoq8ZCfm264DtNQsS2VSNhPJOQBLsexKCjIJxaLY1gWfr9FyDaozLOY1RFn1YIaBrsLCAcsL8EljPPcW+I4hExPMK+KmfgtE0ORSEb9FGUFaC8LM7cnh2smFNBVn2Lp4uvJyc7F1A1vEODyAq2QSSKoE/NLyFJGWjKfOZbYEtLAyRPUK2PXS9HSgMwnIPq8tJogZCLLMqqmIaQTcKqmIojp9cR0hTFDFBFVBUFRyZRlVN1E0TSSWTEKi/Ooq69Etw1EWWGcIJCZIZLh80CZatgk81KkykopqCgjv7qUvNIyUhXl1HS00NLXTWt/N2UNtURys8gtzaegqoicshSJkjxSlSXkV5Xgj4eQNBlBEpANhfK6Cnqn9nH98ptYuHwJy+++g6Urb2XWgjm0drdSVlNKW3czoWgA229iuDqGYxOOhZFkBTHtdJMUyatiShKippPITVFSW0VHTzdDc+ZQXF3L9LnzKamqJZadQ35hMT5ZRfzPlJOiIusWimGiWg6iriPICoYdxLCD2P4IidwCnEAEzXRIpoqJZBeSnSqhsrYJJ5xE1C5XEM1/i9DFy54uFUFUkDQTWTcwLX8aKGlI6aU/UVK9BJ4oI0oqPlEag2GKaiJInljdJ2kI6ZEBn6B4YEtQPXAlqmSI8lhCK0NUyBBUJMXAJ3hvZ4gKguiltDzApaSF7emFRFEhEE6MwScvXWWNgaZMyVtRzBC9505UTWTDTS9T+lENP4KSlrynRe+y4kErXzrh5SW/tLE0mihpCIqCqHoJQkHRUQwLQfXUB4Kkep9TvryqqOKTVHyKlzyTFBNR0VEtB9WwEDUDyw0SCPiJRCJYtoumm5iuH80wCQQCaIaO5dhk5WShaDKqKqLqCrKqoKgqmqWimxKuKxGNmGiaSCwWJhxxSSYtEnGFaCSTZGwcWXGVWMTAbwnkZVtUlEapLvNz9fQiupotrpmexdTeAFUFmeQm/ous6K/IjmeSnZDIikpkxQSKUja1FVHWP/8Aax9ezmcfbODorrc5/MXvOfbluxze9Uf+9t4OVi2/iYm9HUzo7SC/MJ9EMkoqL8bcWRN5a+taPvngVfZ/9ge+/se7/OPPr/H2K8/xl3c3sW7tQ6xYdj0dzTUeeFIlLF1DljLTLwwInsNQkj3P6pgnUESRvRRXfiqFoeteKly9nO4SMHQ5nQ43MVSFWDSEpclEAg6WLhK0ZEqyAwzWhvnL0zM5sGUOhzYPemBr4wCHN03k4PpJHN08lcMbhzi0cQqHN0/hyOYhjmwd5uDmaRzYPJVDm6ZweNNUjmwe5simIY5uGeLYtmGObBvmyJYpHNw4iX0v9rPzhSlsWDOJ0qRJS10lNy9ZRGVpESHXoiAnia17ibWsZJyw3yYW8lNXVU4yHiYrEmDezCk88+vljH71Dqf3vM7o3tcZ3b2Ds1+9wvl9r3F+z6uc+nw9Z3dt5dyXOxjducmT0H++gTOfref0Zy9z5vOXGN21kbM71zO682VO79zgfczuDZzfvZ3R3Zs9kfyXOxjdvYMzu7dyZvdmTu7axJk9OxjZuYWRnVs4tWsbI7u2cXrPq5zd9wan9rzK2a/f5Pz+tzm3/x3Ofv02Fw6+x5n973Fy3x84ffgjznzzORe+3cX3I7u5cOILLpzYxfdnvhqrKf54wRPH/3ThOD+eP8KP5w/x04VvvATXDyfHUls/XTzBz5e+5Z/fH+fSuSNcOH2Q86cP8c3Bz7n03XF+uvgtP108wY8XjvLDuUOcO7mPUyf28u2RL7lwej/nTu7j/Ld7uHDqKy6e+ooLo4f57sxhPv7zq9y6cJgHb1/M/l1/59SJQ4yeOsKxg19y7uRhzhw/xIlDe/nl4ij/vHCGn747xdmRY2x6eR23L1/F4muv5/ln1vLhXz7mxWdfZO0zL/DcMy9zx6rVPPfc42zf9DQff7CF/Z+9xe6P3uB3a3/L6jtXsHzFMpbcehOzFszghhXXsnDFPO5+aAXL71jIHfcuo769hfbuCZRX1ZOTV0JOfgWFJY0UFjfQ1X0FcF05V86Vc+X8nzi67OsIB22ikaCXPpC9akzADRL0B7F0C79lEXAMLEMmLydKfl42jm0TDAZRFI28vEIM0yYc96bDHb+fYCBINBKiuDiPiopiysryKS/Npaejkd7xTVSUFzNxQjt9E9poba2jqbGaUNihoa6C/PwEuckw9ZU5dLWm6GoO0N9iMNBuMbHVoKfFojh7HF2NQSZ3uUxq99PdYDFrUpxFsyuYMyWf/jaX6f1Jetoc+jsiDE8uYP7Vjcy/qpvxLeW01xYysbOBvrZaehuLmNhUyFB7ORMaS5jc1cgNNyzl2mtvYXz3FGbMmkdOXgGW7WLqBoX5BQQDLpXlVVSUVdDT3s5QdzuDnfXM6Crm0eUTuOe6Ctbe0cVdC1uZPrGBvGSM4oICyoryaKuO8YdNd7DjxTt5a/szvLXjeV585tese+lZ7rnrNqZM6SErGSERDxOPR6moqMAwvVRWKOgnHHIpyM/HtAxi0TCpVC6JeAS/30RPryvquoxlqARdC8cyUBXPr+XBLBVd837Y1VQRQ1cwDZVwyCEccfE7CpGQRnNTHg3VSeIRA9eWyU0olOSbFBdGKc6PkJ2wyElaRMMq8ahBIsshEtOpro3S1hZiYn+ctlY/AxNyKCs2qK/PQVZ8ZCWzKC1vpb33RvqG7qZ3yr00dt5CSd01RHM7iOfUE4rk4ndCOI4f1w1gWy6u6xKORAmHo7huCNcO4Dgufr/3fsfxYxo2uqqlV/x0dN3wan6qjqboqKp3M3XDG0vQTAzDJBoMEwqEyc8rpL25g6lDs5gyOJ2uzvGUFpeQyslmYOJkli69jTvu+i3Lbv0N1934IAuXPcbSVc+xdMVabln1PEuWP8WSFc9w023PcOMtj9E3eR7RWD6hUJLi4ioCbjgN2EwMw/BAm6ajqAqqLKEq3nXWDWMswVVYnKKmroDBaS1MGa5n7vwJzJjTyeBwM109NQSjfs/XJIqC+veGAAAgAElEQVTouoHrup4oXpbwiUJ6KdFH0FWpqcohJzuIJPk8EJP2bilpqOXJ2r2qquu6OI5JeVGKFcvmsum5B/nkvXV88OojfPDG46x/ZjVLF80mKxknGg5SXV6KoWneL1CK5P3iJGVgmTqJRMJbMpMEXEOlsTKHvvYKelpyaKk1mdgZoL8rSHdblMUL+lk0t4V5gyGWzIjTWuqju8ahJPEryvNcQqZI0NGJBl26OjtQNRXTVHAdz0tn64pXBRxbc5RRVQlXF6ktsJnRmcvy+S2014RQpF8hCBke4BJ9nmQ+MwPB9yt0TfJWIhWJoGNQGA/QXhrkmp5sZvak6G4pZdmNi6irrUeVFU9sn4aKkujDr0s0lGdhGSI+3zh8adjoLSt618uXTtGJooCsepJ6y7HTy4veL59COl1h2yaCKCJKAprugRKf4K1einIadAmZyLpGpuJBgkzJAwqqqZFfmqK6qYqi8iLC0RDZ2VkEggEkWUHVDHyCiKTp+ENRNL+fWG4uoUSCQDJBOCebZHEhoewkqu2QW1JETWMt1a01BLKiuLEo4exs/NGw54qSJXySB7oCsQBVjTVEkgmqGuuZOmsGC5YsZvFtt7F4+XIW3baMm1bewjUL51LTVE19cy3JnDiGqSPLCpquIasSmqF5vjgxE0H04ZMlZFVHtW1kyyGRX0gsr4BkQRENHd3kFZejGQ6CpCLKugd5JAVJ1r10m6IjSzqiYqCoJpYdwPUHyUsVohsOsmogyBqq6RCKJTGdILLhoAfCaHYAzfIj6Raq6XgATfRuPsH7Goqq4xMkBEFKV0/ltEdLwSeIqJqJqHoATFY0TNePlJbde1BLxifICKJCpiB5QCv9+TNEb10zU5LJFBXG+dIjBKKUfr/q1VPTAMwnSAji5beVMX+X44Y8qCTp+ASVDOHy3xvVS2alnV8+KZ1MEzXvOXCCyKZFqrgcNxwnVVyJboeI5+QTjOcSzysgWVCMPxwjFIsRT2ZjmAaGa2E6JqqhI6oKkiIjqCqSoiGKKpKsIcgKPlnxnhtVRVQ1TMePrFrYTgBF0VAUEVWXUTUZf8DCMFVUNV2312RUTULTVFRNQdUlVF1G0SQ0Q8F2LFRVQdEUNEPCtBUcVx0bbTFMhWTCobQ4RjAgkUwY5GXb+G0fkYBAe2MW+Xk2iZhJwBFw7f8iHBCIRyQiAZGgIxEMyESCXq3fdTVKCrNJFYRYsngmj/1mObs+fpOvP32XT//7Vf777c289/oGXt/yAm9s+x2PPriG2bOGKS1JkZMdJzc3Rl9XHfevXsQfX3uBL/7yBrv//jZffPg2b2x9nlc3PsHTj9zB4gXDTOxrJRpysDQZTRZQ04u1iup9TzYMBTld6RbTgMtLcWUip/8dUFUFwzCIx+OEw0FMQ6WstAjL9KBXNBLBNi10TcEydcJ+l5CrEg8aJIMGtXl+nr99Avu2LeDQ1mEObezn4MaJHNwwgYMbBzi4YZAjmzyP1pFNgxzeNMVzcb1yNQe2zOTIthkc2TaDYztmc2zrTI5t9ZJch7YMc2zbMIc2DXBo4yCHtszi1QcHKYmqFOVEyU6EcU2VvKw4flMj6BqYmkh2PEJ2PELEb1NaUEhhXg5hx6SruZqVi6/h2OdvM/Llq5zavZ2RnZs5u2cHZ/e8wtk9rzH65TbO7t7G6S82MbprK6NfbmV012bOfrnJA1efrefsF5s4++VmzuzcwLk92xndtYWRz18au+/Mzg2c3rmV0T2vcnbfa5zb+xrn9r3O2b2v892Bt/nuwLt8f+RPXDr6Zy4e/hPn97/Dhf3vcm7/O5z7+m2+O/QHzh16j9F973DmwHuc2v9HTh74c1qm/gUXTnzBd99+znff7uT7M1/xw7n9XBr9moun93Np9DA/nPXWEb8b2cvPF4/y03eH+PniEX65dJR//fANP188xj8veGL6S6OH+eH8YX68cJRzI1/z44Uj/HjhG8+X9d1RLp09wHen93L+1NccPfAF505+zYXThzh/ci/nTu5l9PguLp49wk/fn+TSd0d5/60NrFk2j/tXLuLgV58yOnKUs6eOcHbkMJfOHufSuRP8dH6En747wy+XRvl+9ASffvQR9999PzcsWMiTjz3Oq9vfZPuW11i/bisvrF3PS88/z/vvbuUv723g0M63ObX/fU7s+SOHd73Hg/ffxk3LbmDxskUsvOVablx5HYtWLuCeh2/nyed+y6NP3UdbdxdV9U1U17WSkyolJ7+CVFEdOfnVFJY2XAFcV86Vc+VcOf8Xjiz7OjRN8db4VA3XMcmKh9E1i0gkQsD1k52VIBL0Ew4FicZDlJUWEA25WJbhvXJqmJQUlxIIRrH9IYKhCIlEguzsJHV1ddTX15NMxqiuLKW8JJ/OzibKywppa6unvLyArGSEQNDGdQ0aGqupqiomJxmgvjLGrKn19Hcm6G22GewJ0ddi0NnoUJIn0tXkp7/dor/FZEZ/iKndfgbHR5nUHmBSu8uMgSz62xymT8plwdW1LLquk9nDbbTVFTHc38r4xgomNFcxsaWMaeOrmdJWzlBXDXNnDjE0PItkIoWm2URi2QwOX8XgtHnEs1LEYkkCfpeAP0g0HKW8KJ/uxhomNpdzy1VdLJvZwuSWFDPGF3PzVe0smTtAaWEK27RwdJn+lgJ2PH8br6y7l1c3Pcb2jc/y1CN38djD93L7imX09XYSi4UIhQI4jkkg4GLoMrFYhHA4jG54KSjLNtA1iZycJIWFhYTDIUxTwTRFYlE/ftfA77cwVK+KaGgijqlg6BKGLuH3awQCKraj4rc1AgGdSNgimXTIy3EZmNhCVtwgFrNJJFwmTaxjaKCSWFwnJ6mRFTdIxg3KyuL09NVRUp6krCJOXUOErq4wXZ1+JvUnmNQbp6zUxjBFYtEYM2bfxMD0NfRPv5+mntsorp5FXtF4oskyguEcgpEsHDfk1Q4DHuSyLAe/349teyArEomQjMeJx2Ik40lCrp+AbWOqGrqmoGsqmqYhy6qXflE8p5WuaWng5dUvNE3D0DUS4QSO5RKPJqksr6K4qIyCgkIaG5uYN/867rvvt9xx1yMsWno/1y6+l/mLH2Duwl+zcNkTLLr1KW65/TluWfUCS297hmtvfJDWrunUN/WRl19OMBjGsQIYhoWpesmyaDSBYRgYloluaCiajKIoaJo3V68oCqIkoWgyA4MTaO+uZGh6M8PTW5i3oJ+BoQYGhpoor8nHMHUv9SMJaJqGbdkosjy2gOUTM1EVH1XlcQrzA+i65CW6JA+OSJIvLZcXx9Jfqirjui6GrtJcX8MtN17D1nUP8Y8/ruNvbz7BB288wVtbHmL+nEmkUjkYhpcodExr7BoYhjYmenf9rpfqkQR0WaShKofh/jp6O3LobfczqTvEYF+QCeOjPPHQEmYMxlk0K8DKuTnM6Y9y1YQYFdmZ5CUswq5E0K8TCtjEY9G010rFMDQURcLWFSLhoAcKda+Wk4j6SfgVJtTHmN6Ry6rr2qkrDSCLv0IQxyEKv/Iqir7Lf2agiJlokg9DkQlYGkXJAFf3V3F1Xxaz+gppryugp6OFUCDgPY+ChODLSC8xeh9bkPQT8cuIYiaZmWmIJgpjlUVR9MCHz5eRBlpp8OXLHEt9eQuXIrqhI0oioiQhiGIaknnXS9d1T1ivagiKBz4y0iDEJ3oJL58iIWgSlt/GDbmM726jp6eD0vJCsrMT6LqCppteCknXsQJBdNuP7vqxwiHsaASfrKEaNqFYkmRWDtmpHGRDxSfJSKqRBi8iPjHt/BJ8CKKMqumIsoQoS8iqgmrqRLOSFFZW0dg1noGZs5g0YzqzrpvP9bcsYemqFfROnkh9cwPRRBTLtdBtHUEWEBUZQZbSNw8YCbIyBpgEWUG3/Jj+MIYbQrODaFYQWTHRDBPdsFBUPQ31JGRFQxDldALLk/lLio6smfhkFZ+k4A+EKCgsxbQDSHraFaZ4SSRRVFFUy5O9C57c/7ILTRDlsT8lSRlbu8wQZcKRBJF4AkGQ0q6s9BKmmAZYgkSGICJraeAlSGOJrnGCyDhBRFZ0xgne11M1w/vcl31rguClu8TLj0MhI/14Mn1i+v5/g6x/ryhq6YSYnHZweUkqUUrXLBWvYpkpq14yS/VSZ6Kooxg2hhvCH4mTnV+EPxymsb2N9p4eKurqGJgxgxuXr6Spq5u27h5KqiqI58QxHdu7DpIHtzIlCZ8spxNfCqZloireCze6IaJrAqqSgWmJWJaAaWUQcH1EgpkE/eNIhMcR8v8/hALjiAZ/RSSUSTwkEQ6IBPwyflfGtjNJxHzUVBg01EUIhjQc1yAYMIlGDMqKwlQUB4kEBaJ+HzkJkYIsnUhAwLHGEbAzKMgyCPszCdoZhPyZBGwB1xIJBxQcW8IxRWxbJhC0CIR0rrvuKu5YcSNPPXIfw5N6qCzJp72lifFdXTS3NNBQV0lZSR4FBQnKihJMndTKw/ct4/031/HF39/gk7+8wqd/eZutv3uWJx68h8ceuJ27VyykrbGccMDA0CUUWUCVfMiSB9o9sOV9L5ZkH4LoLbiKYwmuDM/FpSr/8f3G8zEqspf6rq2pQlUk/I7r1cEVCVVWMDUVv6Xjmt73yHjIpiovxszWCH97dohDW4c5vHkSRzZP4pvNAxzdOsihjZM5kq4mHtkyzNGtnjz+8NZpHNk+myPbZnFsx2zv7e2zOLLNA1yHNw96Pq6tgxzZOMihTTPZuW0pvTVZtNaVUZCXxG+qVFcU4xoqyWiIoGuSiITJScTJz80iOx4jPztB2LVob6xg1ZJ5fPL2i4zs2s7Il9s5tWsrZ3bv4Py+N7l44F0u7H+X775++9+ga+cmRnf9f+y99XeU9773/ZznPrslM5fLXOOWibsnxIkgwd2huEuFCm2p7wr1dtfx2q5SgToVWijFSQjBJUSg7d7nPvd6fn09P1xXwj73n7AX37VmjYSZTK5JQr6veb9fn01c/NWpIO7ZwoU92zi3eyPn99jprQt7N3HpwFa6DrxF18G/03PwXS4feJfOQx/QefgDuo99Qk/rp/Qc+5QrrZ/RfewTett20Ht8J91tO+k8sp3LR7Zz+egnXD76OZdbd3Dp6A662r6k98Q39HR8Q1f7t1w+sYuujl841/Yjl07tofP0Xi522Oc9Fw5x9dIhrl46yB8XD3P14iH+7DrGP7qPcvXSAf7sOsof3W38o/cE/+w5xR9dx/mz+5pvq+fiUbovHOP3rhP82XWKP7pO8Ud3O3/2nOBqZyuXzx/lVPt+Lp4+xOVzx+i92Np/v997T/HP3y/Q232Sk+2H2PHBNh67ZwVvPPcIh/fuovPsEbovHOO/ek/zZ+9Z/tFzlv995QL//ftFui+e5kRbK2+8toGl8xfy5PqnefWlDTy9/kVeeP41PnzvE959axs/fvsRX3/+Bif2b+fckR2cO/wlZw9/zZefbGLe/FlMnzmFhcsXsvL2pSy/czEr7lzEX5+8hxdfeZTJMyaSU1xMalY+admFZORVkJJeRiKtmNSskuuA6/q6vq6v6+vfYcmy3ChJEookozjn0UgIXbXTEJkZabS0DCUYDNq1PJ+PaMxOaRmmhWl6yMvLo7SskuycPHz+AB6PTnZWKuFwiFAoQigUJhIOU1pSQiAQJDcvk5LSQopKCkmkREkkhwmHfaQlQgwaVE5KIkx6aoTyogSVJUHqqyLUlgcZVBWkulSnuixMcY5KQ6VFQ6WHygKJUQ1+Jg4NMbY5wujGEGMGh5g9IYuxzQGmj0tj1pQili5oYfzIBoY1DGRYQxWN1ZXUlBQwoqGSyS11TBhayU2TRzBxwgQyM3PRNQ+SqNkVItXEF4zQ1DySBUvXUF5ZR2lJJamJDKrLyhk3uJaZQ8u5e9FoJg4uYWhVIaMaypgxtpFJIxtJS0QxDIO05BDLZw7mvdfW8Pc37uaDbet5c+PTvPD0Wl558RHW3XULE8a0kJGeQiDgJRELEgr6CQa8hMNhfD4vuibhD3hQVAHTVIlEgvj9Hnxek0DAQ1ZWgkDAwvSojmdLRlcF4iEDS0/CNEVMj4JhiJQUpRMKGYT8OvG4l0hYJyXZQ2VJgsKcANGwTiSkkpvlozTfS0mBl8qB6aSlWORmRxg+rIqGplISqX7S0vxU1yQYPDhGfX2Aurog1VURKsrDeCwXgUCYOfNvY8LMhxg5+RGqm5eTkj0Yrz+dcDiNaCxBIBDB6wsRDMWxvEFCoQg+b4iszDzCwQjJsQipKVEqinMYObiKhpoiBjdU0VA7kMbaCuoqSxg+tIGhQ5ooLasgHI7i9XrxWd7+lI2iKE7KyHZdaarcP70wGAwSCUcoK6tiztxFPPToc6y5+wkWr3qIBcseYfy025m39K/MWfwQi1avZ/6K9ay4/UWWrF7P1Fm3Mqh5MmkZxfj9MbzeIB7Th6H1JcYsDM1CUVQ7uaVraLqOqitIsoikyFiWheEx+t1bPr9G0+AKxoyvZdykOqbNaGLS9EZGjKlkcEsF8UTw2oZEURBECUkQ8Hk9dqJIFvH5PAQDMoOb8khONhFFN16vB8s0bd+WrNg1MNmFoffVIm045PEYlOTnsmbFPF56ci0/73iDHz95gW8/eoavP36Zpx69k4b6avw+Dz6vQcDn7YdbycnJKIpdMbNBkyPOlwXys8IMqUmlOM+kqd7HqGFRhg8JUl9tMm1CMdPHpzB9hM7qWWlMGRFk5pgYlYU6KRGF9LhOPGJQmJtOWiJip85UW8ivaxLJ8TAZ6akEQkE8XgvN0CkpzKUw3ceExgxG16Xw4OrRFGV5kIUbcYsDkMQkZLctnHe7b0AS3Ri6jM/UMFWJgEcjPxFgXH06Nw1PZe7YAhrKU6gszycY8CHJMqJoT0IUhCRElw3KNNlNNGAiyS6SXDfaQEtw43bbCTpJkpwpli779VIVR8ZvVxRtj5lob0r7wJgoOgMF+iCXLe8XZak/IeSSZLvWpZnIuge3rCIpCrIqYnpkDEvB8poEgx7isSBFxXkMHlxNXX0l8VgIy2egmwY+f9BOkwluBEUlKcmNyyUgiDKa5vkXqb3kyOzFfpm9y93n/LKTSC7BjVuyj1Mf6HFJMprpQdMNBFXBF45SWlvH8AmTaBo1mtFTplEwcCDTbppNfmkxGXnZ+CIRFI/HSfhoCJKErPf5pVTcoohbEnHLil0JdcCX7cJS+4FTkij1gy5NN23wIwqIqoZh+lA0wz5mioZh2gBGlFU7JeXAOpdbRJQUUtOykFQbMLkEtw32FPVaGkuQHZBmgypRUpA0HdPndxJddmJLUjTckoyi6ZgerwPRdGRdR9V1kvqf+zWA6BLtY6+oZv9xVzXDSXNJCIoNrVxumQGC/VokCaLj55Ls+4sqiu7DG4ghG15E1XTAloJbVhngQLekfvh27XvM7aTLhL46o6KjmhayqiDJArKmYPosQtE4GfnFjJg0jarBQ2kZP4V5q1Yza8liWsZPYvCI0cTTMtFMC0mWUVQJw3ARi7qIhf6T1OiN5Ke7yMsYQF5GEgXZAxhcIzNzYpDxIy0WzUph5dwMbpoY5JkHK7h3VSbr76ng+YcGsmyml+Uzooxt8jJn2kBamuNMGhXm9qVxnn+okAdvL6WqPIzPkslK9zGsKZehDQkmjclkwvAEDRUDmNyiU5ozgJzUAUwc6mH6SJlnH6xiaLXAtFEqs8dr1BX9hfKcv1CZfwMDSxQyMkyCEQ1fQMewFEyPSsBrEo0E8Hl1wiGLnNx0YvEQidQgDfUljBxSxarFM3hv6/Ps+/4jjvzyCb/t+phdX7zDtg3P8MITD/D4A2tYsWAaw5qriQRNDF1C1ewEluy8kSA7kEoQk/qn6AqSA9EFp5aoSAhOekuW3YiSC0WR7cm7Th3asjyUlJTYQ2ic6biaJKLKCh5NIeQ18FsKAa9OPOyhpjiHxoIQL6+p55e/DefYprG0bx3NiW1jaN86nrYt42y31paJtG2ewLHN4zi+bTwdb0/h+DvTObplIse3TebE21M58fZU2rZN5tCGMdemKG4dz7HXh3N00zgOvrWU5dMaaGmsJDsjQcCjE/SamKrUL5j3e3QClkF2egqp8QjZ6alEA17K8jO4+5ZFfLLtaS4c/JhzBz/m4uFPOL//PToPvEfPke1cPPAhPYc+5tJvWzm3dwNnfn6Fc3te48LejVzat5lLezbSuXcLXfu20vnbVjr3v8Xlg29y+dA7XP7tLS799i5d+23AZVcf36fnyEd0HfqAS/vf5fKBv3P5yHZ6j++g5/gX9LR/QeeR7XS3fU738R30tn1Fb9uXdB37nO7WHXS3fk738S/oPfEN3ce/ort9F5fbv6f39I/8fv4Xuk/9RO+Zn+k6+QNXzv7I1Qt7+UfnIa5c2M8/e1r5R3crf3S18s/edv7Re4I/e07yZ/dJ/tHdwdXLjkz+chtXOo/Sc/EYf/ac5OolO+H1R1crVztbuXhyD5fPHeFU+37OdBzk/OkjdJ1rpftiG793dfBHzxn+64+L/Hn1HL1dZ7l0rp1vPnmb156+j8fuXc6pw9/zZ1cH/331LP/nz4sOVGun98IJ/rx6iUuXzrHjs53cfsttPLX+ed54fRuPPvIsd995P8889Rzf7PiYAz9/yoGf3qft1484efBTzh/9mta9n/D5h29w05zpjBgzktFjR7N4+UIWrJzDwpvnc+u9y3ji2XuZPmcKRRXl5JdUEE3JIreknuZhk6mqbiIvp+g64Lq+rq/r6/r6d1hut9yoKBqybE/S81omHk3Fo6lEIh4iIQ/5hbmkpmWQkZGJaeoE/CE8VgDd8OIPRAgFY0RjyXgsH6qmEQj4yM/PJSUlhbq6BhKJDGKxONWVVYTDIWLJUeLJCaLxCD6fD8tjEA75KC/JYVBDJYUF2cRiQbJTw+RlBxhUncGQxjxK8kNUlsUpK/JTmqfRXBclIzmJikIP41syGdeSxpC6MMPqw0wYnkpLQ5BJoxJMH5/F/Fn1LF44ldtuvYu1dz3A3fc8zC23rGP2rIU0Nw1j9LAWJo4Zx02z5lM7qIVQKI7fF0CVNacqphCPpTFt1jJW3PIwQ4aMZuzoCQweNITq8oGMrClm7YLxTG+pZmRdKS21xYwbXM30sUNpqCwmNSWBx+Mh5pO5f8UIPnxlBR9vuIuPtjzGltee5Kkn7uK+u1excN50Sorz8fss/D6TgN+DqSuUFhbh8Zi2+NXxZ+mqiMfU8ftMohE/Ab9JQX4WpWWFZGamY5o6uiajSi6ilkLMr+LRZSyPiqoJ6JpEwCvjteyKYUrcIB5RyEw1GNqQTVGOl8z0INGITlamh8EN6WRlGOQXxElP8ZEc08nMClJWnkssZlFbk05jQ4RhQ2PU1frIz9PIzrKIRWygM3HyIibPeJDRUx6irH4ekZQyfMEEXl+YaCSFQDCC1xcgGIo5cCtONJaMz+cjEY7S3FDDmJFNjGqpZeLYwcycOoY5syazcO5Mli1ZyIL5N7Fk4Vxuv/Vmli1bwpIlS5gyeQb1gwaTm1fkJJI0dFXDa5m2jF9RHQBoEA4EqaqqZf7C5ay7/ynuefAFbr5zPQtWPcbqO55jwconmT7/QeYsfZy5yx5j+oJ1zFpwH1WDJpKcUojfH8cw/fh9YQzDi2l60DQ7VaSpsuMBM+yUlqZhGLoNk5xNgyTLmB4vsqIgiiIej86gxlLGTaxn3KQqJk+3pyaOnlDJyLGVNA2tIBC2EEQ3srPhdgsSott2YNnv0rtQlAEUFwYYODCEaVyrwwmCu7+iKMuS7WlRJGRF7E936ZrK0MZ6Ft00mQ0v3M+Xf3+KHz95hp8+e5avPv4bLz/3IGNGDiUzI43CghzqqqvQNLX/a5JlEUFyk5+f72y6JAxVIjvNx+CaOMW5XkqLdIY1J1M70EtFoc6UkblMn1hKVbHCoDIXVaUKRel/ISdxI/HAABIhkZDHRUFmjNRYyPndZdcqy8tK8DrH1efz4fNZyLJIOOQnPW4ysiaZ5tIQCyaVkBaXEIQbcLsGOMmtG3G7BiC6b0QUBmAoMprkxtREQpZKfrKXISVe5o5IsGBCEU1VWdRVFhPyWSiKQiKRsCuKzmOJgotgwEvQq+H1qAiSy9lUKuiagiC6nSSXvfH0BQL9kvn+CqkzBdN2ddkDAGxBvcuZumjXTPsu9113SyJCf3LHTvgIkkA0YlJZkkI85nUqmUkosgvLo5KeHmXshJGUlOVx65rFpGUkY3k1olEf8XgQWZG50ZVEkttFktvFgKQkG264XSS5XAxIcjPAleRAFpkBSW6SXILzb2zokyQKCIKMS5D7gYvLLeF2i3h9gX7wJcgagqKjml4Uw0NWfj45JWWk5uTS2NJCUVUleSXF6N4AseQUBE1DNUwHEErIuoZqGoiy5DymnZ5y9yXmRAGXdC1h5RYFJ1kn2Ikw0f55kmQ7SeV20leSIiOIdkJNNzX7fm65vwosKM5jCy6C4RCKpv2PBJd92QZcgiKjagaKojnXVdyyDb4ERcXlfB5NNzFML6np6URjCfyBELJqJ7P6Ulh9MNHldpPkFjA9frvCKEq228tJgMmKhkuwwZgoaf0JrwGCTJLbfixBso+9YvnJLCiloLyOQDwdbygZ2fDaEntJQ9YNG6b2TeZ07ifJmlOZtQdb9EEVWbaPn6QpGB6TpqHDKa2po6S6lvzygYRiyeiWF8XQsHwaNVXJLJqVzdMPVfLy+hreWF/J55uq+HRzJe+9UsrHb5Tw5nMZfPB6FUtmmDy5NsGXW4t465ksnr0vi3Uro2zfWMSOTRl8/fZAnnuglOVzShk9JMYdy0t4cl06779ayH0r45Tm/Ce56QblxQlqy6PUlciMbR7A43fF2fRUKju2lfLhq5ncu8zD7JED2PhENs+ti7N9YxFvvZjO31/J4aNNOXy+pYgdb1Xx7oZGFswvIrcwSGpGgJSUELG4H/ldw70AACAASURBVL9Hx+/1EQr5CUVMsnOjJFK8ZGdHGTG0gtdeeJCfvnqPw3u+4NAvOzmy90t++PLvvPzMw7z6wqPs3L6ZN994jqnjWoiFfZi6PSCmz6coSQKy+9rl/jc//vWy0FdRdPffJkouJNllOxJlxXE5Xquve0wdWbKVBn0QTZPsvyES0TCF2RmkxcMkR33kpcWoyouycEiQb54axuGNYzm+eSytG0dwfOtY2rdO4PiW8Zx8ayodb07hxLbJtG6dyLFtk2l9czrHtk2ibdtkOt6cyrHN42l1Koxt2ybRvnUybVvG0rFlLK0bx3H07XmsnddMYWaE9OQQKdEQAcsgHvFjmR48mkpKNITPUKgoLSARDVKUm0VWWgpFuSk8cs8qdrzzEt3tu+hs/Ypzh7ZzZt87Nnz67R0u7NnMpb1vcP7nV+ncv9WGW7+8xvmfX+X87tc5/9NLXNr9Bhd2v8qFvZvpPPgunfvfoevwe/Qe+YieQx/Ttf8dOve/TdehD+g9+gk9hz+m98jHdB39mN/bdtDb+jm9bTu40v4lncc+74dZXW2f0X30c3qPf2Envlq303lkOz1tn9NzfCfd7V/S0/EtPSe+o6fjG7rbv+XKye/pOfEtXSe+pvP41/xx7mf+OLuHK2f28McFWwJ/5eIBrl48yNWLR7jaeYTucwfpOX+QKxcP8XvnMaeueJg/ulr5s7ud3y/ZlcZ/dLfy56VDXD2/l87Tv3Hx1EEunDlC17k2rnaf5s/u01y+cII/es/zX3908t//6OJE22HOnO7gwpnj7PhwM4/dvZgn1i3nxOGf6b3Qyn/1nuXKhRN0n2+n6/wpzp1p58yZDvbs2cvdd93L2jvvZd29D/PXB5/l+Wdf5c0t7/Ltzk9pP/QNR/d8wqlDOzl18HNOH9zJbz+8x51rFjBq1HAGVlUyb8FMHlx3C089cx9Lbp7DmnUrWP/cAyxZcRMD62vJyi8iPauA5IxiSsoH0dw0lJqK6xXF6+v6ur6ur3+LJctyY5/YWpFFW7zttfAYMoV5YTLTvOiGiNudhCSJeEwFVZURRBXDtEhJzcRj+bACQXTTh8cKkJmZTSKRSmpKOsFgBJ8vQCwWJxyKkJKSgj8UIis7F9Nw0i2GTlpylOKiXNJS42SkRcnPilBVGmdoYz6D6zOZOaWBluYictJ1ivM91JdbjGqK0VhpMKI+wMxJZYwakqClMUJTtY8hg5IZMijO+OFpTJtYyOTxNaxevZplS+9i7pxbmbfgNibPWMWcRXewcOkalq1cy7Jb7mPWvNvJK2oiGs/AY/qRZQN/MEpRWR0Ll69l+k0rGTVyPPVVFbTU11KWl83AvEwWTmxhfGMZLTXFDK0uY0hNMWOaK7l96RwWzZlOwG9PX8xKtnh23TQ+fuNmPtp0Dx9teZzXnn+Yv95/C6uWzmb4sEFkZ6VheQwMXcYwFSyvjs/rwTRsP0hebgaaKuAxVRLJYYoKsggGLGLxEF5LIyszzZ56pMtoqkDUEijN9OP1uLAMmVDQwvJoeL0KfkvC55FITTbIzvASDkjUlFvkpqukJQyiQYWsdC/lRX4qij1UV0SJxnT8XpFAUCEtPYTPJ1BaEqJlSAojhsYpLdHIzlQpL0vGH9TQVJHa2iHMmPsg0+evp7RmIrHUIoLhZLy+QH/t0Ov14/UFSKRnEQyGiYRCpCSiVJYXMX7UcGZPn8JNM6cwZcoYZkydyIolS1m5fCUrlq9gyaKlLF28lJXLV7B86TKWLF7E8uXLWbp0OQsWLmHe/CWMGz/ZqTla9kRKVUNVZbwei9raRpavvpMHHnmW2+95imW3rmfByvUsuvlJps5/kPkrnmTGgr8yZ+l6xk5eTd3gycQS+cRTsjGtEIZh4TFMPIaJaRhomoaq2y4wTXPcLpqJotkJKUWypeL29CrJTjdphr1plCVkWaCsIp/xE5uYPHUQk6bVMXl6A+Mm1TByXBWDh5dRUJKBLAuOGL5v89JXO7FTPpLsIjPDpGlQhKxsH7LkRtdNJxnkdmCKYE/p0zS8Xq+zERURBAFNU4kGvMyZNp6nH1nDZ289xs87nuGXHS/w9UfP88rzDzJ65FBqaqqIxkLk5eU43ivFgXb2xik1LQWf10BVJAIegbJ8H03VUbLSBcrKdBoHBWistago0Zg4PIMJo3KoH6gwolln1GAfE5q9TB3ioblUZGC+TE2hTH2Jl7z0kO2ZUSRUVSQ5HmbYkKH4fRbxeJRwOIis2oDIb4kMr01haHUqk4ZmkAgrtljebdcUBfcNCO4bkFw24JLEJAxFxNIV4gEvVQXJjG9IMH9sGpOaEwyvL2BMSzOJ5ASSpCC63U5iYkB/1VES3UT8JoNqivCYWj84zM3JIjc3t/+1cgsuFEm1a+GBQD+wkhxfTl/y0K4nOtVTwYXgVE0FUXB8Xm4HfgmOxN5OMbkFCbcsIEguZCkJRXY7aTKBeMRHVoqP3KwIlldHs0x0r47HZ5CSEmPR4tmsXbuKzMyEDUJV1QYpSS6SktwMcLn7oZfL5Zy7BRtuuWS7KucSuNEt/I90l51sUhFErf+66/+q+LncEm6nduiSJJIEN6Iioxg6ps+Lbnjw+YN2rVdTbXm4JmMF/BheC1npg8aG45qyYZdbFOx0lyQ6kxZ122cl2Uk4VZeRNBGXKPQDqXA4jOXzXgOJ/XVS97VUmmQDNDt5pdkpLs10Ul+KMwxAstNssn2bx/IhKCqCZNcuRVmxRfSS7V8TJclOESuqLWNXVFySSJJ4rWY4QBBxOce3L51m3y7gFkTyC0qcr1uy7+d2keR2M0AQnecj/Y/X5Ua3mwGCG5es4tJMwqlZDGoZS0pOMYUVtdQPHUEsK4eS6jr88RRUzUIzvWjOYANFEe2JfbqC16ejqfb3rqSIyKrAsJZmVI9GIBQkHA1heHQUVbV9epaO6ZHxGDeSm6FQXaExaVSYpx8o4+2Xynj1iWw2PpPF+2+U89qTRcwaZ7Fgmo/nH8xjy3OlPHJXFo3VIkPqXLz9UjEfbahg1ZwgQ+p06sospo4O8dCtaXy8uZrH7kqnqvAGinI0ygr81FdYLJsV56VHsvhsYwHfvJvHD++n8vNHGfzwfg67P6jgs42lfLGtiF3vVfLtu6V88U45H23M55OtZbz5Ujm3LM9gUKOH4spkRoxrYvGCqdTXlDCspYHsnDSSE0ESqUGKi1JpGVbBkgXj2Pb6E+zd9SFH9uzg8O7P+fWHT/li+zY2vvQErz77AB++/SIvPrWOe+9YQs3AArym0i+Ml2U3kmxXniXZ1V9Nl2XZSX+6+hOjoiQ4sFHth1uC8/+AKLoQJZfjc3QjS240VUSW3EhiUj/YUhXJTnApkjOdUaUoN5PMRJSA3yQ17CcvEWRyfYLNd9ay9+WR/fXCE9vG0b5lvO3e2jSWoxvGcmzzOI5tHUvbtkl0vDubtrdmcmzzZNq2TOTo5rG2e+vtqZx4ewon351B+7bxtG8cS8eWSXR8uJhn105gUGU28aBBSixEeiJGyG+/OajIboKO4iEa9BH0mkQCPpLDYdLCXtbdvoBdn77BhaNfcO7gh5z77V3O7t3KxX1vcXHfW7ZH6xc7sdV1+G0u/raFy/u3cW7P65z98VUu/vw6nXs20vXrRi7useuJPYfepnP/W3QdeJuug3+3a4qHP6TryId0H9tO77Ht9Bz5iO6j2+k+9imXD2+n89DHdB/9jM5jn9PTtpPu1h1cOb6TnmM7uHx4Oz2tO+hu3WEDsLav6D7+Jb0nvqL35Lf0nviGK6e+4+rpXfx+5nuunvqBrhPfcuX0D/Se+o7eE9/xx+mf6OnYRdeJ7+g5/RNXzv3G1fMHuHLpID3nD9hy+s4DXL10mN87j/JHZ6ud2upu58qlY/x5udWW2XfspuvUT5w/uY+TrXvputRK59mjdF9qp+tiO51njvHf/+zk//s/V/nH75f46fuvOHvyBN2XznDq+G9s/ttjPHT7fLa+9BinW3/lyqUOrlw6w5WuM1y5fI6ey+c5dbKNw4cOcseaO3js0adY/9gLPPXkRpYuXsNzT/+N7e+9ye6v32b/9+/Svn87bb9t59DPH/H6Sw8zc+Z4Jk+eQGVlKS8/+yjHDnzL+++9wm1rF3P7vct4/Kl7uO+hNTQOG0x2QTHpOUVk55WSl1vEjGkzKSkpuw64rq/r6/q6vv4dlqVbjaqsYThCZr/fj6qo+EydWMQgGjJJTYkSiXrxWjqqJmKZHlvarZtEwsmkJDIwTAvD4yUaTSYaSyaenEY0lkI4HCMSjhIJhzGdyUaBUJBQKITP8mKZHsKhAE2NtRQU5pCVmU5WVoKqskzqKlIY3VLG4EG5NNdlMrQxl/wsi/rKAEOrPYxrijC8RmPV3IFMG19CY02Qhmo/zXUhmmqTaa6OMGlUFqOHZzFiaAUL5y/hplkruGnWKsaNX0jZwBZGjJnJyHGTGTV+GgXF1WTnlZOSko/li6CpFsFgMoNHzKSyfiT5+RXk5xdSV1nG6IZKJg2rZ3T9QCYNq2ZEVRHDa8oYXF1Ec2UhIxsqmDtlBHetXkzToFq8lkUiHiYv1cuWZxbx/isr2LHtXj578wlee+F+Hn/kdm5bOZ+6qnIiYT9ey8Ay7cqVbsiYhn3Z0Psuizb48qkMLCskEvRi6DKWR8PvN9BU0U5rGW5KsnwUZ3rxemV8PhVNtWXzAa9MwCeSnWqRm+4lOaqSGrdoaQyTl+UlHtXJz/KSSFZYPLuOicPTKc71YJouLEMhEvMRjXuoqU6hsT7C0OYoDXVBKsuDJOIiqWl+VFVG0wxKS2uYdtNaqgbNID27lHA8FZ8vRCAQsmuJ3iDJiXRCoTDJiWQKcjMYM7yZKZNGM33yBG6aMZ1ZM6cya+Y0Zs6YwsplS1i1cjXLlq5i+bJVrFyxmhUrVrFs2QpWrFjNypWrWLFiJcuXr2TJ0uUsXbKKRYuXM2zUOKLRdAryy6muaSA/v4xhI8ax6pb7WbP2GVbc9gTzVjzG5Ln3MXrG3YycehezljzKsHGraGqZx6Ah04knCjHNALruwePxYhgmhmFhaB5bEq8qGJqOqijOJk/FNO2khqbZ0Kuv6qGqsl0RlEUUVUfR9P701ohRdYwaX83k6YOYMmMQk6cPYsyEapqGllPfWI7Pb9jVRkmwK2uijCIpBIPB/ql8lplEU1OcpsYEhsfeKPdVT/pqb5LipIp0vd/BZb97LyHLEn5T5a5blvP4/bfywcb72f/VC3z34bPsfPdpNr50P5PHt1BWWkgsGqKooLD/3X+7nminC/w+k5rqaoIBL/kZPuorkxnfkkNFscbwYSGaG4OMHh6iskzjsYcWsGR+HRNHR5kyKsjEUQGWzcxj3rgwC6ekMaYxzOiGKLPH5lORF0BTBXRDtieImgqqqtoJA01j4vgJ6LqOJItYhkheukkiJFFb7CcS0BzAlYQgDkAVXQjuG/sBlyIOwNIVLE0m5tMpTDGZOiSLmcPTGdeUTnVJCtUVhWSlpKJKfR6tG+2T60YE9wDbYyMmkRLz4fPpGIaOILjxee10n+wk7fq8OLppkJGR5UzaE5zpl3a1VlVVO6knSk76y0ngyc5kRtGFINoTG0XBrjja0xrdTsrLhjeCdC1RJIp2cjfo0wn6dAyPjm5ZKB7bVaUbCv6gh1hyiKKSHIaOqMUbUDEtG9qKkkySK4mkpCSSXG4GDBjAjUk3kJR0IzcmDWDAABcDXEkkuZL6E15JLsGGYEkSA5JsR5fwL84qTTft6Xmigsut9Nf6BFHG5RaRZA1Nt/7FSSUxsKoSSVZtp53XQNIc+bymOm6ta1VKURKRRIFYctyuCkq2VFuSZFRZQ5RdVFWXoxoqoqIgyTa4EmUZWVavVRBFmYKCAkzdQJIEB8i5cblc9scl+V8SZDaglBUNXddJz8xAkCVcioKi6ngDYRQnESUqGoKqIMoKkqohqSqiIjvTBRW7himrDpDrE8vL/wMe9iXT+tJa7n8BWEn/UqFMEmWSBDdut/P8BTduQex/jdyiYE/clGwxvSDrqJoH3QpQXN3ITUtWM3TMBEoH1nLTgiUUFBeTV1RCblEpZZXVFJUUMWLMaEzLg8fjQVJELJ+Bx2Pg8dpJS0l2o+l2ytWWw4tommCfdBemKRAKyURDfyE9+X9RnCuRnfofZCb+k0T0/yXsH0B2hkpehpv05P8kPeEi7kwtrK1QqavQyM5UyM3wUFUaYVhjKtUlNzB3SojRg4OMacmlqT6bpvosGqv8zJuayr23ZvDgmhTuWRXk7VeK2PpsFu+8WMybL5Rx97IMRjTIDK11M6xBZ87UHFYuruXetWMZ2ZJBWVmA2poYo8eWs27tTN54ZQ3TpzcxqDGP2rpcKgbmsGDORF565kE+efdl9u36kMO7P+Xw7s/Yu2s7X3ywhef+ejeP3n8Ln7/3Krs+28hTf13DkOaBhIIePJqEx2PgtUwsj2FDcsGuVwuinQi1E62Kndbqn6TrxrI8yKKE4BYcQG6DL3dfBdoBXZLQJ59PsgX0zu/zSCiMrLjRZaHfzxUP+UhNDpEcCTBwYAVDG+uJ+3Uy/C7WTs1g94tjOLRhLG2bxnLwlaEcfqWF45vGONMVx9K22T4d3TCW1m2TOLptEoc2TKB921TatoyndcsUDm8cx/E3J9Px1mQ63p7MiU3jaNs4iePvr+Tjl9cwcXg18aAHn6mSmhIjLR4hGvLafjCPScAyiEUD5GdnEPSaFGbnkBr2s3z+BD5553nOH/6Cs/s/4uy+dzm//z0uHfyQc7++w+ndGzj300uc+/Flzv70Ghd/3UTnb1u5+Otmzv74Kud/eo3OvVs4v2cT5/ds4MK+zXQfepfuI+/TfcAGW1ePfUTngfe4fORDOg++Z09oPPw+PUc+5krrDrqOfEZ3685+sNXT/iXdrZ9x5fgOuo/t4OqJr+g+/rXt32r/mp72rx2o9Q29J22AdfXk9/Sc+I7Lbd9w9cyPXDn5Pb0nv6an4zt6T3xr36/jG7o7dtF96gd6z/zM1fO/0Ht2Nz1n9tB7/leunNtH97n99F7YT++Fg1w+/RtXLh6i9+w+ek7voefUj1w58xM9Z3bTeWYfZ9r3cfHsMTrPHOPSuTZ6Ojv4R+8pjh/Zz/Gj+zjVfoD2Y79ytuMo3RdPcPncMVoP/shLT67jwTXzefu1J+i9cJwrF9v5/fIpfu85xz9+7+b8mRPs++0XVi9bwoP3P8Stq+9myqRl3Lz6AW5bvYbPP9jKz9/+nf0/vs/Jg5/Suvcjfv76XdbeuYwJE0cyY/okViydw/qH7+D9t19j52dv8tAjt3Hr3Qu5+fa5rLhtAVWDaimsHEg8NYNEehbpGdm0DBnCuDEjrgOu6+v6ur6ur3+H5feHGz2mnZzx+fx4PB78lkVKLEzQ7yEzIw2f18Dr0/H7LHsDpHvwWgGisWRMj79/2p0/EMYXCBAIhohGE+TnF5Gensmg+kbSUjPtpI7Pj2EY9khqZ1MdjYbJykwlLT2VREqMcEgnLytCYU6AgmwfWQmdqrI4gxtyKci2GDkkRmWBwtCaAA3lXlrqYkwcU0FjfYLm+ijN9XEaq8PMnlTMxFEpjBiSQUVpHjNnLGDKpMUMb5nFzFmrycutprSilpbRY6ioriMYihEIxYnEMvEHouiGF28gQV3TFGLxXLIysqgrL2HS8GYmDqlmfONAxtQVM3FIFcNrSxndUMmw+nIG15YzormKO25ZxOK5Mxjc2EA8nkws5GNgXozNzy1lx9Y7+Ordh/lk26O8+tz9rH/4NlYsnE59dSXpKTF8Xg/xaBBDV5w//kV0XcEyVQxDxNQEPJaMZakEfCaRiB+vpRGPBfFaGqYmYRkKySGZUYMySQ7LRMI+dE3E1GzxrdcrkZHpIzmq9Ce1Kgoj5GVohH0q0bBGclijsSrBrDG5tNSHiPlvJOCVnYmLFnl5YZobUxk1IoWWockMqo9TWBQgFjMwDQVDN7BMH8nxTOIp+UTjeZSW1uD3B/H5fPgDQXz+MMFIMqFInEjIT1FeJqNHNDFj6gRumjmFmTOmMHPGDGbNmMmC+UuYNXse02bMZ9SY6QxpmcCMmQtYvuxWli67maVLV7Ji+c0sX76SZctXsnTZKuYvWMKSJTezcNGtjJ80n7nzbmPZirtZuvIuFiy+nflL7mX2ogeZt/wJ5i1/nKlz72PczLtpGb+ayTPXMLBuDJnZlYQCaXitMKbhw+8L4rW8mIaBqqiYHgtdM9FUFV1VbIedYaKqKoZu4DENx/el2tMTNQVD19BU27sly7Y8XJQVDEOlsDiVSVOamDClhsnT6pg+256aOGpcNeVV2WRlJ5AVO72jOukIUZIwTQtN1xBFAVVxkZWhMHFCOuGohKw6nqi+ioqTCvIHAiiKiqxISJKM7NRXJEFGliW8hsq86eO5/7b5/P3Vu9n35Qvs+fJVvvn4ZT7c9gwzJ48kFg4Qi4ewTA+GYfQL6zXNTi0FAz5y87IIhQIkR0wykjXGDEmnIFemoTFAeYWXQbUBSosMbppey7RJFQxrjlNTKlFVppCXJlCW7aa2yCQllERKWKQoQyc/zUTTrtUhNU1BVSQk0Y0si0TDEXs6rCRimSopUQ8+j0RZfhCPIfQnuETJjewegCy5EFw3ILsHYGkypiphGTKxgM7oQflMbkxhxtAEEwZnMKyhiLGjWigpKCIcjthAyu1UFJMccCa4kEU3muTGMmVURXZglrsfJvbVDkXZTncpmnpt8p4gIIl24k+WJYLBAJIs2Y/xf6Uy+jaxomgDHKnv/k6FURScpIYkOgmkPtAlO8fLSQ05CSRJ0zG9HiKxMJozCMHyaYSiFrFEiHgihqZrRGIh0tKTiUTCKJpMSmqcQMhrV2ZF+/FcLhdJLjcuVxJuQbSrjC472eVRZZqamnELgl1jdLscn5eEyy3bFcA+MbpLdK4rjk/KToBdc11JzmZdtYXlTh1REETndtEW08sSoqIiO/BLEO1ph6qqYloG/qAf02MSjSfb4n1JxO2ktnRTRxRtICQpNiR0uQbg7nOOufpeFwlBsuGxDRZtH5koyrafSpFtf5iq9lcr7c8j4hJFBFlEUhVERb5Wf5QUR8SuOQ4sB3rJTjXQgZbXUmqSU5m0oZbLfe3cPh4KLiEJl9vVD7dcgtBfKXWJggPEnPSdKOEPhLCsALJhYfqCBGJx8ovLWXXrGgqLCyirqaVp5GjySspJzcxk4vTp5BcXk5qawO8VyM1wk538FwoyXMSCfyHou5HcTIu4/39RlHEDjRUSGeH/h6j3Pwh7/4OQdQN+bxI+S8Cju4hFVGLBJGIBgdRklVBAxO+X8VkaPp9CasJHMKgRCxvEIhqRkEI4pJKabJCRUElEVUryTEY2p1M7MEFdVS6RsEY4IJGRrBMLDyAj+QbyM5JoqA4yfVw26x+Yznub7mDLS6t57vEVTB07kDEtJdSUh5gxrZqGxiKyC/2UV/hYuiifZ/7awurlgxjcmMzgpjQmjR/IfXfP5bUXH+Cjt+1JiK17dnLslx0c3P0p+374hM8/3MBLT9/PHctnc/ct83n8oTW8/sJDLF8wibysOIZuT4Q1dQNdUTAUeyqtXT8cgCQIdjq4f8DIvzj8BCfpKbgQ/2VCqw25++qI7msOLzEJVREJBi1Mw65/p6eloGsKkuzC0jV0WSRgGVSUFFJSlItHlwn6LbJS44QsjaqCdBaNTOfLZ0ZwaMMo2jaNpXXTaI5vGs3xjaNo2ziKI6+1cOT1EbRusquL7Vsn0Lp5XP/kxONvTnQmKk6l491pnHLOT785leNbp9Dx/jK2/20VY5vKKc5OJeDR8HlUfKZGwKPj0SXCIR+moZCZFifst0iOBCjIySQR8jJv5kg2vnA35w99xqUjn3Pp8HbOH/jAPt/7Fqd3b7AriXs2cHa3fX7x102c+2UDZ398jfM/b3BE85u58MsGLuzbQudvb3N5/5t0/baNy/u3cfmgnQa7+NvbdB58j4sH37PF8q2f03Nsh5PS+tS+3LaTS4c/oevY5/Qc/4LuY1/Q3fY1vSe+5eqpH+g98R1d7d9w9cS39J7axdWT39PbvosrHbvo7dhFb8f3XD3zE7+f+pYrp/qA2JdcOfGFXXVs/5buU9/Tc+p7ujq+o6fje7rav+dyxw9cPbeX3rO/cvX8Pn6/sJ8r5/bTe+5Xejp+5PLxr+hs/4LO4zs5fehTTh39mpNHvqfj2G5OHdvNhY59XLl0lNPH97Lvl+85efw3ei+10Xn2IBdP7ed8x6+caf+Fi6f28/O3H/Lkfct45Pa57N/9JX90nuT3zlP0Xuyg9/J5Lp7r4OiRg9y++hYefeQx7rt3PTfNXMnECXNZNH8lr77wEq+/9BQ7P97Ijzs289PXb/L+W39j7V0rmD17Im9teZlnn3yIdWtX8eLTD3H04Ld8+P4rrF4zi1W3zWLFLXOpbawlpyCfeHIKaemZpKWlUVJcQElJznXAdX1dX9fX9fXvsHIychrT0zMxTQvTMPFZFkGfRWo8Qnp6glg0jNfS8Vg6Ho8HzfTg9fqxPAEsTwDT8OG1goRCUfyBMJbPTzAYoHJgNeFwnJSUDArySwgFYwQDUbxeP4bHxO1299duvF6LWDSIz+shIy1KTWUW9VVpjBqcRcugGCMb0xnekExpnp/BNUFGNYdorgwxvC5ES22AhnKd5poIzYNiVFd4qasMUV/lY8HMMqaOz2Hk0EKGDxtJy7ApDB0yjebmGQwfMZusjDKKisqprK0jHIlhevx4/UEsXwhF1XCLCobuJzd3IGWlVQxpbGDyqCFMHFrH1BGNjG8YyKSmamoKMqgvLWBYTRlN1SUMqi5hzsxJrL1jFXetuZnG+lr8gQCmKlGQ6uWFh27isy1r+XTbOr75YD1vbXqap/66hnkzxlJSkEtqPGq/6+j3Ypo6hqFiqJLjzFKJ4JBtuwAAIABJREFUhH0EfAYeU8HrVQmHTIIBlXDYJJGIoGkSXo9GOKBTUxqmusAiHtEJBgxUxU3Aq2KaIj6vm4oSHznpOkGfPVExJ8NPPKoTC5ukp1pEgzLl+ToThiRTWaiTlW4SCtnTGeMxkyFNKYwaHmdwU5CamjDpaTr+gIyq239sG7pBfl4x6VmFROJphMPJeH0hkhOphMJRgtEYgUAYr+UjLRFn9IjBTJs8hrlzZjB/7k3MmzOTObPnMm/uIpYsvoXZc1ZRXduCzx9H1Xz26HgrSFlpDXPmLWf5yttZvuIWli5bzeIlKxkxchzl5fVMm7aABYtuZ/nKdaxcfR/LV97DspX3sHDJWsZPv42p8x5iyryHmTr3HibPuoXBI6bjDSSIxLMIhVOxLD9ew4theOxpiLoHVVXRVRVN1VBVDVXR0TUDTdXRVR1NsTcklmXi9XrwGCa6rmFZJj6fhWVZWF4vmq6jKDKiqOC1AgTDFsNGVDNmQg2Tpg1i8owGJk4fxOgJNTQNq6C8Mh9Vt9NVdg3RTojYYmYdQbA/FvC5GTc6nYEDLXx+1XYKibacvO9nT1UUTPNadVKWRFRJRHI2RbJsV/SGDSpnzdKpvPXiGvZ/9QI/ff4iX3zwApteeYDZM0aRSA4xbtwI2ysmi2iqnVbzeDzoukpyPMyQoY1YloXHo5Ke7KFuYIxQyEVGhkpahk4k7CIny+SOW2czfkwVlWV+aiss6soMSnINCtJc1BVZ5CRUCjKDDCwI0DAwDU0TUVQZVbXdVpoq47Us8vML8HjsyqUqy3g0BZ9HxWsIVJfF8JgCgnsAojAAl/sGZNnVn4SQBJc9iVFy4/doJAdN6gqCzB2e4M65Jdw0Jp9RzaWUFGSTnpKCbti/00TB7aTAriXDNE1BkwU8uoQqO14iwYEgjoPL7bYTWKLgACi36GxMXfbGVXKgljMtU3QSXH2i+j5QJslOPUkS7NtE+3tElETcoguX6EaQbehluwXl/qqdJNlASpTlfieVW5Sc2p0NUGXVrpkZHgNJsWGcFfTiD1pk5aQTCHmJpcQoG1hEOB5F0zX7eYnCtdqq5CLJfaMNo9wiI4Y0MWpkiwO3HMdXUhJJjsPr2snNAJfL8XrJJLllBrhlXG6lf7qgW1BxC4rtg5IVx73V59+SbB+ZA4f6JOl91cQ+yCUoMqIsIyp2AkvVDEQnjaWbBi5RwO2k7lyiXXN0uVy4BQF3f/1L7D9ukqwiSKIDtByQLdmPLyg26BJlyfZTKTb8klUZWZWRVJnUjHRMy0LRFLuCqdpgTlQ1u5apyUgO4BJkW2wvyqozDdKuG0uKbCcBZQXZmWjplmVcDvwSJGfypWinvtyC1J/0cjmAK8kt2MdJsadiCqKMKEm4JBFZN/B4vQSCfnwBP75QEF84Qnp2LkNGjiSvqJjRY0YyYXQFrz43j4fubObxdS3Mn5HPxOExnlg3kpWzsrjtJosP/pbLFxsLeOf5HDY+WcZrT01k1OAsKksipCUrDK4NMnO0xj3Lwzy8JsLjd6Vz86Is0hM64ZBCdpaforwAFSUhslLdFGa6KctNYta4ZMY16Uwbm+ChNeWsW5nK7UtSGFJ9Ay0NHkqKPWSk3siIJoM1SwvZ9MICXnv+FnZ88BS7PlvPr18/zL6v7uSH7XPZvmksLz46hHvvaGDc2ExqavxMmRRh+fx0nlhXwRP3Dea+tROZMrGCpx5dzfdfbOPwL59y6KfPOLr7S479spPDuz9jz3fbee/N1/jo3Y189O4bbHn1SaaNbWbKuKEMqi4lOy2O31LxWhqWx8Dvs+w3DmSF5EjYSVHJtki+r3IuiP3A2ob7DlB16s22J1BAFBwfl5PykkU3miKhKTKGIqPIAj6viaGrGLo9WVdVJPw+29OamZIgFvJTUVzAkMZ6wn4fQUuntCCX/MwEWXE/pckSL9xcxe4XhtG+ZSzHN46k7fUWjr0+nOObx9C6cRTHNozmyBsjOLZpNMc3j+PEmxM5sW0ibVsncPD1UZx4cwod70zj5N9ncOb92Zz+YDan355Ox5tTaH9rJt+9voTbF06gKCtBcthPTmYqQb8XS9fwmteS79Gwn0jIR25aClVFReSmJjNy8EBefeoOOva8x/kDH3B+/7ucP/AeFw9+wJmfN3J698tc+OVVLuzdxMX9b9K5/00uH9jG5X12JfHiLxs4v/sN+/zn17mwbyOXft3M+T0b6Ny3je4D79Bz+D0uH3jPlswf+YDLR7dz+eindB/bSfexL+g6upOLhz6lp/UL273VupPu41/S1f4VvW3fOBVDp3p4/Bs6W7+iu912b/V27KKnYxdXTv/An2d38+e5H7lyehd/nP7ehlztO+lq20l3+w662nbS0/4tXSe+offkLrqdGmPPie+cx/qWztavuNT6NZfbv+VS+y66Tv5I1/Fv6Wr7gsttO7jc9gUX277m8N4dtB34mgsnf+Fyx8/0nPmFy6d+4dSxH7lw6lfOtv9E55m9XD6zl86Tu+ns2M2F9t1cPr2fCyf3cfTXnTz/11U8dMc8ju75kn/2nqfn0mk6L5zkwtkTnOxo4+EHHuSWlat5aN16Hlj3GId+O8BLzz7HI/c/wmOPPMrLL6znjb89zt+ee5hbV89nwdwpvPHyXzm6/ztWLJnLsgUz2PLasxw7+BXH9n/JK39bx213zeWe+5czeuIIsvPzyc8vICUtlcrKSqqrB1JXVXEdcF1f19f1dX39O6zy8qrG8vIKkuOpRCNx4snJJGJR0hL/P3vv/R1Vve//r3vO/RwlM7P77D29ZjKZSe+9NxJaekIg9N67Yu/t2BsWinTBgigoRUVRFFRQSEIACx3Ec/+Hx/eHPeD9/gt38Vprr0ymZ2b2TN7PeT4fzxB+vxe3y4HLacdw6ARDJuDW70vG7fJh6E68ngC64cbp8mE4POiGk5SUZMpLK/G4g+h2F26XH6fDg9PhxuV0oWgqNqvpsPB6PYRDPkJBLz6vg4K8KM1N+bTUpjGxLZ/xrZn0jo3RVOGjNNfO+NEhqoskmsoCjKpyMmmsl+6RTmb05tA1JsqohjAN1X7aRqXQPS5KX3cB/X3j6GifSPPI8dQ39FBX30dZ+ViC/jRycguorK4mkhLDMNxodgNFNcxIjyDjdvsoKiwnP6+I+toapva00j+unolja+lsrKC7qZrRVUU0lOTQXFlMU1UJY1saWLVyCQ8/uJrVKxdTWlJIamoUp12itiTKc/f1sfONpXy08W6+/PDf7HnvLda8+CCrFs0iFgnjdTrQNRVD19DtKrpdwe00cDo0fB6DcNhDKODE5zMI+OwE/SoBv4bXo6Np5iLfrorkpHtpa4zTUhWgotCPYbfic+uEw25cLpG8NIW2Rj/xFI14iouUoExa1I7XrxEK6ORlGtQW+Rhb46G6UCEjRSHgkwmGPBiGjdKSAGNbwnS3RWhu9FFY4CI7y08goCPJNgzDjsvlprikinAkjs8fxuMOmBB5txevL4QvEMbjdFCQHaOztZlJE7qY1N/LlMn9zJg2jTlz5jF75gKmTlvMlJl3UVjagqg4EUUJUZRNNo0oI4kaeXmlzJ69lOkzllBe1UJbxySmz1jMnLkrWbj4XpYseYCFi+9jybIHWZT4ffGSh5k2+z6mzHqQnkmrqKgZRyyeh9sbxOX24fX6sWuGGUVUVFTVjqraUWQ7kiSj627smgtd8xAMpBONFZKbX0soOYvcvArSMouIxnPIyCokMysfj8uH1+vF7XbjdHnQdA1ZMTldsqSiKDKFpel0j2+gb1IjE6Y20dvfSMf4KsZ1VpCVl0IkNZxgOdnM9jlBMKHighlTFAQBTbWRn6PR1Z6K12dFVhK8IZsNURDRdbvZnCiICRFKRZYTLVkJqLnVakHXdZx2hfGdo5g/tZU3n5zD8QOvcWjX8xz44GU+37uWZQsnkZMRo7KiFJfTlXBTCSiagtNt/u73OSmvyCcQ9OL2OvG6RTLTDXw+mfQMO+npOunpbjLTHIxuzqGm0k91uYOGKjtjG7xMbIvR0eCms85DQ4mXoiwPo2vjlOX6cDu1BKxfRFVMNo2myui6TjweveXq8jgVkgM6AbdMdWkKivS3CGW13pkAvt+JNWmEKXIJSWiSDacmE/YY1OYHWNCTycyONNrrM+kcXUVRXibZmRkoqunWExIxR9uIO5FsFmxWs5nS53FhqCJpsQiyLPwNiLdZkWUFi9ViNhVaTWeNzZJoSUw0JJoRRNOBZLOZwuNNccyaECxNHpclsZlCiyjK2BJiliBasYgCVtGKTRRwuTw4nO6/xTHBdN3ZEjB7W+L2BFFMCGTWRBNiQqy56XwSRERJRlRkZFVC1hUUQ0VSRFS7im5o+ANewtEQySl+ysuzCQV1RElEEGWcDgOfz41qVxIuJ/PvTUpKsLwsFu5MMn9abTfjcxZGWCxYLDaSkqyme2qElTtHWE3Xl1U04fAJ8etmu6QpdEkmeN1msiQVzcB683TBdFXd3G46tKw2m/lYSHJC9BOQZAWrKCCKEoZuNwUrm4At8XjaBBGbICPJCcEp4dgyOWACVklGlE2xSZSURFOigqhICIqMrKrYZBlRUxAl2RSnpJubjEUU0B0qiiabl5cUk+Mnm42ZN3liNsF0comiiCjLyKpmCpqS+Vqw2iwIghkTFRPMNkEUTUehJGCVrKiakohDm5czOYECsmK298mKhKqZkWxRFhBk8zyyJqE7bPgDGjlZAcqKfDRUB6kqNWgbFaMk36AkT6Gm2E59yQg2PF/GwS357N+cycdr83h0WYSeMX4aKx3UFIo0lfyTNx6L8t2HRRzblcWRXQVseamQxdOSGVWXTnVZhMaaMG2NbiZ3GDy8LJlNLxax4fk0Pnwzg11vZLJrXT5fbMvl6/dz2b8tl13vlPLEgwV0t6s891g+O98uYc+mSvZtH8Wuja18vKWH3Zu72Lu1iz2b23hvXRMfbhzD8gWZdLdHuGtFE2tfm8MnO1awd/tKvvr4KQ7vfY0vP1nLtwe2MPzjZwwc/ZRT3+9l4Pv9/Pj1Xr77YjdffrqTnVvfZvvWdezcvp6VS2bRWFtKUW4GqZEgbpeOqgjIkhW7pqDrJsNQtAnIooDH5UCWZRwOHVG0Jgo9Rtxydd0Ulu12OzYx0ZQtSaa7K/Feo6lmyYoo2v5md9msOO12FEnAoatoqoyqiEiiBUUW8Xtc5GZk43W78HvdZGem09xUR0ooiN9jEPJ5GdvcRPfoBhqK0pnZksKnzzbz02tNDK4bxZkNrZzd2MnghlYG1o9lYL0pbA1v7mR4UxfDW7o5u62Hc++OZ2hzJ8Nbezm3o4+zOyby685JnNvZz/CWXk5v6mZ463h+2DyDe2ePoqIwHa9TIznowdAVDFXG5bQjS1YcDhWXUyMc8JEVi5IWSSYzmkJJbir/fmQxhz56hd9/2MqFn7Zy8fi7XPpxOxe+38zFYxv47cjrXDi6lgvfb+D89+s5f+RNfvvqJX7/4kV+//oNEzb/7VoufreeS8c2cuHoBi79sIXLx7Zx5aftXL3ZyHjifa6e+shsQxz6jBvD+7kxdJBrgwe4cfpzbpz53GxMHNpnNiSePsBfZw/x5/AXt7abwtb//PoVN85+yf+cPcR/zh3izzMHuHH2IP85e5CrQ59x48xB/jy9lxunP+U/Z/ZxY/gz/vPrIf7nt8P857ev+M/ZL7gx/LkJqh/ez59D+8zt9AGuDR3g0sBnXB46yJXTB/hz+AuuDu7jzzNfJAD2X3Hu5Jf8Ovg15059yYXTX3P17Fdc/fUwl84c5o+hQ/xx+isunTnM5bNfc+Xc11wc/oqLZ77j/PAxrvx2gsu/n2Dop4M8/8g8XnpkMdfPD3Hj6gUuX/iVX88N8ccfv7JmzVssXbCUZx57kScfeZqhn79j4IcvePv1l5g7ZyEzp8/m7lUrmLdgJtNn9LN44RTOnfqCMycP8cYrz7BozjSefnQVX+/fyh+DX3Pw43U8/vhS5i6YwLj2kWRkZ5GXV0B2Tha5ubmMbm6mvvo2ZP723J7bc3v+T4zL5asPhZJxuTwEgmEiKamEgkEK8vNIS0tJiCwKLpebQDCCy+3H7QkRS83AHwiQn1+Ix+PD6fQkBC4XAV+Iutom4rFMDN2N0+HFrjlITg7j9jjQDZWA30swFCQcCZGaGsHv8+B2G6SnhcjJ9NE6soDGyhCdYzJprvZQmu9gTH2AzpE+GsoM6kt8dI0MMqU9RH9rMotmVDBlfBbjmgK01HloHxWhfXSU6ZMb6OnsoKW5h6bGXgqLWqiobCUezyM1mk5JaSntnR2kpWejG24ikSiSpCYatGTcLi+ZmfnU1DRRmJfPpM4x9I2uobelkp6mSjrqK2itLWFMdTG1xTlUFucyZ+Yknnn6IVavWsS0qROoqarG7/PiNmTG1Wex5okZbHttHu+9tYTdmx7moy2v8sbzDzF1Qjd5WZm4DB2HpuH1OtA1DU2VCAX9OB0afo8Th6GQHHSRlh4iLeYjLeYhnOwk4Hdj6Cp2Tcat26gojFCQ4aSmOEhTVZywV6A830PAJxL0SdSXBqgsdJGR6qSiKEBtRYDMNAOXS8HvUakp9TCzt5BRNX5K8hz43BKaXcDplokkq7Q0J9PRGqR9XIjmJj+5OQbhkIbXZ0eUrNh1jVg8g4KCctwJYSs5ORW3J4A3kEwoHEXXddJSQ7SPrqF/fBvTpk5kxvSpzJk1m/lzFzB92iwmTZrDnAUPklfUhGr4EQUVUZLMaJUgYhNEBJuEy+EhJSWdrq6pTJq6hNlz72LhwntZtOQ+lix7iKXLHmLx0oTIteReFi++l+UrHmHRkgdYuPgRevoWEkrOwO0KYNd01IRbS1EVJElBlh04nGHSM8vJK2yktHw0LaMn0d07nzHjZtI3cRXd41fQOX4lHd2L6epdSFv3XHr6FtA3YSET+hczsqmbrKwiIpF0XG4/ql3DrusJSLpMZlYqo1sr6eqtZnx/LZOnNtPZW8PYjnJqGwooKslB0SQMXceuJR4HUcRmExLRM1OY8bjuoLcrnawsGbfHbooViTYzRTHjkm63E1lR8Ye96IYdRZFNN1CCvWW1WtF1B7oiUV9dwswJo3jnxRV8/+mrfPHBM3yy7Wk+2PYiyxdOITc7TkFBPl6Pz+S1yAJ23Y4v4EeUrPj8DmbPn0o8K4474CY11UFpaRivT6CwyEVGlp3C4jBpcYOe7gpGNkUZWe9ldJOf2goXI+uC1BYbNBQ7KcrUyYjaqSkOUpHnxbCLiAngsqaI2GUJ3a6iKgr1DbVodhWP1yDo18jJ8BLxq+RluJGEO7Am/d2eaLXcicVyJ0LSHQiWJCRbEnZZxGlXCbl1mktTmTo2zvTWNDqbchhdX0pORozkUDIOhwtBEBOi1p0ISSNuXack2nAaDnS7QnZWHIfDZLWZooIZZbNYTd6RzWY6razWpESMyGZycmzm+RRZMfla/yt+ZLMlYki2/xVVFAV03YEkyQiiKW5odoVgOIKQgKurqmq6OxJRyZuMrr8dXeZPp9NhvrZsFtMBIou39r+bbCzT/WNNRP8kbKLNFLsUAbuumIc1GbshkZMTITcngNOhYTidON1OMrPTKasqJ5aeisNpEEkJEQz6CIeDCXej7ZbAd9M9ZbEmJdo/RSwWCxaLhSTLCJKSLFiSEjG8JBtJSYkWSetNCLtgcqxsViwWK7YE48tiNZ1ZlgS7zCbcbKC0JY63YLFaUVTVvG6rgMVqMVtLJbMVMylxHovVFN/M50ZMxI9NIcsqmM4qVVNR5SRUVUIW7sTQ/omh/ROH/R847HdgtwsoqikYiTcdWLccWQKiJKCogik4SSI2QTKZY4qCIJki2c0opKIl+HqyiKSYgpmoykiyKXyaMVXzdmyigChLGC6DYNiPy2uQGvNSUpRKJNlBJMUsI3B7bITDCpVlUXTVQjio43HZCPltOBx3EgomUV7qo7E+lYK8AMX5ISrLopSVJFNaGKQ4L0BRYTJFBQFqyqKU5hnUFd/JgskuHlqey7wpabQ2+ekcE+DeJXk8dXc+a54oZPdbmRzaUcS7r6Tx7us1tNYLNFRo9I5NZXJHkEVT/Lz4QJz31+Tw+bYsvtqRxlfvxfnqvSKeu8/F5hdcfPd+jCO7MvlkSwGP3J3M+C4rrzyTye6NJWx9LZv1L+Sw+dViNr9WwprnKlk6L4eFc0qZMbmQnu4Mpvbn8dA949nz/vMc/XIDxw9v5sTXmzlxaDPHD+3g1JGPOX1sHwPffcKp7/YweHQfp47t4/g3n3Hw423s2LyGrw++z2cfb2HT2ud5cPVCmurLCPhcGJqGXVOQZDM2aLKwTPFJkgRkwXSkyom2XcFmQRBGINqsSKLVBPonItqizYqiqAl+n5jYX6wJkSvpVnz5VtOiYEEUbGiyjNvpIDUawed143QaKIoNWbLiczmJp0Txu72EA358XjeVFcWkxaPodplI0E9tZTnT+8YyqaOF/KCNzQ81c/T1UQyuH82ZzZ2c2djBmc0dDG/qYmB9OwMb2hnY0GY6tza2c2ZLF+e29TC4sY3hLb2c2dbD8PY+zu3o5/TWXk4nBK7BTV38uL6X51e2UZYXJRrwEvK58DoN/E4HXqcjgUoQcRkqAa+LgMdJWjRCUXY2pXkZ3L98JtvfuJ9z32/i/I9b+OOH7Vz8aRu/H9nA70c2cPHYBn4/8gYXjq7lj+/e4PfDL/P71y9z/qtXOH/4Lc4fWccfh9/ijyPrOH90IxePbeLqzzu5/MNOLv+4g6snPuDayY+5PrCXawOf8GeCt/XX0D6un/qMawOfcX1wH1dP7eXKyU+4MriHqwOfcuXUHm6c3s9fpz/n6qm9/Dm0j+vD+/hreD//Gf6M60Mf8+fgHv4c3MON03u5PvgJfw7t4frQXv4c2stfpz/lr6FPuTH4aYLvtZ+rg/u5fOpTLpz42LyNk3u5NrCfqwP7uHxyD1cH93NtYD9XBj7j2vABrg4f5Prpz7k2dIBrp02B7drZr/hj8BDDJz/nzMkv+WPoENfPfsWfvx7m2rmvufLrt1w++y1Xf/uOK+e+5dpv33Px3Pdc+vUnLv32M7+d/oFLv5/kym+nOPLlB7z9/H3seOd1zgz+wsU/znL+j3OcOTPIs8++wPy5C1m2cCWvvfI2J3/4hjO/HGLgxDe88PxLzJyxgNmz5zJrznSmT5/A6hWzOHtiP7+d+pKtG15hzswpvPzMvXz2/hrOHN/Hdwc38eYbj/HAQ8uYM28yff09hJNTSInFiabGqKqsoLL8NmT+9tye23N7/k+My+Wq9weC6LqDYDBESiRKwOcjKzVGbjxAikcjNeggLz2VtJQIsZQU0lNTyYzFCQX8hIIhdN2F1xckFI7g8frxegM4nW4chgvd7kLXnBgOJ16vB4/HSVpaKpGUCNFolEDASzDox+1x4g+48ft0QgGJ7LhBab6bkXUx0lNlKkp8tNT5qC5WGV3rozhToaPRw5haJz3jYvS2xmltCtM5KsSoehdtY6JM6Cli7qxuKkoryc2tpLGpi4L8WkpKqmkZNZr+SZPJLyigs6ebeFoGdrsTTTPMb95tJgNH0wzy88qoqxtFSWEJPWPqmdxWT3dzBT3NNbTXl9PeUMHIikIqi7Lp627lqScf4MGHlrNk6QzG97VTUJCHz+smPSXArL56dq29h3fXLGXHm0v5ZNszfPLum7z8zD1M6eskJysdr8dJLDWG02GgSSJ2Wcbp1HE5deyabALiXZq5YM8MEgk5CIc96HbZ/OZSE8iIOMjP8JKbFSQlZOB1yvhcAmV5btKjCqOqQ9SXOvG5raTHPJTke8jJ0IinqKSEdaIRnZw0jYJMg7wsD8khjUBAx+fTiKY4ycp0UVfronWMh9HNfkqKnaRGVZJDBqpmxeG0k5qaQk1tPZFIBl5PkEAwQiyWjtvlx+Hw4nI6yMuO0VCdT9e4eqZN6mb69MnMmDGdObPnMXfOAib0z2b6rFWM65yHP5SJKGoIomwu0ETZZOboBqIgo6oahuFg7LhuFi19kKXLH2HpkgdZuuxhlix9kAWL7mfRwnuYNWclCxfdw6LF97F02QMJAexhJk9bTiAUx645kCUFUZRRVQceb5iiokba2qYzoX8pEyatYMrM+5g4eSUTJ6+itXMBTaNnUN80nZr6fqrq+qhvmsjosZNo65hBR/cs2tun0zt+Pv0T5tM3YRY9PdMY09pLcWk1Pl8yuuHAMOw0NJUxtq2C8RPrGN9fx8TJDbR1VjKmvYpwipdAyI8gCrjdLtNlJSRYUwG/uVixJiFJd1BU4KSx1kswJGO3q+YiRkpEE2UzNqbpdgTZRkl1Pg63HUmyIQjSLT6e1WJFVcwGtKqSPGb2jebtZ1dydP8b7N/xJO9teISPd7zAkw8vJS0tmbS0GKqiItisKLKMoij4Aj5UTSQzK4WakZXkluaTmhUjJdVFVpYbr08kGreTErMTieoEfBLVlVGyszUKchSK8+2kxyxkxAUyUq2UZKvkpWukpWg0VoRprY/jcysoioQkW4nHU3AadkQxCVmWaWpqwOl24DA0XA6BgkwXaRGDtBQ7knAzSnjHraiiKU7dgWBNQrTcia5IuHSVoNtOZ1M+45ujTByTRtfIXOrKsolHggR9fpwOJ4bdwGa545bAJQpJyJIZQ7RZkxAFC8GAm8yMGEoirme6xpKQFTHhzrJgFUYkjv+7qe9v95YtIe5Y/lebX6JJUxLxBQIIkunG0jT9luPLJpoCi1UyF7k2UTDLDRLOLUEQsImmwPX3ceZlhQTs3ibYEotga8Lharsl3lgSp1sTTsKbBQY2mwVBtGITbVgSjW2KIuJwSqiqeT8kRULRFHSnjj/oSXwWOImnhvG4HYiSFU0zn2NVkfB6nThdOg6HhtthN91TNhtup8t83CwWrBYTrG2xJCUaRW1IooAky0hyPv7cAAAgAElEQVSijKwo2ARbolFUQlMMBEFBsMkJF6SYcGCJWK0m08rkeNmwSpIZ/xNlLILpQkuySVgSjrubMcskS1KCzWXFYknCkmQxP1cEC5Jsw+9zUJjvJ+Cx0lThYcnMGHcvzGLl3BTmT/Uyod1OxygvdeV2CrNtZKRaiIb+QVa6SEZcwGn8E5fzDjTNar6WhSSTy5d4vEVFQFIEJFk0NzERMU2cbrVZECQrkmxFVUQU2Ty/ooqomohmyBhOFbsu4fVpJIc1gn6V5GQXoZBBZppMeYmHkbVhYuEkqop1Wmo0Fs8qpLM1xrjRUeqr/RTmG6SlGqSlOsnPCVCY76c030N5gU5VkUj3WDeTe1IZ15RM26g4YxuTqS01qC2V6GzWmDMxQF+LlWWTZVbNEHnunmTuWxji7gVZjB/jobnKRUuVxKLJHl56MMqWlzPYvT6Tdc+42PaKn72b83npiXT62kawYqbG3s2FHNyWx66NFUzo1mke6WDV0gL+/XApK+bGmNAVomNMkPGdKfS0helsTaepMZOOtgoWLhjPfatnsHPzcxz/agc/f7WTU998wM9fv8fPX73H4JE9DH63l8HvP+PUkT0c/eI9fvrmY3746iM+37ON3TvW8tmH7/Duhpd44cnVzJvew/jOJkoLM02nvF1Fk6REs65wy1kl2KyJSLoVTZHNIg+buZ8qshkf/JtBKJr7ry0JURATjb3mPnDz+mTJLP+Qbp5XsJr7h2TD5dDxu1w4DQ2vx0VaajKhgJtQ0E8sFiKeEiHo9ZIej5GTlYGhKdgTfFCf10HI5ybkc9PT1kws5CakW5nfmsqxtzo5uW40pzd1cGZTO0Mb2ji5bhwDGzoYfKeDgfXjGNhwk9XVbjq6tnRwblsfZ7b1cmZbIqq4vZfhbeM5u7WHM1t6GNg6kR3PTqY43UtWPBm3oZIVi+HUFJx2jaDfRTQSIBzwkBIJ4HUZlBcXUZCZTsTnZOHsPl58dAFnv9/KpeM7uHh8J5ePb+fSsY1c+mEjF46+w+Uf1/HHd2/x27ev88eR1zj/7Rv8/tXr/H74LX4/spYLR9/h0g+buPTTu1w8tpXLP77L5R93cuXHd7l24j2unPiAqyd3c/mX97ly8kOunPyIa6f2cP3kHi6d+JDLP3/InwmB6sbwp/w1vJfrAx/xP6c/4capj/lz8GOuD3zM9YHd/DX4MdcHPuLG4G7+Z2gPfw1+wp+Du7kx+Al/Dn7CtYE9XB/az5+n93NtaD83hg6Y/K2hfVwb3MeVAXO7fvogVwf3c/XUPq4N7ufq4D5T2EocvjxwgEuDB7g6eIDLA/v56+whrg0f4vzgIc78coizp77mt+Fv+eP0YS6dPsT1c4e59tsRblw8yZ/nT3L9wiku/X6Sy38McOXCMBd+H2Jw4Ed+OfEdv545xbkzA5z/fZi9H73LlvVvsvuDHfxy/EcGB05y9uwwb72xjtmz5rNw/hL+/cyLnPzpKGdPHebkT4f4ePcndHdPZs78RSxbsZSVS+eyYc3jnD3xGb+f+pxD+7bz8H2reG/Tq+z78E2Of/Meh/auZfU9s7j/waX09I6hubmOWDyVsvIKsnPyGDWqhZaR9bcFrttze27P7fm/MLFYRn1KNI7D4cXjcpMRTaG2KJuephpWzZ3K/Uvnc//yJdy7fDmrly3noXvv4d4Vy3n+ySeZN3Ma0/snkJuZQ3IkNeECC+F0uvH5AoRCYdwOFy7Dic9nfhvvcOgkR0LE4ql4vW6Sw368XjeGQ8XrsZOXk0xDdTrNdZm01GfQXJ9JbqaD1lFpNFa5qCvWaKnxkp+h0NXkZ0y9j/7uPEY3RSgr0GltDjK+I0bHuDgzpzUxbmwDqdEMXK4g/kCUeDyLOfPm0T9lChMm9tLaPpbGUSPx+QPougNVtZvQVUlGljScDi/hUBpNjW1UlFXT2VJN35gKeprL6WysZEx1MW2NFdSV5lNfXsxdKxbw6ON3cc/981m4dDLtnaPIy8vF7/OS4ncxr7+Jz3c8yYfr72Pzq8vYueFJtq17kbdfeZylC2aSk51B2O8lJZKCbjf5F7qmoikCul3FYeg4dAWnIRMN64T9dgJumayYC7c9CY9TISvmpSgzQHbcTWlRCgG/WZOtayIuPYmCDJn2Ri+5cYl41EE0YicnwyA73U5htpOQT6AgXae62EdOmhu/V8Xt1XC7VTIzk4mm2Ckv9TGmJcC4MT7qqr1kZTpITXGh2QUk2UIo5CctPU5aRg4+X5hAIJn0jCzS0jIIeH2EAwEKcjMYPbKCzjFVdLfVM3NaHzNnTGPWrDksWrychYvvYsqMFcxb/CgtrTPxh9MRBRVBNB0ksqwQCARRZDuCTUaW7TidXppbWlm28mGWr3qMu+56ihUrn2DFiidYvPQBliUcXPMWrmb+ontZtPg+5i24h+UrH6Wnbw5Ohx9F1vF5UiguaWRc61QmTlrI5CkrGD9+Ib3jF9DaNovmUZOoqm6ltr6TotJRFBQ3U1Q6msrqVuqb2qiobKK6eiS19WMZ29rHpMnzmTVrKXNmL2fOvOXMnbecOXNXMGf+cnp6p1JV00RpeRGt7fV09NTS11/P+Il1dE+oo7Wzlsy8KMHkAHIC2i4kBAarYMHtchIIBMwIlc1sTmxsiJKTZUdW7kQUBTPCJ5mRRJPJZLo1/MluGtqq8Yc9f0PmE8KHTbDhcJiQ4fzMGLMndfDE3dP54v1n+GzbY2x6dRV7dj7LU48sJjc3jazsdOyaHVmyJRokZXLyctB1hYzMCJOn95FXlk8gGsQfNohEVDxeG76QTDjFTiCsEPBJFOY6KC5wkp8tUVFiUFFsUF/torHKQWOlTkm2SkGWmzH1USaOy8bnERAkM5rn8jgJ+L04nBqyIhCJhNENOw5dIugRKMl2kJvmIi3Fic16Z4JHY7q4BNsIJMmCbcS/sFlHINpGYJdF3LpKyKOTH1XpaUpmZlcWkztKaK4tJCXkIysjC1lScOgGNusIrJZ/IVpGYLXcgSwlWsysI5AlAbsqkRYN4jDsiecwIX7cihtaEiLNiIQ4Y4pLkiybUbNEVNGScHhZrTfB8pZEcYDp1rHarIiCaMYcrYnYX8LlJwgJwcuWiCFaLQlBxxTYZFn+X8Ka7dZ9sAnmAtlqsyTirqbbS5JsiQWzcOu1JYgCwk0nmCiYty/YsApWBFH+mwtmTfrbeSZYUTQZQbShyAK6JiFLNiTJmnhN2TB0hYDfhd9nEI/6qSrOJSXowul04HE70TQJu6qZsSpZSAgFIoaumYt/RUg0nZqsIZtNxGYREAUJu6bjcTvQdQWHw4FmGMiahiSpiIqGrBkIkoak6QiqjqCoCIqKqOgIio6oGUiaHVFVTRebJGEVhYQ4JiQe/5t8MwuiaMGu/QtDG0FhtkbXGC+zJ8WY3ufjsXsKeHRVFo/cVUF1kYWVC2vpGJ1Md2uUGf0lzJpSRmGOSm2Fi3GjssjPUqksDZMSlkgJi2TEbeRnWomn/IvkwJ2Eff/A7/4nftc/8Dv/i0jgH4R9/yTs/S9Sgv9FNPgPosH/JhK8g6D7HwTd/4XP+V+49H+gq//E40pCkf6JbPsnmvxPDPWfFGWPoLJgBPVlCs1VdiZ3R1k8O5ue1iBVZQYFuXbysp1kpBnEUuykp+rkZTspL7TT1qhw1xw3Lz9awEuPl7JiQR4ttS5qCv9FZ9MIHl0R542nc9j+ag7vv1nK8/cl8/H6UnatLeGFh/PpGeNlcm8G0/vSmN5l56WH09n8Ujofvp3O3q3ZfLwph02vFPDkA1lMm+ikvMzC6BYfj68u5aUnirl3SRptY7xEUgRKyyKUlXmoLvdTXBQiI8NHLOYiPd1NRXkajz6wgFefv5cPtjzP57vW8f2BzQwd+ZDTR3YzcPhDBg5/wM9fbuPUN+8z/P0efjz0IYf2bObzj9/hk51vsnnts7z96qO8u/F5vvhkPW8+dx9LZvcwvq2R6rI8YtEAToeO3W5HUxUkwRRjZVm8JUqJt2LGN4Upc99VVQVNUxJtxSZHUddVM24sWBAFAVVWUBUpcT1JiX32ZtOthKKYrbOybMPlNHC7nERCYdJicVxOg7TUFAryMvF5XXg8OsnhoOnA93sJB7y4dBWP005ywIPbqeHUFGLhIKMa66gozMWni9Rn6ex7vpVf1o7m5HoTKn9mczenN3UxuLGdoU1tDG1s5fTmNoY3d5iA+S3dnN3ea55ncxfDW3o5u62P01u7Gdo6nuEtPZzZPp7hd6eyf800WspSSY/4CTjsxCLJODQZVRGwKwJOXSYWCVFWUoDHqeN1GoQ8LsI+F1MmjOPxe2dy/sRurp36iAs/bePy8a1c+H4DF49t5MIP73Dph3X8fmQNv3+3hovH1nHh2Fr+OLyG89++xeVjG7h4dB0Xjm0wHVxHN3L56GYuH93E1aObuPDdOi4de4eLxzZx6ceNXPxxE5dPbOfaL+9x/ecPuHJ8B9d+3snVn9/lyvEdXDmxk8vH3+XK8W3cOPk+1068x/VfPuTaz7u4dnIX137ZxY2hPfw1+DH/Of0Z/zn9aUIc28v1AdP19efwQf46+yU3zhzi+tAXXBvcz/XBA1wZ2MfVgQNcGdjP1YRz68rJT7k2cICrQwe5OnSAK4P7TVFr6HN++/kzzv9ygPMnD3J1+BDXznzN74Nf8evgN/w29C3nhr7ht9NHOD/8PdfO/8LFc8cZ/OUYX3/xGQc/+4j9n+5m/6e7+fLzz9i/bw87d25l65Z32LZtKwcPfMG+z77kvfd2s23zdtaueZnd77/LzydOcOrUSd58Yz3zZs9n4byFPP3Es3x5YD+DPx/h5InveePNdxjbNoWpMxcye+4cnnzsQZ56dBW7drzOuV8OMvDTPh59YDnb1z/PV/u28N3BLby76VlmzOlgXHs9jY1lNDfXk5ERo6a2iqycbEpKyykvr7wtcN2e23N7bs//hfH5QvXxeAZBf4i8rHzmTp3K8w/fz32L57Ns/jwWzJzJ/FmzWDR3Lgtnz2LO1EnMmz6VxbOmc9/ypaxauJDVSxZz98rFTOhtJTMjis/jxeX04Xb5CIfClJSU4HI6cTgMHE6dYMhLJJpMNGrGIe2ahsNQyM0KU1OZQfuYIlYt6aVtdBEluW6aq0N0j0qms8XPmDo3DZUe0lMsjKv3094cpHVUKhUlbkqLfJQXOxlZH6B1bAYzZ3YQS03BYXhwOU2eUk19HZOmTWF8fz+dXW30Texh8tSJVNdUY9d1BEHAMHRKysopKqknL7eKkqJ6WkZ2UVfdQPfoWqa21TJ+VCXdTdW01pUztr6MMfXVzJ01hYceWcHDjy9l1T3TWbx8Cl3j24inpaNIEvFkN1M6KvjonQfZumYVa/69kO3rnmbbuld46J7F9HaMIxIMkBZNwef1oGtawrVlAmbtmoquKbgNjVBAJTXZiaZY8RoSxVk+qosjxIIieXGdaEAmPdVFasSOx2M33V12ibBPoLMxRDzw//A4LBTn+YglKxTleWmqSyE/y0lumsHiqXX0t+eRne4iEDAIhtw4HQoen0ZGuoOaKjcNdXaa6t2Ul/hJTdFxGOa3yIZDITc3g+KSQtIyskhPy8Hl9BGLpREMhigvLqAwL42RDaWM7xxJT1sDU/rGMm/WVGbNmM6ihQtZtmI1S1fcz7wlDzNv8aN09y8mmlaALNmRJAVJVlE1A6c7SCAYIy29gOycUiKRNDIycmge00HzqHb6J81h6bKHWLbscZYufZB581Yxb8E9zJqzitnz7mLO/NW0d06hb+Isoqn5JCdn0tDYyfTpq5gz7yG6uufT3TOL/glz6e6cwsQJs+lon0xLSydjx/XQ0tLOuLaJVFWPYuTIDioqG8nIzCEtPZN4WgbpGVnkFRQzprWHKVPm0DdhBjPnLGXBktUsXHI38xetYv7CFUyfNZe2jlGMGVdJ78QG+qc2M35iDR09tWRkRwhHwzhcLkRBREy4a8SEg8vj8dyKq6mSSDzqpLw0gN8nYhOSkBJxKJvNSigYwpYAj6uaQm5JOg3tVcSzUkzmTkLMEESTF+T1+tBUheSgh5a6YlbMauXznU/y0Tv3sOX1lXyw6Ukef2gxxcXZlJeXEk2JmaB62QQch5JDeDwOAkEXfRO7qGmpI5YVIxpzU1QYIBxSiMY14pkGgbBMMKhSXxNi0sRy6qrctDR4aahyMropwKgGD+0tQSrydHLSHFQWeugem4PXIyDJNkRJIBwOmtFN0QTPO50ONMVCcYZET4ODvpEeupqzyIy5E6KWCYW3We9EsI3A7XZgG3FHQvyyYFdEwj43qQEX5ekqc7symNeby6S2YrpbGwgFPDgNpwlst5mLSqvlDlRFxGYdgc02wuR8We7E63Fh11SCXgc+lwNFlk3AuM2GJEu3xKabAHmb1XQhCf8/gUlMCEdWs51PEG5FjG5C52VZQRAls0zglkBlctFMd5bp4JFlKXG8mGDamW4OKQGkNt1ZiXhdQqjSdO3v+yGYcaew343ToSUaAEeY3CbBkrgtM+5mClimi0RWNPPvtpqtbpb/JdKJkoCiKIiJBboiCUiCNXHYgs9jx+2QSQnqpAZVIj47HkNBlgQUWcSuWHE7dDyGit9joCsyLqeBbtcIBjzEYyGiqUHCIR/RsAevy8DrcuJ2KsSTnZQXhMnPChBP8eP1OYhEk3E5NHRVRFU1JFlFsWvIqsnNk2QJWbVjk1RssoZNsSMoKr5gGEV3YFM0RMVA0RxImh1FMxAVDVFRcblcBAJBs6BCUVA1AcOwoesjcBr/wuv+b6IpCnZtBG6HBYeehMtpwelIwuEYgcO4A6/zn5QW+ElLEYhHFbIz3MRSVCpKnExoj9PXnkFthZ+lsyuYPbmAuxaVc9+SAt58roUXH6/jtSer2fJaHW89W8n6F6p59K4cVs1N5tkHcnn+oVzuWRimv01hxbwCmqsVSnKTGFljMKZB5InVOTx5dyarF2UyuStCc62DylKD/GwHGWl2crKc5Od6yc1yUJDjojjXSVWxnTl9IZ66y8PX75Wx881aFs/OZGSNwsRxEltfzuPzrbl880EmR3Zl8tV7cb7emckHb4T4ZGMej6xIprZsBB2jQ9y7JJ3nHsxn66tFfLQ+lz0bC9j5Zj5vv5DNgyujjGvWKCiQGdeaRXl1hIqKZBpqIzTWJ5OTbeD3y3i9CpGIk/R0L0UFUWprchjTUsq0/lEsX9jH0w8t4vuD2/n5m12cPPwBp77+gMHDHzL4zS4Gv/mIU4c/4OdDOxn45gOOf7mdowc2c/izrXz07mvsfOc5Ptj0DBtef4gXn1zOw6tn8MS9s+hrraO+Kp/C3DTcLrspytpV7HYNVVXNxtSb7/EJ15aiSImSBvMzNiszA0WRiETCqKrZcqiqKlICAi9Jwi32oNvjICU5lBDbTaFdVWQkySzmkCQxEZG3oakKDsOBqmikxdLwebx43W7smoTLpWPoCn6/WQikqxK6JhL2e/C4dPxuJ05DIZ4coqa0mLHNjbSOHkluegrZYTuvLKni+NpWhrd08uuOfn7dMZGz2/s4s62H01s6GN7ayektnZzd2mXytTZ3c2ZrF2e2djO8rZtft/cyvLmbUxs7GNjUfUvwGt4+hW/Xz2BaWwlVhZn4XTpp0Qh2WcCuCuiqhKFJuB0a1VXluA0Nt6ERCfhIDngYM7KCh++exQ8HN3Ht1C7+OLqO80fX8ft367j802Yu/rCeSz+s5fzRt/jj+7c4//3bXDy2jt8Ov875I2u5eGQtv339KuePvMnFoxs4/906/vjmTc4ffpuL367lwjdrOH94DZd/2MClH9Zx9adNXPpho9mw+NN2rvy4lcs/bebqiW0JiH1C8Dq+nWsn3uPy8Q/489Rurv68iyu/fMjln3dx9eRHXPllF1dPmVHDqwOfcvnkXi798sn/z6H15+kvuTr4OdeHvuDG8CH+HP6Sa6e/4OrQQa4MHuDq4EGuDx7kyqkDXBo4wO8/7+fywEGuDH3OteFDnP1pL2eP7+PM8QP8MfA1Fwa/5PzQIc4NfMHgiS84O3CES78Pcm7wBEe/Pcjm9a/x0otP8cKzj/Pm6y+w7u3XWPvGy7yz7nXeevM1Nqx/i23bNvLOO+t49dXXefTRf3PffU9y96oHuH/1St5++d9s2rCWb779nm1b3+PulXezYukKnn7qRd7b9h6DJ39m/4EvWb7qMca2zaB/8lymzZjOvLmzmDixm+XLZvHhu2/w/Vcf8v7m1/nu852cOLKbA5+s57FHF9M3ZSzj2uspLcukrq6C/IJsiksKSEuPUVlVSXll9W2B6/bcnttze/4vTCiUUp+VmUPr6DZ6uiYwqX8ykyb209hYT3vraLrbG5gxsZlXn3+Ata8+wVuvPc7rzz3M2pef5IUn7+GBFUt4cNUiXnrmHt586UFefHo1MyZ1kRlPx+cNJ1hDQQyHF8NwYdcdhMJhQqEA0WgMp9NFcihIXk6UwrwINRVpjB6Zy7iRuVQVJ9MzJp9ZEyqZMC5G7+gg5XkSRbkqsXASbSNT6B4Xo6bCTVWpl/xcF4V5TqorA3R3VdLZMRrDcOB0enE6vCQnp9DV00n/1Il09/XQ29vNlGmTWLBoHt293TSObCA5OURhUSGtHb3UNvRSXjGOsrJm6mrHUl/dSH9HM3PGt9A9soL2unJa60rpGlXDwjnTeOrp+3jsqRXc+9AcVq6exvzFk+if0kcsloaqiKSneFgwpYk1z8xjy+ur+WjLU2xc8zgvPHk/jz6wgobqCpL9fkK+AC6HA7fLgdfjwOt24HXrhP0+Qj43QbdKWUEUh92GrknmP5qKFa9hoSxbpb0hmYo8J6X5PrIygridduyKSMAtUJOv09kUQdf+H6kRg6y4TiyskJth0DY2l8aGHGrLAzRV+SgvcJOTGcDnMfC4dXxulVBYJTNTp7zMoKnJR3NjiOx0B5kZAeLxCLIsk5oaprqqhJaWZppHjaW0pJry8moqKqvJy8uhICeNztYG5s4Yz/jOJiZ2NTNtQiuzp01izowpLFq4gBXL72bJ0ruYv/RhZi98jBnzHqamsZOikjoaRrbT1NJBU0snlTUtxNLzaWrppLxyJNHUNFwOJx6fF1lRUVWN3Lwipk9bzJIlD7FoyX3MmLWCmXPuYuqMZYwa04c/GCeWWkhzSx+TJi+nu2cRY8ZMY8zYSfT2TGfmzAXMn7eEyf3T6e2eQEN9C4WFZZRX1ZGRmUs8PZvUtGyys/OJJEeJRKL4A0EiKcnE4qmkp2dQUFxCQUEZNbVNjBzVTmfvVKbOXMScBStYvHQVc+bNpb2rhZ7eWvr6G+mb1ERnbzUNzaU43QbhaDKappKTnY0iS4nIiZBox0qIGNYkDNVGTqaX9FQdWbrzVizRZPgIeJxOPC47XreG129Q2VxEXWsZscyoyelJLKwEQcJqE4jG4jgMg/TUZCZ0tjClrYxPNj7Ani0PsOnV5Xz87os89cgqKiuKiafFSItnJBZNApomU15RjNNlx+PWWLh4NhVNdaRmxcjKSyYvz0corJCaZieWYRAMyXg9EoX5OvV1UfJzNIryVApyJWoqvGTFk2iq9NE5Ko+KwgiN1XFaGuJEwjqaXUYUbWiaknAlKKiqhsvtxq2PYHFvkEdnOnlgmod7ZleTm+5FsN6B1TriVkTRar0TmzACiyXRpGizYJcFQj4XAYfMmDIfsztitNUEmd3fwsz+LnIzzdebpmmkp0WRJStWy79ISrqTpKQ7sNruRLDemYgLWfG4naiyjWjIj8ftMh1kN11b1qQE/HmE2ax48zibKVTdcnEk3FpyQhSTZRFNM519FmtSwlklINjERMui7VaU8abAJYgJd5jVhjXhCjFLG8zWRNONZcbv/obQJ2KMtxhd5nVqqhmLUjQNq81yywlmMvJM19JNAVYQrKiabkYabzZJJhyJQsIhditOJVhRRBuyaEMSraiyFZchEHBJBJ02/C4ZTTbdXoYqYKg2SvLTSA268DgUNNmKItuwJ0DaDl0mOegkIyNCajRAUV6czjFV1JZkUlEQpn9cHvP6q+kalUt7UzYlOUFKijJoa8yjuymTsEvAYRfJS3PQUuSkINlKbszA7bSjKKrJ6pNN0UuzOxAUExwvKXYk2Y5mN5BUU+CyGwa6oaPZDTS7E83uwu70oNoNJFVD0jQUXUfVTVeYrBrImgNF01E03bxuWUJVzZIKURQSTaJm0YIkjkC3W9HtVjQ5CYf637js/03Q+98U5Y6gpsRCTekIGsr+xaQOjflTwqyYG+X+FQUsmJ7Msw/n886rVWx9o44Hlqfx8KoyFkxLYdncXBZMz+Cp+0t57qF8HlqZzeSeIKUFBgU5bmJRBxkZbnJzfRQUBMnL8VOY76eyNERtZZSRtX6evreSt5/KY8MLFYwf6yc7XWDZnCLee7ORTzYUs+edQnatLWLLK1lsejmXTa8U8dJjmUzp1gn7/5tgQKK7I4eFM0PctzyDeVN8LJ8dZNE0P1O6vTRUquRlyqTHdXKzvVSVJ1NYEKa6PIPWMeX0dNQwaXwzSxdM5K5Fk3jlmdW8/uL97N6+hl3bXuXwp5s5+e1HnPp2F6e+3cXAtx8x+P1uBo/sZujbjzl9ZM8t59bAtx/yy+H3+fHQB2x7+2n27niDne88x+6tz/HFrlfY8vpqVsxtY0JbFR2jqynNTyca8uJy2HE5DRyGHbumoKkKbpcTNfFc3nRXSaIpdjkcuilISTJ+rxu/24PH7cJh2M2WVlVGkhPNuoIZVXS73abwpcn4fWaZjygkIdisaJpZzKHIMpqiYFdl3E4DVZEIh/zEoskEfD7iqTEy09LISI+bzDw9gUFQFTRFxOXUSQn78XkcOO0qyWEfAY+TaMhPXWUpWWkpRIJeslN9LO0p4KMnGvh5QzfDidjh2W09nNvWw/DmToY2dXJ6cxenN7UxtKcgkDQAACAASURBVKmD4U2dnN3SxbktnZzZ0sHwli7ObevlzNZuBjZ3M7RlPKc39zC0ZQI/bpzCismVZEZ8BD06KQEfDk0mM56KbpdxGOb7s8/rxuc2iIb9pIZDxCMhmuuKeWDVLLaueZgLJ97l/LF1XDj2DhePbeTSj5u4emIzV45v4sqJzVw6sYWrP2/lyvEt/x97790c1bln4VbN3Dk2qMPOvTvnVg6tnLNQQgghCSFyxgYbDCZnMBhs4xwwWQmJbJucHQ9J5Ggf22TsmfvH/QrP/aMbznyGKX5Vu7ZU1b1b1aVd3e9613oWTy528eRiD08vdfH44jYeXtjKo4sdPL7YwcML23j0z0i74oOfN/Hol6381d/Nk/4Onl7piYpZvTy5tItHF3v445/buH++i0f9fTy8tJOHF7t5eKmLhxf7eNi/m6fXv+HptX38dfPbaAvjdzy5/i1/3TrCs1vHeHLzKI+uH+HJzeP8dTfShvg/977n73vf89fd7/nvuz/wP7/+wN93z/D09mme3TnD07uneXLrFE9unOLRjRPcv36cXy8d5bcrR/n92jEe3zrJ41sneHr7NH9eP8mDGye5f+MYv145wr+un+Jm/yl+u3WBb3Z3sWHdCtaunMOWL9/nmz0dfLe/myMHd7FvXyffHujlyOH99PV10reri+3bN/PppxvYf2APy5ctZ82a91iwYAkL583lg1VL2Pr5e3Rs28Thg4dYNH8hC+cuZO6c5Wzd1MG1q1dZ++4njJv4NpOmLKCtfSKjx45hyrSJTJjUzuvTxzFxXCsbP1nN+e/3c/mXb/jl9E42frGSSdPaGDyskrr6MtJTYyktzSMvP4uamgrKygooLsqltbnhpcD1cl7Oy3k5/xemurqxsqZmCOUV1VRVllM1KJ/B9cVUD8qguDCOtqZMZk0so3vLcvbv/IjdXR/RvXk9nZveZee29Wz78h22fL6aTZ8tp3PzWnZ8tYqtn63kvdULKS8rIz4+Favdh27zoOsONIsdRbHgtDtxOt1RwLyNlGQvGel+htRmMbgulcIsJzlpOq+NLWVcSy7jWzKoL9UpzlZJjjcQ54uhusxNVbGVknwnxXkeyot91FYFGTI4lfbh1eRlZ2Ox2LHZ3bjdflJTw4wcPYqx48fSPmYk48aNYeLkCUyaMpna+jqahzcztGUYVbX1hDPyycqpJzunnrzcQVRVNlFTXsOYljqmtNXTXl9Ka3URLdUFtDdWse7dJbyz9m1WrJ7OkhVTWbh0Eq/NGMnoMSOpqqpG1xRykv1MH1XOlk/m0LdpOTs3LqNv64d8sn45S+fPpKy4EL/bi0O347DZcTl17FYdv8tO0GMnLuAlLugmJc6Kyy4gS0YS4gLoqogqmvE5JEpzvOSmCYxoiGd4XRy5aRrhOCvJISsZCSJtNX5c+qskJ3vxe2X87hjSk6wU5njISFVJSbJSXREkJ8NKXEgiLmTD79Fx2CV8HpnUJBvZmQ4yM1RKShxkhDUG1+bjcevIkoQkybg9HgqLiigtraR28FBaWkbTNGw4dbW11FaV01hbzIjmaqZNaGFUWw1j2+qZOLqJN6ZNZtYb03lr1mzeeuttZkyfzbiJb9E0fDqlle3klzYRn1JAYko+VnssgmzHZI64KtrbJ1BdMxSP24MkCpHFQdQNIssyXk+ImbOWMXPWCl57YxGtIyaRmlFCSlopjU0TGDd2HsPbZtHSPIX6unZamscxaeIMJk96nWHNbVRWVJOTlUdJSTnx8YmEgnEEQ7H4fAFsdjuyLCHLKrpuRdN0TEZTNE4WE2lJVGRURScYjMcXjCMtLYf6Ia20tI+hZfgoGpsHM6ylglGjKxg9bhCjx9fS2FyGJ2jH7nbgDXoQRDNOuyMSPTNGwNCKqvwvwWEAHpdMfEjH61IwGgYSEzPghTvGZB6IJoskxHrITI8nNSueksF5lAwpxO52EIqNj3JdIofBYMBi1RHMRjx2naHVJUxsLWHf5gV8u30hm9+fTs+mFWxYt5CGhmoSEuNxuz3RhZgJt8tBdU0FDocFn0uhvqGM0uoqXEEPwQQnHp+Azy/j8goEYlVsDhMOh0g4VaWowENqokBmqkp2ukxpgZ38TImW6iBzJtdTWZhISZ6f4Y05BP0qshqJ4IiiGVkUEWUJVdXwBwPYtVeZPcLCe9MU3pmqsnhyFjlpbkyGVyIuK0NE3IqJeRWD4RViBv4DQ8wAzMaBqKIJp1XDqws0lXiZMyaDaW0ZDK0M01RXTsDjwuP2Iokymiq+iChGIoaR6KNh4D8wxkQEM8FkwmwaiN9lw2FVsVnVaCQxCnw2GDGZBr5gcEWOCEjd47SiiBG2jtHwaqTlzKKgKNIL9lmkZMCEKEYivEajEUVVohD5SKOeJAkvIk7PIfcRAeq5CBUVsczmaEtpxCVmjIqqzxsWI22O5n83tpnM0SIDAzGGARgNkfvPaH5+zYjjy2KxRlxhpucRRzMmY0wkUmWOQZIirhWz2YhsNmGRRASzEdEUgyoaCLotBJwashCDIhiwKibivTqxXitepwWrakYUYpBEA6LZgKZIKJKAYIo83u/WcVlFEv0WKnNDFCbbyYoXGFEbR1OJm8pMmSktadQXOMlPtTIoW2Xu2DBDi5ykBwQaCzQ+n53O+ikpVKYZCTkFvDYzfo8FXZfRLQoWq4qiSWi6isWiIisKFl1Dt+nYHFY0i4zTZSUlNRFVseBwONEslkhMTVXRLCqarmG1W3G6XagWK7Kmo+p2bC4PkqYjaRqqpqNYdBTVgqyqyIqKqmiIgoggCVisVmQ10pIqKxqqZsPpsmO16Vh0BbtDR7fJWCwiuiaQlZWAw27C43wVv/s/Cfr+H/zeV/H5zMQGzAS8Awn4jBQVuEhNFQj6Y7DbB6JpAk6HFUWNuHx1q4CqG7FYRDTNhCYPRFUHolteJeD+DzKS/0HQ/1/ouhGr9VWSQv9JZuJ/EE78DzIS/4OMxP8kPfG/SEv4L/IyzJTkW0lL0shK95OXl0h+dix5WQ4qin3UViYxdWw5E0eWMK6tjAkja5nz+giWz53I5+vepuurNXy5fiFH+jbyw8FOfj7SzY+Huvnn8T5+ONjJ+eO7+OfxPs4d380/j+3i6o/fce3Hb7n+07fc/Okbbv54gLvnDnHv/CFu//Qtd34+wK2fv+HmT3u5eKKLb7o/5Kv3F/L+O3PY9NEK9m1fw4GOVWxYPoEZY+oYVl9EbUUeKYl+rJqKFo3QOu02dFVDU9XIZ9b/iiN63S5URUERZQSTCZMQcU1KokjA68VsjIhTpmikWJTESDmIEHmM2RyJLOoWCzabDVEwEev3YBYijlBJEFBkEbst0ths11VsFhVdk4kN+vA67QR9HlxOG5kZaeTn5WDVJVTZiM2qoIgmrKqCVVdJio8lLughLTkOn9uO3aIQToqjsqSAxvpqfE4bOWkh8uI0Fo9MZvvcPH74pJ7bnS3c6RzGne1N3NreFHVstfHrzhZ+62nh1+5W/uhr57fuZu52NnF353Du9bRxb+dwru1o5ecv6rmybRg3Otu43DGaT5Y0EXLJOKwSbpsFVTThcdjQNQldkfF5XQT8Xpw2jaDHTazXS3JckJLcVN5Z9DqfrZnJ/av7eXCpkwcXI02If13r5e/ru/j7+h6eXu3j2Y19PLu+lyeXe3l0oZsnF3t4crmbJ/2R+OGDCzt4drmHJ/2dPI4KXPd/2cyTC9t5fH4Hj/s7eXa1j/+5sY+/r+/l2ZU9PLvcy9OoW+vp1b08urIz0sJ4uYcnl/fw+HIf9y/28bB/Fw8v7+HBlb086N/HgysHeHjlAI+ufhN1bZ3iyc0TPLt7mr/vneXZ3TP8de97/rrzPX/f+4Fnd87w7M7ZFwLXX3dP8/T2Ke5fPcn96ye4f+0ED2+e4ffrx/nt6hHuXz/Kw5vHeHj9KA+uHeHJreM8uHGUR7fP8uuNs1z88RB7er6ga8v77N35BccOdXP0yB4OHOjl2JHdnDqxn6NH93D86F4OH9xD365Opk+fyqBBVUyeOInqqmoqK0rJysqhqqKK7Mws2oYO4YOV8+nc+B59HV/x9swprFi0mObGsSyct5rvz5xjZPsURrS/xuQp8xkzdipjx43lnVULWb5kOpMmtTJmzDDGjhnGto3vcuZoB8e+28r69xbQNmYIjS3VlJcXkJGWSG5OmIzMVLKykklLjSc3O0xhXsZLgevlvJyX83L+L0w4nFuZlJRJXkEBtbUlDKpJo7Y6lcryJMpLk2iqCzNzYhkfrhrLzi2r6d2+nt0dH9G34wN6t6yjb8cGerauZ1fXh/TueJ/OzWvp+notHV+tZcO7SykpLkHV3OiOEILsQJIjnCtV1dF1K36Pk3BqAsGAlaLCJNpbixlcnUBWqkJFvou2wXEMqwkyqimFoYN8FGepFGRrVBV7aagOUFnqJCdDJyPNSmaawqByP3XVqdTXFBMbCGLTnQSCcZSVV1BdV0v7yNGMHT+OwUPqGT9hAhMmjqe1fRQtw4cztKWFmoYGElPTkRUbmZm15BcMo7a6jbqa4RTllzJ5ZBNThtcxaXgNY4aWM665ilnTx7N27XxWvDOD5WteZ/6yicxZOIbZ8ybSMKQOn89PYlyA5uo83l8ylk/fmcKX695k2yeL2fLFO3zy/kqmTxpFbXUVbqcLl82Gz+1EkQV0iw2LquGyWbFpMtlpfnLS3OiKGS0aXVREAZsqUZgRJDGoER9rJz6kkJOqUpqtMrIhmeJMhaZKNwVhDd0qEgxasVsMJMcpFOUEKS2IJ5ykk5FipyTfQX1NBjXVWYRTvfi9KnEhKymJdlKSdRKTNPLzXeTlewn4ZZzOyOJNklUUzUZxeR3F5UPwh1LIySuhtraJ+PhUBtfXkZuZTl1VPsOHDWJMWy3tzZWMH9nApLEtvPnaFOa8NZe3Zs1l1lvzmDt3KUuXrmH5yg0UFNUjqV5Moo4sWTAZxReOE0EQGdLQQllp5QvWTkTUicS4FEXBYrEydsxkpr42n8LieuLiMmgePo1RY+bS3PI6jQ0TaGuZzOuvvcWsN2cza+ZsRo0eS0VFFbl5uaSmphEXG4fPG8Rud2KxWKI77aaoiDQw6kB57pp57ooxo6oqVpseFQRETCYBVbPicPsIZ+WQlJLC4MYyWtpKGTW6klHjBjFseCnZ+SmouoYn4I+AuGUVIbp4MRie842EKDfLhKqaSU704ffomM0R2LYx2nxnEszRtjQhwtgSzIQLUqlurSAhLwWjZMYsCv9L4Io0ymmaBdEcYZhUFmYyprGQvq/m0fvlHDo/e5uuLxexftVMJowbgdvrRpFVJFFElkVSUxIYO3YkDrsFhz6AkuJk0jJTCMT5CSY4SErSiY3XcPkEEpJ1HG4TTqdIbXUaLc3ZFOQ6KMzRKc7XKSmwMKTKzqgGP5Obs6gpSqCiOInaijCxAQtWq4LZbERVRVRVRJIlZEXFarfisLzKkglO1k8TeGeKxOxRAZKDYhQIPxCT8bko9QqCOQbjgFcxxAxANA5ElwWcVhW/Q6a13MPiSZnMHpND86BU6isLiA14UCQFn9f/wvU1MOYfGAe+ysAXAPtXiBn4CqIQbag0GdAVkdiAi8SEIAZDTLQxMRo7jDq0nv8viaKEyWAi5Lbgt4tIggGj4VVsmoTNImLXzLhtEooQg8k44EVLotEY5W89F6wMEWeVJAlRwSsmClSPMLKMhkiDoznK0zJEizYiYtRzsPy/WVsmk+lFrPH5z6IYiVuZogKa2RwR0wSzEU3TopDrSJzUGH1exEliQpPMKJIZTTJH3ysDitmIKjznCcWgKgIZKXGkxHuxKEb8Dg2nZsZtEXBYpCjYPwZZMiCYBqCJBtwWAbdFQhNicGkDyIxXKc90kx5SyEvQqAg7KEgSqM0ReH2og9mtdl4b4mLKEDdTG0I0Zousfj2H2S1uZg4L0lKk8Habj5WjvTRl/IMJdQFGVflIDUq4bSJOq5nkJC+hkJvYkIfEOC8JITeZGbGUFqUydmQDlaUZ1JWlU1EaJjvJQ1F6iMKwj/xkN+lxdoozg9SXpZOV4iMvI56EoBO/Wych1ovbZcOqK9isKkG/E01XsGgRUUxRNSy6LSqUKTgcdtw+L5rFgqZZsNqseH1uLFYdi25BtajYXDYUi4qiKciaiqypKC8OBcWqImsSiiZH4nCSEVkWsFgVxOjvkmSOcNIkA7IqIikCshKDzS5js0nYbTI2q4TdLuN2qzidCg6ngssl4fZEik2CXo2AVyErzcfU8UNZvfwN3p45iqXzJ7F0/iTWLn2Nd5ZM5b2VM+nbtoHezevYvW09J/d/zU+HttN/qo+r3+/j7HfbuPr9Pq6d3ceNnw5w/fv9XD61m6tn9nPl9H6unj3Ate+/5fyxPi6c2MU/j+/in0d38svhbr4/sJ1zR3fyy5EuLp/u5caPe7n2/S4uHOvi4olOfjn0NT988wXff/s1uzav4NM101k1fyKL3mhnyVvtrF04jg+WjmfBjGaGDMqisjCd1KQQPpcdTZPQFAVVVrBoCrpmQVNkRMEUvUcMCOYIAN7vcWO32lAEBU2JRA7tdieSrCJL8ouo4nMHqMlkQBQjsVmP24komtFUCZfdhiKLiELEaWkWDLicDlRJJCEuiMtpQ1EkFEXA6bBFvlOoClZNIz7ow+dx4A+4CQYDFORl4nJacTl1ZMmE3aZhs6r4vE68bhsBt4OEkJ+gx4nLpuG2WRg7so2A20FZQQYJHo2huTbmD/Oze1E+17cO425nC/c6m7m9Ywj3uobxa3cr93paI+fuFn7tbuFudwu3O4dyq3MYd3qG82tfOze7R3KtYzh3etu51TOS/o4x9H46jawUNy6rQmFODhZZxGaR8TrthHxeCgtyCAYijnaP006s143HrhN068yb3sa7i8Zz59w+/rzUw8NLndw/38GTKz38dT3Kx7rax183D/DXzQP8HRWoHl/ayeP+bh73d/HwYgdPrvbw9Eo3jy518Pj8Dp5e6OTRxe08u9LF0/4unl7p4b9vHOB/bn/LXzcP8Ki/j8f9vTzu38Xjy7t52L+TPy928Me5Dh5d6uVB/24eXOjlYf8eHl/Zw+Nr+3hy/Rue3jjEk+vf8OTKAZ7dOMh/3z3D33fO8Pe9s/x19yx/3fuBp3dO8+zOWf66fZand87y970feHzzNA+vH+fJrRM8uXWCxzdPcP/qcX67dJjf+g/xryuH+ePqYR7dOsG5Uzv41+XveHDtGA9vHOfB9aP8ceUQD26f5pfTe+jZ9jH79nzJ6WN9nDi6l1OnDnL61FFOnfqOI4f6OH3yACeP7+PooT18981Odu3qYEhDHcmJCRTmFzC4roGykjJyc/OprqolKSGZ3Jw8SgrzWTh7Gl9/tJJ1K2fw6XsreOuN+TQ3TWD8hLepqGymtGQYlRXDaW4ezdTJE9jX/TmnD25m+6a1TJo4nNHjhjNxchuff7KCrzeuZfqb46htKKGiupisjBRyc9IJh+NJiA8QTkskPZxEVkYKeVnhlwLXy3k5L+fl/F+Y+PjkysSkVJLDmfiDXopLM8jOCpCbGUdVaTojmvIZ35LD5+um0rN1DR1fr2bXjo/o3vweO7e9z+6uj9m59QP29nxGX+dHdG1ZT9fXa+jetJ5tX61n5bIFxCdnI9uSMCt+BNmO2+UnKTmM1aqjqQKJcQEywiEqy8I0NeRRUeQnP6wzckgaE5qTGDE4wIghiVQX2yjPs1OUZ6ck187olgwGV8dRNyiRzFSNskIPpUUehjWVkZoUS3J8ArpmxWZ3Ulk9iLqGwTQ0NjCkaRiNw5pobW9nxMh2hg1vo37wEKpq66hvHIrL40eSLGRlDyY7ZzBlpY2UlzVQWVZN+9AaJrfUML65nKntNUyf2Mq6dYtZvXY2S9+ZxpLVU5i7aBxvLxzP62+OJb8wh+KiAjJS4xnVWMaaue3s2rSIg30fsGvzSjZ/upxlC2cysm0YOVlZuO12/G4XFkVBFgUkQUZXInEGn0MmJ9WK22FEkU1YVRFVFpEFEz67REFGAKfVjK4raJqIVZfxOAVSAgNpKNEZURfEYRmIw6njdCrEB20kxlsJelXCyV7iY21kprnJDuuE/DJxsXYKC1JJTrCTEXaTmqySl2slnKaSlWUnHHZhtUmR+nJRRFY04pMyKK4cSmpWBUOaxtE0fAKTpr1NfkE1utVHVlYBSUlJ5OdmU1lWREN9FcOGVNE2rI6J40bz5oyZzH17IfPmL2HevKXMX7CURYve4a05i1F1D4KsYxakCIdLECItf5JCXV0DackpWDU5AtSNxp4igHUBu9WBrtnIzCyitLSBseNnMazldYYOncDIEZN5c8bbzJ45j5kz32bypNdpaR5BXn4BqWnpxMfH4nA6sFisL9xNEUbV8+ubI/wfWUFVVDTNgt3pRrfa0XUdWZajkRABo9H8gnkkSgqyKpEajqN5eAVt7eWMHlPJ8JFlVNcX4g/60GyRBWpcfAin04EgSFFAuBFRFCONdSYjukXF67aTGU5EVQWMxoHExESb+MwR8SECKRYxGM0omkRxXR7lw8rwpMQiKDIxxoFRMSTCbIoxmHC5XAhGAxZZIDHopqU2l8/XTGPLhjf44t1pfP3R22xY+zYz35hMXEIsiixj0VQUWSY1JZFQKEAw4CHep5ESp5KbHyY7L53UsJeighCxsTJOr0B8koW4RDter0ptTRaj2stJT7OQm2GhKNdOZqqZvDQDw8osDC/3UluYQF5miIqSZOJirSiqgKQIWCwykiQiKjKiIiOrEm7rAFZO9vDBDJV3p6ksHB8gI17EbIxEEQ0xr7xwW+m6ijEmws1SBCM2VcJhkfHbJYaVuVkyKYO543KZ2FLM0NoSYgMebBYrXrcXkzGGmIH/iICcBw4gZuBzceu5ePacrTMAXVNw2lQcdgsWixpp/nvO3DJF3n9JNCMKhoiYoCm4LSZSQnYUMeLUUsWBBF1m8lNUGkr8ZCRZkcRXEKIMLMNzEL3pfwHjX7Dbou1sz5lcpn9HWZ9HPMWomGo2R6JwgiBgjnJ7IvdWhK1liDq7vF4viqqgaQpm0RS9ByMir2COOLWeO74kyRwRU41mBMGMJgrYLRqqaEIRTEhCNJYomFEFI0r0epJoxunU0aSBWFUDumxGNA7EoUn4HTIW6RWs4n+R6DGS7BlIsttMc3kSQ4oCFCQYqc2WaSmx0V7uoTbXSXmaxLgqK2+N8DGjUWPb4iQ6F/jYMMXP4lEhVo5LYMmIOKYNEvloRojP30zgjQadkSUD+WJmPF2LU/lkegLzhrtoLdGpzLAyKNdHVpKd/HQ/RRk+ClPc1BXEMnFoLrPaC5g/rpy3xlSybGoViyaUsGZqFZsWDGH74ka6ljbx/mulbF3cSMeKVj56azCfLGhj8ZR6xtRlMKoug8osHxVZTiqz3NQXBUhPsJKX4iEt1onPLpMYcBD0aCTHusgOxxL02vC7LfidFvxunZQEDykJXpLi3MSH7AT8OskJHlITXKQmewgF7WSmJxAf58PntRJOiyU5yUteViw5mSHyc+JJjLWSleohnOwlIaiTmuAkPdFJdpqXksJkyosSqRsUZvTwMqZPrGfWtGZmTRvOsvmTWDRvMnNmjGR0axlvTBrCnBmtfLjqTdYtmcbCGW1s+3gRx/d8yf7ODRzo/JDT323hxL6vOdr7OT8f3s75Y91cOrGbnw93cu5oF+eP9XDuSDf/PNzBpeM7uXCshyun93Dt7H6untlL/8ldXDjWzaVjvVw8vouLJ3Zz/lgvPx/u5PvvdvDToQ5+ObSDXw5u4+fvtnJm72ec2fspR3vXsW/bEnZvXkjvxoV8s2M5+7cv5OOVY/hq3VTeXTSSGeOqGd9SwqxJQ1jwRgszxtcxqqmI5toC0pMCZKYl4HHb8ThtOBw2nA4bdpuOx2lDtyhIghiJlEYFrrSkePxuB26XA4uqocoaVksE/G6xWHA4vUiCHBWUjf/eSBFMqJoFi8WCVbeiSBJejwuXy4GmKthtOmnhpGhrpkBsbCyyJEbKGCQBTZUiIqmqEhsK4bDa8LhsVJYVY9WfX1dDt6i4XE5URUKWBXSLis2qYdFEdE0kPj5IwONCk8xYFJGg14VNlSgvyiMp6KS5LJHXqj10zcnmhw3l3NoxjNs7hnJrx2BubqvnbmcTtzqbudPZwp2uZn7rGc6vPSO4u3MEd3ta+bWvnV93jeZe3xju9o7i3q5xXOuZzA/bp7F/40zKcxNw6jIZKclYZImE2GDEaabK+LxOVEVA10Q8DhsuXSPkdeJzasycPJQFrw/lYM+H3O/fxf0Lndy/sIMHF7bzqL+Lp1d3Rs+9PLnSy+PL3Ty53B0Fy2/nwbnt/HluK/cv7uDplW6eXO7iaX8PTy718NfVXTy92svTqzt53N/D4yu7+bN/J/cv9PCvXzp4cKmHR/27eHJ5F4/6e3hwoZsHl3by6PJunlzez6NLe3jav5sn/X08uryHx1f28eTK/og4dmkXT/r389fN4/x994eIoHXvR/767Sf+399/4dnd73l292ee3f2RZ7e/5+H10/x28RB/XDnM/WtHeXTjBI9vnuHRjdM8unmCJ7dO8uDGEX6/cogHN45y//oR7l89wq8Xv+XPa4f5/coRjuzZyOLZY+nt+JxDh3Zx5OBejh07wMGDuzh75ghnzhyhu3sL27Z8xt5dnXTu2MT2LZ+zcvkCysuKCQX9BAM+MjMzyUpPIyscZlBlFTlZORQWFJGTnU9+XjZL581gx1dr+XLDUrZv3siQ+hZKS5ooKR1GRmYVxSVNNAwezprlC+g/s5vfrxzi/A+7Wb74TcaMbWXU2DbGjGtl9PhhTJzaTsvwIQxpGERuVhqpSXGkJMeRGB+gpDibnOw0cjJTKcx56eB6OS/n5byc/xMTDocr8wrycfmC2N1evD4nqSlxVJTmba7FSgAAIABJREFUkp8Vz/DGQhbMHsnWr1bRsWU9XVvfY/vGtXRvXkfn5nX07viQ3h0b6Nn+Hnu6PqZ3xwa2f7GSrZ8sZuMnS3jz9eGUlOXjCaQgyG50q5vikjJsdjeyJBIMuPG47SQkuBhcX0htdTpFeV5aG3JprExifEsGIwbHUl1kpzxHpyjHTlqSTEmug9Yh6VSVhchKsxFOslBREqS8JJHRI5uJjYvF6fRis7rweAIUlpZQ29BIxaBqisvLqaoZzJBhzQxrbaWxtZn6xiEUFZcSTs9EllVkSSUrq5bUtDKKi+ooLKggLzuX+vJcJrTWMq65gvGt1Sxd8AYbPl7BynffZMk7U5m/YgJzFo3l7YUTGD22iYKCHGxWnZDHzsjBeax5exgdn8xi58Zl7PxyMR+teJ2l816jaUgNAZ+PuIAfr8f1ghujSjKKYEaRzWSl2MlKsSLLBnSLilU1o6tmvHaJ9AQPHrsJnzsCglVkAU0ViQu6yElzUVMcxKG/gs/rwu124fM7ycxKJjHRR2Kcm4Q4B7FBC9npHlISHXg8FvxeC5npIVITXeTlecnPczK0MUx1dQper4iumxAEA2ZTJA6laRqCIBNjFokxSai6G39sGrWDRzN0+BRaR71O8/AplFQ1kVcymPKqRiprmiivGEJmRgHlZTXk55cyqLqRtpGTaWgYztBhIyivqKWqsg67PYDZpGI2iy9cJkajGU2z0DC4kbzsTFx2PbpjHWHRaJqCKIo4bE58niCjRr3GqDFzaWyczNCh45g2dRZvzJjDjOmzmDBhKsOa2yktG0RmVh7Jyam4XG5kWY64sgxGNM1CQUEJJaVVJCWnRyKJqoqmyFiVyK58KBRPzeBmqqobyMktwCxImEUTollEluVobFJFUVT8ficVFZm0tpXS1l5G+6hKGocVk5qVjKJbkXQdQRKJiwtEIywR54sgmpHkiNhlEsyoiojdqmJRBIzPXTzRnf0IoDjidrNabRhNJuJS/dSPrCKrIgfRpmMSJQxGA5IkYbHoUREvwoMRBROqaCLe76Q0O8iaeSPY8clMNr43jc/fe5Pure+zasVcSsuLCMWGkGUZVZWxWVVcbhuJSXHoagzJIYWMzHgSU4P4Yy2kpeqE0+14fQqJKVYSk924XAqpKVYaBydRnO+iMN9DSYGL0gIrjZVWxtW7GVMToiLLS1qChZryJGIDKlZbRMxSNQlFUZA0C4Iio1oUPNZXWDbOykczVNZNFVk7I5G0WOMLget5JDHC3/pHVNwyI0QdXG6LQsAh01bpZ8nkTKa2plNXnEplcRaJsX7cTgeCKRKzMxoGIEpGYgYMjLq3IoB5k3EgmhKJIz6Hpwc9DpITQ2hqtBlTiLKrzAZMBgOS2YCmmFEVAbtVQVeN6KoJVTZjMg5EMQ+kIGynMsNEY6mFsmydoHsguiYimmNetBgaTJHmw5joYTZHwPEmowGjwRCBu5sjsHtZFiPClhBhPEVcWZF4m1kwI8vSC/eV2SS+4Go9X2xLioxZiLh9Xohn0XZPk+nfh1kwYDLGIJlMqLKIKppw2zTcNg2/24Fdl1FFE7oso4lGdMmEZI5BlkykpwSpKEimqiRMvM+GVTHi0gbSXBVPS5mDhlyJ2S1u3ns9jfYSmSn1Nua1udg0P4vZLR5aS61Mqg8wtdHDpFqVXe/ksWOBh4+mu1nWLrJxTiKfT0/ljXorqycl8NVb6SwYamHeMANb5wbYuyKdnYuT+WCymw+nh5haIzO+1sWcVh8TKu2MKLQxotzP5PoE5rZnsmpCAV+9PYje5UPZs6Kevctq6FvWyJ4VQ/luVQ2HVlVxeHkxR1eVcGJ1GUeWFXJ0ZTFHV1Wwf0kp362uZ++qJrqWNrJpfj0fzarkyznlbJpfzYYZ+ax7rZA5bRnMbM1k9es1LJlYxWvN2bQPimNUbTJjalOZNDSDKUPTGTs4zLS2QuZOquHtSVW0D05nfHMu86bWs2xGA+sXtjF9dDFTRpQweWQFr42rYeaUIcyd3sDqeW2sWzSGdxeOZu2CEXzx7kQ2LBvFyjnNLH+rmS/XTmbZrCY+W/M6X707lXUL29m4bjqHutby8bLJfNu5nsO9Gzi660v2bVvP2f1fcO7oNi6d6OHSiZ1cPN7D+WMdXDndw7WzffSf7ObCsR1cPr2Ty6d6uXpqN5ePdXHpZDeXT+7i0ok+Lp/s4+rpXVw+2cul4130H+2h/0Qfl0/t5srJXVw5uZurp3Zz/nAH5w538PPBTn78bhOHutdztHcDvxzezPkj2/nl4FaO7fyQ7/d+xKnelRzaPpdDHXP5dttb7N86m80fTObjVWP4Yu1kPntnEnOn1jGprZRh1RlMG1NLS10+1aWZ1FbkUluRS2LQQcjnIj7WR8DvwueNfM9xO13YrTZURUBVIuKSLEaEJk0WyMlIizqgdNx2Gw6rjqbK2G0RJqckmhDMZiQx8nxFEtEUEU2VIq49SSLo9RP0h9B1PeL6kiIlDKoq43DqCIIRVVHICKfj9bix2zTiYv2oiozNZiU2FMTrtKOIJmRZRJYkHA47omAiGPCg6xZE0YxgNqAoESFNlozoFpn0jBQCPj9+twuHTcVt13FadWIDTnx2hbwUL62FHj57PY1zn9dyc1sTt3c0cWtbI3c6mrjT0cTtroio9fuudn7b2c6vfaO40dXCre7h3Osbw52+0dzaOZLbO8dwe9ckLu+exZm+lfR++gaDCpPxu3TyszMijlDZjNNhQ5YEPA47uiajqQLxoQAuq4rXacXn1hnekMfSN5vo/XIJv1/o4cHFTh5d6uTBhe08vtLNsxu9PL7Wy9Nru3h6PRIbfHypl4cXuyIRxUvdPO3v4uHFHTzu7+JJf1cEHt+/k4cXO3hwsSPi6urv5O8be3jU38WDC508vLiTR/29/P7PHTy4EDnun9/Bn+d2cP9cB/fPdfLofA9P+7v585ct/PnPHdw/t40H57bx57lN/PnLFu7/s5Mn1w7x1+2z/H33J/6/B5f4694vPLv3E3/d+4lnd3/mye3veXbnRx7f+YFHt8/y6M5Z7t88zbO7P/L0zg88u/sjT26f4cH14/zr6mH+uH6MP2+c4I/rR7l34Tv+uHKYX68co2PjGkYMLWf+nKkc/KaH48f3cejbXRw40MO3B7o4+G03H328ntqaCpYuW8B7761hwwfvsmzpAvJyM4iN9eN2O3A6bOTkZBFOSyIxIURjfR1pqYmUFBfj8wfISE9l8vjhfPbeYjq+WMPmL9azetl8igqK8PsSyckqp6KsidaWUXz54WruXTrEb/3fcuv8fg7t/Zp5cyYyemwLTS21NLfXM2FaO/UN1ZSWFFBRXhJ53UQ/hTkZDKkvJSscT352mIDP9VLgejkv5+W8nP8LEw6HK0sqKnF6A9hdHuxOB16PE5/bRl52KuXFmTTWl7J66Qw6t77Hli/eYfvGtWzasISOr9fSuelddmxcQ/fmdWz7ciVbP1vG5o/f5pM1k1k8u5XWYYWUV2YSGxfCZveQlBymvLKCgD8Wq9VOQlw8oaCH7IwguTl+Cgtiycv0Ul8Rpro4hdEtJbQ3ZlKV76Ag00pakkhWWKeuMsDI5hzKigIkJWrEx8kU5AVobCghJSUJi27D6wnhcQfx+2IJp2eTlVtATm4Rg6rrKS2toaikiqaWETQ0DaOispqMrDxU1YIkKVgsDsIZg8jKqSecVkTAF0dyYjKjWgYzpb2ByW3VLJrzOhs2rOKDj5eycs10Fi2fyPzlE5i9cByvvdHOyJFN5OZkYrWoxLotvD2pjs3vTaHz01kc3vkufZuWseWjZcybOZm25iHkZWXisNnxOKI7pKIQgcAKIromERewIQgGBDHiZJBEM1bVSDjRg98pUpwTIpxox6YasSgmgn6dhJCV+JCduKCP7JwsqqoGkVeQT1o4iXA4mcREPyWl+SQm+vD7NFJTfHhdKl6PDZtVwePS8blV8nK85OW4SEi0Y7GakBUTimJCUxV0zYrb7UaR5BeujQjU2kiM0YjBKCIIFjSbB4c7jrikLHKLaglnFlIxqIn6oZMorx5JVd0YmtunM7TtdVpGvUlN4wTqmiaRklZCMJiOIDswmZUXkSqTyYTJaEQUJZwuH35fHE67F1WxRLgkohiNKKrk5xUzcuRUWlrfoKFxKu0jpjFu7DSmTJ3BpClv0DpiHIOqG8jLLyY1LQOfP4SqWlAUBavViixKaIpKRkYurW0Tqa4fTs3gVuwOD3arFY/TgUPXcdnspKVm0NQylvJBTSQkp2OxRCDkoll48TcJgoQoCmRkJzK0pZTW9hJGjK6kua2cwvJMNLsFg2DGJMlR4UHGZDC+4DIJkvgC5q0oErpFRZGEiHvI8Gq0iW9gVGCIRBUHDhwYibHIZkrq8qloLiMuO4yoa4iSQoxxYFSIEKIimowiS5jMA7EoZrLDieSHPcyeVMW2j2bw5bopbHhnGp99sJA1q+cSzkzC5/NitVpwOGzoVgWHXSMrMw1FiiHgEmlsHERRWT5xiTYG1yeTkKjg9plJy3QRiLOhWwUqSpMYUhegKFcnPaySna6RkWakKN3AoByJklSJ7CSdtASNmoo04kI23B4dWVew2jV0mwVF1/HHhrBYNQLuV1k60cknM52smyqzfIqfWOcAjIaIs8pgeIWYmAEv4oSGmAEYo0KUVZVwWRT8doWmsiCvtYVpq0ujNDeBqrJ8nFEwsyzLlJUXYYh5lRjDQMxG0wvRzGiIgOsNMQOiApcBWTRi0xQ8dhVdjSxWTcYYzGYjRlPkrMkCVouAppqRZBN2q4jPJRH0yNgVA5Lhv8gMmRlVodBerTKi1kNBSgwuSwwpARVNNGK1qNEyAjMGwwBiDDFRELUZkyEScVIU5UVk0R2NNwmCKSJyGSNga7M5EhvUdQuqqiAIZowGU+Qaz92BQiSOaxKiXC5jJHr1b0aXMeLkMsegqTKyeSCa+VUswgDs4gDinQLZiR6c8isEbQJBp4rPpuLVBTJCduI8GnZdIjFkp7Y4npaaMCPr0mmtSqYwUWBCg4MvFqaxcqKXj2f52bk8lo5FiexYkErXomQ+nxFk5lAvddkKo2scLBhl5fM5yXwwxcsXMwO8Py3AuNKBzG6289WsVNaOCzG5SuSTN5PZMT+FL2cG2TIvxPZ5Pj6e6mJymYnRFTZGletMrHKyuD2RL98qZ8vb5XQtrGDf8gqOrK7kyIpSjq4o4uCSAo4uL+LEyiKOLSvm0NJyjq4s4bsleRxdlsvRFXkcWZbL4SXZHFqcxaElORxcksPRpdkcWpLLN0sL2b84n10Lc9i/NJe+BVnsXZzF3sXZ7FlSRM+iIroWFdO5qIqORaVsXVDMtoXldC4dRM/yKroWl9GxrJqNi6r5eulgti0fTOe7I+hcP5od74yi76PX6HxvCj2fvEHHhzP4eu1ktm2YTudnM9n51UwOdy3lYNcyDnUt5XjfOxzZuZxvdiziYPdiDnYu53jvas4e2MCNH3q5drabc0c28fO3n3Pt+51cPdXN1dM9XDm1k8sne/jp2830n+ji8olOrpzq5crJXVw+3svlEz1cPtnF9bN9XDvTy5VT3fz07ddcOdXN1dO9XDnZxeWTPVw+2c3l0z1cO9PL5ZOd9J/spP/EDq6c6OTKiQ6unerk8rHN3P5xN3d/2sX1k1u58N0nnO5bx9GepZzatYxjPas5s+8T9m9ZzeYPZrN/27sc7ljNt5tnsW/jNPo+m8LGte18tnoU6xY08/naSayY08rMiQ0UZvioK0unYVA2+dmJFOSkUFacQ152GnmZaYT8LkJ+FwGvA5fTSsjnjjQiywouhxPdIqOrMnGhAD6vm1DQS3ZmGilJcaSnJJGekkxacgKpKUlkhFOJC/qIjwuQnRUmNuQjITZIfNBHUmIsWZlpFOblExsbi9PhID42AbfTQ3JyKh6XG0mSUBQp2mxrRjLFYFVlEuPjsepWJFHA5bKjKiKqIuJ22Ql6PTh0DU2VX3y2uJx2nI7nG0gmzKZInNLjdiFLkZixbok4qCXRiMtmIeB24Lbr6LIZh0Um5FSpznTz/uR0LmwcxpVNQ7i9dQh3O4ZG3FydEdD8rz3t3O0azu3OVu70tPH73nH8a+8E7u2dyO/fTePe3inc2TWZX/dP486hJZzZ9xGdn85jdEs1Aa+V/KwsdEVGkc1YdQVZMuO269htFnRNxuOwYbdohHweYv1uKgsTWb9oLO8vHsftn7t4dK2Ph5f7eHRlN4+u7eHZ7e94eucQT28f4vH1Azy7cYBnNw/y981v+fvmfp5d2cWzy938fb2Pv6708NeVHp5e7uXZlT4e9XfxuL+LBxe28/DiNh5c2M6fF7bz5/ntPLzYzf1znVFhaxsP+zt4cGkHf5zfyp/ntvLHz5v5149f8+jiNh5e2MyD85t4cP5rHp//mgfnN/Lg5608vriTZ9cP8/T6CZ7cOs2jm2d5fOssT+7+yNPbP/Do+lnu3/iBB7d+4um9czy6/SMPb33P42h08fGtMzy6cZIH149z//oxHtw6xR83TvD7jeP86/px/rx2nD+un+STdxdQX5XH3FmT+WZ/D2dPHeTUqW84dWIfx47u4btvujmwt4sVq5ZSU1tJSXEeY8aMZvDgeoY1DyEuLoDLFXExOp12EhISiIuLIy0thaK8fEKhAElJCXi9blJSEqiqKmXm9HF89f5Svu3bzpqV83ht8ihSE0PEBmPJyymjrqaez99fwe9Xj/Gvy99x59IB7pz7hh+P7OCNN0YxevwwWkc30DpiMGWlhVRVlpCVkUJqSjz5+elkpCRQUhgmLyuZtKRYEhMDLwWul/NyXs7L+b8wvlCo0heKxe7w4HR5cbvdxMUHyUhJpKK8iOzMFJoaypk8roEtX66lY9M6tn6xiu2fr3ohcHV8/Q6dX61m88eL+PK911g9t45F0yuY0F5KXXUOGRnx+P1u8vLyqRxUR25BMUF/AE2VkUQjNqtGbNBKQqxCUW6Agmw/hVk+wnEWastSaarNJC/dSlxAoCjPQ3VFLI218dQPSiMvy0lZSRz5uW5qqsLU1pbj9fpwOL04XX5cbj+h2CS8vlgcTi8+b4iMzFxaWtvJzy8nK7eEcFY2ZZW1eLxBZDnCMHE5g6SEK8nIaCQ9XILX7SclIZ7GQaVMHjGEkc0VfPzRGtauX8jqdW+xaPU05i+byFvzRzFr3ljaRg6melApbocdTRZJDjmYN7mR77pW8f3BT9izZSndG5fy4ao5LJs/i8qSAjJT0gj6A3gcTiyqhk234nRYcdss6LIRXZGjC8+Y6C6sgNcuoUsxaNKrhDwyfruBhIBKaqKb2IBGODVAaVkRJaUVhBJi8XhceLwOHE4LTocFl0vD7bKhaiJ2m4rVpmKzy8TFefB67DhdOimpIdIz3QRjZRwuGYvFHBEvnDqKIuLzOMnPSSclIZaAx4vZaMQQ87ylLdKUFhMT88JFZDAYMAsKJrNIZk4JxeUN5BXVUl3XTlHZUJKzyimpaqV6yFjSsitx+5Kx24OIohWjSYpEraIxPUmSEMwyycl5lJY1k5CYi8XiwqI7EEQVq9VOekYuLa3TaG57i6FN02hpnkR72ySmTJnJmDFTaG0ZRXFJJWmpWYRCcRExyfy8kt0ccTVpERZKXGwSTa3jqBk8gkF1zSQnZ+CwO3DYbNh1K06rnXA4h7qGNgpLa0jPyEFRNKwWHUmSMJsjwpvFYsEf8lBZnUPjsELaR5fS0lZKQ1MZqZkp6DYrqlXHLApYrVaMZhMG47+FQ6PJhMFkQFFlBEFAFE2oioDZFPOile95a57FoqKokcY9RRVJSA1S21ZBTlUeosOKxW1HUgQU1YzZNBDJZESWBBTBiEU2I0smdEUgMy2O/DQPb4wtYcenb/DZ2ols+2w+275cxVefvUN5RSHhcJiszHR0XUPVRDSLhMupYzIPwOPRePOtqeQXZROMs5GebiEuXsLuFvAFFZxeEadLIiFeo646REmBk1BQID1VIT1ZIC9soiLbzNCKIOlxKpnJNgpy/KSmurA7ZSRNRdFkJFVBs1nx+JxIiojfbeL1VjfvTk9kyTgbM5o9+GwDX0DmIyJXhMMVEzMAg+FVRMGEKBj+f/be+yuqQ+H+ft+1vs8ThWlnejnTewWGmQFmaEMRpIgggohiRY0NCyoiiC3Nm2J6V2OJiTEx0dijphhTTDH2Fks0ptx7v8/7H3zeH4abe/+GZ7nXOou1+OGs4bAG5uyz92ejUykRdWriYQ8TRuczZ0IBsyaUU12cS0NtGrvNgslo+GvFMnOuLLKzMoZWtuTfNcUM0D5jcMmzR6DXCOT6LbgsalRKKSqlDEGQD9cUZei0SvQaGT6PHZVajt0spbbERjKcTVVCxKJ8iHyvkhn1Il01auoS/4fucW684v9L52g3YbscnXIESqUUmXyYNSYd+R+Gk+SvqpNU+i8elgKpTIZCKfzF1ZIr5H/x5jLrbhm+llKZqQn/iwknU2Re+7+WHjMg7AwrSKWSoRQkqIRsDMoRhO0y8l0y6vO1NBYamFhuoqfJxvL2ALPrLEyrsVFXYKYoYKIobGHRpAom1QRwWWQ4bVpK4nY6Rjt5emmKRx+OsHRSgHFpFZtWRnm5P8ozPU72PRngoyE7u1b4WNtp5tmFOfRP9LJ0gp8Z9XYWtZqZVaOnJl/JwIwIG6b76G0RmVqt4On5Pt7qj7Oqw8u8MSJLxxmYNUrJrBot66cFeb0vzYs9KTb3VrB7oI4jjzZydMMojq4p59DqJAcGCji4uogDK+McHCjk4GCSjwdLODRQzMFVBRweLOLImhQHB5PsHyzg0EAh+1YVsGtxiI9WRvloZZy9K2McGsqc6+OBBPsGEhzZUMreVXl8NBjlw6EYewai7O6LsGdlgt39hezqL2JnX4L3Vid5uz/GnsE47w0V8s6KXPYMxHinP8quVYVsG0ixc7CQd9dX8dbaWt5eN4bNa8az7fGZvP3UfHY8OZd3X+jhyI4hDmzrZ+8by9i3pZ9DO4fYv2OQY+89yuF31/H9ic18c/RVPtm9kaPvbODU/k18feg1znyyhW+PbOHH47v47pNtfHt4K2cObeankzv5/shmzp3Yzo/Hd3Lu5A7OndjJ+RPvZo6Tu7jw+W7Off4OPxzfzteHXufM0c2cPvAqXx14nVMfvsine5/l849e5ot9L/Hxjo0c2/0kh99+lI+3DnBgSz8Htw2y97WlvPfSEjb/bT67nlvIK+sn8NxgCzufmcUrj3Yxqy1OSZ6eoE1CxKEk12ci5NLSVO5n7sQUC7pKWLukmcFFzXRPTDOtvZTZkyppHp2kIpVHdTpBuiRGNMdLIj9CYTwXn9uGx2El4LYT9me4Wx6niFXUYTFpcdnM2G0W7GaRSNBDRXkxjQ21jG8dy4T2cbSNb2ZCewtjGuqY1NHO1CmTSZeV0jWxnRlTJzN1SicPz5nFzBlTmDltEvMfnsmC+XOY2DmBUCiC0+WkMJEgHMrBabPjcnnQarVYLBZyc3Mxi3o0aiVKuQSjXotOpcJkMGDQZYwsm9WMIJehEpSZlUa9Ac0w51MpSDMJMqUChSBBPjwYIcgVqFUqVMrM3yubaEApSNGp5dRWpTFolOjUcnRqOUa1hOL8EE3leexY386ZrTO4uHMq599o4vwbjVzY2sLZN5q5sLWVKzs6uLCznSvvTubye9O5tGcml3fP4uqHc7n60TyufjCXS3se5vIHc7l4YB2f7nuNHa/+jSUPT6OyLIFDFDHrdIRDAZxWy/DnTB0mox6nzUx+ThiPw0aqIIbHYSGRY+dvA1N5dmga3x55kxvfvcPPP7zPnXMH+PXSEf7+8+f889bn/H71E+5f2M+9cx/w+8WPuX/uA+6efYdff9jBve8yCa1fzrzF7TNbuXf2Pe5+/za//fQO98/u4u73O7j7/fZMVfHHndz6dht3vtnK7a82c/urzdz88g1+Pv0aN758leunXuHWV69y49Qr3Dj1CjdPv8LPX77Mza9f5ebpV7n+xfNc/ew5bnz6Mlc+fZXLX2zn1g+HuPnjce5fOs0vFz/n3uVT3L30Jb9f+ZpfLn/L+TOfcuX7E9w6/zl3L37Ob1c+5/6VE/x64RN+u/Qp9y4c5+6F41z74QA3zx3h+tmjXDp7mOsXPmPTE4NUlcSZ1N7IC5s2cOTQ++z7cAd79mzl/fe2sP+jnXz44S4+2reHhsYG/H4/+dFcLGYzNqsVs2jCYs6YW6LJgNGox263Egr6sdssBANBrFYzZrMJq1XE5/OQmxshPxpm4rh6dr7xPM//bT2Pr13OxPGjiUdDhPwBJk8Yz+G9b3Hh6318/9lubl04weWvP+Kbkzt44rGlTOhspLK2mFgsh1h+hDGNoylI5JET8RONBohHg8RjYcpLi/DYzdiMugcG1wM90AM90P8GWSyOKqPFjsXhRLQ5cLlceL1eCgviuN1uwiEfZak86qoLmTF5DJue6GPLy2t4fdMA219/jO2vP8Frzw2w/dXVvLZpOQOLGlgys5RJLQVUluVQGA8QzXMTi4cYO66Zsspq7C4noklLyGfD7TDg99uJhOzEo3Yqy/MIebXUpX00VvqoqwjSUBmgMGrC71FSXelnzGg/k9vj1KZd1Kbd1KR9xPJEWltHkUoVYRJteHxhRNGB0WjBZnfi80cQzXZMwymysvIqSkorcTn9OJzujLml1mO1+zBZXNgdYWz2AqKJceTmluNz+ShNJilL5PDw1HFsWLecx55YzeNP9TG0fi7LV02jt38qS1Z0MXteO+PaRpMuK8Ko06BVK0lFffTObOD9Nwc5+t5GDu16lI+2P87zj61kSlsjddVpcvx+fC4nfrcDvUaBQa/BIhpJJ/MIe3RoVXLcbieCQoZaqUIjCIS8dpLxCDZRj0apwO/zoNepEE0qgiEX6Yo04UgewZwgZqvb0Gi0AAAgAElEQVQRo0mL0aBDtJiG+RwCBoMOjVqB1ZKZHdfpVZhFPbk5mWlwk1GN3anHaFQgKLMwizrUajlyQYpR1BKLemmuL6O1uYbqdAqb2YQgKP5KDmVW/iRIsyV/mV0ZIyEbqUyJXKbCaLJhMFpRa41ky1VIFGokCjVSmQKJRI40O5M4kclVCEotOr0JuVxAKpWh14kE/QmCwSRFqTqKyxsI5xTh8eSQKq2hIDmKdEU7DY3TaW6ZSUd7N9OnzaaraxZjx3ZQkEjhcHgxGiwISi1eX4iCglJUKhU6rRrRpMNiMmHS6fG6fdSMbmFUXRsNTZ24XEH0Oh1mkwGTTotFtJKbV0hdwwTyC8rxBiNYRDMmgxGVkOEYBQI+AkEvBckcGpqStE1I0zYxTdvEUZSk41gcFsxWCxabFY1Gg1arRq1VZ4w9aTYKIWN2/YuRpNVqEE1atCopgiwLQTFcO5PJ0GgEZPKR6LSZGpygllFYFaOypRS904TebkCpUSMo5VhtRkx6JTaDnMK4i4BFRtOoJAaNgFYlo6N1LCG7hs4x+Wxa28VTQ508MdDFM48s5sVNa2hpqcXrdVNYWJiptmhUaLRKSkqLUCoVGPQC7RNaKK8uxekXKa8KEwhpMYpyXF4tdo8Kq1kg4NNTXqqnKm0hFFCQLBIpiqtorbPSPc5Oe5WRdExHPKSmMN9GwKvHateh1qrQ6LTIVWp0RgPR/DBytQKdQU48pKS7PZ/6YhXVhUbsBikyyUNkSx7KrChm/wsIn/kqk2ahkkswqAUsWjURj41xNbnMnlBEfamXylSE+lFpQj4fGpUahUyOVDKCbEnG1MrOGkl21giyJQ8hyx6JNHvkMEhemqksZo1EqVDgc1mI57oQjQIatRy9Xpt5z0iyUQtSTHr58E2ynGSelq5GB2NL5HRUi1Tm6RCF/yLhyaKhYCQrp3pZOMFKZVxBea5AQ7FIYVCLy6rGoJcg6uVIpSMyqbJhg1gqlSMfNrcyYHvpsBGbMacEQUChFFAIcrQaNT6vG61ei6CUo9Np/mLM/ZvFJUUuzx5ea8seTollk0xEqC6LUp5wUVegY2lniCUtdvpa1GzqtrNxqoGNU5Q8O8vAsw87Geyy0zfRz+KOBEUhHaPy1AxOyWFsiZFEnp1YromJDQ5WTLHz2IJc5rTYKY9IWDjRzrYNUfY+mWRjt8jeNUF29Ud4craX1V0eVk/NYWhqDrX5amoSGqbUeBmTMlMdzWblJDuvLA6ztM1BZ6WauS0OhmaleWpZGy+vamPr4DjeWF7L9uVFfDQY5+j6Uo6uLeHwQAkfLUtwZCDFkdXFHBxMcHSoiMODBRwdLOLYmmIODSQ5si7NsaESjq1OcXSoiEMDCY4MFXJ4qJADg7GMSbU8yvt9+byzNIe9q5Ls7kuxvTfFrmUpti5JsKu/mO3LEuzsK+Dt/kJ2ryln6/IU76wqZ/vyJK8vSvL6khRblhfzem+S15YUsrm3gLf6UmzrT/HWymK2rEixpa+Yt1bm81Zfgu39RbzVV8jWgVreXDORV9dO4bV1U3l9w3Te2jiH7U8+zI6n5rL72cV8vHkl+7b08/7mAT7avoaTH73Apx9t4ui7j/DxW/18uHkp+7cNsm/bEJ/ufYbPPniaI7vW88k7G/hs9xMcf/dRju1YzfGdQ3z63pMc3jbIse2DfPHB05zY9RhHtg/xybuPcWzXIxzYNsgn7z7O+6+vYP+Wfg68NcTul5fz7FAHQz1jmN1RSnN1kIkNebRWexlf5ePhCUWMH+WjOe2ipcJHOs9Ec9pL++gcAhYJTkMWVu1IrHopOpUElVKCWilFKUjQKqXkuEXyfDoaK0Isn9fMgu5WxjdXMb6pjGS+h7JkjER+iGRBFJ/XjdNhw+u247KZ8bmtBH1OwgE3Aa8Nj9NCPBqiKp2ktrqUMY21TJownuldncyeOYXZ3TNYvHgxc+fOo6dnIQsXLmBRzyIWzJvHrO4Z9PYuY/78hcye3c3Q2jXMnz+fBT0LWbNmHQsXzGPF8qW0tbZRWFCMw+nGarVSnEzhcjgRjSbMJguCXIEomnE47LhdDkwGIwadFqVCgcUsEvAHMBiM6HRa9LpMGlWplOH1uNDrtGiVSmyiCZVSgclkwO1yZEwumRx5dhZapYCo16ERFKiUMtQKOSq5FLNeTU1FKSZtxuDSqiSIGgnJHAcNZTn8bUkLRza1c2JjFd+/3MBPm1u4vGsyV3ZP5fKuKVzdPZ2L707n8p5uruydy9V9C7i2r4efD/dy43AfNw+t5NrHvVz9eDGXDw7wzYHn+fj97bzwzEZW9s4n4HYSj4SIR/MRTQY0agUWsyGT4NKpMRv12K0iPpeNksIYYa+Jtcsm8tTAVL46vJXbF45y59Ipfrt9lj9vneHP66f44/qn/HbjU/688Rl/XD/B7xcPcu/HPfzy3Q7ufPtWpq74/Tvc+X4XN77ewr2ze7n93bvc/XEPd3/cw71ze/j1/Afc/ekD7v60l1/OfsDd73dz89sdXDu9jZ+/eYufv3mLG19v5tY3mRTXjdNvcv3Ua1z57EXOf/IcVz57matfvMj1z5/l8qdPc/XE01w++TzXTm3h1vcH+fXil/x6+VvuX/2GX698zS+Xvubu5TP8cuU77l79np/PneL2+S+49v0n3PzpBDfPnuD22U+5+eMn3Dp3kps/HefW+SPcPHeYG2cPc+3cJ+za+iI16RKqy1PM7Grlwz1vcfzoXo4deo8P925nx7aX2Pj4AMt6FzBt6iRCQV/mQarVjMlkwCyKGA06zKKRcDiEXqfDYjZlko0uN3abBafVhtVixmqxDrPq9HicmYexLrvImNoqXnvubzwysJRZMyYQzQ1RUVrG3O4uvjv1IT+d/oCfvnyfi998xNlTu/nkwBs8/eRyOjvHUFGdIhwJEAn7iUfDxPJCxGIh4rEcyksSlCTzaW4cTSw3l6DH98DgeqAHeqAH+t8go8VSZbY7EG12zHYbvkAAh8NBKBTG5/Phdtnwee3kht2Mrkowu7OKp4Ym8NRgJ1tf6OW1pxfw4uMzefmJbp7d0EXv7AomNycoTfhIJkKUl+ZRUhals6uThpZWcvKjqDUCGrWCgMeMzayiqChMIhGgtDhMVWmE4oSH8kIPo8q8VBRaqClzEAmqCPvU1FVHaG7Mpaney+gqC2PrnTTUuChK2KioLCIcCiKKFmw2N0aDDaPRis3uxOZwYbY4MBgtBEM5BINhHHYPLqcPo1HEZLTj8kTJjVYSiabJiaaJJeqJxsfg8+bjcnhxO5zk+Bz0LZ/L4xsH2PDYMobWL2Dl6hn09nexeEUni5d38fD8iTSPq8HrdmAzW3DaLYwqzqV35mi2PbeEzc8s4cO31rHr1dW89EQf0zuaqCgvwWYUsYtGbKKGsE/EYVITDblwmHUIiuzhapMSpUJArVKhVAhoNSqcNgsadYbtpFQqsTtsxBIxilLFOF02fD4XOTlh9HotKlXm2mu1arQaAbUgpagwRrq8mGg0F1EUCQZ8pEuSFKcKCPs9WEUDWk2mvqDVKlCrZAiCFJOoIT/qZWx9ignNaTrHj6K9ZRRlySgeVyYBZtSrUMhlSCUSZNKRw8tuWf9xSJBIMjfXMon8Lxh2piYnDN+IyzPLa3IBjyeM252DzeZDIlUgkUoxGM1EIgkqK5qoqWmlsKiK/PwSIqEi8nLLKa9qprikkQkTZjJ1eg8zZvQwc+Z8qqrriEZj6HR65DIFoslBeWU94zpmUlkzjmi8AK1ag0GvRdSZEI1mrGYb6cp6msZ1UTGqhdy8AkwmExaTiMVkwSJaSSbLqRrdTDSWwuMO4HI4sVisqJUaFAoFTocNnV6guCzCmJZiOiZXMmFSFbWNJeTlB1Eolaj1huHVMhWCQoJWq/mPyqF0OL2mQiEIiCY9Op0Cg05K2G9FNKhQKTNDBEGfg9yIH71WQKmS4fSLjGoppaimAIPdSH4qF7kqswQpkWWhVkgJepSMrvTQOTZJUTSIRlAgyKVYjAZcRiVTW5K89NhMnlkzkTVLmtn0yDzeeGk9D8/uxOmwkihMICgF1GolWp2SinQZGo0Go1ZGOl1IQXkh/jwnY8enCIQ06I1SfEEDNqcGk0mgsb6YynIzVWkLQb+CYFAgEpRRFJVRU6xkXJWV2pSB4piOwnwLAa8Bk6hB0KgRrVYUSjU6vRGzw4JSrUKpUeC0qeloSpLK1VNTEsBikCOTjhjmZv3H2uFw4kqQjBxmQCkwaZU4DApaqoJ01AWoLXJQmQyRyAvisdtRK1W4XA4UculwDfChYcB8ppIoyX4IiXQEUmlW5nvSEcOprhHoVHKiIRtepw7RpEWtVqLTaf5KelnNWrwOHTUpM9XxbKY0iLSUKZjRaGPKaAch80NUxbW0loxgWaeZmU06Wqp0uCwPke/Oxm8ZicsiIxpUEfZnfgcy2UikMgkyqQSVSoVcLkX413qjPMPd8XicqFTDXD1BgVwhQ6kU8AdCmG121Fo1Go0GnVZNMOBHKs0kuzLJjmx0aimCTIIgl+J12YgHRdqr/Iwt1NLbkceySRGWjXewcaaVl+aZeWW+nae69TzVLfL8PDsbZ9l5otvL4OQIXXUB0lEts+otLGlzEw+pCAf1jE57mNnqZ854D1MbjPRNi7BkkpNV0+08tzSHR2Z5eG2Zmz0DLnb0eXh0qpO10/Lon5RHQ6GFmFdFaURLW7mF9kobU2oMLJ/oY8Oiep4Zms5rj81i89pJbFnRxJZFxXywPMlHfUUcGExyaHUBh1cXcnSoiE+GSjm+pozja1OcXF/KsbUpjqwp4siaIo4OFXJ0qJiPVxVyaHUB+/vz+XhVlP2DcfatirK3P8buZTm8tzyP9/oTbOuNsrk3xeuLk7y6oJAXFlSy45FpPN5dxeDEAtZOSbF6chGrOuKsm1bKkwtGMzStnEdmVfLo7EpWtMVZNyPNQGectdOSrJtRwuopRWxc0MDTy1p4be0UXl49ka2PdPFKfwNb147h7UfGsW11LbvWjeWtte1se3wmmx+dwWtrJ/H6usm8smYKL6+ZystrpvHa+hm8tG4KLz7azftvDvDB1tW8t3kVH24dZN+WFRzYuoyPt/Sy9/VF7N+6jEPblrLn5YfZ89Jcdj4zi12bZrPnxTm8++w0Ni4fw/anunn72Vm8snYyL66eyPsvLeD5wQms62lkfmcJdUknJREtFflGxqZDlEWdlCWclCbcRIJWYnleRlUUUpbKob6ykPrKQspT+ZQWRfF5bDgsepw2IzazDptJi0GtQNQJmPVKTHoB0ajCoJVj0EoxahT4HSINlUU8PK2V5T0zmNzeSEVZgrLijLHVWFtBTiSA12nD67Th99jxe6wUxCKUJWM01KSpH1VBW3MjzY01dE2awJw5s+hZNI+exQtZvLiHNavXMm/eAhYuXEh39yxWrlxJ34rlrFo1yKJFS5k3dwE9CxaxeEkv/atWs2DhQpb19jJn1mxmzJjB/Lk9TO7ooKF+NIWJAtxuNx5PhrkV8PsQjZmUjF6nRyUoMRozYHuTwYBOo0avyyzdarVaVIIStUqZGXrQZIDxoimTNjbo9VhEM0pBOVzV16FWCchlWcilUhTS7AwqQaFAUEhQClKUghS1Qo5eo8TjsmPUKTFpFdiMSvKDVqaMq2L5wxN49YnFnNjay9lt07m0vZMr707n2ofzuPz+w1x8ZyaX35vN1Q8XcvPQcn4+tJJrh3q5cbCXqwd7uXawl+sH+7i4bzHn9y7i3Mer+Hr/E3yy7022b36VJzasJj8nRMTvRtRrhlNDejQqGbU1VRh1WuxmEYvRgN/toHH0KOJRLysWjOOlx+Zy7KMtnPv+M+7/cpk/71/nf/64yj/vX+Ifv57nz7vn+edv1/j//rjM/9w7zz9ufcuf17/g7z+f4o+fv+LPW9/wx8+n+fPmF/z58yn+vPklf791mj9vfsmft0/z583T/H7jS/74+TS/XzvFb1e/4LerX3Dv0qfcvnCUW+cOcfPsAW6d/Zg7P+3j9tn9/PzDB9z+8X1+PrOLWz/s4eczO7nx9TZufLWNa6e3cPXUFm58vZPbPxzi7oXPuXPhS+5c/JJb57/g3NcnOf/tKa6d+4qb505z6+JX3Ll4ipvnPuXOpc+4+dNxbvx4gus/fsr1nz7l2rkTnPv2Yy6fOcC1Hz7m68/ep72lnqJYHnO7J3Nw/27279/Fgf27eP+9LXz55THWre+nsWEUebl+QkFvhjdnExFNBkwmAyaTHqvVhMGgzSx1atXo9frhtogX0WTAbrVhs9pwOOyYLSbMZj3lJQmcVjOiSYfXaWdmVxcvPPUYz2wcYurkSZSkKlk0fw7fn/qQc6c/4PzXezn31W7OnNzJm6+vp6+vm8amSqL5YWL5EcpKk0QiHkJ+B7FYiJyIn7wcHyXFBVRXlBINh3HZbA8Mrgd6oAd6oP8NslgsVYlEAqfXh8PpwWZ3Y3e48fkj2J1OPB4nwYCbcMhDeWGAJTNKeWRJiseXVTEwt4iXN4zlmVXVPL6ijMEFJczqSNBcEyMWdlJbnWT8uHomdU2mNF2Nxx/AZrdlwNeKDATd6bARj0VJxPwUxnyUJ8PkBU0UxxwU5tlIRkVSUT1hv4acsJ660QlKiz2kCsw01VqZ2OJi+qQY1RVBAgE7ep0Oo8GEyWRBrzNjFh2YTDaMJhtGkxWD0YxotiOarZhFOxazg4J4kmRqDOVVXVTXzaK8uotkWRuBUJpQMInD7sMs2rCIIqNr0qxZu5I1jyxm9br59A/NYvnAVHr7prCodzKz57UzdWYrlZUpojkh7BYrOrWaqM/EU6un8ebTC9myaTEfbFnHlhf6eOGxpfQt6mZMYx0mnR6HaMao1WBQK7Aa5MQCFtxW7V/cGkGWuZFUCnIEeWbFSK/VDq8JavD5IpRW1JATjeHyOLFYDIRCARKJQnS6zAdUlSBB1EqJR1xUl8bIi4QQjSYMWhVOm5mgz0G6OMHECc2MbRhFdXkKnVpBXm4In8eE123EbjcQijgoTPhpHVNKR3OatrHltDdXMLYhRXNjMePGlFFXVUhJIge/w4ZRp0QpyP8NQJdmZyDXw2wpqVSeSZJIZEikI5FKh1MlMhUSSWbVTyKVIs3OJMKyszNLgVKZHEGhJhZNMapqLKMqx1JdOYZ0upFkYS35+eU0NXdRXdNK87iptLVNpbS0kmg0H6vZkoFjy+S4XF5q6sbR3jmb+uYuikoqMRrMGHQ6zAYjotGEz+unrKKO1vYZjO+YSTQ/hShasIpm7BY7dquT6upGGsZMJBYrxmZ14XZnKsAGnYjRYMJiFonHQ9TUFdLaUUF7ZxXNbWUUpCJoDVqUWg16o2G4OiYZvmYSJNKM2SfJzkImkSAoBAS5HJ0mk/6Ry7IQ5FnoNQrMBg0Wk4ryZISGmhSiQYVSLaGgPIeq5jLMHhG9RYPFKZIleYis7GyyJFnIZNlE8y3YbEpErRy3zYggV2A0Zaq2Nq2c9tH5PDM0iRcfncHfVk9i49B0try8jvVre/G4HVhs1r/MVq1WjclsRKPVYtBIqa5OUT66nEg8RDzlxufXI1oEzFYlNqcGs1mF26mluFBD97RKgn41OSEFBXlKGtIaJtWrmVpnYWyJlpqUnopiD0GPDp1eQKHWoBxOFWl0WmwuJ3KVGkGtwmxWEwubKYzoKYwY0SozxlPG3Bo5zOAaSXb2Q0glWWgEBRpBhtNiwqbX4NZLmVQXZOHkAjrq8ygI24hHIzitdgSFcnhRMDvD4MoeiSQrm+ysLGTS7L/Om5X930izR2ZuELMzZpdCko3VmHltdpsGlVJKbtiKUpGFoJBi0ssIOlXUJASmjrFSnZBSlielNPhfjC83EHP9N8WhbLpGm6mMyQk7/w8tVWa89ofI82lIR/VEXFJKIlnEfNn4XAp0GjkqpRyNWolGnVlLVKvVw6D7DE9LrdUgCAIqpTqzWCrPAObtTgdqjRaFUoFarUSpVOB0OlHIBQS5IlOtVAs4DApCNh0WjZSARU1FjoY5tUYWNYksHutkUlrLqulx1k8L8OKSHJ5bGGbVRAuDnXoemSayfqqVJ+dG2DQ3xtI2P1UxA/UFWtbMzGfCKDORoI5g0MzoigDd7SGWTvIxu9nD5Fo7o4s0rJuTx6OzA/R3aHlnbYg3l/kZ7PTQllIxfbSVxgIdJRENo+JGZtY7mV3vYUq1k03LWnhpsJMNM4p5aX4pewdr+ag/zcGBEo6vKePE2jQn15fzydpiPl1fwfF1JZxcV8Yna0s4sjrJ0dWFHBpI8PGqKB+vzOfgqnwOrIqxrz/O3pVRPujLJLXe6S9g5/I4O/tLeGNJIW8sKeH5hSleWFLD3xbWs25WBYvH59MzPklbRYiGQj9VeQ5KQiJlOU5SQStxj4b6Qh9Rm4YCt4GqXBtjiwLURe20lgRIh010VERoTHqpibmpzHdTGfcxripBU3GIiTV59E2vYevGHl4anMJ7m+az79WV7H11iB1PL+XNDTN589FuXntkFi+tnc6zA11sWNrGukVtDC5oZenssSyZ3czCWY08MdDNpnWzeHXjXF57fBZvPjGNrU93s/WpGTy+rJFX1k/lsd5xLJ9ZzcCcGvpnVdFU4aOpzEc630zQpiTfa6Ay7iQeEimK+ilJxkiXFTN+XB3jm6vpGN/E+NZmSktLGDOmkdLSFCVlxeTmRrCY9TgsJpwWEyadCqNGjkGdjUGTjUUvw2qQ4DRKSUbstNWXsHDmBNatXMRQ33xmdtSydE4ry+ZO5rGBpazp62FZzzzmTOuiqa6CipIYOWEvuZEAQa8Lj8NCxO8hL+ShMD9MbXWSlqZRTJ7Yypzu6cyaPpUlixayenAlSxcvYdGiHnqXLGXmrBn0LOyhd2kfc+ctYM6cOfQs6GFgcJA1a9cyuHqInp7F9C5ZxuDgapYuWcajj2xkyZJlTJk8hVkz5zB9+kwmtndRVpLBPDjtDhx2O1armXgshsmoRaPWoFJmqu1KQY7T7kKlzCyxajQKHDZ7hgcplxHwezFo1SjkUnQaNUZd5oGOIFcO1w8FNGoVClmGyycIAnJZNorh/0tajZDhbsqzUCpkKFWZ0Qi1So5Go8CoUWA3KKkuzqFrXBXzp4zh0b45HNzzBue+2M137y7npy0TuLRrChffm8vlvT1c+XAJvxxdw7WD/dw+uZ4bh9dw48garh8d5MaRVVw9tIIrhwe5dGCIy0fWcfnI41w6/izfHd/G7u2vs/DhbuxmI/kRH6JOhdmgHf45FFSkyzDotZiNRuyiEbfdwoTWFipLk3RPruWVx3vY8crTnPnmK25du8wvP1/ij1+v8ef96/x26yL3b1/k7/ev8+f9a/x2+zL/+PUGf//1Gr/fvco/fr3Gb3cu8H9/vc4/fr3CH79c5fc7F/jz3kV+v/UT92+e5bdbZ/n9zgV+vfkj9258z73rP/LL1e+4c+UMd65+z70bP/LLtW+5d+1bbl85xf1rX/HL1S+5ffEk9658xq9XPuPOhSPcuXiM2xeOcef8Ua6f2c+dC59w58IJ7l/9mt+uf8f9G9/z640z3Ln8PefOfMn5707x4+njXDxzgktnjnH9p5P8fO4EV3/4hEvfHuXajye5fPYE5787yrkzh7ny0zEu/3CENQPzScajFMbCbNo4wJGD77P77dd5euMQLU21mc+5eSEcDiN2h4jFbPxrEMFkMA6vbOpJJoswmQyIoojBkKknGg0GDEYDBp0egz5TpTWbTVhEEavNRCQcwGY14nJmqoz5uWE621rY9NgQTz3+KE2NrfT2LOCH0/s5/9WHXPj6Q86e2s1nB7ewbt1iuud0Ul1ZTDQaoCgRpay4gJyQl4DfRV5ukGh+mEQsTKowj9JUAR67FYtR88DgeqAHeqAH+t8gi8VYZbVbsNhtWKxOLFY7fl8Yq82J2WrG5bZRkMgjXZqguiRCTbGZtQtLWbewiCeWl/BkXwl/W15O/9xipo2LUV+ZS0G+j8qyGMuXL6B/oJ+6hiasNismkx5BUCCXSTPwapmEcChAwO/FbjdgNilxWLV4XQbSRSFqK+OEfEaCbhVBn4ZwSE95WYj8fCO1lR6aamxM6wgyrSOPhtFRXG4LLqeTWH4ci8WB3ebGqDcTCETweoI4HV7cniCBYC4edxC3K4DHHSDkzyVdPpZRNW2UV7ZTnh5PIlWL0eBBUOhQKDLA98J4Dms2rOLxv61h/calDK2fT//qGaxYNZXFyycxf1EH02e3UN9YQSw/TCwvgmgU0QoyinPtPNLbxqsb57HrlRW8/epKNq6eycpFXczobCcRzcNqNOO2OdCpNWiEzBKiVS/HYVIhGrQoBQWCPJMAyiSLdOh1GjQqNUaDmXBOnPKqRuJFJTicdvQGDVq9Fp1Bh9GoR6VWYNQIlMd9TG2K0zOlhpqSXFxWEwU5Plpqi2keXUrb2HImj69h1rRWJrbW0dFSTyIaojpdwMI54+hbOpkVS6Yzr7uVxXMnMGlcmvaxpXSOq6BzXJquCdV0Tahm6oRKOlvLaR9bxtjRScqSYaJBJy67EYfVgM9pwaRTo1ZI0agU6LQa5HI5Mpk8U1+UZipParURiSTD7sqWZJGdPTJTBcvOIlsygpHZI5HKFGi0RkwmO+FQjJLUKCrSDRQna4knKikrbWBsy1SSxXXEYoXk58cwmQyZeplCgU6lxmK2U1Y2ivETZlDfNJHSilpyIjGMBgNGnR6zXsTt9FBQUErz+KmM75hJXn4RFpMJs9GA2WTCbrFRmCxnVF0roXAUh8OF1xdCUGoQ5AJV5eXYLCbSlQkamopp66yiaVwZpVUxcqOhzNy7QY/FlllvVCj+NQcvQa5Q/JuVJCjQ6nUoBClarYBKJUcizUYi+RdPKZP483tsBL0WBEGCxiiQqozhCjmxWE04vCJ6s46s7JFkZT9ElmQEOl028flAdoQAACAASURBVEIXUtlDaOUj8ThE9DrNMJNLjkUtpa7UT/+Cejatm8JjKzt4fNVk3nhuJc88tRp/wINoMSOolJm0oEaVWQEzmVHIRpJMxqhtriU/FaauuYBY3IbBJMPj1xOMiGi1EnxuPWPrg6zq7yQWNZIs0FGW1NJSY6BrjIHOGgPjK4w0VzqpLHIR9OpxOEQEjRZBp0OjM6LWZ2q4MqUGlUaDXi/gd+iJhY0UR+3o1NL/YG9lQPP/ridmo1aqUAtSfE4bVr0Gr6igc3SIlioXVUkf5YU55OcEcNntmExiJnEll2Y4XNIRSLNGDptbD/37kGTMM6kkC8Uw4F0mHYlOJae2Ik5R3IZRKyMe1uGxKjGosgg4VKQLbJRGFTSWaSnOlVMRU7C0zciaLiulvv+H+qSWhDcbi/a/yfdKaUmrKMt9CLfpIeIeCTmO/2J6vYGHx1kYXSoSdCsR5COQSSUIQqaOmIHNK/9ibCkEAbfbi0IhIJVl3pMZ1puAUqnMmMJKFXK5gEajQaVSIYoiSkGOSa2gyKuiq8rL6DwN7eVuyvwSuirULBgjMrfOwOQaK+1lIvPH2OhpsTOzzsi8Vie9E2ysmigy1GXjkZkhHp3u48m5hdQVGIgG9IxJ6ent9DO61EJe1EG6LMCksSFaKsyURk2k8kRyPErqCnQMTPewrMNGd52WLf0lPDIzyMw6E/OaLSxo9jCt3s2UGh+TSw30tgR4elaKncsreL+/jL0rUnyyNs3JdaV8tiHNZxvSnH6sgs/WlXBibSEn1yU5ujrBkaEEx4aKOLYmyUf9UfatymffqhgfDeTzwap89qwq4J2VKbb2pnijN8VLi0p4vqeKZxZW8MTsEh6bV8Pq6eUsaStkYXspE2tiNKRCVMTdFIZtjC6Nkeu2kOuy4bcayPXa8Zr1eC06cnxmIh4LHoset0mL3y4SdIh4RC1hpwm3SU15NECeWyRkN+DSqwg7TIRsRtwmDTluM1GXSDxgoTTXTVN5lLbqGLMmjGZ6Wz1zp4xlUfd45kxuZNnDbaxfOo3+RV3M6RrLhDHl5ARsBD0iPpeBiN9Ont9CbVkuY6tymDu5itElHupKPZQl7NSVRUhFXZTFvdSn8xjfVEFTfQVjx9RRV1dNQUGCstIKEvEigsEIHo8fs9mCQa9HNOoRdSosRi0mvRqdRoHTZkbUK9GqJTjMaow6KX67iaDTTLowRH15DlNaixnfUMhjK7p4amgar21cwruvrmXPW8+w/93NvLftVfZsf5kPtr/ABztf4d23XuPlpzeyYPYM2sc101BTSVlxPsVFUQJeBz6fnZDfQUEsSGkyj+b6aqZOamdSZxvz581h/vy5LF64mKWLljJ/3gKWL+9jZf8gK/r6WblyFbNmZ5hZC+f3MG/eQnp6FrNgQQ8r+vpYt34DixYtoa+vn74VA6xevZ65D/cwu3suM6ZNp7VlHG1t7YwdO5bCgkLCoQBWc4bVqdVq0Wg0RKN5RHICGPQ6lIKAYXiBUTQYMeoNmIx6LBYRp82K2SSiFBRE8/Iwi2YEQYFZtJATjmA06FEr1aiEzHX+z/VThSzzEEqpyIxiKORSFLJsBEGaWX1WC2iUMkx6FRajhqBLpHPcKGZPaWFd3wJe2LiKT/a9wzdfHOXsNyc4vfdpzr49h/O7urmyv5+L+wc5v28VFz5axbkPV3Hx4FquHF7HpUPrOH9wA+cOrOXikSEuH32MK8ee5NLxZzh//BV++uJdvv1sH6+//DwzpkzALmox69Vo1Ap0WiVOhwWlUopVNOLzuDKpLp0Oh9FA69gxJBMxJo4r4+Un5vPms49y7cpl7t76mXt3rvH3327w999u8j9//4V//P7z8HGL//v7L/zPH3f5x++3+fvvd/nnn3f5nz/v8s9f7/Dnbzf5+/27/OO32/z2y3X+vHeT+7evce/OVe7dusIfv97gt3s3+PP+bf5x/ya/3b7Cn3evce/WJX65fpY/bl/i7o2z3P/5HHeufc+tK2f45er3/HLjB/64fY4/bl/gz3uX+fu9K/xx6yL/uHeFf/x6hd9uX+TXm+e5f+s8926e4/dbF/jt5iVuX/2J6xe+4+rZ01w7/wWXfzzBlZ9OcPXH41z45jDffP4hP317lLPfHufMV0c58/VBjh14m1GVxRTk5zK5o5nduzbz3jtbWTO4jMJEBJ/Hjs1mwm41YrUYcbltmEU9RqM+kxoUjRgNetxOF1arBYPBMHzoMRkzaS690YDNYkWv1+N2OQgFgjidTpwOG2WlxcQTuQT9PgoL4rgcFtKlSVYsncdrLz7DwnnzmT61i2MH3uGnrz/m7On3+fL4Lt7dsYk5cydRXllAfm6IaF6I3FCAWDRCKJRJcOXmBMjNDVCSjJOI5RAJ+nFazTgsxgcG1wM90AM90P8GWSyWKrPVgtlixWixY7bYsTtcmEQLZqsVt9tONMdPaXEe+TlOqop9LJmaZOPyMp7uL+f5tWNZ3J2mptxPaVGIvIib6nQhy5fMY2j1asa3tZGTE8bhtGI0alCrFWh1yswNs0pBKBSgoCCXgMeE16XHY9MS8BgpzPcS8Yn43EZygnoCXi01VfmUlUYoiFmpq/bS3hRgUouL7slxCuJOTAY9ZpMVvc6I3mBCrdbidnrxuEPE8pOEgnHy88vIy0sRixZTkR5NMJBDbiSfeCyJ3xvGYfNiMbtQqXUo5GrkcgGlIODzWFi7dhmPPNHHU5vWsPaJpQyunU/fwAx6+ybT09tJ99xxdHQ1UVVbRioZIzccxOP24bSaGF+b4PkNc3jrhQF2vzHAjheX8+TqWSyZPYEJTaMpjEaxizZMOj16tQqtWoNGrUYpl6NRqlCrVNhtFgRFpkKkFBTI5VLUKhVmk5n8/CSl6VriiSJEswmNVoVKnTnUwzPjOUEn4+vLWTm3lfkTy+idWUff3FYmNpXRM7WRlQ8309vdxNJZY5k3fQwPTxvD7K6xTOloonN8PQvnTuHx9ct5dmMfH779Akc/eJkje17m1Sf76Z03gWkdtUyfWMusrnq6O2uZNamWaR3VTG2rYOqEaia3VTKusZiGmkIqS/JIF0WIhpzkBZwURYPE88KIBsPwU+IM4FohKBCtbmRSYbial41MJh2uRCkyRtjwsqBEIkUuV+L3RQgH4ySLKsnLSREOFxIJl1Ja1ky6solQMIrNZkOpVKISlBj0WkwaHRaDmYA/zKjaJppbJ1M7ZgK50SQmk4jJqMdmMuF1eknEk9Q1jmfs+GnkRpOIJhGTwYhoMOL1BCivrKessh6PJ4Ber8disSEIAhazicJElPx4DpWjk7R2VNI4vpySygI8IRcqlYBaq8Pl86LV6zIcLSEDAxcEAekwZF4hqJAr5JmFTbUCvV6JQi5BKhvmm0klZEslyKQjqK9OoVNJMBjUOLw2onE/efEgot2AzWtCUMvIlmaRlf0QEtkI8mMW3B49WZIRWNRSfG57BlKvkqNXqxA1curKgvTNreW59V082t/OY6um8MozfWx+fSMWiwGHy5mpsA3X7fQ6DTabDUEhQRR1lFeX4PBZGNWYT7zIgd4kwe3T4Pbp0Onk+J0a2sbGmTFtNDkhPZGAgmhYID8sJZUnpTxfIJWjoDxhobYih6DfQCjkQq3RodDqUGsMJFJFKLWazLUSFMgVI7CZlViMcgpzTeg1EiSSEcilMqTDQPiMuTUSQZqFUaPBoFFi0qoQNQJBh4aJDTl0NYVoSPspyvPic1qxmkzoNHr0Ol0G7C8ZQXb2CBSS7L/OKcl+iKysEf9RWRyBLDtjdEkkWagFOWGfmZpyNz6nGp8ti9aaCH6zhFFJN6lcHak8Dfm+bNIFRkrzpPS0mtgwxcicBg0NcQWVuTLqi/RMSI5kYLySJ2c5aIg9xPhyI1Oq5Cxv1/FwnZL6IgUVcT02UYFKKc+YqILiL56bSqNGIc+wtwSlkFlEHE5myRUKnE43KrUKuUKGIKiQyv5twAqCgN/vxaiVUh/Xs6zFwfw6A1PSBtpKtEwZpaWtQqC5WE1VXElpjpqSsEAyJFBfbGZKU5hlU+MsbrWwtM3Mmpl59Ixz83JvBb3tQXJcAlGXjN6OID1tbmIhNeGwlaK4i3TSR8ChJj9kJNejpiCgYnKdjUnVZsaXanikO8jaaW56Wh10jbIyu97NoiY/gx25PD09j7eXFnJkdRnH15dzckMZn24o4eS6JCfXJDi5Js7xwTifr0vx+foURwbiHBnmbH08kGDfijgfryrivZUJ3luV5J2VSXauTLFjsJpNC8t5cn4t/Z0pVs+oYunEEiZVRZhcm09N1E5xyExrdZyEV6Qg5CDf5yDHZSHPZyfsMpGK+gg7jUScZvwWPUG7iZBTxG1WE/Xb8Nr0+B1GAnYjXosBj1mPS9QRcltxihq8VgMOUYNL1GE36PDaLNhNeiwGLTZRi8WgQ6+SY1Ar0aqUaAU5epWAXqtGq1ZgFfVYzUbcDitOsxGLqMdpy9Tu/T4XFrMJt9tFMpmiOFVKTU0NDfX11I+uYfLkDjo62+mYPJEp06fT1DyOyqoqkiUpIrkRXC4HBr0es1GLTiVHq1KgEeRoBClapQSNkIVOmY3NKCfk0lCZClEQsVJW4CURsVFflse42iIWzmxmUXcry+Z1sKF/MS8+tYb33nqO/bs2cfD9N/ny8C5OH9vJ18d2c3LfWxzf/zZfHHmfzw+/z+G923l/5xtse/MVnt+0iRWLF9FQU0FlWZJ0aZJ4NETY5yAW8VBenEd1Ok7XxLFMbB9D9/SJzO6eyoyZXfT2LmXJksUsXryEhQt7mDt3AfPmLaBv5SqWr1jBkiWLWbG8l2ldk5k3ezY9PT0sXrSEnoULWbR4EYsXL2blypX8/+y9d3dchb22/ZT1JmBp+uxepveq3nu1Lfciyb3j3ovcbdkGQkuBhIRQkpBAICQ5CYQkYGN6CQaDsQFbtqwuuZBzvsH1/jGC83yGs/xbay9pj2ZmjTTas/e+933f1/HjJ9m/7wjLlqxg+ZJl7Ni2k/nz5rBk8SLmzJlHcUkZDTV1FGQyGLpCNOTHNDRkWUaUpFw8UVfx+/25Xi1Rwm/4iAZDmLqR63R0OjA1HbfTQTqeIh6JIUsiPtOLKAgok2RYWRKw2yxYJ8EU+dY8rLYc4dVqyTmwVSV38cNhz8ftcuB2O5AFFx5TJR72UVEQYen8Fh59YD+nX3mef/71OT589zXef/sffPju65x75698+trjfPbqw1x645f0vfc7rn3wW66//yz97z1D//tPcvW9J7n01lNceu95rp1/hb5PX6Hvk39w6aPXuXzhPS5++jYXP/uQcx++y7PPPMORnp0smDkVny4jCrmkQI6kaEGXJZLxGD7TIBYIkI5F8Jkq6XiIeR0V/Kh3HT9/8AAD/X2MDAww2H+ZiZHL3Bq/yr/Hr/HNeB8TQ18xMXKZG6P93Brv5+bYNb6ZGOK/vhnh37eGGB/u4/bEdb65McytsQH+8/b4dwLYjfFBbo4PcHtikJvjg3wzMcStsQFujQ5wa2yQm+ND3Bwb4uZYP+MjfdwaG+TW+AC3xge4OX6db26O8M2NIf7r9gT/9c14bn1ihP+8Ncb4cD8jA5cZHbzKzbFr3Bjt49bYNW6OXuPm2AATo/2Mj1xl8OrnDF/9lMHLH3Lho9NcPPcmlz57h88+foszr7/K3175E6++8gc23LOSsrJC6qrKOX5oF8/97ikOHtxLYWEKr6miqSKaLuY6Sg0Nr8fA0FVURcJjejAMA0VRMA0dVZHRNG1SjHWhKjKKoqBqKpqiEggEqK2tJhwKEA4F0DWFsN9HNpOgpLiQbDKG16PR1lLL1o2r6Nm9lVPHj7K4s4sfP3wv5959mY/f+TMvvfALDuzfypJlcygsilFeVkRRYZLiojTVVWVk0lHSiTAF2QRlJVmqyopJp5NEggECHgOvfqdk/s7cmTtzZ/5HTDjsbw4GvZgeH4phomgamu5F1Qw8Xj9er4+A30syGSabClGU8dFaEWDHykq2r6xiemOWytIk6VSIspIEHdPr6Nm3g4M9B5g5fTqlRWlKihIkEwEMU/3uYMhhycfltKKqIpGQF6/pJuQTKIh7yMZNKksTFKWDxCMG2ZRJKi7T2lJIfXWK1qYQ05p9zGjWWb80zorOLKmYia4bSJKKKMrY7Q7cbhFRVIiEUzQ3zaSyvJnqqnZKihtIpyopK2ugvKSastIqEpEkuqSiCG40Oec0c9hzPVc+U6W+tpgHHzpC73276L1vOwdPbuDA0fXsObCc3T0r2LprCWs3LmRe5zQam2qoLC8mGY+hawZ+Q2FNZzPP/GgPLzx9L394qpf/+HUvj/9gG7371jC7rY6SdBqvqqNJOdKR6MxR+0SHO0fgs7vwGirRSGiyR8uJKNhRRBcF2WJmz11EYUkpkWgQ02Pgdrtwu10567eh4fd5mDujhf2bujm8YSbbVrSxen41p3Yu4PDGmRzcvIATe5ZxaP0sli1sYtG8RjrntdLRVs2S+R1s37yORx44zm+f+jEv/fohXvn1SZ5/eC0v/3wPrz33MGde/g1P/fwh1i2fxbJ59SyZVU33zHKWzK9jZXcrK7paJr+2sayzjRWL2+me28CCWTXMm17DvOm1TG2uRJMVXA5nTtyy2ZE0D6FIIVaLE6vFgnUytmi1WrA7ch1cVov1u5hj7uqyE0Pz4POGSSaKyWbKqCxtpay0ibr6DgqKqnE6RZxOF4okocgiqiChigqaopHNljJz9hJmd62mZepCQuE4HsMkYBh4DI2AP0Bj83Sa2+cQi2cwdANdUTFVnWg4Tn1jO4VFVfi8wVxJt91GwG/S1tZIJhunrDLD9Fl1zO1spGlaJbF0FDPgw+F0IeseRFXD7nBit1lwOnNCpiAI5Ftz9Eib3Y7dbsNus6BqLgQhV+xtsVpy7jdLHnn5UzA1gcaqAqzWPCRFIBgLoJgK3oCO4ZfwhFRc7ly0Li/vLrweO+3T0wiShby8uwjqThKxCIZu4HTacwembitN5QF6d8/lBwcWcm/PQnr3dfHko/t5/NFe/D4Tr9dEm8TJB/weYrEYmUwKt9uFINjpmDmV+pYqqhuSVFT78YcceHxOPH4nAZ8bn+mgrFBm+fJGsmmBZMJBNuWmtlxiZqNObZGLdNhCTalBY1WISNCFqrlxCAJ2UcThdCNpOjaXk3y7A6vdjsMxhYBPRpcttNRE0cQ8LPnfx2bNx277Voy6G3v+XTitebjtFmR3jqDoER2UxkR2L6/kngVZOhri1JdlCRgGuiIjixIOh+07Qetbl9a3RMX8vLux2Szk5X8fh92K3ZH3/5TaT8GSfzea6KS1PkNrXYSIz8qiaRFm13spT9gojLmJ+ayUp5zUl6j41O9REJzC0gY7x1aGaMv+X+bWKiwoz+exNXZ+vdnNLzYI7JrjpCH6/7Gvy8PGGS42zXKzoEmgIm0jGrSjiPmTtEjbd514tknh3Gqz5sQvW865ZbPmtjm3IOFwOnPr+Rby874lduachbPmzKSyIsvUqhDrZifYOjdEV52D7kYn8+vtTK+yUVtgpyhqIR2wkwm7SIXc1BcpzKlRWTHVy7b5fnYt1Di+Os6pLY30LEnz+I5yVrSZFIQdzK6U+MG6JB3lTsIBlXBIJR3VSEcEplYHqMkoFIWsdDZ62NMZZ/vCNKunRtk2N82OuVn2Lizi1LISfrmlmhf3VHLmeB1v9tbyZm8VZ0/UcfZ4JW8cLeLs8SxvHM1w9lghp4+U8o+DJbx2tJy/Hyrj5f3F/PVgOb/fX84L+6p5tqeBpw9O4ye72rl3fQuHVzawrC3LrKoYCxoLaC9LUF8QoqU8RVHMpCobpShkkg6otJSlSHglimIeEj6VpE8nagpEDIGKTISIKRP1aCT8Bgm/TsyjEjZlIh6VoFcj7Nfx6xJBUyXqNwl7NYKmRsBU8ekKpiqgSwKmIhMK+NBlCZ/Xg2ka+LxeBMFFMOBDlhQkSUbXdTweE9Nj4g/4CQQCpDNpWtumUlPfRHVdMzV1LdQ1t1NYUklBcQXFZTWkC0pJZEuJxtP4/CE03USSFQRJRBQF3A47Tns+DtsUXI4puB1TUAQLHsVGOqJTngnQUp2mqsBHU3mYabUJFs+qZOvKdp59bD9PPrSH5352jF8/eogXn3qAX/+0l1d+/1Nee+lnvPO3Zzn78jO8+bfnePefL/Cv0y/x6dmX+OTsH/nsrT/z8dkX+PTsn/ngtRd565UXefWlZ/nFj05xeN9Wfvjg/Rw9dIgN92yitbGZeNhHWXGS6vIsU1sqWbNsFhtWzWXtqnmsX9PNjs1r2b5lHft2beTIgW0cPridY0f209Ozj927d7Nrx262b9/Jpk1b2LZtG3v37Wfz5o1s37aNNatXsmXTZnbt2kVPzwHWrV3H6tWrWLFiJdu27mDPngPs2rmfZUuWM2fGdObPncf06VOpq6uhpKgcv99PJpXF1E38Xg8rFncSCgYQRTeC4EYWJQTBhSzJhEMB3C4XsijQ2tyIy+FEEFxILjuGpuBw2BDdrlxM2W7H6XDhcNgRBTcOmx2Xy4XbnbtQ8S0wxmrJw+m04LTlPjcFt4OA34/blds/iJIbQ1UJ+01qy7OsXz6XZ395P+fee5lrX73Ppc/e5OKnZ/jikzN8/q/TXPnifS598iZfnDvLta8/Yejq5/Rd/Ijx/kuMXvucsWvnGbt2noEr5xm+/iVD/ZcYHfyK8/96h7ffeJ1z/3qfi59/zOUvP+X999/hsZ88yqZ1K5na0ogx2RnmdtnQFTeqIiC6BQxNJWCaJCM50mU8HKC8OEtFQYAf967jiQf3MnD1MjdGR5gYGWRiuI/bEznB6N8TffznjavcGv2Kb25c55sbA9wc6+fW2HVujfdza/wqQ/1f5Fxe44PcGunn1vgQt8aGuDUxyI2xAW6OD3Bj7Bo3xnLOr1sTw9yeGOHG2NB369/cHOX2rVH+fWuEb27mvt6aGOb2jRFu3xjh1s1Rbt0cza2Pj/DvW2PcvpG77zc3R/nP27nlv26P8u+bo/z71ii3vn3cjWH+fXOM2zdHuXVzhKHrXzN0/UuufH2B8+fP8dxzz3Oit5eqynJSqQSNDdWsWt5Je3s9iXgIQ5cIBb3EYkF0Q0ZRBAzDQFVlZFlE11V8Pg+maWKaJgXZArweL7qqIUsSbrcTt+BGlkVkWUZRVJLJJIZh4Pf7iUajKIpEKpmgsqKEbDJOdVUFAb+XVDJGc3MtixbNY8M9K+g93MMvfvogZ/72O/72pyf54UPHWXvPSqqqi4jHAlRXlVFSnKG0KEVFaRHxWIhkLEgmHaOmsoSqihIi4QBBj0nI68FvmncErjtzZ+7MnfmfMKlUuDmRjJBIJNB0E9PjQde9aLqJ1+eb3Enp+P0eUokgdWUR6sriFCZNKovCVJYWkEqGaG4pZ/HiDvbu3caKZUtoraukvaGMxsoMVSVRkgkfPr+JKDix2/NxOGw5Qp/iIuxXUEQrqZhGJCBRVRIhGVJpqEhRkNQJ+gSKCwyam9K0NEaZ3mqwsMPHygUh1nQHWN5dSTwWIBAIYZpeVFXF4XCiyAaCS0FTvRRmK2hqnElL8xyqKtooyNaSTldSX9dCOBghYOpE/GbuBMFnkE3G8ekqQY9JYTbO9m2rOX5qJ8dObePwqS0cOLaOwyc3s6tnOT2H17Fp+2I6F3ewoGsmZaUFFGYS+LxeVEnFowosn9fAD4+u4cUnDvDik4d47ucHefpHuzi0YzULZzRTW16GVzNyJD5Nyx2MukRM1URyC7gcDjRJnER1O3A47DhdViKRENOmz6Kmto5EMobpNVF1DZfbhSgK+Lw+Aj4/BakYyzo72LthIQe3LKBrTgNL5jVyePtiDmycz5bVc1m7dBZL5zeRjPmorczSVFdKbWUJLQ1VbFy3jH3b1/DLh/fxzEMbeO6hVTz/g25efHg5z963gkeOrOSFZ3/KD39wmIXTq5lRn2FOcwHL5tWwpquNdYunsrK7lbXLOljePZXl3e0s72phRVcLqxdPY+3yWSzr6iAaCuJyuHL9Pw4XoVghmYJq3C451wVkt2ObdJhIkozdnuv0slrt38WonA43DrsLryeI3xelIFtOdUULJUX11NVOp7FlDr5AEklSkAUB2e1CdgvILhFNUYhGkzS1zGFe1zpmzV1JWXkTXk8Qr2biMQ1MXSebLaakrBqfP4iha+iagqlrBAMhCotKCQZjGIYXQRCQJTd1tZWsXLOURCpCU1sFbdOraZpWSWF5imgqgt3txi2qKKqO3enMRXltOVEh18WVN/m727Hb7FitFpxOK4LowG7PJ9+Sh8VqzUUUrRYcDguhgImhCdjtVgyPjhnQCUX9CLID2RAQNTcWez53TbkLq+371NZ4KKs0cLnt2B120hEvyUQMv9+H02HDbbehSy7KUjqbl9XzwMFufnCwm/sPLuHR+zfzy5+eYGp7Ez6fF5fLgSy50Q0Zr8+LYWjIqoLdYSWWCJEuilPfnKa5LYbpsxAMSyRSMpGgi4DXQWWZQWOdSjbjIJl0U1QgU17kpKXSTXWBk1TYQmlGoLrUJBp0EgiouGQBQdGQFQ1fKIJNELA4nLgEN4I7j6BpI+7Lp6XCh6nkqIdWSx6y5GLKlLuw5OVN9mPdhduWj+x2YCoChminoy7GkvYIS2dlaa+L01hRQDoaIp2IfxfXyZuSe778/FzHVt6Ub0vr78Ziycu55PKm4HY7MBQJl9P6HcHRYcsjHfUwtS5INiGR8X6P9QtT1KTtlCZlgh4bPtNK1Gcl6LWR8H6f1dM1FtVPYWG9m7ZiJ3NLvscv7hH4yfI8nl7v4IktPhaU3c3yVpXplU7ayvKZWmWlrdJOWYGdaMCJ25GP1ToFp8M26Y7MRZEstnyczm+3Nyt2uzX3c5sNu8P5HeggR1/M++6xuqGgq27KUj6m1wSZX6fTS+35sgAAIABJREFU1Sgzu8rKrBoHcxpEqjIWaoucNJZI1BSqZMMOupq9bJ7jYecCHzvmeejp8nDv+mIe6ZnHjmV1HOoO88j6FO0lIln/3eztDLCvy0NB2E7Yr5AOS8xrTdBQIDCjWmfltAirpsdY2xphY3uM9c1+dnSE6V1Sys83FPHyoXpe723ijeP1vNVbxxvHq3n7RC1v9dby7n11nD1ewmuHk7y6P8Y/DmT456FC/n64hL8druKl/ZX8dm81v97fzpMHZ3NiXRM7u2tZ3FrEzNok1Rk/lWkf1YURCsMGBWGD4qiPqoIoRVEPcZ9MRTZCNuIh6pEojPlI+nWiXoWYTyNsSoQNiYghUhQPEfHpBHWZZNBH0FDwqhIeTUKX3BiygC4LaJILXRYx1dyiSgI+08A0dGTJjdNuw9AUWlrqCYf9FBVmKSkroamlianTW1mwYD4NDc20tk9j5px5zO9azMLFy2jrmE2mqIxYIkMwFEczfIiyhtPpxm53YLflAAQ2mxWr1YLD4cJut032s+Wcxy6XDVURMRWRZEihMuujvSZOfUmArunFbFs1ld49S7n/wGp+fHILj57azhMP7eW3jx/nr799hNf/8BjvvvwEH736NJ+8/js+ff1ZPjn9HJ+efp5Pzvyez978E5+efZFP3/gD515/kU/OvMgnZ17gs7N/4NMzL/DR67/n4zde5Nzplzj7t+f4/dOP8+CJY2zbdA9LFi2kc+F8ampqSESjJMIBirNh5s6oZcemLvbvXsr+3UvZuWURu7avZMvGFfTs3cGuXZs4fGA39548wAP3HeaB+09w5PABDuzfx44tW9ixYzubNmxk1YqV7Ny5m31797F330EOHjj8nfC1b99+Fi9ewpIli1l3zz2sW3cPK1esobtrMXNnzWb2jA4a6hsIh8OEQiEURSEei1BRUozocpPNpCjIpiY7j1RkWcHlyF388noMdFXD7XDisNsIhUJIgkjA78PlyMFpTEPLRQztNqw2C4apf7c/tVsduRoJyxSslvzcbTYLmUQcQ81VI7hd9sn+TzuC24ksi3g8JtFIjM45HfzkgSO8e/pFPn//z1y7eJqBy+9x7dKbXLv4Jn2fvcnX58/Sd/E9vjz/Fl99/g59l95n+Op5+r/+hNFrFxnqu0D/1x8zcu0CQ/1fcO3rTxjoO8+lz97l4/fOcv7jD/n4g3c5//EHfPnFJ5x94zRP/uIp1q1cRlN9HYosILjtuFx2JNGFx9SRBDe6KhELBihIJYgGfQS9JuXFRRQkQxze3s2Pjm3gyqXPuDE2yPBgH+NDfYwNfc3NsT4mRr7i9tjX3By7zH/dyLmvbk8M8c2NEW6NX88JV6N93Brt4/ZoPzdHr3P7xqS4NTLAxPA1boz0M3z9K4b6v2RipD/n2hof5sbYEN/cGmNifFLoujnKNxPfClxjORFsfIiJ8WEmxoe5eWOUm2ND3BgbzAlXE8P8+9YI/3l7nNu3R7h1a5gbEyPcGh9hYnSAm5PPe2N8kNHh69y8McqNG6OMDl5jbKSf4aEBLl78mnOfXGDD+o0UZtIk4mGSiQjhkJdEPITfp2N4ZKqqSzE8CrKcozzLkowsS6iKhKYp+HxedF1HVWVM00Q3dLxeL6qi4Ha5cLudqErOLeg1c/+riqLg9XrxeAxMj4HPq1NYmMVQREKBHBk0Eg5RWVFKVVUZ8+fPYP2aRfzw/sP88scneejkbh6+7xCdXXMpLkqTSkbJZOOUlxWSTkZIxUOk4jmBK5uJU1aUpbgwTchnEjB0SrNZgncErjtzZ+7MnfmfMaoqNRseDdPrIRgKY5g+vL4Q4XCUUCiMx+PB49MJ+ExCPo2q0hjxiA+PrhIL+6ipLGDu7Hp2bl9F77H9rF7eybSGUuqKwrRUpSnPeGmvS5OOe9A1EY9HRRSdCC43suRCkmy4nRZEwULQLxMJqnh0F4XJAImgSmHKoDDjpaLUz9zZpcydEWTBTJ1VXSHWdXm5Z2mMrvnVxOMRDN2Lqhq4XAJWqx2Hw4XLJRIKJigsqKS4pIHqqqlUV02lorKNdLKM0pIq0qki6soLaarMMqu1nI7mElrqSmirLaW+vICF89q59/4ejpzYxvF7t3P45GYOn1hPz5G1bNuzmC07F7Ny7Xw65jQzfUYbdTUVFKTiKJKC4FLwaTLdHVUc2jybn927hqd/uJVfPryD+w6uZMPyucxqrSMVjuDVPKiyiNPhwOXM/Y0UOecYEkU3RYXpHKLb7sRuz9EUS0sraW6ZSioZp6y0GEVVECURWRYxDI1QKIxpeKkoKWJGewNVZSlKMkHam6ooK4oxta2G2dPqqSpNkoqGSEZ9uJw2YiEfjbXlJKJhkrEgSzvbWb+sg94Dq3n8vjU8c383zz3Qza/uXcjTJzvZtaqRVYvbObB3I48/9gAbVi6ktSrJ3JYils6tZ92iaaxZMo17ls9m5aJp3LNsBqsWteaW7qlsWDmXjatm0dpQgcdQkUUBRZTIZMtpap6FoXkQnA7cjpx7yeF0IkkSNpsldwJuc+B2CjgduZNyu92OoXsIBWMEA3Hi0SJi0VKymRqaW+ZSVTcN0wwiSxKS6EYRc6WouqYQCAQpq2xg5tzlLFy8nsratpyQpekYuoGhmXi9PrxeH6qqoCkyHk0n7A8QCgTx+YK43RJOlxNBFPH7vWQLYiSTYcorstQ0FFFZm6W5vYzisiSG38AliGgePy5Rmewhyyffko/dnhOzbPZ8XK7c+261WnMF4YINt5CLMObn5wSuvPw8rFYr/oBJNBbEarPgcDlQdQVFF/B6FQTVgWyI5NnymWLJJy/v+3g8U5g9L04iI0/S/vKoLEji93rwev047FactnwifpNsVGXbqjYePrKMU3s7Obm3m0dOrOXXvzhJ54IZSLKEy21DEp243DYUVSaTTqDIUq7XJeghU5ImWxqgqTWOP+TE8DgJRQVMjxPTsBOPuSkqdJFIuggGbKSSEtmkheYKB63lAkUxC6VpFxXFKtm0gqY5cUlu7G43qUwGfziKQxKw2Z24BCeaeBcLWxQ2d3lYv6iEgOHAkn8Xlvy7sVr+u2TearkbS/5duGz5SC4HhuzGEO1Up2WWTg3TPS1JS1WUpooMxekYiUgUwS1gsUwhLz9XWp/3bXH9lO9NEhW/h8V696TD6y7CIR9zZnRMQhZyscb8/LswJBetdQkqSgxM6W4WtnpZ2GZSGssnFXYS9DpJBfNoqjBIe/83q1psnFrm5keb49RG/w+lvv/F0XkOntkk88JOgRe2CTx6j0F3g4MZNSLt5fncM9vN+tkSsxpclGTcaLINp9P6HU3xO5HLno/b7c71/jlsiFKOpmix5GGz2yYjwfmTrsk8LJacG8xut2KoLkKGlaYCle5Gg9XTDFZOV1gyVWXF3ChtlSLTa0QWNHtpr/LSWCyypNXL1rkedi3wsGWOh0PLYjy2s479KytZNruMtvQUfriplPUz/FSlnCysk7h/bZSuRoOg6SYZkKkpNMkEnLQVa6xqjbC+LcqGZj8bW3xsbzd5ZGmIP+4r53RvLW/01vP60QpeO1LO2d563r23gdNHy3Ji1sE0fz+U5e8H0vzjUAEv70/zHwey/OlQFb890MoTPXN4YPtsNi1sYEZ1nIbiKBWFEYqiXsozEQpiuXhhYcxPQcRDWSpAwquSCRlETZmIKZOOePHrEn5dJuzVSEWChLwaYa9O0KPh12Q8shtdcqFJAoYkoAlOFMGJJDjQZAFNFvF5TExDx1BV4rEYBdkMyWScouIsVTWV1Dc30NDSQsfMGcyeO5vVa1fRuaiLpatWsnLdBmYv6KSprZXauiaisRSRWAqPL4QoKwiihNPlxmq1YbVYsVlzrtqce9T6HdFXUSQkwYXgsCMJdjTJjanLhAM+Aj6TZCxAVVmGqQ2lzGwtZPuaDg5smsNDh9bw/OMHeeEXh3jldw9w5o8/5f1Xn+H9V5/m/Vee4MNXn+ST137Ludee4eNXn+Tc35/h09O/5fzrz3Lx7IucP/M7Pj39HJ+d/QPn33iJT06/yPk3/sTnb/6Jz9/6E5+++RIfnX6Bj06/yHv//AN/f+kZHnvgKDs3LGf+jDYqS4vIpNLEoyGKCuKUZMN0z22gZ+cS7uvdQu+RTRzqWcOJw+s50rOWg/vWsG/3Wnr2bOLI4R6OHDlI78mjPPCDB3jwwYc5dLiHwwd7OLhvN5s3rWPjxvWsWrWCjRs3sn//QQ4ePsKuXbvZvHELa9eso3NBF12dXSxZspQF8xfQ1FjP9KnTqCguY8a06dTX1pGIxQkGg3gME1mUCPoD+LwmiuDGUGQyiQSVpUXEwmG8Xm/OtS1Jk86sXP+h3W7HYbejTLpnrNbctpojIuZ6tCyWfNwuJ7IkYLXk47Q7cDns2G2WyX2sDb9XRxZdmLqKIku5GgVBwO10oSoqoVCYWCRGKp5i96Y1/Ovt/+DKhde5/OkrjFw5y8iVt7n+9VkGv3yDgUtvMvTVewxd/oBrF8/S/8UZBi69Rf/FN+n/8n0Gv/4XQ1c+ZrDvQwb7zjF87VOGr37M4JUPGer7iKsXP+SLT97ls3+9w+fn3qHv8jneeec0f37x92zesJqywgyK4Eac7IB0uxzouoIgOFFEJ6LLga6Iue1IESgtylKUjbO6u5XH7t3MpXNvM9J/kaG+Txi4co7RgS+YGL3MN+P93Br5ivGhS9waucw3Y1e5NdrHxOBlbo72cWP0ChMjfUyM9HFz+Cq3xwa4MZbr2xobvsrE6HXGh68yfP0S1y6fZ7j/CjdGB7k1McL4yAA3J4a5NenmujE+xO3xSQFrIhdfnBjt58boIDcmRrg5kRO6bk+McvPGGLcmJt1dE8PcvDHM2OgAE+PDjA72MzLUz+jIADcmRhgfG2RsdIjRkUHGx0cYGhxkZGSU6wOjfHm5n5889nPKy8uJRkKEQwFCYR9ej4bpUTENGcNUCIV9qJqMKAqIooCqqjk3liQjSQKapuHx5FxdmjIZQ/T5MTQdt9OFLIv4AyaqqpFMJlEUBV3T0DQV0zSJx+NEIwGKiwsJ+k2igTDhYIjCbAGZdIqWxjqmtjbS1Tmb9WsW8/CpI2xYtYijB/bQ3t5MRXkx6VSMbEGCwmySZDREIhYilYyQSkYoyCZIxUP4fR6CPg8hr4eQ10s0GLwjcN2ZO3Nn7sz/hDH94WbV9KKak3RB049ueFG1XETB4zHw+Q1i0QB+n04knHN1BP0eSgrCdHe1snz5bLZsXsPcqbXMaUmxYnYl0yqjzGwopKMhy8L2YqY3FGKqAg67BVkS8BkayUSEgFdBER25uJ1sQxby8ZpOTNVJ2CORCCsEfQLZlEZHe5IFM03WLAqxbkmc9d0eNq4oomN6DYFACFlUUWQdQZRxuQREQUWVDQqz5VRVtFJR2UZ19TSqK6fS1DKfTKaKWLSAlpZOZk1rZcH0Wu5Z0sHyhW0s6GhkflsNi+a0cKJ3F733budI72YO927i6KnN9Bxaye6eJWzbtZh1mzqZ1zmd1qkNVFSVkIwFKcqm8HoCuJ0Kfk1h64qZPHBwKc/8cBM/7l3Jj05uYv/WLhbPa2VBRzOZaAyv5kESBVx2W84x43RhGn5cTjeaLOExjf/HVWFDkRU6ZsylsKiYqqpKovEYgiggCC68XpNoLEJBUTGioOLz+lEUGaslH5fDQiYVwefTEQU3gsNGJOhDlWREt4jFakUWRHRNIREJ0FhZyLolU9m6op2ezfPZt3kuvTvn8ItTq/nVI1t4/vEenn/6fubPrKelvoCtm5byyAPHWd7ZwYblM9i5bgHrl3SwceVcNq+ey6bVc9i8cgbb1sxk7+ZODu1cybFdKzm+Zym7NyxkZVc782Y0MHdaPfOmN7Giq4ua0kKKEj4SIYNIQMPURPweE9FtR3DZcDtcSKKKw+78TuRyuVyIbol0opDSwjqqK9upLG+lrraDxuY5lJU3kEoVYeg6qqxiqiqGrk46FsNUVDUxfVY3Uzs6SSSzaKqROwhTNXRVm8Svq+iajqnlKIpeT67HxPZttMtuJRjy4w968AdUauuLqKwpoKaukIqaDNGEH0GS8ASCSJqJ1+fH5XJiteR99xwOpwVVcWCaKk6HHaslD1N3YeguHI7870SJvPwp5OVPweVysKh7AYZhkG+14HQ70A0NRRNwOi0EIiq+sEG+JZ8pU+7Cav2/TGvzUtfoweMXybv7+9jzpzCnrQFN09END3ZbPoLTjuiwUVkYZvOyVu7f3829+7u4b/9invjhbp75eS89Ozfi93u+E7icTjuqJueuypo6dls+Lc01FFVmCSVUqhrCBGMCquEgllTw+AQUxUIyIdFYp1NQIBAKWigplGmsdrNsjofZjQrlWTv1VSYN1X7SSRnT48LpduAUBLLFRUiajsstYHM4cbrtePW72L7IR88KnXXzo0R8dpz2HNHQMklTtFlzPTL2/DwkhwPJZUcTnehuC0URB/cszLJ2YQnTmgqoKk1TmIqjSgpOuxO3y5FzgX0bTcy7i7wpd01GFL//XQQyPy8XUxTdApa8/Mn754Q10WmjtCDMtOYkEb+TkriVpR1e6gttVBdohDw2KlJOZle7mVH8fY50uvntdpnfbDM41q2zsi6f32yV+f0WG3/Ybuf5rS5+tM6kKf19plW42DDTzdFlIjvmuZnfaCcbsxH0OhHdthw5zeHAYvu2UNqCw+HAarUgSQKKqiBJAi6XDZstH4ctR/O05OWRP9nRY7fnurgERz5pn5MiXx4rWrxs6DBYP1Nn48I4HTUCM+sV5rUadLdHmFHrZ2atxppZQdZON9jVFWDzHJPtC4I8sqWarZ0FLJldTnHYysLGENNK3bQUK1QlRTbNCtLTGSXjtVAS81KXDbCgJs6axhBrGkw2TfVzuCvLI8vj/GFvGa8fr+GN3hrOnqjlzVMNvH68mtO9Dbx5opmzJ+r55+Fi/rE/wyv7M7xyqJT/OFDGH3pK+d2eCh7fVsv+xeVsnF/DrPoM7TVpSlMBqgrjlGWiFCQDFMb8lGZiJAM6mbBOOuwhFTLJRLzEvAYRj0ZQU/DrMkGfganJGIqMrsiokhtdElFEN5LoQnLbEd2OyX4lAb/XJBkPU1FWyKxZ02if1sKM2bPpWrqCzsVLmb1wEUtWrGR+ZzcNjc3U1DdQWFxEOBbDFwzj9wcpKSkjmU6RTKUxvB68AT+KouFwOnE53d/RQF1OYTKaasPtdOfiqBYLTlsOcuKw2hCddmS3C6+m4Tc1fIaKocj4DJWgR8eryYT9BqUFcdobSpkztYaOlnIWzqph84o2fvWjvfzmJ3s488eHOPvHB3n3rz/hjZd+xPuv/ooPX/0NH77yBB/85Sd89MpjnH/tF3z8yqN8/OqTfH7mBc6//jyfnX6e86df4JMzz3PhrT9z/s0/cv6NP/HZ2T/z2Zt/4uM3/si/3niJN/76JM89cR8/OrWHbeuWsGTeVJpriigvSpFJhEnHg8ycWsOGVbO579gmHjixnQN7V3Ng31pOHtvCkQPrOXpwA4f3b+BwzyYO79/CoQNbOXK4hxMnejl4cD/Hjx3h1Mlejh/p4cjBvezft4tNG9exYf06Nm/awJ49e9jfc5DeEyfZtWMn3d3dzJoxm84FnUyf1kFHx0yaG1soyBRQX1NLYSaL3+fBNHSi0Si6rqPrGpIk4XLleiNdTjvBgJey0mJi4Si6piOKIi6XC2UyNi1JCn6vPwePsFtwOe1YbVMI+Azs1nxsNkuu09OZE65zcWUrTqcdTZUJ+L24nDacjtwFI1FwIYsiougmGo4guHI1CpIo5GKsySzZTCHZdIbenh30ffEm1y6c5voX/2Tgq9cYvHSaga9OM/jlWQYunWXw0psMfPkW1y+dZeDSGYa+PMP1L/5J/xdn6L9wlpErHzDe/zFj/ecYu/YxY/0fM9T3ISPXPmbs2scM9/2LqxffZ7T/Mwb7znH54vt8/P4ZTh7bR1NtJdGAH012IwoOImE/XlNB1yQ0SUQS3IguJ5oioSsyAY9JyGfQVpvgsVMbeevV5xj48gMGL7/HyNWPmRj4nPGBi9wevcSNoQuM9p9jov9zbg1f4ubQJW4OX2S0/wLjQ5cYH/iSkf4vuDl8mZvDfXwzdpXRgcuMDPQxOtDHxFBOBBsfucr4UD8j168yOtjH0PUrjA1d5+bYMOPD13MurrFhJkYHcsLYUD/jI9cYHe5nfPg648PXGR3sZ2yon4mxYW6MDnFrYoibN0YYGx1mYnyEifFRxkaGGR8bYWJkiInhQQau9TE4MMDQwCDXrg3Qd3WQkdEbXOm7zskT99HS3Ew8GiUQ8FFYkCIU9KPrKtFIEFURCYeDRCIhTNNAkgREMRdBlqTcoigSqqoSiUTQNB1ZVpEkGVHMRRJlOQc9isfCky4vFVVVSaaSaJqGokj4/F4CQQ9+f+41pFNxktEIDTXVNNfXUVNRTiYRJ5tJsKhrLj3bN/DwqWNsWn8PmVSSTDpJMhGhrLyQwkyceCxIOh6muryYwoIk6VSUdDxKOBgi4PXhNz0kIxESdwSuO3Nn7syd+Z8xqmo2a7qJZuhouomq6RiGgcfjweczCAZMAkGTcMhLPBaksa6CqvIstZVJliyexpLuGSxfMoc5bVVsmFfMCz9czqmt7cxviNLdmuTA6iZ+sLODVXPLaagsQlNF3G4bwYBJZUUxQZ+GoUsEfTJ+UyTok9BVK2WFUYIeCb/HRcArUFMVoqM9zuypKssXBlndHWPb6hRLFxbS3FyFqulIooLgkrHZnDgcLtxuEUGQiEVTFBdVUVJcR1P9TGqqplJUWIfbbeL1JmibuoyOqbOY3lzNzNZq5nfUM7uthobyDJvWdXHv/Xs4cmo7+49v5ODxezjYu5q9h5azu2cpG7d2smz1HDpmt9A2rYny8mLiQS8tDXXIsoLgdBH3aqycV8d9PYt47N41/Kh3LUd3Lebg9mXcs3QuCzrayEQTmKqO5HLicjpyJxMOB6JbRBKEXLeGS5yMgOScPIZh0No2g0AgRjQaR1JkHIIDQRJIJBJEohECoTBebwSnQ5g8YbUjSSIe08DutGK12bBZ7WiqRjQax+HIXeFVFAnTUClIhJjeUMCuNVPZtaqJA1vmsW7ZdHZt6uSnD+zktz/dx5+fOcE7r/2BA3u3UF9bQGtjIUcObOblP/+at19/njMvP8VfX3iU53/1ML/5+Ql+9fhxfvXoQX7z2F5eePwQT/9gK79+ZDvPnFrBM/cu54neTp4+tYJn7l/FE6dW8ot7N/OzU5v51Y/38Oh963ni4V08cGwzKzvbObhjNcsWtFNZGCcdC6DJArLoztGcXC7cLjemEaCsqIGKshaqKlopLW2hrmkW1fUdFJfVUlBYRsAfRFd1dE3J2eUlGdPwkcoU09w+l+raZgxNx2PqGLqOrquoqoTf58fQdTyGgaEZ6LqB3W4nb7KbSBCcmF4N06tQVBInngiQSPspr0yRKY4iawIuSULSDTzBMIIo4nTacTpsON0u8i1WFNWNLNrx6gqq6EZ2WfB7XEiSBYfDitWST75lChbL3Vjz7yISCRII+LBOFs/nToxcRKNh7C4LlTUpRNU1SaH8PgFfPksWJ4gkXDhEK3lTpiA7LSxbOBdBlNANTy4Wa81HdtspiJmsWljHwa0zOLBlGg8dXszPHtjIUz89yvLuWYQCJqLoQFbcOJ02RNGNrqsEg35k0cl9J49TWVdBsihATWucQNSFrFoJRiR004ksW4lF3dTVeCgukkil3MTjdrJpG1VFNqqLnBRnnDTW+WmoDVCYlgj4RZyCE6coEk8lCYZDOEQnbtGFJDuJ+S2snqmwtUth9+pSUlEZm+V7k6Xw3yM/77+FJrt1Ci5bPrLLjux2IDrySfqdtFUHqCrykIl5qKssIxmLY+gGmqphs1kmH5+Xc4ZZ8sjPv+u/xa787+cEr7wpOXJj/n/3fuXn594HW/5dpBN+5kwvZlpThIB+N/UlEvPaIpRnFEKmjbJYHveuTfHc/mJOzs/niXskfrvZzZObfCwu/d88tcHFb7a5eWRZPic7Hdy7TGNeVT5lsXy2L/Swst3J0lYX9QXfp6VCoKJAIOR1Igk2JPlbamceNnsu6ppvzfW/fUvFSiajuW3LLWDJt2Cz2si35iKY+da8HIHRNoWE101N3Elnrcr+bi+7F5js7A6ydLqPec1+5rX4mFOnM6/Jz8LWAF0tHlZM0zi8LMTGmQpbOqOsm5tiWoXKzLogpSmZbFSkuVhiQYOfTMBNdczG7nkRuqoDLG7IsKYpzvIakyWVMuubVU4tCvPinnL+eayWN3qrOdtbxZnjNbzdW89bJxs4fbyWM8caeO1wDa8fq+OfR8t55VAJL/ZU8Ns9tTy1u5mf7prOnu5KOhvTTKsppCjuozwbobGqgHTEQybioygRJhkySYZ9pKN+4gGTZMhDMhogHgngM5QcjdNQUUUXkuhEEt1EwgE0VcTUFPwejYJUhIrSAppb65gzv4NVa5aze98u9vTs4dCRgxw9foSdO3ewbv065nd10dg6lfKaGkrKK4km08RSacKROB6vn2A0RiwRJRD0k0wlKSsrpLy8mEDATzQSQZw8MZUkGZfTlfustDsQ7HZEZ06wFQUnkuhCcDoQHDZklxNdEJBdDgxFwKOK+A15clHwqAoBUydgqng1Ca8qEPfrVBXHWDSznsUz65nfXsb21dP44fG1/Pjkep772X7++usj/ON3vZx54UE++NtTfHL6d3z092c4//qv+ez005w//RTn/vFLPnj5SS689We+ePsvXHjrL3z21p85/9Zf+Pzdl7nw3it8/tZf+OTMH3n71Wd58+/P8fc/Pcl9B1aybulUmqrTFKcjZGJBChMBWuuK6WirYGl3Cz9+qIcfnNrOoX1rOLB7LQf3ruXIoQ0cO7qFY4c3cfTwNo4f3c4DDhOjAAAgAElEQVSJ43voPbKXY4f3cKL3EEePHuLIkYPs2rmN/T27OXZ4L/ffe4wDe3eyc8dWNm/ezIED+zl16hTbt25jx45dzJjeQXtrG9OmzqBzwSK6O5fQ2jqN4uIyigqKKMgUEPAHUGQZUzdwOhw4nXYURUYQXdgcFtwuNw6bA0FwEwr6cz2SUq7MW3A70XUNh92GIEg4na7vYsce00CWXMhuFy67IydmOXLxxNx2a5l0bFlzZGFJQnC58Xr8OF3OydehTt4ufkfF01STUDBCNJIkFIwRCgTZuLqLL8+f5tqlN7jy6Sv0ffYKVy/8nSuf/Y3rF89w7fMzXL/4Btcvvsnw1+8w2vcOI5ffZODS61y/+E8GvvgHw1+/zVjfB4xc/YDBvvfou/AWVy+9Q/9X7zF85SOGvvqAwa/fZ6TvI65deocrn7/NR+/8g7/84VkO7t1FLOAnFQsjuO0k4lF0TcXrMVAlN6YqEw8H0VURXZHwGhoBn0F5gYdfPryVf7z0OINfv8/Q1+8ydOUDRvr+xci1c4xfP8fowCeMD3zK2LVzDF/5mInrn3Fz+ALfjH/FN+OXuTlymatff8JY/yVG+y8yMfI148OXuTHWz82xQSZGrjE+3MeN0WvcHB1gYvg6N0avMzZ0jYmR3Pc3xga5eWOQ2ze+7ecaYGK4n+GBL+n76gL9ly9w9esL9F++xPUrlxgfusbw9T4Gr33J6NAVRoauMjp4nf7+awz09zM6dJ3h61fov/IFly58wpcXLnDpi4ucP3+B859/xdd9w/z15X/Q1tJIeUUxyVQUn88gGgtSnM1gKBKxWARZFtF0GV1XURQp57zSc6TlnIAlYhgqspSjfGuqjtfrRxRzsBlJdON0OyfJuw4kScDj8REMBgmHw5imid/vJRwKYJgKiiTh9RiEgn7SqQSJSJRIKEQ0EsJj6uiaTFN9DfesWMpD9x7n+OEDNDXUkYhHSSYiJBK5SGIiHiYRCZGIB8mmoqRTUWKhAMGAD4+m4tE0YsEgqegdgevO3Jk7c2f+R4yqms265kU3DUxfINfVM7mTCQQ9hIIeQkGdYEAjEfVSlA2zYHYjy5fMYP26xazomk15JsLC5jAvP7aGVx5dxPM/WMKqaVFOrq/nwR1t9KyqZvfqVhbOm0ZRYZpA0CSTjRMOeZHdDmS3g2g0QDodIuhT0XUn2bifgoSPskIv2YRCQ3WQlgaDrjl+lnTFWbogyb4tjXTNrWLZkk4ioTCGpuOwu3E4nDgcTkRBRZFNigqrKS2up7ysidbmudTVTCcaLcblVAmFCmlsXUXH9G4aaspori+jvaGKGa3VtDVWcOz4To70buVw72aO9G6m58ga9h9Zxa4Di9mxZxlr1i9gfvd0mtvqqamtIZtJEQ/5KUglEQUBwW4jG/Kycck0fnJiPT+99x4ePLaah45vZt3/z955Nsd1ndl6bk15JBFAp5NPn845A2jERs4EQYIJBDPBCAYw5wCAUVQiFSiJooIt2ZZt2SPLkqxAJVuJIpWYc86kZM+9P+G5Hw7Mmd8wxbeqq6u6DxofgO7ee+21njV9JN2jmqivLKMoUYQuqyhDC0mH3YYoCCiiRDDgxet1m8ybAisFBQVYrTZisQTllXW4XH4i0Ri64cQhCoiSiNtt4PV6kBUVh90UxvLyLTgcIvn5+UiyjMfjxWK1IwgSNpswJM44ECUHqiwT8GqUp0N0dVSzuKeZzX3D2b5iPBtXTGf+zE4eGejhrZdX8qfnlvD+H59m++BKqsqT5MpC9Exu5M3XH+ejt57kjReW8+tn5vPiYzN5+ZFpvPLIDPZt7mLPimqeXVbJvvUdvPnMUn65uYu3nl/FW3vX8s4rm/jzvrX8fs8Kfr9nLb99ei2/eXolL23v4blN43hxaze/eqyXV3cv4an+6fx+7wCv7NnCmiUzaKkrIhlxk44HSCVCxKNx0oksmVQ52aIaSrL1JNOVVNa0E4tliadKSSeLSMQzpjNLVtBlczFmOF1kMuXkco34PH4CXh8up4GhqrhdLrxuD05Nx+d24THcOBxmpKegoABRFIgnYwTDPoJhD4XZKPFUkPJcitq6DOGoB0GVcMgqTp+XUDSK3W5DUwTcuo7b48ZqtyEIDiTRhq7IqIKVXMqgPuvCreYjOazYLAXYrA/hUvOJ+RWyRSkUTSG/IA+r1YLVbp7Su50KomglnvJicxSQlzcMq+UBRrX7GDEyhCfooMBSQN6wYehCPmWZJDaHA4cgIgp2HNYCJJuFeEBnRlctq+e1sq5vOA+v7+Z3L6zh1ef7Wb9iHkG/C1GwoyrmItYw9Hsns4pgZ+3yBbQMbyGa8VNaFSBVpKEZNpxuOy63iKpZSCZkeud2UFqsEYvaSCUEyrNWJne6GV6nkkpYaGyM0NlRTK7MTTgsozlVRFkilUkTiUWxiQKi7MCp26nJSqyabrBhrpf5E0KEfDasBQ/8d8th3oP34oKWgodwWPJRBBuKw44mFJAKOhjfVkhjhZ+mqjTlhUn8Hg9+rw/R7iDo9Zgi1r+aEvOHkTfsfwhbwx4g756Ty7wub9iD5BeYccaCvIewWQvQJDs1JUEmdSZIBm0kgg5qsjpRz0MUx0RKQg+xeqzOH5a5+dOaBBs7C/jVEi+/XRVnWvUDTG2wM7mmgNGl/8GCtjx29RrMHSUR9/yCWR0uGovzmVBrZc0Und4xGvXFVqoKVUIeOy5DRBQd2O1W7A7bvXZEh92K1+tFc+rE4iFE0WZ+Rjn+VQZRcO9amz0fu70AxfEgNQmRtiIrizo01k4M0DfGw8wOD63lCrMnVlBXJNLVFqSpTKalVGBai8hgj5vBHj+LJkQYWR8gGxMY2xClMiFRFFOY3Oyjt8NHadhBY1plycg4CxsDzKhyMr3ayew6jW1TM/x6RY73+mv5bLCaz7bU8MWOBv6+pYaP+qv4YGM5Hw/W8On2Jj7cVMv7G6r5cKCOdzfW8vrqGp5b0sSOec0sn1zLrHENNJTGaanKUl2cpjQdJRMPUFYcIx724HdpBA0dlybj9zhx6QraUJRQVyTcThmvWyMRDRGLBskWJamtqaBrwmimTetmxaqFPP7Ewzz//NM8/cwuHt/9OI888QRr+geZ17ec2fMX0dTSQra0gmAohs8fwusL4g9HcPt95KoqqchV4DIM4skomUwRwWAQp1OhqTlHMhEhFgsR8rmIBD1osjAklAs4VRG3arK8PJqCSxHMmyrh0TWcqoQmC+iKhFORUQUHmmjHJTnwqDKGIuBVJQJulYjHIGhoBA2N4niYiMcg4FKJenSCLpnSeJDOpnLmTm6hd0oLS2ePYf3iiaxdOIG9j6zgP1/exsdvPM3hT98wI4af/4UfP32D41/+mRNfvMmxz//I8S/e4sSBdzlzaD+nDu3n2Nd/5dSh/Zz45gOOffkuP3z6Zw598ibv/u4p3nj5cfpXzGRsewUNlYUkQi5CXp1kzE9dRYq+OZ08/8wGdj22hh2blzCwoZeB9fPYsnE+Axt6Wbd6Hps3LWNL/wr6Nyxh6+bVbN28ls0D69m+pZ9tW9cxsHEp27asYuO6paxc3sf6NYvZtHEVm9atYv261QxsGmD5shUsWLCQGdN66OgYyagRnXS0tdPa3E5TQxMd7aNIpVJk0mkK0xlikRjhYBin04mqKgQDPhw2G27DhabIJFNRZFnFYRfMuJdgNi47nU4k0YHHbSA4bBiaYsYHRRMYb7Hk4bDZTSHLYjEfK8gfet9acDjsWC2mo9RqtaDIKqIoD7lvFOwOOzaHKXrJioIsqaiqE8Pw4PNHiMZTRKIpQsEYiWiC7lEtfPHxG1w48TfO/fghV058xIVj+7l4bD+XjnzIpWMfc+XEZ1w+/ilXT37G5ZOfce3037ly8mOunf6Ma8c/5frpz7l94SDXzx3gp2uHuXnxELcufMfVcwe5ee4gt84f5Oa5A1w+8Tnnj3/O5TMHOPrtZ3z39QfsHFyL11BJxMP4vG4kwWa282kquiqRiIZprK0lHAzh1jVioSCJSIhUVGXfrj7eff1xrp75lrtXf+SnKz9y9+qP3Lx4iNtXfuDWpe+4dfUH7lw5zK2LP3Dr8mHuXjvB3avHuXv9OHeuneD65aPcvnyCK2cOc+38j1y7cJibF09w98Z5bl85wa3LR02A/uUT3Lh0jLvXT3HnygluXz7Onaun+On6aW5dOc5PV8/y860L3Ll5np9vnOXO9dPcunqaG5dOcPHscS6eOc6V88e5cfEEV84e4frlk9y+cY5b185w+fwxrl48xeVzJzl/+hgXTh/lwsnvuHj2MGdOHebY0R/4+quvOHTwR/7yzgd0d02ksqyYonSc8rIsXo+By60R9HpIxcKEgn6ikRCaqtwDxCtDsPh/ubM0TUPTVTRNRddlVFVD1XQ8Xi+G04y2Ohw2bHYrsiTgGirtiUbDBHx+SkuK8bo9RCIBXE6NkmyGksIMVeVlxKMREvE4Jdks6WSCRCxEwOciV1HKtO5uOoY3sXHtCjZvXEt9bTWRsI9MKkpxJk46ZQpeJdk0xekE0aCfeDiAx6kSDQaIBkMkImGCQe99gev+3J/7c3/+N4zb7W52uQycLgO314Pb68TjMQj6vYSCHiJBJ5GgSjJu0FCVomfGGHbv3smyxfNpa6ymuSrL+JYSXtk6kb+90ssnL83gw72z+MPOiby5ayrb5tWwc0k7/X0dtNaXUlmZpbyyiIryYpON4LAQC3tIpkKkMkFiYRdBv0JLQwWxkJOilJtUVKWuOkZrk5+JY/z0TE0yaXSEngkl9K9eQGtDHbFIFJfTQBIEfH4fDkFEElUM3Uu2uIaK8haKCmuprBhOY8NYgoEiRIeK15eioXU247rm0tLYSEdbHaNaamhvLmdB70QGtyxl4+YFrN+ygE1bFrJxSy9r++cwsH0hS9bMZNrMsYweP5Kq2hyJZByvSyMW8lKTqzRPVO1W0mEvPeOa6JvWTP/S8eze3MPuzXOYOaGR8SOaCHk8JEJRFEFCFgUcDiuC3YEsSjhsZhOd3WbFYrFhs9hxOEQku4PSbAXZkkpisSSKZm7u7YIDQXSgKDKCIKHpBnaHTH6BhXxLAXn5FvIKhmGxWHC5XDgNNy7Diyia8Qa3y0m2JE0yEaaluY7hTTWMaa9j5qQWti8bw+D8ZtYsGMPA6jk80j+XZ7fNZO/mybzz6nYe3bKC5rosFaUBujuL2LNjOr/e08urT0xi75Y2nllXxbOrq/jlQAtP92V4fmmafSuK2besguf7Ctm7MM2+FdW8tKaZl9a388q6Vn6zbQK/3jaF3z8yh/98cim/2TGLNx6ZwUsbR/LKxg6eX9fK0ytqeW5tKy9tm8Qrj87nt3v7efmZTTyxdSmD6xczoq2ObDpNcaaUbFEF6WQFfn+SXE0bRSX1+P0x0qksJSVVBENR/L7APeaJoqj4vEG8Hh8hr8lCcelODM2J1+PF5/aYXK4hJ4+l4F/AZQsOhwNRduD2KFRWF1JZXUQiHaK4JEamOIzTpWCXZSTNIBiPUlJehqZJlJckTVaKzYogiVitJrTZbrUh2PNprUkysjFOzGcnHfcQDxsUxXXKMzqFMReVZVlsNrPlSpTMiGMyGkJVBDxeHXfAoMCaZ7K33MOYPStDWZULzWM3XV15eaSiQQJeDxa7CRAWBTt2Sx6qKOA3JCa0Z+lf0snO9d08s6OH1/as5I1fbWfXzvVUVVWaTZ+SgMNhQ5ZFFFkkFArgsFsZN2o4Izo6yGSj1DWniGd03F6FSELD55eR5ALSSZ26Wh/lZSrxuI1sVqGiVKCrw0trjUppsUJZiUFzQ4zSYp14TMLwyGhuHUXXiCViyKqEJFvxGjYay61smq2yYbZE74QAyYiKtWDIPTXsgaH2wwcpKHgQ65CDSxFs5oZetFKRlJkztogFk3I05+JUFKWIBgNmNNXlpba2hvwhDpelII+CYf/DoZX34ND9vxxjD5rtg/eaFB8iP/8h08VlycNr2GmpMKgtdRMw8qkq1imMCtRmZeoLBabXWfndsiBvbyphcEqQVWNVnlwUZ1lXgJj+bzQXPcSsDifzRsos7LCweJxKSPt3RlbrtJWJzG5T2dLjYuWkIPPH+eioVsnEFFTF3AA77FbsghlLMhtNC9CdOrKi4PY40Z0ysiIONYRasFjzsA9B6u2OAlTZjlN8iO46H9MbZJZNCDOhwUtV0sqUZp0xdRqd9W7aqzxUFzlorVQYXeekq1Fn58pWxjW4GNkYprrUQ3NNnHF1Hqa1xSiKqtQXeZjanGRGY5T5rWF6qlxMrlSYXa/y8PQU+xaW8O5gCx9vaeZvW+r5fHMDX2yr44uH6/nb5lo+Gqjng4F6Phxs4K8Ddfx5bRVvbWjktyvr2bOomcGeemaNKmNEVYrKwjAlySipcIBIwIPPpRHyOgn5dFLxAMmYj1jUS2k6SmV5mpbGKkaPbmHKpNHM7+1h3bpl7Ny5hUcf387uJx9j246tbBzYyKo1K1m9YQ1Lli5lXu88Zs6exZy5vbR3dJAtKSORTOMNhAiEYkQTCQKBAE7NjdvlwzDcaKpOMBggEPBhODV0zYQ7Fxel0FUZv89FJhkiGHRjaBIep4ohy7g1EUMRcQ+5r5yqgCEJuFQRv6bgVSVcinmNSxHRZQFNcuBUZZyqgjYkcDllAU1w4FJFnLIDv0sl6NLxKNI9kStoyPidMiGnRsCQCTlVisIuOmrSTBlVQ8/4JqaOb2D2lOHs3DifxwcX8dvnNvLRH5/i20//wLEv3+HUgfc4dfB9zn67nzOHPuD0Nx9w8tB+Thzcz8lvPuTkwQ85/s17/Pj5X/j+72/y/h/38c7vX2D7mhnM7GqmpixOImQQD7tIx72UF0cZP7KKXTuX8+Rj69i4bj4b1/WyZdMCtm3pY+vAfHYMLGTzpgUMbljI5v6lbN60nE3rF7NlYBVbt25gYNM6tgysYcPaJWwdWMXAxj7WrJrHquWLWLVyKevWrGbNihWsXbOajRsGmD1rATNmzKG+tomxY8czYex4Jnd101DfQFNTCyUlZWSzJSQSiXvOeU3VUBUNQRDwuj3YrUOHXZLp7hUdAgF/4B7zSJYEvH4PTt1swJQdAs4haLfJ4LIMCfcF9/AGFovJbrQUFFCQXzAEks833/+CiKYaCIKAy/CgKJoZQ1M0dN1A0104dS8eT4hQOEkolCIYihGNpAmF4sQjKTpbm3llz06unf6ac4c/5MqpT7l+5gvOn/iIMz+8x5UTn3Hj7JfcOPslF499yqUTn90TvM4f3s/lI/u5ePQjrpz8G5ePf8rNs19z7dzXXD9jgupvnP2G62cOcOPCIW6dP8Slk19x+dRXnDv2JQf+9j7PP/UIDTU53IZKZUUZsuRAU0U0VcbjNqirzpGMhAl6PfhcOiGfh9KSIjJxgxee6OM/Xxng7JEv+OnaYX6+dpSbF7/lxoVDXD3zDVdOH+D6hW+5ef5Hrp75jluXfuT2lSPcuXqUO9eO89ON09y5doqfrp3kzpWT3L16nJ9vnuTOlWPcunKEu9eO84/rp7hz5Sh3rhzl1uXD3Lp8mH/eOMl/3TzBT9eP8/P1k/x04yQ/Xz/JrQs/cOfqEe5c/oE7l7/n+oXvuHnxR66e/Z7LJ7/n6qnvuHzqG25d+JEb57/j5vlD3Ln4LVdPfc7N899y9ex3nD7yJZdPf8eVU99x4eS3XDh9mFPHvuf44W/57sAXPLJtkEldnUwaP4oN69bz7HN7Wbx0JfX19fh9XjLpJKoiksmkcDq1oaihjqrKiKKALMvouoGiKCiKgs/jwe01cDpNgdQwDFwuA1kRkCQBQXKgawrKUHGS3+9F1xQ8LjeaolJWVoLf46aoKENJcZZIJEQiHiGZiBGPxykqKqSpvpqA10Wuopym2hqK0jGaasvYtX0jm/tXU5UrJhL2EQn7SMRDRCN+EvEw5WUlBP0BIqEwHrdBJOAnEQmTikXIZhL3Ba77c3/uz/353zB+v7vZ43Hh9bsI+M04YiTsJRLQSUZdpOIG6YST5sYUCxdOZtGCmSxftoi2hjoacllmdTWxa/UkPnxxAZ+9NJu/vTyLT5+byifPTefjF2bx6pYxvLZjIrs3TKQhl6E6V0plZQllZUW4DJ14xI/fZxCNeslmYwQ8KiGfRmVpkoBXw2OouHQ7ZSV+2ps99EyMMWNKgmldGVrrEyzt66UokyERS2DoLhRFQ5JMBpcoKPi8YUqytVSUN1Na0kCuspWy0iacrhhO1YPTGaS+ZTKVla1UVVbRUF1BbXmarvFtbNg0n01b+ti0ZSH9WxfRv2U+6wbmsGFwPkvWTqV30WRGjWkdcm9V4fe48BpO/C6DVCKGMMQsKo556JvWyubl43l593J2rp/KwLIulswby+SuMfgND1G/H0N3IosCwpDAJQoCosPkSAl28R44X5QUJLuDiooc6UwJXm8IUTKh5rIqY7EWIEkiLpebRCKN3SFRYLGaDWhWO7qq4XKaDTeJRIJwMERhYTGRSIxkMkFtTSWlpcUmB0TXqSovYXhzJTuWT2Bwfgu9U1uZM20Ub/5uH8/uXMpvds/n7de28/eP3qR39mRKikN0dZTw3MOz+P2+lbz2zFJe3jWHF3d288LWMexeUcnTK0rZvbiI51dV89yycp5bXMxzfcW8sDzHCyuq2bs8x/PLKnlmcTnPLa3l+aU17FlSyXPLatm7rIa9y3LsW17GL9dU8/zSUvYuKeaZRSl2LShk99Icz24cyWu7F/PHXz3BH3+zh2ce30xrfRXl2WKSiSJCwSSxRBE19R24vGGikQz1dW1U17aRSBQT8IcxdCcej4dQIIihOHE73bg1F7qq4TY8uF1uAr4AAX8Al2E2XzocDgRBQFEkczMiWckUhWloriSWDFFUkiRXU0go7EKUHVgFB7rbRWVtBZqukIx5aaovx2bNN0UGhwmcV1QBu92CItqQHPkoYh6KkIfH6SAd1Wis8JAr0ihK+jFUCclRgMNegKyY7q+25jokyYHP70JWBSzWYRTk/4LqSoXJU+PEChVEzc6wvGFYCwooLUxhtzmwWO2Iokw4GMJhsSLZ7XhUgfa6JCvntLFp8Ug2LR7Jzo1T2PvkSp59cgvRaBhZFk1IucNs+1RVU0BVFZkpE8YxsXsi6aIIVU0pkkVOnC4bbp8NX0DE55OJxQ0ScZl43EYiYSeTkSjMOKgptdFWozKyJUr32DKmdVfS2uCnpFDGH5Bxe51ImkppeQmKJhPwCFQWyTSV5bFlrs6mOU6mtjuJ+BUz2plvCk0FQ82HBfkPYrMWINoKzM29aCdoSJQndGZ31dJQEaEkHaCtoZpkNIw65JBw2GzYrHlDwPhhWPILyBv2IMPy/mMIOP8ABfkP3IssFuTl4zJ07Lb8Idj9EJw+/yFkIZ9xw7OMb08TcNsoSatkkzLlCQfjm3zMaZN4bXmUNzeUsHFKnNaSAsbWSUxtdZF0/RtTh3uZ1KrSWPgQKyd42NabIpfIJ+YbRs+oMGMr8umforJqvMLSSSGayyxUFqu4XAKKKuAQbCZbRZVQVA1JFpEVEUVTMdxuFE3EacioqnhvA20dcnFpcgFFcZlcocCUliCTGxQ6czKlEQs1GZGpbS5mjnDSVinQUWNQHM1nTLOfhhKR4bUBciUuOlqydDQXUV0aoDEXZVx9iGnDixnTUEzP8EL6RiSZ1+RjRr3O3FYvK0YGeH11He9tbuf9wSb2b21h/7Zm3t/cyHubGnlnfS1/3dTEuwOt/GFNI79cVs+rK5rZs7CeHdPLWTq6iAk1YaaPqqahJEZLdZaRLTVUladpritlalcHozsa6Js/leVLZjGwaRlP7NrMnj07eeyxzex64hEeeXQbW7b2s37jOhb2LaBn1jSmTZ/MtOkTmTZ9IlOnTWT4iDYamxuoqqokV11OXX0tNXU1NDQ0UFJaRiwWwzAMnLqOpmtouo4oisiiiKE6USQJyeFAkwRU0Y4uS+iyhFOR0GWRoNeFUxFNB5lsR5cFDFVCkwRkhw2PU733vCra0WQ7miSgiHZ0yYEuOdAEM8L2r9+hCPZ7Qq82dG+2zgr/LQBrMpokoUsCXl0m5FZxKyJeTcLv1PDpMmFDJ+rUKY0GqEwGmDGuheENpbTWZ5k0tpFl8yfy7M4+PvnP3Rz+/E+cPPgBJw9+yOnvPubsD59w5ruPOXloPycP7ef4gfc5cfBDfvziXX746l3e/eNL/O6VXaycP5HZk0cxqrGUwpiXcECnprKQEa0VtNQl2LppDnt2b2Tj2jn0r5vL4Pr5DKybz/bBPnZuW872wWX0r+tjw5oFbOtfwub+pQz2L+fhrWt4eOtaBjetYNO6JWxat5iBTcvY3L+KzZtWMLBhGf3rV7Bq+VJWLVvOlk2DLJrfx8wZ8+jqmsqkqbOpq21ieHsHZaU5OttH0dTYRjpdSGFhIQGfH5/Xi6aZwoEoiDg1JzabZaiN0oEoOBAd5oGBzWLFarWjKSq6pmF32Ib4eAJ2+79EaTsOh8Pk6g0xGm12OwVWi8l3tFgRHHZs1gLsNhu2oWZit8eNqjlRJBXDaRAMRlBVF4bLg88fxO0J4PGG8HiiBIMpUqlSYolSvIEIoVCcWDxNPJqiJF3EmsXz+OGLv3Dux/e5cOwDzh/5iHNH3+PUd+9w4ccPuHjsY66c/JwrJz/l6qnPuHjsY66e/JTLxz/h0rGPuHTsEy4d/5jzh/dz7tjHXD79BVdPfs2lU1+a4taZb7h16Vuunj3AtXPfcPHE37h48kt++GY/f/r1PtKxkOlA1BRkScCpyKRiUdwuJ0XpBJlEFI+uk4qGCfs9+L0G6ZiLp7bN4fXnV3H6+4/557Uj/L/bp/jp2mFuXfqOO1cPc/fKYf5x4zg/XTvB7cvHuHHxB+5eO8bd6ye5dekoNy8e4calI9y6dJQ7l46ZAtaVY/x0/UV3IHUAACAASURBVAS3rxzm5qUfuXPlGHevHOPOlcOmMHb1KD/fOMHPN45x9+pR/nHrFP+4eZwbZw5y5+J33Dp/gFtnD3Dr3AFunP2G2+e/5c6F77h17lvuXjjEnQuHuHP+W26e/ZJb57/m7oWD3D7/JTfOfsO1019z4+xBLh3/ggtH/s61Uwe4deEw188f4czRb7h8+jAnf/yK499/wR9/vZenHt/Gvn0vsv2RPSxcsp45vcuYOm0e2fJKItEYbrfH/G5QZLOpUjCbFJ1OJy6XC1kW8fv9SJKIJJlFBIFACE13Iori0FrAjiQKpiAmm9cpioTX60VVVQIBH6lkkpqqSsaOHmc2KAa8ZFIJCjMpcpUVjB87ipEdTSxdvIBxoztJp+JUlBYyaewItm9ex6pl88hVZIlFA8QifpKxIBXlWSIBLz6Pl0Q0ittwkUkkSEQiJKOR+5D5+3N/7s/9+d8ybrfeHAh68PoMwhEPiaiPaFAnkzAoL/bSXJdgxtQO1qxZQvvweoa31FOYiFBdkmbK6Ca2LBjFG4/38tHzvXz6/HQ+fLKbT3ZP5KPd3Xzxynz++uws3nxyJv0LO2lrrKOspJya6gpamutxe3REwYLLJZFKhfB5VPwejVjEoKQwgd/rRNdkIiEnFWUuRg33Mn1CiJ5JIUa3RxneUkJDbRklhUmCQ1+MuuZCkkx7vSI7KSqsoDBdRVlJA7mKFkpKGkinK3C5wiiyE11zE4sXkckUU5YtpLq8mOaGShYv7WHtpl42DPayaet8BncsYsPmOawemMPK9TNYsHwSXRNHUFOXo33UcLLZQjyGRtBj4HcbOFUFqyUfxWGjoSzBrv7ZbFo0kv4lY3h2Ry+7Ni9ifs9IakqL8RseIl4fuqrdc20Jdod50mVzoDhk7FYHNou5uBVsdvw+L6l0Ie3tnfh94SExQUSSVRRNIxZP4BAkREnDahHIyzOh0bmKSrLFxdTW1tLU1ERlZRWZTAa/10fA5ycSDuF2u3E6dROU7/bg93goTIVY0zuWjfNH0NmUYcGcbl56/lH2Pb6MX+2aw19ff4T9b7/OwrnTKS0O0VoXYduq8ezZMY/HNsxk9+bZ7Fgzmc3LR7NxQR0b5paxanoxfROSLJ+cZuOcCvpnl7N9QT2PLOtgW18zz2yawjMbJvPEmm52rejkieUj2Ld5Oq893sfL22exd+1IfrW+lZdX1fHLNY3sXZZjz5JKnlhQzva5GR5f1sgT67p5amsvv923g9dffox1y6fT1Tmc6opywpEoVbWtpAor8bjDlJRUU1hURklJNYlkkQn2lWVcmopL09FVEy7vdhq4nWYDkMvpxG240FWdggILVquNgD+Ey+VBEO1E4l5a2nOU5NJkimNUNZRSVpnGF3QjKjIOSaK0qhRPwEXAq9BSV0wmEcRmzUNRZdMhYysgFPEjy3Z0TcJuy8dmy0cQLAS9AuVpC6MaPGSTTlLxAKpkRRYKkCQbTkNBEm001lVgt+dTVJxEUwXcbhFF/AXTpkSpbnDiCUvkFTzEsGHD0CQRv8+PXVDIt1gRRQlFUbDZLMiCjaJkhPa6DP1Lx9K/dBRbVo1lz8NzePGplTz52HrqaitNt5bD/B8WJRuSJKBqMqokMn50JxO7J+LxaRSV+UhnDTw+EY/PQTAi43RaKcp4KS9zUV6mksk4KC6SKc+KdI300TM2xoLp9UyfUMuo1gR1lU5ypU6CftGMJLoMRoxsQ9MlEmGRxlKB8Q15bJmnsrZHZWanG5eeT0H+f4PfrXkP3mtQdFjyEG0FqJINp2gnoAuUJw26OyqoLg1QVhSkpqKYeDiIKksINtuQiGUKZZYC0701bNiDQ+2MDzAs7wHy8/4Dy7CH7rG6RJsVRRHuxSLz78Huh9FWV0rPuDJKkjLVWZXaUifF4XymtAVZ0OllyySN15ZGGZwWozTyAG05hfH1EhMaZcqC/8bUFoGOSoGmIhtFnv/DqCoBt/ILpo3w0TvaQ09THmsnqPS0ORhRK5NN2gj4FRMUrKnIqoLNZjWh1qKIJIsIkoSoOhEkEcNQcLs0EzQtSwiShMVWQDggUVmsUVWiMbJKY3KjwoiyAlZMCDK6SmD6CBfzOl2MrJWpz4pUFkpUZ51kEwp+lxWfx86IljLmTBtBa22a5oowE9sKmdteyIK2JHOagkypdtHT5Gd2i491XRn29tXx501tvLV5DH8cGMHvBjrZu2w4jy9s4pHeVrb2NLK4s4Q5wwsZlwvRmYswvrGY8W3l9E7pYPGciaxcPJuHt23iqV3b2fvsY/zypT3s3fskv3rpOXZu72fLwBq2DK5i1epe1q3rY+XKuSzum86cOd30zpnMpMnjmNA9hmnTJzBx8hgmTR7LpMljmThpDOPGddBQX0NFrpJQKEQ0GjVZfk4XTl01N3eSjKaqGLqTgMeDz2M+ZzhNrlXQ7cZQTTeWS5PxGhqRgB9NlsxmRVnA49RNd5Uima4uWUCXTGi9Lku4dQW3rmCoCrrsQFNNEUtTBJQhwUoV7agOO5roQBNtqKINTRLQRAeG6CDoMYgGvPfcXapoNtRJosP8nFQlvE51KKZpw6OreDQBr2q6uUIuncrCBHVlGWrK0uSyCRprihndWsPS2eP53d4Bvnj3Vxz7+n2OfP0+Rw9+xLFD+zn17X5OHvyQE998wPGvP+To1x/w1Ud/4u03XmZF7yS6OqpprU5THPcSDzipKsvQXF/KpLH1rF06keef3sjghvmsXd7D4IZetg/M5+Eti9k6sIjN/UvZuGEZg/1r2LF1gC2D69g6sIJHtq9n25bVbOlfzsDGPrYPLmVgw1LWrOhl2eI5rFmxgDUrF7N9cCMD61eyaN4sZk2fydJFy+iZMZfhrSMpK81hGD5i0SSJRIqi4jJqauooK8vh9fpJJJImA02UkGTRdMOIErqqEfAH0HUdm92O1W7DYjEFL0k0hSu73Y7P50fTzHZAh8OGxZqP1ZI/5NIquMfGy88fZsYRC/IQ7ObPy7KIx+3G6/EhCCKG4UJWNOShdZHL8KFrHpyGD58/ijcQxR9K4vFH8PgThEIZwrFCfP4Ebl+YYDBCMBimOFNMIpwgV5zmk7d/yYUjJnvrzA/vcOqHtzj747uc/f5dzh9+j0sn9nP+yF+5fPwjLh3fz9WTn5i34x9x7dQnXD6+n6snPzV5XWe+5MbZg1w/f5Drpw9w/cwBbp07xK2L33Pj/CGunT/IxVNfceboZ+x/+3VGNOUI+N24DTO26fMaVJWXEQ76KS3M4DMMXJpKKhbG59IxnAphv8b6pWN5/fllfPXB7/nH9WP848ZRM6p49UduX/6eny8f5qfLP3D30vfcvvQDt6/8yN1rR7h56QduXDjMzzdOcPvqUW5fPsaVM99x4+IPXDtvtkJePfctl88c5Nq5Q1w9c5Dr578zxa6rx/jH9RPcuXqEn64f5Z+3TvHPW6e4fs50qN06/40pZF08xI0L33Dn4iFuX/6Wu5cO8fOFb/jp0kF+unCIuxe/4adLB7h76SB3Ln7DrfMHhtoqD3Hl9AEun/iKKye+4urJA9y+dITr5w5z8/wxfrp6huvnjnHr8mmuXTrOke++YvvWrTy8/RFe/c2f2Lvvt+x6+kX6lq6je/JMUpkMNbVNVOTqiCcKCQQiuL1+XC4PiqLi9QVQNA1RkpFlBbfHh6LpKEMN37IkDJUnGCiKiqqquF0GPp8Pl8uJz+fB7XaTLTYjipFQmOamBsaM6WThogXMmNnD6jWr6Z0/m/LyElLxFNFQgPbhTcyY2s2krpFsG1zD8iVzqc0VEQ95iYa8VOXKiYWChIMhYpEoPq/bjF4Gg8QCwfuQ+ftzf+7P/fnfMm633uz1OfH7DIIBN8WFEeJhJxUlAebMHs3mwdWMHtlES0OOimySolSAbDJETTbBvLEV/GnXAt5/tpdPn5vFx7sn8NHuSXyyawofPTmNt56YyttPz+SX2yczY0wNXZ1jaKlvob6uiuryIhpri8lVJKgoi5NO+IkEnSRjXrJFQQqTPspLo4QDGvW1SVrq3Yzr8DK9O8q0CVEWzGljZGuO+soM6WiQkNfA0FVURTFPvSUVjytAWbaGkqJqCtOVpFKVxGMlBIIxAsEIPm+IcDBCOGzalisrSmhsrGLm3G7WDMxnXX8vazbNYePgHDZu6WX94FzWDM5h6arpzF44mZGjh1NTV012yO3kdzkpTsWpr84Ri8aw22yoDhstuTR90xt5dMMU9j2+hKe3zOThtT1MHldHJh7BUBUSkTCaJKNJIpLdjCHY7XbsFrsJmJekoYiaA00SCfsDZEvKaG4dQWFhFocgIYgygigjijK67sJisVNgsVFQYCUvrwCnruLzuqmqqaZ9xEgqc9U0NtaTLS6ioryURCRMJp02T9I8LnK5CsJ+H8lEjPKSNKPba+jpbmXW9LH0TB3DR3/9A0/u6OOlR+bx51e28c4bLzBragd1VUkmjq2ioyHE8rkdzJ/aworesSyZPYalvWOZM6mW3km1zJ1YS8/4Knq7a1g8tYHVc9vZ0DeJtQsn0r98Kk/t3MCTO9aza9sG3vjVHj5653U+ff9N9r/3Jh+/+3s+f+93fPjGc7wwOItnV3Wya/lwHl7UzJoppQz01rJ1+Sg2LBrJgkm1LJ7WyJ4dC3nlmfW8tm8Hr+3byeolPYwbM5rOzm6CwQia5qS6qp6qqjqGt3eiKAqaYm4IU7E4ziGBS9cUdFXD6dQxDCe6bmC3C1gsFgry8rHb7AR8PkTJQn1jKaPHtxDLhKhrMsUtwyWhGQqCohIIBaioqcBwSYztqKG8OIKiCOi6hFOXkUQbomChKB0iGXWhiaYzy24vQFVtpMIP0TspQm2JjVx5Cr9bx9BsKIoNUbRit+cjiTaiIS+SbEdRBQQhH01+gGyhwNRpMeJFElYxn2H5w8gblofhNBAkBZuokF9gxi01TcNmsSLZrWQzCWpKwqyZ38GjGyaxY203W1aN59lH+3jh6UEqK7I4nRqyZMchWJAVO7LiMOvGXQblxUVMmTwFVXNQVZckXerG6XHgCUgEwqaTKJF0k4hLpFMOCgsFCgtFigrtNOYKmNzhpaerjLHDixjREKax2iBXqhIOOhBkG5pTJ1WcRlYdZGIi7dUCU1vz2TBTYc0MJ1NGuNDEBynIf4C8IVeVpeBB/D43DnsBgmWY2aCoCnS0NuHXbLSWe1jQXUFLRYBMxElHawO58lIT+GwrwGIZxrBhD+LU5SFH1kPkDfsPCiwPIYmOe86t/xbUHsKS98BQy6J5rQm7N0Uul2xhdEOUEfUBiuI2Rja46awzmNjiZ0Z7gK6cnd1zUjy7pJTmYhuZiI2q5C9YNsFFa+G/M3tsiLLoMOKuf2dBp5ONU3WS3n+nJpXP2GorPe0aU5sdVMZ+QTaWx6gmH04lD0UVUDQZq2jDWmAx/+aKbJ7EKwqirKFoGqouYbg1JEVGllVsDhGraEN12khEBMoKFTpzVhZ1eemstjK9VaEsbqEsJdCQtdHV4qSqUKYw7sSlW6nNpQl4RJJhjRGNRUwcnWP9ogksnJBjY08DqydWMr0xxLgaD6MqdOaPTLJ5Vh2P9zby4uox7OhtY/aILAu6qhnflKZvahuLZ41iZW8365f28Pj2Vbz87MO8vPdxXntlDy/ve5q9z+7i6d0P88TOLTy2czP9G1ayaf0yHnt4A49uX8+2wZU8/cQg2wZWsHLZbJYunsrc2V1MnNDOjGmjmdw9nOlTR9M1rpVRIxtpajIjimVlGXKVZk19JOKnOB0n6PMQj0Xwe93oiozb5cSp6eiqiq6ouHUNw6nhMXSciojHqRLwuPC5nMRDPkJeF2Gfm5DfRTaTxDfUCGfoTpyK6d5yqyqZRBSvoeEzNDxOFV2VcevKkNtLIR2PYagqHqfZemg+LuA1dLweJx5DNYUxWcCtyThlAUMR0SUBXRTQRTuGLKDLIpokmoKYMiSUSSIep46hSuiqPPT6AoYm4tZkgoaG36URcGkkw15qyzPUlGWorUjRWptl+fzJ7Ngwlz+88hhff/IXvv/qA44f+pjT33/KiYMfcObgfk588yGHP/8rX33wOzYsnsTEzjpaqlNUl4QpinmJBgxKi6IMbyxhwax2XtjTT/+6uaxeNpWBtXPZNrCQx3Ys5+nHV/LItqXs3LqE7VuWs33bOrYObmLThnXs3DHA449s4ImH17Bt81IGNy1m7cpe1q+dz/qV81m/eiEL50+lb/4MNqxdQe/sWWxYt4reeXOY2DWBiV3dtLWNpKysHI/Hg8vlobW5jUQiRUlpJZWVVSQSSSRJQZblIbe1C0WRsdttZiRQkjF0J7U1tQgOk3lns9kIBv3m2sBmGYqBm5wtXVdNFp4lH5u1AFmWcTkNrFYL+fnDzPiw3RQi7VYrfm+AwnSGoM9nRhkVBUlWkGWTraVpHpzOAC5vhES6lFiiGL8/jj+UxheM4w0kCQYzBCOF+P0J/IEIsZgp4hWmsxQXllAcj/D6S09w4dh+Dh/8M+cOv8/ZH9/h5KG3OP7Nm5z6/m3OHX6PMz+8w+nv3+b0t3/h4pG/cvHoh1w98Rk3Tn3C5aPvc+noB1w6/ik3zx3gxpmD3Dp/iBunD3D91JBD6dw33Lz4LZdOf8W5419w+NsPefO3L9LZVoMiOTBU85CntLQIr8dFOOyntiaH1+Ui4PcQCweIhgL4vAZeQ2RMW5o/7FvFZ2+/yj+vHuW/rh/l1sXv+fn6Ee5eOcz/vXWSn6/8wN1LP/DPq0f5x43j/NfNE/zz1gn+6/Yp/nHzJHevHTFdXdeOmZHDG0PRwxvHuXvtGD9fP8qdy4e5c/kIty8f5r9un+b/3jnDP2+d4vbl77l75Qg/3zjBP64f486VH/j5+hH+ee0IP18/wk/XDvPPa0e4e+lbbl84yM8XDnL3/AHuXvyGOxeGxK0LB7l94QB3Ln7DzXOmw+3yqa+4cuorrp05wK0LZuTyyplDXDtzmFsXT/LT9fPcuHyWG5dPce38ce5cPc/FM8d47923mDJ5AhO7x7JoYS9z5sxjQnc3jzy2m3UbN7Np4BFmz1tM18TpdI6dQENzOyM6J5MsqqA4myOVKSWSzBJPlxPPlBNJFhKMpAhGkhSXVZIqLCccSRKNpSgty1FX30BLSxOtw9uYMm0yCxYtZMKEiUyeOoX29uE0Nzfh9bpxOjUMp4rX7STsDxCPhMlVllJSmKKqoogJY9t5dNt6li+cSTYdJR7ykoiGyZWUkIxGKE4niEfDhP1eSgoLSYTDJPz3GVz35/7cn/vzv2L8fr3Z61Xx+hQKUy4qy0LMmNLJ5v419MyYTGNtOeXFMXIZP00VQTrrYkxtL6ZvfAW/2TmDT15czP6np/Hx7m7+vnsKnz41mf2PT2D/k9N4d9dU3t7dw/oZVXS3FLF+yQJ6p02hoihBPOShvrqQuTM6GTuyklx5lHGdzVSWJWioKaYsG6ahNkZRxkN9tZeuUV56JsXo7IjQPa6cwQ29TBxTS0dLOY1VRYxorqQw6Sfkc1GYilFdXkFdTSv1tR2MGN5FW9tYcrlGqnINNNQ1UlZWQa6ynPqaCnKVpdTVVlJdU86osSNYv2UJ6zcvYO2muazvn8f6wbmsH5jFmv6ZrFw/jb5V0xg9oZ0Ro1qpr68hGo1gaCouVSQdCRIPBXEZLmxWK27ZzsLpnWzoG8OugWm88GgfLzy2mIc39jKju51MPEY6nsCtayiCiGizIjvs9wQuh8WKLEqIDjOuaLMWoIk26ior8Xr9pAuL8fmDyIpCNJZEkjUkScFmF7DaTBC0oZvAWkWRKCkpprgkS7Y8R6awmEDAR0m2iHg8SlWugngsQkVlCVW5MrrGj6airJyamjpamusZNbKN0SNbaG+ppq25jFdfforZExpY2VPLzjVdvLann/k9nVSXhajL+WioctHdWcy0MWX0zRxJ39wueqd3MmvKcGZOHM6sKe3MmjiKWZPamT9jNEvnTmLFgh5W9c1g2YLp7HvuGZ5+6ik++3Q/B778lK+/+Jgv/76fzz5+h88+focvPnuPLz5+my/2v8lbv36KgcVdLJnWwJOb5/PW7/fw/p9f5I+/3sWff/c0b772KG++so3fPreO3+1dx2+fX8mru/p4dc8mtvSvpaK8Ap/XTSqVprauCbfHjySKKJLZYqlrirlhUzVcuhOnpmLoOl6Pd6idMh+r1YKkyFhtVkTJRqY4zKix9dS2ZKmoy1Bbn6W8PIHHq2N4DaySSNvIdqLJIFVlEcaObKAwlcAuWJEVB4ZTJhnzU1qcIB1R6RpRTDQoIktWFNmBJj/A2GadRVOCNOcMAh4Ft25HFvNRNCuK6sAhFJBJx3G5JKyOPGy2PBTFgqL8ggldERpaDbxBgbz8hxiWn4fVakWWVaLJBKIsMSxvGAVWC4ZhINgd6JpKYSJMc3WStQtH8ssn+9i+ajzPP9rHX15/jBf3bKEqV4bm1DEMHYdQgKo4TOFEFVBkkfrqKiZ2TyKTSVBRlSBV6sIfVtEMO6GIhtvtwPBYqKhwk8tpFBcJlJYplJcIzBjnYdJwJ1UZiVxGp7HKR1OVi9oyhURYRFZsSIpEujCB02mlrkSmu1VidqeN5VMU+ia5mDAiiGx7ELvdRkH+Q/cigvn5w7AUPITVMgzZZjMb7wQrHqWAuiKd8c1xxramaalJM3ZEM9miFE5dx2YrwGrLG4I0PzgkWplw+X85uAosDyIKVtPhNexf3K1h/x1hzP8fHLD8B4iHfIxtLWFOdxnZhMSIWjftNTqZqI2KtEY2ZGN0mczSsQGS7n/Doz7AmHqdh+f7WNylUB57gLYKO+NrBDZOUdkx22Bio53KZAHjm3Q6KvNoSP8HVSkrqXAezZU6qYSIppsOOFlVcNgFBLuIIAhIkoSm6+guF6pLR9ZFdEM1RS9JQRBl7JKIqgmEIgqZpMi0cRlaa1zUZEVaKzVCPjshv4OSpEJ7rZ9UUMSlWYiGdaJBjY62aprrSxjXVs7kEUXMaI0zvSHApDo/o2uCtOUC1BaqLOiupH/RKJ7dvoRXnx3gz795nP1vv8wffvMUf/j10/zxt8/xzBP/n73zbpKq3rv9rXvrnqNM6LBz7JzzTE8ODAxDzjlHAUGCCkjOOSOgYk4oIhhAEAQMCOrhkEFBgoCA2fM8L+Fz/+g5nvsanuJbtWt29+yZXdU1071/a6/1WYt589VtvPDsOtavWcyqZbNZvWI+y5bMZN68acydPZkF86bx1JMTWDR/CgvnPcai+ZNZuGAySxY+xlNPjGTJ3AlMeXQgA/p2YMjArnTpVE9ddY54xE+3zvX07tFIWTpAJuEnl44Rj/vx2QVhydY17NamVVs3MFUFQ2+NhmsKlqkXxCnNwFQlvKaG12MQ8JlU5pK0rc5SlYmTiYdpaaqjKhOhc/sGaqsrSEYj5LMpqvM5qsqzeHQFr6ESCfjx2wYhn01TQzUd27elqW0tdZVlZBIxQj4flbl0wWGsyJiqUuAMymJBYNM1PEYBQK/KbnS5EGU0FAlNErFUGVMWsFoFsH9v2XQSW9cIeGw00YWpyhhKQdQyVQlVFgh5PGQSUeJBH0GPSSoaoiweoTqboLEqQ2NFih4ttfRoqaZ/90YWPzWBg3tf4vI3h7n09cdc/uYQF08e4LN9r3Jo1xaWzxhC13ZZypN+klEPqXiAWNimR+cqHp/cj2c3z2L10snMfHIY858azZL5E1m+YBLL509i+6YlrFkxh2WLCrHEFYunsGzxkyxbPJtli2axYsksliyczsqlM1m6aDrLFkxl1ZKnmDF9ArOeeJQJ44YzZvhARg0dxNDB/Rk8aAB9evWmubmZxob25MsqqKluwOcLEAxFCIfipNNllJXlyecr8Xm82LZdiB62ljpomoLXa+NyOpFlBVF0oykSiiwhyYWyDkFwIcsyzuIiRMGF0+lEFiU8HgunS0AQWjeXE01RcTmdSIL4V3z4378jm0qRiMXRNLVQYCIpCIKIouhYdgDbG8Lri+HxJ/AEEviCSQLhDN5AEm8gicefwO9PEwpl8YfS+P1xIuEEiUSWeCJDMp4lncxSkUmzYs5Ebl76hGvnP+bmpUN8d/pDrp7ex83zB/nh4iG+P/0B189+yPVzH3Hj/MdcPfM+35/bz7WzB7l2eh83zh/kx8sFOP2tK59z9+oJfvqh4Gq6c/Ur7lz9invX/8GdKye5eflLbn53gkv/PMqnB95l/Ij+6EqhsVSRC1H9uqo8iiKRjIZ4ZMQw/F4Ty9QI+71Ul6UJezS6NqV4fdsTvPfKan66dopfbp/l19vn+O3ueX7/8QK//XiOP348y593LvDnj+f5r5++5Y97F/nzp8v89y/f8l+/fFc47u4F/rxXELf+vPdtwQ129yL/+uk7/rh7kV9vn+W3Oxf586fv+O9fv+f3+5f57f5F/rj3Lf/18xV+/fEc//XTFX6/d5E/71/kz3uX+O3uBf64V9h+vXmK326d4fcb/+Dn6yf5+fpJ7nx7lPvXj/Pz9S/55cZX/Hz9S3669hU/XS8IXfevfcO91mbIH658yfXLX3D9wkluXD7FjW/PcOPbM/xw5Rx3b1zm7s0L/PjDJW5fv8w3Jz9lUJ8OdGupJp2MEI2GSSbjhEIh0skUmUyGxvq21NbW09yhM49Nm8XAoeMYPnoyfQaMpnuf4Ux+cgGTnljMkDFT6dC5N9FElob2Halt6EDHlq60a9dM336DiMYSVFbVkUilSaZT5POVWIZNIpbAZ5mEgwFkScDtdKJpCn6/D4/poaYyz6RHH6Fb146Ul6XIpqK0a8izec0SJo0dRjYRIZOIU52vIBWLU11VQSTgpyydoqq8jJ5dOpEI+x8IXA/mwTyYB/M/YWIxvUMqYVJTHWTihH7MmTONnt1a6NW9E+3bNVCZizOgYznzx7djw/QOvLlyMAefncTedUP5kE2ZXwAAIABJREFUaMswjmwbziebB3N041C+em4Ch9YP4eCa/uxb1ZcPVvXhwIYhvLa4N3PGdWBQtxZG9u3D2IG9qMyGKUsGKE95aFcfo6k+RWVZlHZNVfToWk99dZi2NWHqa8N0a0kx9/EePDq2hk4dkgzs38LEMQMYNbgXQwZ0p2entvTp3kyvbu0ZPmgokx6dwfKl21i58iVWrniZlSteYsmy51mwcAur1z7Hps2v8MJLe5g7fzUD+w9i5Mjh9O3Tne49mnlk0jBmzRvPzPkTeOKpUcyaN54n54wuuLfmj2H6rGGMnzKcTj2bqarOUldbSSQYIOj1EvRY+C2NWNBfgG+6nZTHw0wa0Z1Vc4azafFINiwaw5p5Y1g0YxS9uzQQtC1UWUGVZCRBRHS7kQU3otPReoEqYOsastuFy+HE5SwlHg7gN01UVSOTyRaicrYHry+AKMo4XS403cSyCxfSHTt2IhgM4vd7CQYDxBJx4ukM2Vw5+cpyqirz1NZWU1VZRudO7enRqwcdmpvo26cnVRXV1NbWUV9XQ311nj4tFYzrX8/gLln2vPkcK+aM4YU1o3lz25Mc/egN1q6YTV1VkKY6L011Ji1NNn1akjw2rjfTJwxkyrj+TB3Th8ljBzBt4iAmjOrLo6MHMG5YH2ZOGc22Dct5Z+fLvPX6i+x4bgerVq3i6JHDHPhoHyeOf8qJL47yxbF9HP90P6e+PMxXn33EyU8PcOr4Yb48+iFHPnqHXW88z97dL7PnnefZv/cl9u/ewYHdz7Dn1bXs37mOPS8uZs/2Gby1YTw7N4xny5IJTBjeg6psmETIQyDgRxalQvxKEtBUGVVWMDQdj+XBNi38Xi8e20KWFUocjoI4UlqKJMk4nU5CYYvGdlm69qqja6966ptylJdHqKtO4/ObVFSmKc/H6NGtLZm0n/7da2huW4GmygXGkaUSjvjx2CKdmqpoaUjQoSGGx3AiCQ4EVxHliVKmDY/z5NgqOrdNEgtIBD1OAj4By3ZieyR0TcLQJQzVhaqJCO5SBOfDpFJu+g2Ikq02cEklFBcXU1RUhCgpOJ0FLliJo5TikqLWhZhYiM26nHgMkXY1URY9MYg1cweyfeVonl4xnh0bH+f1F1bTvUcLiibTt29vXC4HsuxCUQRkyYnHY5Evz9Klc1dS6SSxpElFva/g4PILxOIatsdFOCLRttFPfb1OeV6kvFykosJFn046jwxMMrJPJYN71dCzU5aKjIu21TrxsBuPT0RR3dQ31mAZDlpqFAZ1FJg4wGDm6DDj+vvp0S6A6Pw7pSVtKC39NwOrDSXFD+MsLsLtKEFxO9FlCU10EtQdNOVtejanqMn5qc3HaKrJE7QtTE0rQOWLH8ZRWtzakNjazNimwNX6N8S+uOhhSorb4HSUFM7lKPmrxbEQl2w9rvjviM4SMlGDUf2rqM7qJEJOOrYNEPIWY2ilGHIJGftvzBySYGhHH0Hz71TGixnTzWL6EA+Vwf9Dv0aJST01xnV6mFn9ROaMCJD1/18qon+jNvUwnSoF+jYZdK5TqcmWUJNXiQQNbK8HzbKRFQVF0VBVDUVWCrXwpo6kKSiGgm5oKJqCrKiIsoxbLjgTs2VhOnfO0L4xSFnWR1N9jG7NKSJBlZbmPPGITjwgEfQoRPwm2aQPryVRmUvQvSnLsE4ZxnVLMLRDkEEd0nRtm6FbcyXLFkzjvbef562XN/Dy9uW8/Nx6dr35HK+/uJHntq1i3ar5rFu3hLmzH2PR/CdYvmQ2mzcuZeG86cye8ShzZk1m+vQJjHtkOGNGDmDksL4M6t+NLh3bUVOZpbI8TTLmJxy08FoyAa+Kx5DxGBpe08DSNQxNxtQL7Yi2LuAxRQxFxFAFNLWwb2kqhq7gtU1s28JSbUzdxGt78Hh8hMNh0qkUFWVlRAJ+0rEwmUQUv20wauhAunZoolNzI/379KK2qoKRQweSDIeoyGaIBINEQ1E6d+xERa6M2spyIgE/3Tq1YKkmXttLNBwh4POjqRa27SGXzuC3LPyWTi4ebOVyiQVRzdSoKEuRjIYozyTJpmIYqoSlS/gsDVURsUy14NKSRUI+G10WkCUXiuxuFcokDFnAkAufVYYi/vWcqYj4bQuvoRIN+PHbFrYm47ctkiE/8YBFNGhQkQrTsaGCxsoE7WvTdGmbZevKWZw98RFnTxzg3PGPOPbBK7y4aQGPDG5P24owjXV5krEg4YBFOmYyqE8Dm1ZN45lNM9i8ZgpL5o5k0dxRrFw8ieWLJrN+5ZOsXvwkT29cweIFs1izcgHrVi9i9fInWDBnPCuXTGXx3EdZNGcyK5c+xcZ1y1m84Clmz3yMJ6eN4/Ep41gwZzrbN65m6qPjGT54CH16dKemsoK66hoy6Qy5bAVVFZW0dOxCIpEhHI5SU1tPKpVBktVCG6miIgkigtuJYWgYqoIiudF1GdsuFL8oqoYkFkQZqTWWqCgylmXhcBRaek3TxNQN3G43sqyQyWSxPTZCK2dL1xTcTheKXGAh6moBOq/KKqZpt/JKFfz+ML5QFH8gTiCcwh9KEgymCUSyeAJJfP4k/lAabyCJL5jC9sfx+RL4fAn8wSyhUJpgKE4wFCcUjpOM58glc+SiQVbOHce1c4e5dvEYl77Zx8VTH3D25B6+P3uAmxc+5ub5/dy88BHXzu7n+7P7+OHSx9z+9hPuXDrM7Ysf8/3Z/Xx36gOunD7IzW+PcfvyCX66/g13v/+ae9+f5M53xwsRvKsnuHH5OD9cOcnNKyf5+osDTB47hLDPQlNlJNGF4C7FMgoO7LDPRywYJBIOIgtuVNFNNhVFV1wkQyKbl4xi17MLuHnhC369c5Zfbp/htzvn+eVW6/7tf/LrD2f5897FVvHrAr/fPc8fdy8WBLB7F/j1x/P8109XCoytW2f5+XYBRv/rjxf59c55fr51hp9vneH3u5f471+vFdxbty/wy+1L/PHjt/x+9yL3b57n/q1z/Hz7LPdv/JM/7n/Lb3cvtLZKnuLe9a+5d+Uk977/kl9vfs2vP/yD3259w++3/sH9aye5f/Ukd1qdbve+/5pbl78sCIGXv+Tapc+5celLrl88wfVL/+D7i99w5cLXXDp3giuXvuHKpVNcufQN1y6f5+q35xk1pDud2+fxeTRURSAa9hON+Al4TNLxGNFIAMvUScTi2KYXwzAIByN4bR+6bmHbXgzTi+kNICkKiXgCh8uJ2ylh6AamqZMvKycYDLcWaxjIqkQqkcbQCu+flfnC9WrA78U2DAxFRRUlTN0gFPQT9Jn07NqJxoYaIlE/8aiXTh3qWL1kNv16dCYZCZKKRUlGI8RCQdKpBMlohMqyHG3rqslFww8ErgfzYB7Mg/mfML161XcYM7ona9cuYviQflTlk/Tp2Ymmxmrqq7PUVSQYO7Aj2+cPYd/TIzj6wngObh3Ooa3DOLx9KMd3jOXohgF8vnkEn2wYw+fbx/PJxiF8vG4QB9b05cDavny4YSCLHu3IkB5dGN67HzMmjGPy6EHUlQWpzPipynppqo3TWJti2JAedGhKM6x/B0YM7kH3zvWMGtKN0cM6MnxgIx3bVzJi+GCenDaTFcueYeWq51m+bCtz56xkydItrF7zIus37GTdhl2sXfc2a9a+xfKVrzN3wTM8vX0Xe947ztvvfsk7e0/yxs4jvP76QTY//SorVqxj/MSRzJw7kafmj2fmgvHMnDOGGXPHtgpd43hi7iiemDuOfkN6ka/OUldfSTjgwWuoWKqMV5OJeHW6d2rG67Hw2ibliRCjBrQwaXgzsx/txvaVE9mxbjpPPTaI9g1l1FWWFyCdglhwcAkuFMGN4HThLHXgdrgJ+2wiAX/holhw4TF0NElGcIv4/EHi8TjpTBZF1dE0HVGUMXQDyzLJprOEg1EkSfoL/ml7PaiahqLIhMMhouEI4VCAYMBDJp2krr6Ozp3ak03HSIU89O/UQPuKGJ2rwzw1NM8ri/vxwvxe7H5uAVtXT2fdgsHsemkpB95/g2mThtFUG6SpzqJdvUm7WoN+3cqYMLIP0ycOZcr4oUyeMIThg3sypH83Rg7uxtih3Vm1ZA7v73mTgx+8w7ED7/LZx+/x6cd72LFlIZuXz2T+rCksmjuDN155kT3vvMmBfe/w6Sfvc/zYh3x5ZD9fHfuIr784yMkvDnHwo73s2PE069Ys47WXtnJg7yvse+s59r29nQ93bmHPjiW8t2M+7259ktdWj+XttWPZvW0m77+2iVFDuhEJ+fB6Cy2KuqpiaSrRYIh8NkMw4Cssdg0N2zYRRRlRFCkuLkYQZHTNRpQFkpkA7btU0NwpT7rMR1llhGjcwrYkgtEgpkenX/8WunatoVfXMmZO6UM2biIKDgxLRxBcqKqbRCJAKmbQozmD13Aguh2IghNba0Pv9jKLplQydlA5DXmD2rxBwOvA53MQjMh4/RLZbIRYxESSSlBUN6JQisv1Nzq0+GnX0Y83ItGm+CHaFBea8FxuEUGQsP0BikqKadOmDSUlJei6ga4aqG6RsM8mE1IYN7CeJU/0ZMPCIWxZMZFNyyax69V19OnVCVmVyOUySIqIKDpRVRfxqAfbo9NYU0FtdSVV1ZVEExbVDWE8AQHL4yIUVfD6BAJBN/kynZpqk2TSRTLpJJN2UpMrpXODytghDQzpXUfX9gkq0g7aVkmko26CARFDl2jfvgGfXUqnGpHBnWTy0f9LxP47uZibQb1rkVwP4yhpg9PpwOEo/g//qughRGcJittBdUUWUxWJ2AJt837aVoWoyUfIZyNU5BIEPAWBq7j4oVbHnVZg3hT9naI2BQfXv0WrglPrIYqKC2JWwGvh9VgUF/9H1Pq30FbaKpR5NYFhfWrp1ZIg5HNQmbOIBEU01YmlOsgFihnf08/gFo2GMom6nETC+l880tPDmC4iEzoprBquMG+Yh0ldZaYOsGibeZhuDTLDuph0zBczsquHTlUiTXk3DeUKkYBKJpPC9JiY9n/4KKoqo+oKqqEjGTqqqROJBtD0Qruaomtoto4ZMNFshWjSR21djpaWtgwd1odeXRtJpvyYlhuvV8W2JHTZjSEL5JIh2lUk6dOYZGDbION6ZZkzqTPPbJjB7je28MqO9Ty7bTWbNixjzarFzHxiMgvmzmTenFnMmTWNmU9MYuaMqTz26FhGjx7MwEF96dalA506tqddQw2V5eXE4zGikTCJeIREPEwyESYZ8xMN+gh6PYT8HkJ+L7alYxoqpq4WnFa6jqlq2LqGzzIJeu0CH0uRsTQJQxEwlQI7y+v1/+XOsS0bv23h93mxDC9e20cykSEeS5PNlVNVVUdddQPZdJpeXbrg9/jQFZNULEl9bT3JeBJds9FVE4/lRVNM4tEkhmYSDSeorWnE0DyYRqHlrqq8ElP3UFmWJ5fK4Pf6UWUT0/ATDUeJBmP07tKNDauX06t7FyzLgyxpKJJMyOfD0i1MTScUCBAJhgiH/OTScSJBD/GIt1XQU1ClgpAnSwKS6C6wuBSpVQx2/RWv1FQRRXBiazJl6QSJSLAgbunaX8JadTZNyGvit2Uq0mHKYgFqchEaKuJ0bcrx1KN92fPKBo4feZ/XdqxnWK9mGvJJavIp4hEfuUyc6vIo3Tpk2LhqCptWT2Xd8kksXziRVUsnsWrpBJYumMDTG55i3YpZrFw2l03rlrJi6QJWLl3EogUzmPHEoyxb9Dhrlk1n1eIprF02g2ULprNs0QyWL53H9MfGM3rYICaOHc6j40bx+GMTWDh3DmNHjaZ9u3Z07dqVjh07UldbSyKRwDY9ZNJZysry+H1BysrypFMZ2rVtKrixBPEvV2QqkURVZRRFwmObGLpKMOCnLFuOJEk4HA5isXArd8uF211wcJWUlFBaXFJgbgqFTZFFBLeA01mC4ChFdBZuhv27ZbHAQ5Rwu12IgoQsq4iSgqqZmJ4AoVgaXzBBIJwina0ina6kvKId4XgF/mC21bkVx/Yn8ASieP1xAoEUgXCaQCBJPJEjmchRX9tIS1MDPVsaeWRwFw7v3cblUx9y4R/7uHDqQy588z7f/XM/188d5PuzB7hx/gDXzn3I1TP7uHpmP9cvHOTmhUPcvniIG2f3c/38AW5dOsLNi0e5/e1n3Ln6FXevfcOP177mztWvuHXlJNcufs61i59x+cwRLp4+yumvDvH50Q9ZuWAGqWgQv8+DIJYiiW40VcNQZSxVIZlIoCgyiiwit4qJiuAk4hFYPK0fb22fzQ8XjxcErlZh66cfTvHbj2f47dY/+fXOOX7/8WIrGP48f9y/yJ/3LvLHnXP8ef8iv9+7xL/uf8e/7n/Hb3cvFQSqexcKItW9wvd/vXO+8LP3LvHL7fP8dOss//r5Cv/96/f8cf8Sv/9YcID9+uNFfr59lrs3/sGPN0/x853T/HLnHL/cPsvtKye59d1xbl85zu2rJ7l74yvuXv+K6+c/4dI3H3Hz4qdcP3+Uq2c/4drFY1w9f4xvzxzh/DcHOf/Nx1w6dYzvzn7B9xdO8t35E1y+8CXnT3/BxXMnOH/mS7789BOOHnqPOTMn0dKuklwmTjziIx7xkUgEMHS51SUnoioCsuQuNKQLLlRFKpQtSQKyJKBIIqZhFMpJHCU4HA5cLnfBHa7rhRuJhkkkmsTjLfDlwqEwsqggutxIgkgykSQcjqDIGrIo47VtTF0j6PWQiIeoLE/TVF9DRT5LMhUhEQvQrWM7Vi+azdABvSlPJwrR1FCQRCxKNOQnl0rSvqGezh3aPxC4HsyDeTAP5n/CzJnzRIcxo4eSSceprihjYJ8udG6pp7GhirZ1OZrqsnRtyrNoUn8OPjOeQ9uHc/iZEXyydQiHtw3nq+cn8umG/hxZP4BPN43k062j+HTLcI5sGMz+lb04vGEwH2wazbQhTQzs1pkh3bsza/xIZowdxsJpQxnSq5YuDVF6dCijW4dyenSsomuHCmY9PoNtT7/MhvU72LL5Rdau2s6KZRvYuvklnn9xFxvWvcnatXvZvHk/mzZ9wJanP2DTlr1s3rKXLVv38uKLB3nzjcPMeWo5fXr0Y/y4ybz44h7e3XuCN3cd5933T7Hz7c95c+dnvPHGMd7adYxnX3iNhctmMGfBROYtncycBROYvXACs+aNY9bC8UyfOYJHHhtCzz7dyJWnqKzI4TUNfKaB3zQJ+2yClko+m8bUDUS3k4jP4JFhXZg+thMLp/XitS3T2Lh4JFPHdqdbcyWVuTSapGCpMpoooghuJFfBveV0OhBdIl5DJWBZyKKEIrgJ+30IDmfrnVgvkiARiUTRtMJi1OvxEQ4GCQYCJOIJZEnD6XTidpQguF24XS7cLidulwPBXeB6uZylCG4nkttJdcpLY0qlJeNk7vB63tkwhT2bprFz2VA+WDOA/Wv78e7Sbry5cgj7Xl/NkpnDeHr1k6xa/CRD+jbRrtZDc6OXtrUWjXUR+vfrRr9eXZkx/TFmzpzJEzOeYPKkiTQ3NdC7WydWLlnIW6+9wq7Xnuf917dzbM9zHNm1meN7tnBs1xKOvr2c3c8tYuaEfsx74hEmjhnInJmTeXnHRj7Z/xYf73mFw3te4tgHr3F03xt8ceQ93nrzRebPnc2cGdNZuXQ2O19+mj2vb2Hva+v58NVV7No2h3e3z+KdTdPYtW4cezZN4uOdG3h281JymTh6awW74HKjKSpBr49MIkFlRQW2aWEZBm6XC6fLSanDQUlpCS6XQCQaIZwIUNs2R0uPahpbclTXp6ioCRKPGaiagOXz4Y9EaGxXQ7cuVYwdXMPIwY20qw3QvtZL0ONAEdsQDVhEQwo9m+NEvaUoYiluRymq6CAXfpgZoyLMHJtmTL8kI/umSceKyJdZpNMqvpBIdWWUhuo4llGKKJUiisXIYjGhsIsuPUJU1JooupM2xW0oLi5GEt04HE4kRcYlqRSXllBU1Ka1jcuNLCrokoRXV4j7RMYPrmfT4sE8u3oMm5eP58Wtc3n1uaWMHtkX22tgeUxUXcPlLkVwlxAOKBi6iG3plJflSCZT6LqLaFIhlFDxBWR8QQF/QML2OKistKmpNsmXK+TKRKoqJDo0qAzuGWfEgGp6diqnfX2YurxC9+YA1eUa4aALw5DIZCIkwwKdqyW6NwhUJRxYmpNoUGfEwGZMxUFp0cMUtykqCFH/H4urIHC58Fl6wcFlOOhYF6GlIUImbpII+6jKpfDoGqLbjdtVgqO0zX8cWEX/jiA+VHBztYpXbYr+RpuiwrncpSWtPK6HWs9b1Ooi+3e88W/Ibgf5lM3A7kmSYQc+q4R0RCQechOynUSsIurSLmoSD9O2TKBDjUUuXERTTmJ4ezfTu6nM6yMxsK1A30aJvm1FBraItM0U07HSTUuFQD74N2qibRhY76B7eRsq/f+beEDDMDVMr41umBhmodVPN3UMj4Xu8SKrKoah4/HoKJqM12ujWzqGz8LwWAiqG92Q8PhsgkEP8YiHYNBA0yVk2V2A1Ksy6VCAHg15hrZL0a82THOll/d2bubIoTf45PAuDn60k08O7ebgR7vYs+dNlq9cSu/evajIVxMOR/B7PHhNnaDXJO43SQYM0mGb6lyS+toK8ukEyViYskyS6ooy8uVpynNJ0okoyWiAmM9DxO8ll0zhNS08hoVtFoRL2zTw2jYBn5+gP4DXtvGaBQeIoamYqoqp6QS8wQKMW/dgmx4ikSgeO0AuW0FjQ1visQzpZIaAP4LXE8bnj2BbfkzNi6Hb+D0hNMVCkUx0xYPfF0FXbQSXguBWEQUVl0PCMrxYpo9MqgxV8aAqFrbhx+fx01BdT+9uveneuQfV5TV0bOpCOpknFEjQqX07ypJZurVvZsyw4TTWNGDoXlTNRpFNFMVGkW183jCG7kGWFSzTIBIKYZs6qWSM2ooyypJJTFVBU1VksbVlsXUxq4oCtq5ia1Ir80vA1CRCfh8hn0nUW3Bu2bqCR1cI+SzCPpOgxyBky0Q8KlGvRjxgkIl46FyfYUTveob0bOKRUYMZMaQfuWSEsN9DOh6md/d2DOnfxOolE9iwchIrF49j8dyxLF84gVWLH2Pl4klsXD2d1cumsnHNfFavnMOKpQtYs3IJK5YuYPGC2SyZP4spk0fxxNQxPDllBMvmP8baZTOZP2sSSxfOZPzYYYwfPZTHH5vI+JFDmTJxHH169GBg375kUmlqa2rp3Kkz2UySyopyIpEwlmES9IfIpsvx+8IE/GGSsUThb8hrk4zGkASxFRDvQ1GUQvRQLNzcEgU3iiQjtcK51db/s5LSQjFFSVEBIu9yFY4VXG6cjlKcrhIcpSWUljyMZWiYqkY6mSpwJDUDTdNxuQQESUSRDQzdg2l4se0AHn8cjz+OL5ggkakiGi8nna7GH8ziC6bwBTJ4fCmCoYII5g8liSfyBINJAoHC88FQnHgsQ0NdLZPHDmXb2sW888oWzpz4gH9+vpvTJ/by3Zn9XPj6Pb47tY+LX3/Axa/e4+I3e/j+zD6+PfU+l069z6V/vM+1cwe4feETbl8+ytXTH/HDxUPcvHCE25ePFtoEb3zNTzdOFWKKV77ih29PcOPSF1w6c4wbl7/i8plP+Xj/LsYPH0DAa2AbKqLQyiwTBLKpBD6PRSwcQRZdqErBTSeJThTJic908vgjHXlhzUROffEBv9w6y51rp/jp5ml+vnWaX26f4d71U/xy6xz/uv89f/70Lb/ePs8vt84UYPS3/snvd8/+FUn8rTWuWHBxFRoXf79/mX/9fJXffrzM7/cutXK7LvDH/Uv8dvffjy/y571v+f3HC9y5doofr5/izvdfc+Pyca6cPcbZrw9w/ptDXDn7KWe/2s8/vniPqxe+4MKpw3x/8TgH9r7C4tmT2LhiFh++/RzXLnzOzcvHuXXlBNcvf86tqye4efkLrp45xtXznxa2i8e5fOYI5/9xmDNfH+XTw3vZ+dJWVi+dQe/u7enftw9du3alIp8ln0uSSUcJ+j1oqlRwhqoisuQsNCOKbjRVRpYkVEXCY+kora+3ZWuIggvBXShPcLsLMXjL9JKvbKBdSzfq23aguWNPunTvTyyaxOUotH3KkoLP60dTTQzdwLYNfF4PiXiUWDRIKh6itq6SbC5JTXWeaCRIMhZheP/erF02h0ljh1FdkSWVjBIKBIhHw2STSeorKmmsqHggcD2YB/NgHsz/hPHbdgdNUXG73UQDPoYP7km7xirqqsuorcpQnY/TribFyF5t2b1xIoeeGcmR50bzyfbRHN42kuPbx/PZhiEc3zqMo+v7c2zzYI4/+whfbBvPkU3DObxpGO+sHcuEvo1MHNSNmaN7smL6UOaO6sz6mf3ZOLsnSx7rwIyRtUzon2d0/3asXLSI7dveYOvWN9j+zDs8u+N9nn12Py+8cIAXX9zP6298zNatH7B+/W5efe0ozzx7gGefP8Crbx7mnT2fs2v3J7z0/Bs8PnkKg/v2om+Pbjy9+Rk+3Pc5ez84wc53PuedvV+zc+dn7N5zgt3vnGD33q/Y/f6XbNy2nQVLZjBz7jhmzxvPnIUTC+6tOWN4bPoI+gzqTl19I/FkFI+hoYkSlioTsE38hkY6FiKdjCGJIroqU5NL8uT4vjy9dBzr5g9lw8LhbF46ns3Lp9CzYw35dAJNEvFZGrokIbtduF2luBwOHKWlSC432USSkDeAKqv4DANNkpCdbvxeH9FIEpdTQHALRCJxFFUnFo/h83qxTRPbMnG7BNwuJ4LThex2kY5FMFQJ0enA4SxCcgu4SosLzXFiKcM6BFkwvIxdy3pxePNIDm+dyNEdT/DB2mF8tGYA7y/vyr7Vvdi9shfvbJrM/je38Opz61gybzpdW2porAnQ0hSmsSpAMqLRUJ0jn0vRr2cXmuqraagto1uXDsyfO5vnnnuGna+8zM4dG3lh1XR2b53FZzuX8tnORXz2+nyyPHbqAAAgAElEQVSOvf4kx16fzWdvLmDPjjlsWzGFNQsmMXXCACaM6MPGZU/w3gsref+5xex/dQ37XlvPuy+u4cO3d7Bx9RLGjRzCxEdGsHDuDF56Zi1vv7KO3c8vY/f2eezePps925/inU1TeWfdJA6+tornt66muqocr8eL4C4s3hRFwWMYxKMxfL4AhmHidrlxuhyUOkooLinG4SgmHgsTiwcpr4rTuUc9jc1ZOvVsoLF9OWV5D5mkiWUrCKpOJJkmHPHRoSnC1DHt6dohSy6hMrhnikE9cnTrkKRjQ5z2NRrDu8cJWG2Q3CXIoguP1oZhXVTWPp5g1qgQS6Y20KO9TiJaQmXeIpPR8Pjc5NIeylIWlrcURSshElIwtWJq67106OonmlRwuEooKi6itLQURVUKQpai4XQJFBUV8XBREcUlpbgEN26XC12SCPs91FfEGN6rghUze7JtxTA2LxvD06sn8fqOJUyZPBx/0CaeiCEpMk5XCX6vTiykUVkeRRJdVFdWEfD7kUQHsZRJJKFj+wWCERF/QMLrF4nHJPJlOtmMQDrtIpdzkc866NBgU1OuU1HuIxFRSIZLaK5VaFctUpFVsT0SjU0VZOMSdelSetTL1GVdWJoTv0eke0sGyfUwpX9B3x/6i8NVWvIwiuBGEVyoogtTcZPwuunXkqBn+zgNFSHKkkGy8QghnxenoxRNlVBEJyVFf6ek1bVV1OahAmS+uCBoFSDyD1NU9DAlJUU4itrgKin5D/+rzUMUl7Tut7q9HCVt8Oku+neO0VxjkIwINNX4qc2bhH1uApabZEQh7GlD+xovdTmZfPxh+rYVGdZBYHxnna6VEjFvEVHr/9CpwsHILgrt807Kw0UMbjbpUOZgUjeF9WNNVgyWWT3GS9daD4GAhW6ZaLqBquoYpo5h6VheC83QUDQd3dQJBmxMU8IwNDxeD5qhIukKqq3i9ZtIiohuKKiqG9OUcbhKClFe0Uk65Kd/U56hbRN0r/BSFrHwGBIznpjA/v1vcuToXo58sofDH7/L4U/28vGh91i1ehmZVJpoKExZPERd1KI5YTC4McpjfRsZ2aOR/p3raMgnqa7MUVddTk1VGQ0NFTTWV1GWSZJMREkn4+SzKcL+ACGPH6/lxWN68Fp+LMPGY3nx+wL4vSF8niAe24/X9uKxbLxeL5blQVNNdN3E5wli6F683ijxWIZAIE4wmCCZzJPNVeKxw4RCCfyBKF5vFL8vgSjpyKKJ4FZxO1REwUBy64guE9Ft4naquJ0ybreCyyXjdsqoiokoqBiGD0HUcLllDN1D0B9CEhR8doBMqoxENI3HDJIvryGVLGPS+EdYv2I1g/r0Z3C/QVi6D031IkkmkmgiuHVk0YuhBTH0AKrixdC9mIYXTfWSTubw2n7CgQimZuHxeFFaHS8Ft4YLTZLRZYF4xI/X1jE1Eb/PwmMaeG2d7h3aUlWWwW9bxMNBvKZGPOIjaKsEbY2gqZII2CQjHhJhLzVlCWrK49RXl5GMhairyVNbmaMqF6NDQ4rFc0azYdVk1i6fyNJ5Y1kybzSL5z7C0nkTWbt0GmuWPs66FTPZ/vRSNq5dxOqVc9i4ZhnLFy9g1bJFrFq+gNkzJjHj8QJXa8GcKaxZMpN1y2czf9Ykpj06ggljhzJy6ADGjxnJmOGDGTVsMG3r6unYvh3xaIKmpnZUVlbi83kKrZiWSSgYIxaKEg1FSMQz+H1B4uEIHtNEVWUS8SiCy4miyBi6hs/rRRRFctkcoaAfSXIjuF3omlZwW4kSsixhGCpul6MgZpWU4nI6UCSB0pIiXM5SXK5SRMGNw1FUcMzIMi6XC0FobVeWJCRRQ1Y0VMXCMoP4fGE83hC+QAqvP4Htj+APpYjGKwmEcvhDWXzBDP5gFn8wSyCYJRBK4w+nCYdz+INJguEM4XABd9Dc3MLAgf0YN3wIU8ePYd6sKezYspy3X3masyf3892ZQ9y+8jnfnz3EldMH+f7cQW5c+JgfLnzMjXMfcfXMfr775z4un/qQHy4c4caFw9z69ihXTn/EjfOfcOvyMX64+Bl3vvuCu9+d5McrJ7hz5SS3vj3O9YtfcPn0EW5+9xU3vj3JsYN7mDhmGBG/p+A8VAQ0VSq4DlsZeLZpYJkaguBEcDsQBQeS6MBvCkwa1sj2ZSP45L2XuX31K+5eP8Uvd85x/+Y/+eXWWX66dZpfb1/gpxsXuH/zHPeun+b+9X/yy+3T/HLzH/x65yy//yVwneO3H8/z862z/HL3PH/89C2//9gqYt0pCGB/3C+4tP78+TK/37vIL7fOc//2WX67e4mr579kxpThjBjQTL/OOZrrwvTsWM6U8f1YPGcST04eydTxQxg/ojft63KMGtqLPj2aKc9ESIZ9VJelqM7F6dRU1XrsIJYtmMK65TNYNn8Ki5+azOypozm6/w0OffAyn370Mh+9u4UtKx/njR0r2b5+AYN6t9CppR19+g2h/8BR9Oo/iIa2zVTVVVNbW0kyESEW9uHzqGiKG10RUORCqYEiSRi6giK50GShEG02ZWprqvB7fWiKjmmYxKJJ0qlyRo6bxsARE+jacxC9B4+mU9cBhIKxVvfjf9xeuqajaxqWqRHw2sRjIaJBH507tqOhvppsLkEyFiGbSRGLhqkqSzG4bzc2rJzPxNFDaG6qJpuMEQ0HyCZi5FMpyhOJBwLXg3kwD+bB/E8YRdA7iIKC4JZRZJmOLQ106diOTs31VJbHqchFaVubZkivRrbMHcKBZ0Zz6LlJPDdvMLtWDef4i1M4tnU0J3aM47OtI/jyuUf4fNtYjm8fz/sr+rNv3RC2zxvI6B61LJ7cl81P9WfDkz3Zubw/b64YxN71A9m9qjdvr+jFmyv78tKywby26Sm2rlzIc1u28O7ej9nz3ufs2vMFb7/zKS+/+hGvvPo+e94/zhtvHeKNtw7x2luH2H/wJC+89Drbtm1j06b1zJ05hf7d2jFl/Dhef3U3u/d8wocHT/Deh1/y/odfsfu9L3n/g8LXd/eeYNe7J3h795fsO/gNG7dsYcbsycxeMJlZ88YzY84YJj0+lGGjB9C5ZxcaGpuorK7CUBX8pokli3g1FVuVCXlNQgEfkiTiMTR6d2rP5JE9WDC1PxsWjmTZrMHMntKPGRP706tzPZWZBLooEg15kd0uVFkutCY5nQhuNz7TwlI0vLpB2OtDFQVktwvFJaBJCrbpQ3BLiIJIXW1bEokMiqIiCQKCswShtASppBSfoZOMxbE0BY8m4TcVsmEfhuxEE51YqkA4YFFVHmLZ+EreW92b91d1Z/+a3hzbOoEj2x7j401jOLh+EB8u78q7izrywaru7F09mL3PzGHXSxsYObg7FbkomaSXeEilOhtm3ozH2LJ+NdMfG8/EcUPZuHo+82c9ysZ1K3h5xzZef/FpXtq4mFfWP87uzZM58NzjfPb6U3zx5hy+fGMOx159kk9fncGnby7k6O41fL7vJb48tIt9u19kwcyJLJn9KCtnjeGNddN5e8sT7H1+ITu3zOad51fw6rPrWDH3Mfr3bGLU8EGsXraIXa9v553nV/LuM/PZ8+xcdm+fxVubp7Nr0+PseX4Zq5bOJRoNEw5HUWQVTZXRZIGQz4vXsjENC0EUKXW0OrdKCgt2w1TJZhNkcnEqaxN07lFNY3Oapk6VpDI+ynI+fF4J1ZSQdAPLb5NK2Uwc1ZZpE3sT8DqxTReJiMyYoe0Y1KuGob2yTB9TzuThWWpzIlG/gN8spbnCxYopQbbMCrPuyRTzJmWpr3RQWWEQDTtIZzUiMYW6Sg+VZRqeoICktCGdVAkHXTS289PcNYrtlykqeZiiojY4XS5KnQ5KSp0Iik5JqZOioiKKiotpU1yErEiFOIcoEA8H6NCQZ3D3CmZP7MCGBYPZunICG5dP5NlNs5k+dRRVNeWFWJumILid2IZIIqyQS3rQNDce2yISDuB2lxAIy0SSKqGIRjgm4g8I+AMC0aiLuhqTirxMeblEPi9TX6MwoGeC+gqTsrRN2Oemtlylb0eL3s0qtTmFcEChujZJLi7SVKHQvdEmFSxBFooxtRJaGiK4Sv5OSavbqqjNQ381H7pK2iA4SlHcBbi2KbmIWC56tyTpWOunc2OK2vIY1eUZIn4/ouDCMlXCYT8lJQ/hKC3GNJRW7lYBYF/U5t9crocobhW6Sto8ROn/59YqLvr7X/HFQlyy4OZyl/ydfh1TDO8dpyzppjxtkk1oZJMWXt1B2C/jt50kQiLJsIMOdQpPjU7Qr1mmqUygMq3TUiEytL1C93wbxnVyMqDJTTbUhl6NBs3ZEia0lLB1nMTWsRJrRkqM7RIkXx7D9vpQDQtZ1QuAeVPH9JjIuopb1hAUDZ/PJBTW0Q0dRVORVAXF1LACFv6gB0WTECUB3ZARRRelJUUIrlLKIzaD2mYZXhekX7WPTEDFUnU8tp/y8jK2bV/L0WPvcejwuxw69C5Hj77PoUN7eeaZTTTU5BnUsZ6nBjbwzOTubBjfwuoJXXikRxXNFVFa6nO0rctTX1dJXXUVFeXl5PPlJBJJouE4sVihsSsUCuOxAnjtEB6zIGb5fUG8tgev14fH8uGx/HgsP147gG35sC0vpuFB02y8vjChYAyfN4JpBrCsCJrmRzWCqJoXXQ8iyRaSaCJLJopsIkkWbpeGIBgIbh2XW0FwKgguDbdbRVE8SKKFKBi4XQqCW8HllHE5FNwOGVP34HYruN0ibpeMLBnIkoEm2xiqF68dIuANE/BFCAVj+H1hcuky8rlKMrEsTbUN5Msq0VQbRbaQJQtR0JBFD5oSQFN9KLIPVfFhWxEMI4JtJ7E9cQL+FI31HYmEk+iahaYVIkW6rqKIEqokocqF9lePoeLzGnhNDUuXCdg6HkMlEig0QkYDHvKZBAFTJuDRCfssEiE/kYCHsN/GbxtEQ34a6qqory6nR+dGxg3vydJ549iy9nG2rH2clYsfZcXiR1m1+FHWr5jE+hVTWD5/AmuWTmPNslksWzSD9Wvm8/Tmlaxfu5BVy2azbvUSFi+cy8pl83nqyYnMnjGZxfNnMn/O46xcPIfVi+cxb+ZU5s2ayhNTJzFt8iQmTZxIp5b25LJJMok4bRsaqa+tI5vN4rEtVFVGUxW8Hg+W6SHg9RMJhdFa+XWSKBKLhBAEV+H9wjBaC0wkLFMvtPLqGsFgAEkUUGUJRZQQXG5EQcDpKEWRZUTBhW2buBylWLqGJIg4HSUIbgeC4G4tpnHgdrpwuYRW562ALGuYlgfL8uLxBjHtEB5PlEgkgz+YIBjO4AskCYZS+INJ/KEMwXCOYDiNP5glEs0TDJcRCOUIhHL4gimCwQyhcIpwJEMqXUbPnt3p07sPA/r3ZWDffgwfPJhRwwYxZvhAJo4dxrRJo9i4ah5HDrzF4Q9e5tvTh7l56SjXzx/k+rmDXDt7gBvnD3H1zAEuffMRV/55gO9O7ePq2QNcOX2Q6+cOc/XMx3x/9hOunz/KD5e+4PuzR7l28RjXzh0pxBQvfcH3Fz/n8umjfHJgLxtWryCXimNpErb1n1ZfQXC2NiGr6KqCLAkIbieiUBC5TNVJ54YQO7dMZf+bT3P98nHuXPuGu9e/4dc75/jlzjnu3TzF/R9Oc//6OX68doZ7109z99o3/D/23rtJivvg2q636r4twe5O6NzTPT0578zG2Zwz7LJsAJacQeScc4YlI8mWbWVhITIsSYBEBiEULVu2ZOVg2Xd4ns9wPX/MWna9H8HFqfrVzobqqp2/ek6fc52/ffM+f/3qIT99+16GyfXdx/z92w8ydcYfP+Gn7z7if3/6I//9/Sf89M2H/P3bjPn139//nv/6R9Lru4/529cf8ePX7/Pw1jlmT+mioSxIZ32Y3uEJqtJuSvPchP0KAUvBaypYhojXLRPyu/G4NcJBDy5d+nnAwqUKWIZCwKMT8mWO39LwmTIRn0ky4mNYYyWzp/Tyy4Ob2b1pET3Dy2muK6QgEcB0KcRjMaKxJNFEAQXpKqpqWyhIl1JdXUdraysNDXXU19dSVFxALBrB7zPwePTMQzlTw9Ak/D4Lly5jWib5hWWUVNRSVl5NYXEFNXWtjB47g5nzVjJn8TqmPbWYURNnEY2XEQomcWluNMWFJEjIkpRZuDZ0vJZByO8lL5lLSWEe+ckoyWSYWDRANOQnGY8SCYVJxMLEQj7GdrdxaNcGFs2cwOjOZgryYuQnExSn8kmGo48Nrsd6rMd6rH8H2e1ik80uYrOJiJJCXipB94jh1FcXU1WeoqG6kMaaIrrbytiyaBQv7ZzCnmVjWDi2icOrJnJi/3xe3zWV688+xbsvL+Xms7O5eWQq1w5O5sLB6ZzcO43V0xqY1lHMcxvG8ca+aexdWMfJ3SM4u6ebS/t7uNg/kvM7h3Fpfw+ntrdzYncvr+6YSP+aqbz28vOcOf82Zy/d59TAXc5cuM8bp6/zxpm3OX7mBmfO3+Lspbu8cfISh48cZPfOtfTvWM2sqb0snDWZ5597iWPHr3Pq3E3OXb7LwJUHDFx8h/OXH3L+0iNODzzg7MV3OXbyDsdP3ubEmbu89MopVqxaxLzFM1i8YhYLl01hxtzxjOjpoKKmmtKyEorTxQR8AXRRwq3KuFUFj0snEQ4Ri0aw222okkBbbSmLpneyYdEoftO/mANb5jB/6kgm9rbROayRqNfCJUm4ZAnZKSAJTtTBhRhJEPG4DCS7gNflIur1kopG0TUF0eFEEiSCgSgOh4jL5cbvDdLe3oVuWAh2Ox6XiiUJ5FkexnV2MmnCFApzI5QmLQojKmPbKhjZWMyw2jzqyuLUVOYyoq2Ap5fXc3LbMM7vGs6F3d28eWAiVw5M580js7hyaCqX947h1JYWzu0czrmdIzi6dQzX3jhA/+bFVBSFScVMWuqKee7ILu7evMrzv32OxtpKpk4YybQJHRz97R5OvnyAi68d4tUja3lh+1xOHVrIrVfWcufVNbz90mpuHt3I7eNbufH6Zm4f382Di7/m4Y1jPHj7DO/cvsT92xe4cu5VDu3dxKzxI9m0aDwv7FvK0afXcOyZtTy3exkv/XInLzyzlSP9a5k2sY8Vy1ayd+cWXvrlLo79chOnnl3DyWdWcvzQUk4dXsbRZ7Ywvq+b/Px8TNPCbbhRJQm3ruBzm3gME0VSseXYyMoaOji/noPD4UCSBeK5EaIJH1V1KVraS6msTZIqtIiEBcIhCY9XQ1RVPKEQvpCH+poIKxd0UJIOEAqqqJqAS3VSX5WirbGE5mofcyeXMqzORzImEgnIFMcF5o4yObLCy5FVQfqXxuhqsFGYspGXkojGRHLzNYoKTRqq3ESjOYQTJqZhI+jPoaoyQGtHjPKaIJJiJytnKNk5Q7E57GTb7eguC0HSyMrJ1BNtthyGZg9Bkp24dA3ZKWCqMlPH9TClt4FVs5vpX93LnvXj2bl+Kr86uIZN6+aSm4pkAMqGjiw50GQbkZBKaVGQkqIY4bCP1pZ6NM1BOKYSS+kYbgfJAhehsETAL1KYr1Jfa1BRIVNWqlKSVuhsCzF9bBFdbbk01+aSH1epLHYxvjtJY7lCXtRGOummIh2gOClQma+QjDjwGDnIoh2XaqOq2I2Q/Quys36BLWsQAp/9BIIzB1t2pqKoCZn/05TsJP0iE7oqGVYTJ520KE6GyI0EScVjCE47dlumXig47YOrjEMHq4f/AMdn6ol2exZZ2U9kDK6sJ8jJepKcrCd/rinm5AwlJyuLnOwncTpycDps2LOeIJ1wsWRqGVVFMrlRg2hIpbLIRyqkEPEpRP0yfv1J0gknYe9/0lqh4NX+P2LeJykIDWVEhcT6PpnN4yQOzIkwc5hGQegXFASHUBP/T7qK/4Nn53rZPUFg7SiZviZfhpPl86OZHmTVQFF1DLeB5bVQDReqy0Q3LAxDJZ7wYvlNVMNAM1xIWibBpRoyqi5hujVkxYmsOLB0icbiOONrY4wrcTO+1KSzIo5X1zA0i4A/SmlJJUuWzOXNKye4fPkNLl85zqXLb3Dhwhu8dvQFSvJjDMu3eHpOM0dXdrNlaiPdNbk0V+TRWF1EXXUJ5ekC0sVFFKQKiIaTBEMJ/IE4/kCCUCRJIJDAYwWw3EFikSSWO4Bl+vB5g3i9Xiwrc7weP5FQDK8nhGF6MQwPgUAUl+nDtEKEIkk0zY+m+VE1C0VxI8smiuLG7Q7icKo47DIOu4TToSAMfi84FZyOzGu7TUJwqNjtMoJTHfy5isOh4HTIOB0qqmSQLiqnsaGV4sJSqqvqaG4aRlFRGfn5aYqLKtA1D7JkkpdKk5sowGMGERwqiuxCcmrITo3SwjQBfxhJyJhnolNDEnVk2cJthjFcQWTRjSxZyJIHjyeBx5vE7Y7jducSDhUzrK2bupp63G4PhuHB5TIxdBPL9KCpGcNAVyVi4QDRoA9TlzG1DKw/Hg4SsAz8lk7YbxH1uYmHM8ZWyOcl4LXwuF2EAx7ykxGa6ksZP7qZjaum8qv9q+jfNo8dm55i99b57Nm6iP4di9i5eS7PHV7Hrs2L2LFxAds3LGD/7o1s27ya3dvXcHDfLvp3rmfPthUc7N/Aru2r2LJ+GWtXLmDtygWsXPwUa1cuYvOaFWxYtYLVyxazae1ali1eyqoVqxg9agyFBQUUFRWSl0pRV1dPXl4+Xo+HZDIXRZHweS1kWURwiLi0jPkkyzKKLCOKAoGAH7dLRRIEXKqGrqpIYobbp2mZv5MVhYA/gCqrmC4T0+VClRUcNhuyOMgwUkXstmws04WqKDjtDkTBiaoquHQXkqwgOEQkUUZVtcGRCAPDcGN5Qnh9YXzBBKFgkmg0n3AkSSxWSCCQSzCYwBeI4wvmEgzlEQjFM4ytYIpQpJBgKJ9INI9YPJ/SdBVFBWnyUwW0NDcyYlgL3Z3tdI5oZ8TwzOnsGE5XxzBGdrQxumcEfb0jmTC2h7kzJrF/50aOPn+QawOv8N6dM/zh0SU+/+hNfv/wAg9vnuLh2ye5dfk1Ht08wTs3jvPJO2f484cDfP7xdf788TU+//BtPv/wGn/+6C0+ff8aX/7xNn/5w22+/vN9vvjkNu/df4uTv/sdHW3NtLXUEwn6iEWDiIINp5CDMVgz9rgtFCnz/kuCHUWyoys20kmN53ZO58LRA3z++1t89/k7/PWLh/z4xbv88GVmwfHHrz7guz+/xxd/vMdfv3yfH/7yLj9+9YjvPr/H91+8w9++epf/+fZD/veH3/Nf333Mf//wCX/79mP+798+5e/ff8zfvv0oU3v8+n3+69uP+J8fPuGnbz7ix68/5PsvP+KPH95k9uSR1Jf5mDQqTXeTn7Y6HyUFOul8D9GwC0MVUGUniuxEUwS8HgNFdaKpIkG/TrooRlNdOZGIB49Hx21q+LxmJnUsZ9ZSTZeKrsp4LJ2i/ARF+XESUR+WqRIOelFkJz6vm0Qiis/nRxQlJFkhGIqguUwkScU03eQmU7S0ttPc1kFtYxtlldXkFeQTCgXx+T2EwwGKCgvoGzuOntHjqGsaQefoSTS2dNLZM5GeMVOYMnspU59axsz5K5i9YAWBcD6qFkRTLBRZR5Y1dFUnGongNjIJPI/bRTQUpLiwgFRulOqKNI31NYSCPqKRIF7TIBIKE/T7CHhMEhE/MyeO5kj/RtYtm0VjVRGVJcWUFhSSzst7bHA91mM91mP9O+gfBldOjhO7TcThcGLpLuqryuhoq6VreC0dzRW0N5Yxc2wL8ycMY2xLCVvnj2HllOEcWj2Zo7uf4s6LK/js/G6uH5nJtYNTuP3rRdx/bR0vbJ3E2NYUT3WnOb1vCsf3TmL/kgbO7uvhyt4eLvWP5PLuEVza1c6l3Z1c2tXJlX29nN3Zwwubeti9ZhpHX3mZC5fvcfrCXY6fvcmxs29x8vxtjp+5xelztzhx5jrHTlzk9eMneeZIP1vXL2DBrD6WL5zH+bPXOHH6JgOX7nHu4h0uXH3AxTcfcvHaI84M3OPsxYecu/Qu5y6/x9kLDzl++i6vHL3E0qWLGT95LNOfGs+CpTPoHdtFbXMD8VQe5RXlWJYbvy9AwOPFrWu4NZWA200iHCSVm0QURSxDo7IgwoKpbexcPYH9G2ewe/1MZvS1MaqjgbJ0AWGPB7cqo4oSiiAMAjklNEnC0DJrU5Ldiccw8WgufIaJ5HQiOAQ01SCVTCOJGrpuoio6eXmF5OUVY2oGef4AjXn5jK6uZfLILnbv2sPCOVPo3zCDfRtnsHHhOOZPaGZsezEtNUla6nMZOSzFnrkl/G5dHae3tXJuVzcX+sdwad8krj89i8uHpnHt0GQGdo1kYFcnZ7YN5/T2Ls49vZCLr+1j0bSR7N26kJOvHeDO26e5e+cK+/ZuJ5UI0VpXwOp5Pdw8vYfLL67iyvOrOffsci7+agU3XtrArde3cfeNndw9dYC3T+zn7oVf8d7br/P+zRM8unWOh3fO8+DWRe7dvMDDu5e4/dYZThz9NaNHNDJncjf7ti7lV/vW8fLTm3h65zJ+9+JhXv3NIY6+sJ/D/Vt4avZsFsyfy+H923j5me0cf2YtJw4s4dTBxZw9uJT+NU9RXZ4mGo3i9wVwGya6nDG4PJaJIik4bM7BxcEhZGdnDUJSHZhunUDIIjffT1VdHtV1BRQWh4mEZZJxhXjCQNUlZJcLw2tSUVXAmM5i+jqLSCZ0dJcDSXZgaiJF+QGqSgOMaouSTjoxtaHIwlA8hpPmUjv9i6M8vcLi6VUh1s4KU11io6TEIDdXpLTCR16hTmN9mIYaN8l8DbdXIB5VyE/JlJa5qGv2k8gzyc55kqFZQzBMF3ankxyHA0l1Ybc7ycrJxm4bitOZTVZOFoJoIxwOIAsChuJk/OgRzJ/WxfJZTexa3cO2FT0c3jGbQzuXsGPTAvLyQkiSkEk3KE40xYHhcpKMqaRyLdLpPMIpr/cAACAASURBVNrbW/H5DBJJk0S+jmk5KK0ME47KBAIiiZhEOq1QXCxTUChQXCBQX2XQ3uhleGOIihKLimI3bQ1R2uoC1JSoVKcV6kss6isilOQpJMMCIZ+EruQgOHMwdRvlBSqO7P/MmFFD/wl5dzqyseUMQXLY0CUnblXCI9soz9XpbknRWB6lMOEnHvKQioUpKS5EVxVsWUN/TlzZcrLIzhqCLWvIv0Dmh5CV9Quysv8JnLcNfWJwjU7AYcuYWjm2IdizhpCd9YvB6z1JTvYTKPb/ZHJnkp4WP8moSDKuU5JnEPM58LudRDw51BfJ9DZ7iHp/QWOZm8LIEEbW6LRXaxQG/5Ntkyy2T3AxtjKLcQ0iI2tFyuNDmTrMzfSmoRye5WZ5j0VroUBpSsTvk7G8PnTTg6KZyKoLt8fE8prIugvDsjAMA01X8fo0fH4dl9tA0RQkTcWpONDcGpGYH1l14HBkEbIkOipiTKiJMr7MoK9YY3yJi3GtFXjdHryeENFoHqlkEcNamjh7+lXOnn2Fi5de582rxxkYOMqpU6/RVFNKc56HZb0VLOyuYFhZlPryQipLCigrzqMkXURxYSGJRD7RaIpgMIV/kBXk8efi9sYwzCCWFSAayiVdVIbl9mO5/Xg9QTweP15vAI83kDEFPGEMlw+Xy4dpBjGMIJrLh6p50XQPimwhCjqCoA5ys1QcDvnnrw6biN0mDppVMqJDxWGXsNtExEHDSxL1jAHmUBGcGoJTx+lUM2ktp0Ysksf48dNYsmw1y5atZdXKDUyfOZ+Fi1cyb+EKRo2ZQjCYRBSMwcSYB1k0cToUFNnE0H0okovceApFNhAcys+mm6qYeD0RCgtrqaoeTjRahCSaSKKBrvoIh/LxepMYrhgBXz693RNZt3oNc2bPobggjd/nx2f5sEwvHsvC5/XgNgyCXg91VeWZyqKmYagKhirjNw0iAS8hv5tIwEsiEiTgsfBbHoJ+H5Gwj9rKfPp6apg3Yxj7d81nz7a5bF07gy1rp7Nv51J2bn6K3Vvn0r9zIQd2L+HQ3rX071zP3l2b2bZxBft2bWbXjk388tm97Nq+nj071rBry3IO7FrH4b2bWLP8KdasmM/2TWvYtXkNOzatYfO6VWzfsIGtGzaybMlyVq1Yw6SJU4jG4ni9Hjwei3RxKZWV1ZSVlFOYX0DQH0BTVETBjiwLKKKE3+cj4PeiqiqKIiFJTlwunWQiiiQKGJpKJJBJf/p8Xiy3G9MwcLl0LMtCkVVMw40syYjCIJNLlDBcOqbhQnBk7hFEMcOH1FQZRVEGVxEVFElFlTNLiS6XicuwMN1eLF8Ujy+GL5ggN5kmmVdKIlFAZUUd0WgKvz9CIBDFH0wQixUQjeURieYTDucRjxeRnyqiMC+fdGER9VU1NNbWMLylmdFdIxg5YhhdHcOZOK6PzuHD6Rg2nLbmRlob62hpqKOttYnhLc20tjTQ3trMyOGtjO3tZMakPlYvfoq9O9fwu5ee5tXnj3D0xac59ttnOPr8Yd69dZZ7b5/g43dO84dHp/n84yv86cOrfPreNX7/zkU+eHCJR3fO8+mH1/n8k1t8+ekd/vTxDS6fO8HuzVvpam/F1GWS8Qhej4HgzEFRM6uUpsuFaeiIgnMQxG9HEjKsy9ygSP/aCZz47XY+ff8tfvjLu/zw+QN++vpdfvr6Pb77/CFff/oO3/7pXb7584OMufVFxuD6/i/3+e6zd/j7l+/x1y8e8T/ff8Jfv/6Q7z5/n//54Y/8358+5W/ff8Rfv/qAH/7y7mDC6/f87ZuP+O4v7/HHD2/z9pWTrFk2nda6GG11AbqHx2muclNRbJCMq+TG3IT8Oj5Lw3ApGX6YlFk2VTUBy5Bpbytj4vh2+sYMpzidi8/rwm2qWG4dXZdRVSlTMRYFlEGenja4kCrLTsKhANFIELfpwmPohEI+/H4/kiTgcmmEQkEURUEWxQw7TlWwPD5cpkUyr5hQNEF+QZqidCVlVfWUVdVRWd1Aa0cPPWOn0NE1jo6ucQzr6GP0uJmMmzyTpxasZvLMJcxZuJrG5h5MK4bbCOP3JTANLy6XQTAQwOf1ZYY9PBYBn4eCVJLamkpyE2FqKkpJJXOx3G68lgef200okDG64uEAfrdBYTLG1nXLONK/kbXLZjFyWCO1FeV0jxjx2OB6rMd6rMf6d1DWPwyubCc2m0iOzYnoVLB0g9bGGsaNGkb38GqaG8pprC6mvryYvtZKtszvY/GEFuaNaeDV7ZO49evZ3PnNIm79ai5vHZnF9WfmcqJ/OgvGVdFQEmLxuCouHpnJ+cMzeHlHH69vH8nlvd1c3dvNlf5OrvSP5M09I3lrbzdX9/ZwdfdIzu3u5vnNfTy3dzUnTp3jzKV7nLl4h9OXbnN24DbHTt3kzIW7nBm4wdnzb/L6G6d46aXn2b55MQtm9fHb537N8RNXuXjlHc5duMuZgducv3KPy9fe4dzlewxcfMC5iw8YuPKQc5cecmbgAZevfsCxkzc4fPg3TJ02jRmzJ9A1egSt7a3UNzUSiSUIR2KYpoHltjB0F17TxO82SEXDJKMhcmNxJFHE53bR1VzBvElNbF85no1LRrNu8Shmj29j1eKZNDdUEw0EMTUNVZKQnQ4EZwakqcsSsaAfXZKQHAKarKCLCrIg4lJUdElBFhQ0xY3glBFFGUlScDicBIMRClMFtFXW0FNdy6jKaqaN6GTfzu0c2LOR5/Yt45ndi9ixaioz+2roacmnrSaXka1FtDcn2DIjn5dXVXJicyOnt3dycV8f53f3crF/NBf2jeHinl7ObhvO+e3DOL+jg9NbhvG7jR0cOzCH13+5mguv93Ph5GFuvvkKd94+w5aNyyktitNYFee3/XO5+uIyrjy/hLd/t5Vbx/dy4+gO7pzYzwc3jvHo+jEevnWMe1df5/714zy6d4GHtwd4eOsCD26e59HdN3nn1gUe3bvMowdXuHfjAs/s28yWtXNZs2Qq+3eu5lcHt3J4zzr27tjA9csDvP7KL7l26TT7dm9j1owZbNuygV8d3sHRw6s5vm8OJ/fM4uzBZayZN4mK0kKCfh+W2z24opj5UKYpCk6HE5vNTlZWFkOzh5Jjs+EQBOxOO7FEBH/IpLImSXl1nLKKXKIRnWhIw21k4bYknLKIYuhE4xbDW/NYu3Q0ZYUWoYCMrAoIog1VdlJSGKS3LZdpPUWELBuKZEOTbYTcQ5nf5+fAEg/PrgmzZ3GUzjo7xQUSsZhAfqFOebWHsjKdUZ25lJe5qG6MEQ45iUYcVJSbtLSFqKjzoxp2srOHkJ0zlHgsis3hxCFKSJpJTo6TrOxsNE3AIdoYmp2FJDtJJXPRZZmw303PiGamjGlm2cwm1i1opX/DOLavGc8Lz2xg4+o5lJWlkCQBt2Xi0kRkyYGuOkinXBSk3NTUlNPV1Ukw7CcQVsjN1wnFVJL5JtGEQjiiEgqJJHIlkkmBggKB8nKd6nIXPcOiTB1bTUt9kmFNKZrrgoztLqSnNUxdsUBHXYj2hgRVpUHiIQXL5URXHAjObHyWSEWBC1vWfyAKzkEY/BNk/wuD6x8GV9Bt4lMFKpIu+obn01QRIuxTSET8VBQXkIxFcNhzcNizyckZ8vMKYk72EIYOzSS1MlXFf60pPkFW9pODKa4nfzbD/rmkOLim+HNN8UmcOU+S681i1ugUTWUqpXkm8aCIpT1BxJtDdb5Ib73JiGqZ0sQQmksVZnYZTGpT6Kq00ViYzdg6gYbUUKpzs5jSJjCjU6C1OJvWgidZ1aeyrNtF3P0EojCEopRGbbkfj+XCNL1IigtJMXBbJoGgiaioGJYPh1PEKUooqkAs7kdWZSRFRDN1NLeG6tKwLBeSaCc3YDKqJsGEKh/jSg3GplUmlulMrTSY0FJGJBjG54+Sl1dCXrKY2spKBs79jrPnXuXipd9x9dpxLl56neMnXmJ4UxWlMTcVCS8tFQVUFqeoLC8mXZhPcUEeyWQekUgu/kAu/kBysFqVjz+Qh8efwvRGMTxhvL4IAV8UvzeExxPE48mYXpblwzS8mG4/LtOPaYbxeRNYVhSXESQWy8frjSJKOoJTQbDLOGyZyqDDJuO0S5nzD0PLmakZqqqF1xNBU70ITheioCOJmQqjpnoRRQNJciPJ3syRLCTRRBRNAr5cRo4cy+Ilq1mxYgMrV25m/qLVLFyyhjlzlzNp6iJi8QoU2Y8ieVEVH5JkIQgGphHCpfmQBR1JzBxFMVEkA1kySCQKGTtuJuMmzGHSlEW0j5hIKFKEpvsIBRMoshvDFcLQwyRzyykva6Srq48xoycwunsMo7o6aayuJR6O4HVbuA2TgD9IwOsjP5UgEQtiuf5hcElEg16Cfg/hgAe/15sB+Xs8hP1eCpJhejvrWDq/lz2bJ/PsvplsWz+ONcsmsGXNDHZvmc2ebfPYvWUO/dsXsHfHIg72r2L/nrU893Q/zxw+wO4dG9mycQVbNq1kx9Y1bN24gsP7t7F143IO7dnI/l3rWLFoGssWTWPrxpVs37iWTetXsHHNSvZs286WjZuZO2c+Lc1t5OUV4Ha78fu95OYmSOYWkEikaGsdRnNjE3W1tXg8HpwOG7Ik4rfceMzMeqYsZSqDomhD15SfeUSi3UZNZSWqklk1VFVlkLcl4Pf50VQdj9uDpuqIojA4DONAEkUMw0BwOjKJLkVBUzVUVUZRVFQ1s4qpyhqaamYqtVYAt9uP1xfGG4hjeWOZFGM4j0AwSTAYJT+ZJBGLEwplFpUT0VxikQSxaIJkbj5lpRVUlZVSX5mms62BnuHNjOlsp6u9hcaaSlrqqqirKaW1sYaWhmraGutoqq2nsbaGloZamuuqaWqoobWpkcaGWuprKmiur6aloYaGuiramuro6mhj7Khupk4cx1PTpzBn2mTmT5/M6iVz2LByAUd/e4CLp57nrYuv8dE7V/jo4Zt8cO8S7965wLt3Bnjv3nk++/gGn39ykw8eXuXoS88ze8oU6irTFCQTFKYS+LwmTqcNTZPxWhYet4WuqUiiE8OlIUlOZMmOrjgJe0XmTWzglSNreO/OBb75831+/PIRf/3qvQzs/S/v8f3nj/ji93f45k8Z0P23n93nxy8f8tMX7/D1p/f45k8P+Oazh/zw5Xv88OX7/PWbD/nvH37P//npD/zvT3/gp68/4Me/POK/vvuIn775kO+/eJfPPrnDq789yOSxwyhJGdSXuakucVFX4aYqbVCQ0vBZApYh4dJlDC1jSEmiHcvUkGUHkmRHU+3UVScZ3dNA35jhlFcUYrrVzO9FO5LkQJQciKIDyelEEjOvFVnAbWoIog2vxyQei5CIhDFdJol4FE3TBh9caShKJjUoSyKC3Y4oOhEEEV1XUSQpcy/rFBBEDcMKkJtXQkVtGy0jxtDRO5HO3kn0jJlCb99Ups1cwpQZ85n+1DJmL1jLqL6FpMt7SOU3UVTUQjzRQDRaiNfjxXDpuHQdj9v82eBKF+SRTheSmwhTWlJIJBLAcpuZ1XC3G6/bwuc2CfncRPwefJZOTXkRe7eu4XD/BpYvnEVNRenjFcXHeqzHeqx/F/2rwZWTI5JjE9BkE6ddwmdZNNRWMH7UMNpb66muSFNdUcWojg5mdDfRUR5hdEMhv1rVydvPTOHtI1N5+MJ8Lu2dwIX9U/jlhrG0V+fSXJFk87wRnD80g4HDU3lxWx9bZ5Qx0N/J1b0jeetAD1f39XB1Xxc3DvZybU8n1/eO5MreLk7vH8frz67m2UMHOH7qChevvsO5K/c4fe4GZwfucO7yXS5ducPLrxzlpZdf5be/fpZNaxezcsk8jr8xwJlzdzLm1vm7nB24w/mLdzh/6TYXrz3g/MU7DFy8w5vX3+PqWx9x7vI7vPnWR5w8d5+XXhlgzpyFTJjYR8+okZSUlpBI5pLMK8DrC6C7XKSLSgn4Avgs98/1i3g4jCxK2G02TFVg9PBq1s7rZtOSXhZNb2Hj4l62rJzIU5O7aGuuxuNyoQgiiiTgUhRER+ZJnFtXcWsqmiBhKQqRgB9NkpEECZeiYigKpu7C0E0kUUYQJEzTRFUVNFXF7/EzsW88C6bNZvKwEUxobGFq1wjWLn6KjcunsW/rQg7vWMj0viq6mvMZ0VxMa12KlrowC0ZF6J+Zyxubmzi3q4uzO0ZwflsbF3YM59yWJga2tzKwvZUzmxs5u6WZk+sbeGVlNb9eN4Ljz63i/pXnuX/tFe5efYWbl19n3851tDaW01qXxxvPbWLghfW8dWo/7779Oo9unebR9RO8e/0N3r9/mUd3r/Dg1nnu38icBzcHuH39DO/fe5NHd67w7p3LvHNzgHfvXuLhnUs8vHOZW1dPcfyVQ2xeOZ3tG+ZzYM8m+neu56kZk7l9+xb3793m1ttXOX3iGDt27GL9uk3s3r6Jlw5t4PVdszi1ezpHVk2muaaUZG4Mj2VmltJcOoamZm5+BZHs7OzB9FYWWdlDMUw3TlFGVBXCiQiF6QTtnZUUFocJh1z4LAdBn0wq6UbSBOyijKDKpJIGY7sLmTutntyYjOFyIClOZMWJ4VKJByXmTqigLKWhy9kosgPLyKFvmJe9y+L8ck2IgyuirJjsp71WoqRYJxjMprLaS2mpQkeLlxGtXorLTJL5KuXFLvKSMpXVbhpafOTm69jsQ8nKHoKmifj8fmwOB3ZRwikpZGXbkGUHidwwNruNbJstA9o3TVRRwNBEJvR101AeY8uybtbNb+XwtqnsWj+ep3cvYPOaebS0VGMYOqquIA/egEuSjaKUTjKhEYtFCIWCWF4dX0AkVWgQjCkUl/qJJRQiEZlwVCSdNigr1aks1ygv1SgvkWmp9dDeFCcZ04gEJarKfbQ0hGiu9lCeL1OdtmiuClNXnSIZszLvr2hDdNrwuSXKBw2uzMrhk2RnP4nNNmSwGpiFKthRBTsRnxdLstOQDrFgUgOj2lKUFoYIek1S0Qi50SiKLPzzOv9aS8x+cjDBNWQwtfXE/y/R9Q/WVsboytQkh/yTxZX1BPasoYM1xicw5aH0tfqZ1hWiIt9FwO2gICrQXKZTX+igqTCbvkaF7nqR2tQvmNGpMq5JYEGvl9GNMhUpOxUpOz1VNjZMlFg7XqEx9QQtxU5mjzCpiOcgOYdgFx0YrmyaawP4PWpmwU9QESQdRdXITQRwCvYM48cp4PN5Mx+aZAdOQUCQnGguFcWlIEkiuiJRFPEwuiLGlCoPk8vdTCx1MbncYFqFi/l1FivGt5EIRSjIL6OwsIKCvBLKS0p54bdHOH3mRU6feZ43rx7j8pU3OHHyZUa2NxFyy8SDHirShZSWFFOaLiI3N0UslksyWUQ4nMIfTBGOFuMPFeAJpPD6U3gDSUxvBE8gjs+XwO0OYZp+vN4wltuPy+XB5fJguPy4jAC67kPX/GiqB1Xxomk+/IEIimJk2FgOGcEu/bx4KDgVRKeCJGiEQnmUlNeSLqmnOF1PU3MvrcNGo2lBZMmLovhwmVE0LYhpJpBlH4oaRFaDSGoAWQ0gK35k2UcwkM/ECbNYtmwtK1asZ9WqzSxaupbFy9axeMk6RvXNJpaowTCT6HoMVY+iqKHM9WQvquLBcnnxWEE8VgBZdKHIbmTJg88XY9yEOYyftICpM5YxatwcOronU1zWSCSSxDR9qKoHyWkgi250PYDHkyAYKiQUTDGubzzjR49nxLDh5EZjhAN+An4f4VAIr2URDnqJhQL4LTchv5dkPEo0HMbn9RDwB/B5vYR8FtVlSebOGMnuzbM5vGc+h3fPYv+2qfRvn8aOTdPYtWEau7fMYM/22ezeOpedmxdyqH8dh/rXsW/PWg7sXsPB/s3s2r6W7VtWsWXDUrZuWsGWjSvZunEVWzasZNu6pWxau5hVS2ayfPEMtm1ex6qlS9i4bjWzZ0xj8vgJNNXXU1paSiAQwHDphENBysvLKCooJJUsoKy0koryGooLS/B6PSiyjCBkHk75PRayU8Bw6XgsN6KQWYpTZRGf10JTVASbDVXOmFuSKCDLEnZ7DqLoJBqJIjgy7C2Xy8AwXOiajEsf5HmJEqLgRBKlQXPLlWGhaSaaauDS3bgNL4bLh9sdxOeLEArFCQSj+AIxvL4o0Ugufm8EvzdIKhYhPx4knRclXRCnpCBKOi9KWUGCuvJC6iuK6G6rpae1go76YrpbKxnRkKajPk1XUwXtjeWMbCqnvbGQ0R01tNUV0VhZSE06j+qSPCqLU9SWJakpK6C6spjK8kKqy4toqimjvrqM+poKGmoqaG9toLG2gtamWtpbGxjR2sToEe2MGtnB2N4uJo3pZd7MaSyYNY3lC2exbe1ytm9YxZF9O7h64TgnXnuWu9dO8qePbvDg1gWOvvgcSxfMZfWyRYzqHkEqEcVyGwhOGy6XSkEqhVvXEQRHJjnnNjMmj5CDLOYQ8AgMrwnx/P5F3L/6Bl/96Q6ff3KD7z97wHefPeTbzx7y1R/u8sUnt/nzx2/z5ad3+Msnb/PFJ2/x7Z/v8v0XD/n60wf89PUHfPb7m3z16X3+9s0H/PTVQ/7+9SP++/sP+Ps37/Pj5w/561fv8dev3uMvf7jFH96/zpY1C+lsKaW1Lknv8CKGN+RSU+6htipAZUmAeMSNx5RQVSeq5EARnZkElyKiKAKiYEMUbRQVBBnVVcfo3hYqq4rxeA1EyY4g2BAEJ4KYOaIgIAr2QTM2Y7QKog1NFkkXF1KYl4fbcON2G4NcN/ugqSqjqRouTUOwO3A4bZkBEVkevI4zswZut+Ow27E7BHTDRyRZRHVdG+0jx9I1ahKdPeOZPnMJcxasZu7iTYwev5D2kQupaZxBNHc4wWgzHn89hhnHa3kIBPxYlonf6yYc8BMMeKiuKqO8tJjcRISy0iJSqQRer0UgEMByW4T8AUJBP37LxG8ZeNw66cIk3e1NHNq9kYO7NzNj8jjSRcnHBtdjPdZjPda/g7LsYlN2jhNbjoAtR8DhlPFYQTTVRHTKyJJMbVWarhHDaG1soLG+mdrqVtrrqpjW20J93MH5A5O5/9u53Hh6Kpf39XFmRzevbutjZm8F5fkhultKObh2AheOPMX5g1N4fstoprUFON0/kjM727h2oIsrezt461A3t5/t49q+Tt461Mvbz07g8nMzee3QItYsnsXOHfs5M3CTY6euc+HyfS5cvs/Albu8ef0eFy9d4ciRfTx7eBcbVs5jx9YtvPDCSU6eusHpczc5cfoGx09e5+KVe1y+/oALV+8zcPkOFy/f461b73Pxzfc4e/khV2/9gbMXH3F24B0OHH6R9mFtjBjeTFFhiry8PALBUAbU6nbjcfvJTxURDgSJ+H3EQkGCfj+6qqNIIvGAm0lddWxbNp5Ni7vZtryHfRunsH31BEa3V9A1vBafy/iX1TYJyWFHEx24FAmnIwfZ4SDuNUmncnEbJrJTQBYlTMNEkSUkUURwimiai3g8F30QaquKMh63l9G9Y9m+ejN99a1MaGxieHmaST1tdA0rY97U4YzvTtPdUkBrTYqW+lza6iPM7Sti15xyXlpdzxubWjm9uZnzm5sZ2NLM+c0NnNpYx9nNjZzZ1MDJDfW8vLycIwvL+d3+Ody59CJ3rrzK7UsvcOfyi7x9+XdsWLOE8WM7aG9KM/DGr7h3/Th3rp/i7ttnuXfzIu/dvcb7d6/y6O6bPLp/lUf33uTB3Us8uHWB+zcv8ODWRT568DYPb13g3duXeHDjHO/cGuDR3Us8unuZBzfOc33gFY7sWsbB7Ut5et9mDvRvZeG82Rx7/RjvPXqH+3du8fZb1zh9+gxr1m5i08b1HH3+MMeOrOGVnXMZ1VxGJOgbTB948fs9mIYrw52SRWw52WRnZ5GdnUVW1hDsdjuarmN3OvCFAvhCPlJFEQrSQVJ5AQIeiUhQxTTseL0CgiojawamW6W0yM+i2SNorfdRlKeSl9DRtWzy8+Loip3aEosJHVGiPjuaYselixTGhrBhdpBfrQlwZGWEVZO9TO1QaK9XyU9JpPIlamp0hjdZ9AzzMml8CflFOoX5CqWFMulCjaa2AJW1HjxekZycodhsQ8nNDWbqiXYHDknGIQhk52QRjVr4vCY5thwsy4um6XgsC12R8bo16qpKqCzys33VGHau7mXnmjHsXDOGX+5dzM7Ni+jtHYGqyviDfmRFQhSdaJpEQZ6LWFxBN1RMt44/aBKO6aQrfSRSJmWVUSIxiXhcJhwRKK/wUlCokC5SKE2rFBeIlKdVaiq8JBMa8ahOuthPQ30ulSUmxQkn+XGNwoROcWGQgEfC0OxIQg6yYCPokSjKVbBn/8eg2TSYqsrKLB6Kjixkpw1VsGMoAn7dSVW+hxljahheF6WuMknI58ZnGvjcFk57Dk5Hzs/mVtbQJzNJrSFPMnTIkwwdkjGshmb9gpycISiKQFbOk/9idj3xs9H1T2bXP9Jc/0h5PYFoH0pVvsTM3jCV+SJ5cZ3qApWmtEp9sUJzkZ2nOgQWjXYxovxJOmpkump1WstFypNZFEaH0FCYxYIumUOzRA7OMpjcqtJaqlISHULSn03AK2N3Zhg1hXkuknE3qqIiCApOQcbhFDAMBVGw47DZGNbSwtNHjrBu7XomTByPIAk4RQeSIiJJApLTRp5PZ1JtnNk1XqaVu5hW4WZKhcHUSoOZVSYrh4WY21VBPBimIL+MvLxySourKUuX8/SRfZw4+TwD51/kzTeP8ebVk7xx4kXahzUQC3spzEtQVV5OYWEafyCGP5TEG0gQjhURjhbiC+XhDxbg9aew/EksXy5ubxTTF8H0RPH6YlhWFMMI4tK9uHQvmuZBVSx03Y+qelEVN9FwknAojkv3IDg1HA5psN4nI0suRIeKIrqw3EFyE4Wk8kuJx9NU141k1NiZjBk3j6bWPrrGzGJkz1RMK46qBXG5ongDBbjcarJ2UwAAIABJREFUcRK5Neh6FEULI6shZC2EooVRtTC6HqEo3cj06QtZumwNy1esY8XKDSxdvp4ly9excOk6Jk9bSqqoFcMqwO0twuXORzNycZlJXK4YquanuryelqbhtA/rIjdejEsLomtBkqlyenpn0jd+PpOmLaGzdyYllW24rCia7hvkkwUxNB+SqCOKLjTNj+FO4vHmEwoX4Pfl4vNGaKhrZNyoUdTXVODzmgQDPkIBLyWFhUQDAQJ+H5FwmHgsRiDgJxIOkMz1M7a3if6t89m1aRq7N01n34459G+fxe6tM9i9dQb922bSv3UW+3fM48CuxezdsYQDu1exc/NS+nesYMvGhezeupg925ayaf1idmxbz45tG1i7agnbN69h3apFrF+1hPXLFrFt/RqWL3yK9auWsXXjerZt3sLK5ctpbWqivrqa9mGt1NbWYLh0ggEf4VCAcDhEJBwmGo1RWlqO4XKjqQaarmG4dDRVxuHIwN6ddicBnw9ZlHA67CiyiNcycNizB9NXEqqSWfQzdB1FkjFcWsZwEAQ0VcVtmhiGiWkYmWqiaSLLCqZhIokqqqLjcrkxDC+64cFleLGsAF5PEL8/iscTwe+PE/BHCfgj+P1hwqEoAX+QWCBIKhygJBWmuihGScpHVVGQpoo4bTVxxgwrYezwciZ3VjKtp4oZ3WUsntzI3LG1rJvXy6qZw1k5rY2F4+rZtnQ8/Wsms3/dRF4+sIKndyzi4MZ5LJ/ezuLJTcwZ28Do5hQ9Tfl0txRQVxahvjRMX0cVDeW51Jfn0VKbpqO5iqbaMprry+ke0UxLfTUj2hppa6qjc1gLHW1NGc5XRzvdHcPp6ehgVFcnM6dOYfnCuUyfOIZNa5by/LN7eek3Rzj22vPMmTGVBU9NZdXSeShyBiyvyBKy7CBdmIffsgj4/LhNA1nKMKwEZw6ikIPlclBbZLJ37VhOvLiLTx9d5us/XuPbT2/w/Z/v8fcv3+PvX77P//nxE/73x4/4r+8+4O/fPOKnr97hp6/e4ccv7vP1p3f44bO7/O3rR3z757v88Nk9/vrlff721UN++OwW3356g6//eDuz0vjlI77+013eu3eJBTP7WLVoMr0jKqgq8VGZ9lBaZFBfm6AiHSbsV/G6JTTNgSrakZ2OwUVTMZPCUgREyY7PEuntrKOzo5byikLcHh2nkFncFAUngmBHEBwokoQkZlKCgpA5suzE7/URiYTxWBaSkGHAybKC02nHMFR8fi+yLCOJIk6HA8NwYbfbyLHbyMnJQlUzjDiHzY7DYcfpdKJpGoFACMO08PpClFbU0za8l6nTFzF11lLGT1lKQ8sEunoXUF4zmUB0GOFYG8FIG+FQGp8ngGW5MUyNQMBLKOQjFPQRj0eprakgFg2Sl4iSSsYzGBG/H8ttYmoaXrcbv8eN5VLxGjrFebnkxkJMmTCKw3u3sXPTahbMnvrY4Hqsx3qsx/p3UJZdbMrKdmYqijkCLsNCFDUEUUUUJURJQpYFQkEPLY21jOzsoLmxnZDPT8SSObi6k2tHJnDz6anceW42A/19vLFzPDM6iyjPC1KY8NFem+TwuslcfHoBA4emc3TPeOZ2x3htezdn9/dw6UA3A3vbufHcJG7+ZhJXDo9h4MAozh4Yz/G9fby2dwY7V09n1YrVHHz6BX79/AmOn3qLo8euceLsLc5fvs2zv/wNhw/tYs+O1SyZP5k9O7dx7I0LnDxzg7Pnb3L+4l0GLt9j4PIdzl26xbnLdzl/4RZXrz/i0pvvcO7yQ05ffMD5K484e+Fd3jhxlzdO3mbapKm0NlRSWpwiEY8RDocJhqL4/ZnZ+FgkQTQUIeL3Ew+FSObGCfoDJKJRUlE/40bUMH1UDXvXT+LI1ikc3jqV9Yt6mT2hg+aaUryajiZl+FuakFlItHQFVRBxOnLQRCcN5aVYuoqhGyiSgiLJuHQXoiyiaRqiKKGqOn6vH11zoSoqLlVFkxUCviCL5y1h1dwlzBgxklnt/4+9t2yOI9+zdV+c2Q2SCpMzi5mrVGJmySCzZZZtmUm2ZWZmu01thnYb2m23WWZmatgwMxtm9pmJODNx7v0Yz31R6t5xv8KEV0RGliqjIkoQyn+t/1rPrx9VMT9lmQD9GwoZPaic0QMqGNiYoakqREtNmPmTGtg4rx9Heuq4vKGNGxv60lsb27ixroWrG9u4tKaJs0vLObmokqPL+nNs81TuXD7Oywff8/z2CV7cPs7TO6d58uga06d00t6/lvEdbTy9e5lXT2/z+uldXj/p5e3zu7x7fp93L+7z/tV9Pry6x4eX93nz4g7vX97m1bNe3j2/zYdnt/np9V0+vrzNu2c3+fCyl48v7/D22U3ePr3Oy3sXOX1wAycPrOPCyd0cObCV0R3DuNN7hz/8/ifevH7F40cPePjwIV/t3c/+fXs5dfwgF07sY9a4QQQ9DnxeN4Zu4Pd5CAb96Fpud9xqtVBQkNdXZ8ujoKAAUZSx2CyEowGS2TjRZJBo0kt5VZJQUKa8xI/HZcPhsCOpZmSHgqKLZJJO+reW0FyfJBqyEw8JNFb6aa2L0VKTIBvTGNkvSf9qNx7DhCybcWj5zBrt5evlAY6tdLN1QYaRTQrDm1XqKxTCQStlFU6am5yMHhJkaD8PLY1+ohETdZUGNZUGzc1B+g0OEkuoWM2fYy74HYZuJ5UKYTZbKDCZsUky+aYCCvLzSMT9WK1mCiwW7HYJt9uDy+FEsFiJR4LEQm6aKqKsnj+EPevH5yqKy0Zx/KsVbFo9jxEj25EkgVAolKvZCDZE0UJlqZtQyIamiaiaRDoTw+mzky42iMRlYkmdVEohEhOJRkViCZlEQiSdliguVijJSlQUK9SUO0kmFHw+G8mkm4b6FIP7pWktV6jNGhTGVKJhB2G/glM3I4sF2K0FZOJuygsdmPN/9w+4e8Gv5zxk0YJks6DaraiClYBDorbIz9ihNdSWRSjOhCgtTJIIBTFUFZvVSkHer6msvhRXwZf/SG8V5OUMr4K+a6YvyS/4LHe9IGeG/Vpv/LXOaCrIw1zwa+Xxi9+qjS7lcyYNjdAxIEhhTKYsLtFUalAeN1Ea/icWdPhY1emlo8FKTbFMNmKhLG6jpVRkSK1Ee5XE+Hoz2yerbBgtMKEun6p4Ho3FMsUhEyG3CUX4AsMQqKwIU1EWQVNFrDYRQVQoKDBjsZixC3Ys5gJmTJnMt2cucObMBb45cw5JFrFYTSiKhGA3EdFsTKgOM785yLx6H1MqDboqDSZXaEyrdjCr1snCZh/LOgcQ8/sZ0H8YqVQ5JcU1FBeWsHHDKq7+cIre3rPcu3+J+w+ucPX6OSZMGElxUZJUMk44HCcQjOP2xXH7E7h8Sdz+NB5/Gncgk3scyOAN5h47PTGcnhgORwiHK4RhhFBVP6rsQ1H8iJIHWfEgig4EQcPrCWBoLkS7gtVix2q2/waNFwQFSdRRFTdlpbXUNgymuXUkw0fPYMTYmfQbPIHhY2YwZsJ82odMZtiomUyY3EMwXIqshlGNCKFoJQ53IT5/GZoeRVbDSEoYWYsiK1FULYqqRSgpbWZC5ywWLlzJokWrWLRoNctXbaZnyRrm96yiY8xMymuG4XBnMZxZdFchmiOJ5kjhcKVxutIEA0XE4+W43HFkxY8guZFkDzUNgxg1bg6dk3sY2jGDhtaxeP2FSIobRXUjiTqSoCEJOoJdzR02DVny4nDGiMQriUbKiERKCIdSNDc00b+5ifLiDAG/j3g8SiwSJR3P3RvDoSCpRJSiTJT2/hWsWjqRnRums3P9VPZtn8vWddPZuWku2zbOYNeWWezf0c3uLXPYsnYa+7Z3s2/HEvZsW8JXO5aze+tyVi+fy6b1i9i4upvNaxawbuUcNm9YwbLF81m1vIcNq5extGcuc2dMZHH3HLpnTWdZzwJWLF3KutVrmD51OkMHD6K2qpLhQ4fT0tRCJp0k4PeRTqUI+ANEIjFURUHTVHw+H5Ik4nIaKKqMZuhomoIo5YDvol3E6XSSTiaxWi3YbRZE0Y4sibidDkJ9VcB0Ko3TyH1tGDqGrvelslQ0Vcfr9aPIWu45KVdH1A0dTXGga2403YXD6cNw+vB4gjmGli9CMJgkHEwQ9IaIBUJE/F4yEQ9lcQ91RREG1RUyaXA1MzpqmTy0kqkj61k8rZ3180ewtWc4B9aM58DqiexbMYb9Kzs4vGYEB1YM49CaDo5tHM/xjeM4vn4CR9aM49TW6Xy7Yw4nN3VxctNUTm2bwcmN0zm9uYuja0fx9YrhfLVkELsWDmDL3DZWTGth9cwW1szox6zR1UwaVsGEwcV0jaymX22C/vUZBjaX0lhdQlt9BU21ZTTWVNJQU5mrNNZW09bcSHNjEy2NTfRrbmFQ/36MGDKIMR3DmTh+LEsWL6Cnex4dQwfRNWE4i+ZOxqGJyKI9ZzBKNoI+F5FAAJfhRJVlVFnE63YiihYEuxmnIVAcEdjcM5RvD67m5ze9/PWXB/z550f8519e8R//8pL/+Ne3/OefX/Off3nF//nrW/77b2/4v39/y//z97f8v//7Pf/9txf811+e819/fcm//f4hf/75Pn/+wyP+9cd7/MefHvIf//KIf//jU/78yxP++sdn/OWXp5w6tJXOkS1M6+xPU22YuooQlSVuykrcVJWHSMYdBP0iPq+M06mgKwKKmDO4JCl3j5WkXIrLqVuZPGEIY0cPoLGpEqdbw2ozY7Xl0lo2uxmrzYTL5exLceXqslarGbfLkft703XMZhOS2LdpIYrYrGZEUcDh0LHZrFitZmRZQtN1LBYTJosZi7kAs7kAs8WMIIhYLFZEUcLv9eNwGHg9ufVEMBiipKic5uZBpAtriMYriCQaiaWaCcQG4wn2JxgbSDAykEi4Go8rZ457XA4Cfg/RaJBYLEQ0GqastJhYNEg6HiVbmMLndeN0OjEMHZeu4dYNwkEfqXgYv8ugNJsmHPRRmIozaexwvtq6hg2rF38yuD7pkz7pk/4nKJfgsmPpA+EKgoTNnjsEQUCUc1FkTRMJh7y0ttTT3m8wlWWVZEJO9q0Yyd2vJvJ4fycPD3ZxdvNY5o6uoa2qkFTYQzasM7g6xMnNU3h8fCn3D83lwraxLJtYzbKJ5Vzc0cF32zo4v3U4327p4NyWDu4cmc6NfRO5tGsMV/aM5tz2cRzcOJV5s6Yya9Z8tu04yFf7z3DqTC/Hv7nF99eecOLEeQ4dOsye3dtYvbyb5Yvnc/HiLa7ceMn9Rx+5ff8DN++95VrvC24/eJODzd99x90H77l5+zU3777n8vWXXLz6hFu3P3Lt5kdu3v6Z7Vv30dpYRW1lIfFYiEQiQSAYJp1OoqsaAbefwlSGWCBEMhAmk0z1AcoNon4ngxtKmDm2iV1rJrGgq5kNPSPYtbaLztFtxCN+PIaRqygKuSmKmiSjiAJOXUOwWzFEkXQkkNulE2REUUaWJWRR6eN2iDnArKzgcThRZQ1Dd+B0OFFkGVVWGNhvECuXrGZEUyuT2loYVFVEYcxDIuSgvaWCjn61NJVHaKiM0VIbZ+aEGnatGs/hFQO5uL4/P2wcxKX1A/l+fTvfrmzm64W1bJ5Wxt4FDZzeMoFLRzdy79p3PLxznSe953l87Wue3jrByydXuX/vOlMnj6e5sZzO0QN5fPcyL57c5s3zB7x6eo/Xz+7x9tldXj27y9uX9/n46gHvnt3mzfNe3jy5yZN7l3j/7Bbvn97ilze3+fD8Ju9f3OT9y9u8eXKDV0+u8PrJNV7c/4Efzh3k/MkdnD+5m6MHtzOxczznL1zm7ft3vHr5nJcvn/P48SNu3Ozl668Pc+jwQaZNnYLf58Ln8eAwHEiSiNOh99U9Few2AbO5gAJTrpaYn5+HxZL7udtFK2WVJSSyEcqq03i9MuUlUUqLfFSWBlGkfFweEVGT0N0KhWkHhQmVfs2FpOI6LqcNl1PA57RSmTUY0z9Ge52HpTNbaSx3E/NLODUz6VAe2xZEObzUxddLvcwaHaG5SqWtTqGkUKIo66Cu1s2gNg9dHTGmjstSVSZTUybT3uyhtclHa2uAqgYPsmIi7JOpzujUFDnwO62Itjzs5i8RRCsF+V9gt+ZTVJTCZMrHYrUjiDKCKOB06NisZjRJwKOJxD0CC6Y0s2NVBztWjWbjkpEc2bWUtctmMm7ccDRdyi2CBSuSZEcU8qkp8xAOWnC7dBRVojCbwBOQyJZ6CCdkAmGRcFQkGpcJRQQSCZVEQiSTUSgukikrlijNihRlJBJxmVBQIRhSicUctDenGdbkpqncQTYm49QFfC47bocNRTYj2cwEvRJFMRmnLvfVBL+koC9lZc7/AkW1I9ttyHYbDknAr9kojWk0lIfIxlxEg06iQR/JaAyPy4O5wNSXvMqB5GXZ3mdI5f1WRyzoqyfmuFyfUdCX4MrPyxlYTkPDlPc5eXmf/zaF0WbOx2LO/80wKyj4ArvlC/pXOZk+KkVtkUpN1kV1ocqghgCZoJmk63d0DvAypNZO0P07miscTGgPMKJJZ1idSnX8c4ZUWRhU/AVjKgtYPsbD4GqJ1lKBkrCVuMdCfUWI+uo0Y0a3UV4SwevWsAsCgqhgNluwCTYEUcBmKWDy+HEcPnicU6fOsnffIQRBRpJtKLINl5TP+KoIs2q9TK90MK3Sw6Qyg0nlOlOqncys9zCjxsXUGi+T28qIeX1UlDWSzVaTLaygOFvK0kXdfP/dUa5fOcX162d4+PAq1298x7p1y8mk44RDUfy+JC5PkmC4CKc3gdufxvAmcXpTOHxJvP4snmAGbyCD0x3H6U7gcMVwOCKoWhBJ8qLIPmTZiyTluFU2QcNmV7BaBawWAbtFxG6V+2qIGna7js2uoukeBMkglSxlzLgZjBrfTce4boZ0TGfC1B6GjprGsDGzGDl6NkNHzGBIx0wmTltKRWU7qh5DUWN4/Fn8oQrCsZpctVANIysRJDWMrARR1dyRTFYyeMh45s1bTk/PGhYtXcfi5RtYtGQDs7tXMHTENMprhuJwZ9EdaVQ9ie5MoRtJNEcchzNFMFSON1CEwxVH0/zY7Qa6I8LgEV2M7+ph8tQljBg7l8bWMSTSdXj8KWS5D6BvU3KcMYuMva+CabdrqIofj78Qv68Mn78IryeBzxsmEYnTv7mexroasoUpsqkEyUiYRCREUTpKx9Am1i6fzIFd3ezdMZu1S0ezacV4dm6YzpY1M9iydhab105n5+ZZfLVtAbs3z2f7htmsWTyar7bO4fDe1Wxa08OGVd2sWzmfXdtWsmPLUnZvW8X2jYvYtGo+G1f2sLB7GpvXrWLz+jXM6upk8tgxLO3pYdmipSxZvILK8ipSiQTtA/ozYtgw2lr7kUqmyWTSNNQ1UFiYJRaN4fP4kCQB0ZpLAmmKgqpI6KqGx+tBliWsdguSTUCw2REEAcFmw2I2Y7dZUOXcBEVFkkkl4zh0g4AvgKbKeDwuQqEQhm7g9QRwOX1oqgNNc6DKDgzNhWE4kSUFWVHQNTdORwCn04+rr3IaDoaJBKOEAyESwSiFoQB1hUGG1sWZPKCQJeMqWN1VzYZpNayf1sDO7oF8vbKDfcuGcWz9RA6vHceRNaM4umoYR1cO5ejKYZxYM4IjK4dzZvN4jq4awdE1HZxcP47TmydxevMMzu2Yz6UDq7h8cC3XDm/g8oEV/HBwKdcOLufq/iX8sHch3++ey4Xt0zm7dRLntkzgm41jOLWug6MrR/L18uHsXjiAg8sGs2fJQLYtGMT62QNZOqWN6SPr6Rxaw/CWMpoqC2muKaG2qoi6qnJqayqoLC+nqqqa2uo6GhuaaKyrp6mpkdbmVvr3b2NQv34MHtDGmGFtbFjRTToWJOz3INqtOZi8zUIqnkCRZAzdgWgX0VQFu92MaLeiylYKIworZg9g3uQBXL94kpcPb/Hw9g+8eHCL96/u8fd//sh//9vP/PffP/Jf//6e//vvH/jvv7/jv/76jv/62zv+8tMD/vb7x/zl90/58y9P+fjyDv/80yP++vsn/PWXB/zlp3v85edH/PHDff78y2M+vrjBghkdTBhZx8j2YhqrgzRURqgq9VFe6qW8xEcyrpItdBONGDhdEppiRxJ/5WpZEAULNrsJUbDhMCzMnz2eqV0jqK0vwuPRsFrNmC0mLFYTNpsFs7UAi8WMLEm5FJauY7fbUVQZRVGw2SxYrVZ0XcUu9CWxrBYkMbdpZTabsVhsOJ1ObDYbVqs1N3jHakaWRSxWCzarHavViiAIaIqOxWLBajUTjYQQRTtF2WLCwTjxSIZMupJ4qo1wopVoagjR9AjC8UHEU4MJhWqJRgpzxpjXSzaVJJmIks2mCAb9JBIxQsEA8WiMTCaF1+vG43Ln6oxOF5GAj8JkjKDPidfpIJOOEwsHScTCFKWizJ06ll2bln4yuD7pkz7pk/4nKMfgsiPJKpKsIMkKdlFAEHOTeSRFRpIl/AE3mXSM1oZq2ppbGD5oGGWFaRoK3VzdN4/LOyZwbPVoRrdl6ddQRlNlCaUxD23FBmu6qrj61XRen13Ni9NLubFvKou7mmivDrNoQjXrpjewf1k7x1YP4dT6wfR+PZneQ13cODCRH/aO48LuCRzbMZN5M8YwtauLlSs2cOToZQ4c+p5TZ+9w5sJdvj17lXMXLrNv3z7mzZzA0kXz+f7iHa5ce869Rx+51vuKKzeecv3OC+48fMfth2/ovfee3rtvuHbrGTd6X3P5+kuu3npN750fuXLtHdeufeSHH54zfeoMmuprKC5OU1xaQiASxesLYGgOfE43Qa+PTCxOKhKhrKQsNzZdVUmGnEwY3sSa+RNYOnMIy2YNZsuyTqaNbaVz1ABCPhc+h4ZityPZBSS7kDO4JLlvso2ELslEAl5EwYbNYkUWpdxumiBgt9ux28UccFYU0fXc6PCc6aWgajq6ruNz+Zk7az6zJ3Uxrn8bXR2DiQR06quKCQc8pCJ+mirSNNcUMrillOmdDRzfvYDTe+axdVYzXy1qZ8vsejZOr2Lj7Aa29bRzYud8bp3fx6NbF3jx6A4vHt/n6f3rPLp1lsc3T/Hq8RVevbjL9WsX6Zo4jtaWSiaOGcCTez/w9MENnj/u5c2Lu7x+fofXj+/w6vFt3j7NMbV+fH2f9y9v8/b5rT7A/C1+fHGb98+u8eH5dT48v8675zd4/bSXF4+u8vb5LX56/ZAHN7/jzLGdHPt6G8eO7GXBgh627TzA85cvePXyBc+fPOZ2702uXLnOnq8OMmbMOBLJQpLpFIZqoOsGqiKhKhKKJGOz2TCbzBSYTeQV5FNQUIDZYkKSJeyiHU/QTVFlEZnyBKlsgEzaT0tjCa1NxSQTHnTdhqpbEXUBw2mhvsLDhNGNlBb5iIZVHA4RSbYQDWsMHlBBWUJg8ogkczvLaSjTaan1UZwUWDqznCNrU5xaG2X3ojTDmpzUlCo0VQlUlcgUF6nUVUl0Do8ydoCLKWMSVJfYaK1W6V/vpF9rmMYmP+GYjsVcgGD+X1SnrEwfVUy/2ghN1TGaK0OUFfmIeaxEPHbisWDfpEgTJpMFm92K1+vGZjGjCBZ8hkzIJTBqQJaFXfXs2ziRdYuHs33NDNavnM3s2VMoryjB5/MgKyKybEeVzVQW6SSiVgyHhiRLJJIhfAGFdJFBskjDH7IRiYuEo0KuqhiXicTspFI2slmJ8lKF8mKZbEYlFlFwOq243DYiEZ14yEZ9sUBbtYeihIbbIeB3izgMO5JowZBt+F1WSlMaFlNfRTAvZyLl9yW57NYCRKsJRbCiiVZCDoGmMg8dAwsZ2JghGjDwexw4NQ1VkrGa8nOJK3N+n7H1Jfl5n1GQl0v8WS0m8vNyFcW8/M9ySTHTF5jzcsaXpW/yYn7eZ+TnffbbVMdfU2W5I5cGsxR8ScxrpWtolI4Wg7KUSsRnx+sw49ItaFIefuNzOgeHKIrmM7jeRXOFQTIkUpKQaSlXGFSjURLOoz7xOdMHSlSn8qlImkl48ylLSIS8BfRvKWfgwHqy2RiZhBenQ0GStNwgC0nB0jfpddyoMRw9dJJvTp9j//5j2CSVAtOX6EIB/Uv8TCh3M7bUyehyHyNKPIwo9TOkyMWY6igdVSFakwat2RC1yTA+h4dErJh0ppLS0loKC0uZM2sqP3x/iiuXTnLt2ml6b1/k/oOrbNq0mpLiLKlklnA4SyBURLa4Aac3hdOTxu1P4w0U4Qtl8QUKCUaLcXkS6I4omiOGqgWR1QCS4kfWfKiqB0ly9hlXSh8cXsBuFbH1mTpiH7NKUXxIshdZ9aFoQcLREsaOncGIUdMZ0jGdUePnM7qzm/GTFzN6wnxGTZhH5+SceTR45DQmz1hOdd1QFD2MqsWJxCvx+orxBspQtBCqGkBRc+9P1Xy43RFcrjChQCH9+ncwuaubRUvWs3zVJhYuWcuCnrXM7l7BuM6FlFQOwnCl0fQEup5A1ePojtxhOGMkUlX4QyV4fJlcas0IkimqZ+ToWUyYsoiJU5cweuJCmvpPIFnYTDhajqr6EQUngk3DbpGxmkVsFinHGrOr+PxxHO4khjODz5vB708SCsYpTGUZPqgfI4e2U1WWpaGqlOqyQlrrihg1uIodG2eyb8dc9u+cx67NM9ixfjI7N01h77bZbF8/jS1rprFu+WS2rp/F/t1L+Gp7Dzs2zmfbuplsWzONXVsWsX3zCrZvXsGKRdPZsmEBWzcsYdP6JaxdsZB1y+ezae0y1q1eyoolPaxcuoSpkyYypbOL+bO7WdDdQ0N9I/3b+lFbVUljQx0DBwygvLQMVVZIJROUlBTjdrlQZBlZzNWsNUkmHg6hyGIutSXY0BQBVZGw2azIooIs5e7Bgs2OYM1N2XUaDpxOB07DQSwSzVXhvb6+ymYYr8dLOBwhGomTiKdxGG4Mw0BXnTgMNx6PF0WW8XomPtLqAAAgAElEQVT9GLoHj9OHzxMg4AsR9vkpSkUpjvmpTLpor4rR1T/Npq4K9s4q59ul9ZxZXMWJnhqOLizneE8dxxY1c2rVII4tH8Cx5e0cXz6Ab9YO4/TqoZxdO5LzWyZxbutUzu2azXd75nN+5zwu7O7mxuHVXD20irtndvHg7AEeXDzKkysneHLlJM+uneLxD8d5cvkYD78/xKOLB3l44QB3vtnB7W938PD8Nm6fWsPdE6vpPbqceydX0XtsKZf3zeXkhvEcWTGSvfPb+HppO7sX9GPPkiFsWTCMJVMHMqWjmnFDamlvLqe5roya8lLKS0qprKigtqqa6qoKKioqqKqsprq6msaaBvo1NzF8YAuzu8ZQko2jaxKCNVfRU/sYpqIgoPWZjzabGcNQUWURXbGTiTmYMaaccYNL2LFxNRvWrGXZkuVsWLORg3v38+LhA/79X37m73/+yL//82v+z9/e83/+7T1//cNrfv/xKX/+wxv++OEpf/vTR/719+/4w8fn/PPPz/nbn97wLz/njK9/++Nz/v4vL/jx1TV2bphLfYWL6hKJhkoXmbhGKipTnDYoK3JTUeylssxPIqYSj+n4/Soep4phyDgMiWxhImd09YHkHQ6BIe21dI7tR0trOS63is1mxmI1YbHmzCqLxYzVYsFmsWK32xFF+2+pLIfDgV2wY7PZcLkcffVFO4Ig5jhcmookSpjN1t+MLYvFitlsxmQqwGy1IAoi1r7rJlMBdpsdm01EUSQa6quxiwKKrOJxeSnMFDNk8CiaWzvIFA+kuGwkmZLhFJeNoLVtCqlkE4WZcuKxOD6vn4AvQCIeoaa2Er/PT1FhlnA4TCgUIBIO4PW40BQFXVUJuD2EfR58XiexkB+HKhGPhYiGg0RCfhKRAImQl5J06JPB9Umf9Emf9D9BgqA02wUJQZQQJBGrKCBIuVSQLMsIooQoi6i6TCQaIBENkIyGGDmknVQ0QkkizPThlSyeMpD2uhLKixKk42GK436ai52smpjlh50jeX6qh6cnl/Hw6AJu7JvGxnmDqSsN0zWykbljqljWWcHOeeWcWd/G99uHcm3PeG7s7+Lagclc2D2BI5snMmfSQAa01LCgewHr1u3h1OlbXLj0hBPf3OL4yUscOHiEXTt3sWDuVLZvXs/xYxe5ePkxN2+/5sqN55z45gfuPnzHvUcf6b37hrsP3nPn/gdu3XnL7XsfuHHnPdfvvuda70eu3vzItesfuHb9R3bsPsWIkeOIx+OEwhG8gRCBYBi324ff6yMejRHy+Ql4vISDYZyGA1mwU1EYZXbnYKaNbWHFnCEc2jKDA5vnMG38AAY0VRDze/AZKoakoIkSqiihyhI2q4VsPJqDzIsSiiCiKSqSICKKUi49ZLfnFiSCiGSTEITc70wSc4ttl9OBZjjQDDdBf4RUIsHK5UvYtG4tUyZOJBkL0a+lGr/XQSLspygdprG2mCH965g7bQQTOpoY1lrMhCE1zOsayrZlnZzY1cOFw2u4dXEvj29f4snDXl48uc+rJw94ev8mT+5d4em9Szy7f5nnD2/w5MENjh8/wKD2FsZ2tLNi4XSe3L3Cs0c3ePboOm+e9fLqyU1eP7rFu6d3ePfsDu+e3ebdi17ePruVO7/o5d2zW7x7ep1XDy/x9sk1Pjy/yYdXd3j7/AG///iKH9885vbVc3x/9jAnj+ziyMGdHDn0FavXbOD4yYvcvfeAa1eu8v3FC1w4/y3Hjp1g+LAOqqqqCIUiKKqOrun43J7cSGynA1EQ+nYnrRSYTZhMOYNLURQcTgOn10FFXQXekJtUcZhw1MGAftWUlYRpbionW5TE49NRHXYMl53CjINMTKJfY4J00oPXK+F0qQQCKoUZF8GAStRnZcKwEkpTEiGfleKkzsAGByumRdi3JMDmORG6BrsY2uKlplhkaIuDukqZ2iqNscPCTBoeZv6UEga3uhg7PMmAep3GCpWW5iCRhIjZlkdeX40umwkSDhgI1i/QhM/waf+LoOszmksdDGlJo0omCkxf5BaqZitWu41gIIRkF9EVGb/bIBl2MWFEDUtm92f/linsWD2WPeumsHXtHEaPasfhcqIoEi63jiTbKCqKUVGoU1UsoWp2orEYdbVVNDfXkMkYpIsNUlmDVEYlGpeIJ2QSCTvZIoGaaoW6Wo3qCpnKUoXSQo2IX8RpWPF6JBJRnaKUTnnKQnOpSHWRi2jQwG3Y0WQLomBGshcQ8tpIRoTfGFe/pq8K8r/EbPoSl66g2C04RAFdNBPQLQyojTC8LcHAujhRn0LE70KX7GiSgKUgD6u1gPyCXAqsoODL3LnP7MoZWTnTKy/vs/8/aD4vZ3hZLaa+1+TSWxZr/m/Pm01f/mZwmU1f4lBMDG300jUsQEVaxFBMuA2BeFDDaVhwq58xosGgpaiA2mKVxuoEmZSHaEgmEbIRCxRQV6xQFMmjrtBC2vs7qjICcU8eVQkLjVVeZs8YzeDBrfj8QQI+jWjEhyKr2AUJq5DblTebCujq7OLrg0dzBteBw2hOFxabhUjAS/+KBO1lMVqLkzSVZanMxIn5nFQWZXDKAprdimITcv/7FB1NduIPREllysmWVFNcVM6unVu5dvUcV384xfXrp7l2/Vtu3PqO/ft3ki1MUVZSjt+fxOOJ4fOl8fqz+EMl+MPFhKLlxNNVBMPF+AIZvP4MTm8Sw5VE1oJoRghF8SDLLpwu/z+A8b+aWzYJUdCw2zRU2YMse1DUAKoeRjMiGM4YuiNOXeMw4qkGmttGMXjEDIaPnsOYzgWMmTif8ZMXM2z0dMZO6Gb8xPkMHzOLsZMWMnpiN5ozimpEcXkzFJW0ks42oOphFMWHrvvQdA+a7sZwePH6YoRDRQwdOoGZsxaxcOEqFvasZOnyjSxasoG53asYO2EeRWUDMFxpdEccVY/kzC1nHN2IEPAXksrUEImV4Q2k0TQfLk+CxpZRjJvUw6Rpy+icspRRExYwcPh0smUDcbqzGM4EihZE0wIIdgO7TcFuzaW4ZMmJKLtR9RCyEsJwxnG5Q3jcQVKJQgb278/40R2MHNafof0bWTx3Iof2LGbv1pns2TqXHZtmsXP9NA7smMverTPYs3ka+3fMY+uayWxfP41Nq7vYvHoau7cuZM/2xezdvpQ9W3rYum4ee7YtY/eOFezatooNq+ayZf0itmxczdYNq9i8bjnLFs5h/aoVdM+azsqli5g7czqTxo9nysQuJozrpDCdJR6LUF9bRyadobGhnqrKSoqzxfg8XhwOB8GAF6WPy2S3mRBFO27DgWQzI9itqIqE3WaivCRDKOBDVWWC/iCyKOEwNFLJOHarFUWRiccSOJweHA4XiqRiaA5CwSixWJxwOEo4FCVbWITX4yPkD6PKGrqq4dCdKLKKrsoogh2HKuFUZHy6QtghUZ7001QcZGRDgjlDsmyfVsb+OXWcWdbKNwtK+HZ+EefmF/PNnDRneio40l3B8QW1fLOkiW+WD+TCuiF8u6KV86taObt2BN9uGM2ZdaM4s3EK326byXd7urm0fynf71vE93sXcOXrFVw9vIarRzZw/dBmbp7Yyc1Tu7l/4QBPfjjB0ysneHrlJE+unOT59dO8vPktL2+d5eXtc7y9d54397/jw6PveXX7W949+I63D77j7d2zvLp1gmeX9nFu6zROrhvL8TVjOLxyOIdWjODQqlF8tWgQe5aOYPWsQcwZ18KothpaqktpqC6hsa6SipIsxdk05WVllJYWU1VRSWNNLYNbm5g0aghN9VXYBTM2q/k37pSqyAh2K36PB1kSUVUpV68WBByGQsyvMq49zfSxdbS3tTGg3yCGDB7JwP5D6Zo0jTPHT/Hs4T3+8qcf+fMf3/Gff/uJv/7pDX/8+Io//f4dv3x4w+tnD/jx3UuePbrDu5eP+cNPr/nl/RP+9fcv+csfXvLnX17y89s77No4lyGtMRoqNFrrXbTWBSlMOcnGNcqyLrJpB4VJB6mEk2TcRSSk43bLGLqEYUg4HCKaKqKqAqomIooWNN1Oc0MJo0Y0UlWZRDdy35/VZv7NxLLZrFgsZszmAqzWXFpLUSTM5gJsNguiYEPo20y12WwomorucGC1mnMND0HMGVsmM1arFbPZhMlsxmKxYLbakESJbGEhsixhMRdgMZuQJAm3O8c7tQl2LCYzhqbjc7mJhMI0NTYxZsxEUsk6auo6KC1rp75+NKVlQ6ip6Y/b6UbXdAL+AH6/j2w2QyQUJhwKkE4lSaUSVFaU4XK5cDkNDF3FrWsEvT50TcGpqThUhVgkTCwUJB4OkklEifh9+ByOTwbXJ33SJ33S/wQJgpAzuCQRQVGxSTmeUzqdRlJkBElEUmRUXcHncxONevE4DJIRHyWZBKWFKarLivC7dKpKM2QyIdJRL1VJF139vFzaMZz7hyZzd/90nhyZz9Nj3fTum8HBVRMY1r+WftUpFncNYElnEd9uaOXm/gk8OD6bWwdncPPAdG4dnsH5HWM4uXU8K2YPZ+TgBqZ2TWX9+p1cu/GMMxfuc/DoFb4+fJ5Dh46wYkk3a1Z0M3/uVPZ9dYyz5+9z98FHbt97w+mzV7n/+D13H3/kRu9Lbt97y6OnP/Pw2Z+4de8jt+6/587jX7h66wM3bn3g2o33XLv+kcNHLzFg4BDi8TiBUBB/IITPH8bnC+PSXcQicaLhCPFwhJLiLKFgAKeu0FJdyOQRDaxdOIpDW6by/fHlXPlmE5tXz6Kpuhiv04FDlvEaThLhILqsYLNYEexWvA6NkNeNoWoYmgNVVpBEGUGQ+nbacgkjUZRz1UVBRBRFJEnE0FW8HjcOhxOn04VDdxINRwn4vQxuH8SKlWtZs3oF0yaPZPuWpWxYs5DVy+exfPEsFi+Yzt5dG9mwch77d61m77bVHNq1lkund3P78ml6r5zk7vVT3Lt+jsf3r/PsyT1ePrnP4/vXefn0Di+f3ub5416eP+7lycOb7Nq1mf79GunXUs3S7ik8un2JF09u8fJZL68eXePFo6u8enQjl+B6dod3z+/y7lkvb57d5NWzXl49u83bp728fXqLn1/nDLAfX93nl/eP+eMvb/nx/QuuXzzB+RN7OHNsD2dPH+T08X0c2LeL9Ru2cfT4BW7e6uXe3dtc/O48Z745wYgRI6itrcQf8KPpLsS+DyROw4mh6yhybjFXUJCH2Wwm35SXW7CZ8gkG/YQiQYorihjaMYiGlgqiKT/RuI9U0k80bBCJeJAVO7JmxeEWiMY0gn4zA5uzxMMqoYBEwCdjaCbGj66nf0shDq2AcUNKGdicxemwIgsFeAwzDUWfsXdxgj1LEoxtU2goslEULaC2TKG2XKEkY6JjsIfuSWmmjo4wd3IZbXUGQ1vdjGn3MXxAkLZmP26nDZP5SwpMXyBY8xg8sB5ZErDYrJitFkymAiRNwukUKS9JYjbl9U2NNGG1SVgsdhRBRrTbEKwmIn43qbCLiSNrOLlvIYd3zmX9wmGsWziKxbNHM39eF4FQEE3TfpvM5PFotNXGGdriQ5ZNqKpMMhEhGguRSDtIlxgUFntJJnIGVyolUlIsU1xsp6zMRmWlnYpSO5VlEpWlGnWVIeIRnZBfJhV3UFXqpblMZniTk9GDipk1ZRSxoIbfKyJJJjTFSsgrEHKbKcj7HWZT/m8crvy8z/og0CYkmxldFNEFMxGXndbKOJM7Gqgvj5AIOUhFg+iSgENTMRXkIditWK0mCgq+wGTK+82sys/7AnNfIis/7zNMBXm/TU/8dVpi7trnfbytPPLzc7VFi7kgl+zq43CZTV9izv8cwZpHcdLBtI4UQxsNwj4LsaBGLCCiy3nUZD1MGxZl0mAfZWmdRMJNNOomnXBRnnUTDwlUFTmIB21UpkSmj0hTWyTTWO6iImGipTZAcWGAcNSPw+XD43aTTsZzVSyPD7sgYrHZsVhMtA9o5+v9Rzl14jSnvzlHaWUN/kCE0eMmMWt2NxvWb6V7/hKamvoR8IWIhUKEfF68uo5LlYi4PXgdBg7VQcAfJZutpqSsjuLiWkpLq1i2ZAHfXzjG9aun+OHSMS5dOsb1m+f5+tBuwiEvdVVVRMJpnM4gbm+ujhiMlhAIl+ZYLvESQqEMgWAhgXARnkAG1YihOSLIshtB1PoMmxxT69fDLijYBR1BciHJfiTRh6IEUbQwhjOBqkeR1CiqFsfhzuD2FNPcNor2YdMY3ZlLbY3v6qFj/DxGjJ3FuM5uuqYvo3NqDxOm9DBxWg8uXwrNiODyZiir7E8kVoHhjOJ0hdF1D15vBIfDj+EK4PHGiSdKGThoLPN7VrFo0Rp6elazYsUmFi5cw7SZC+mc1E0iXY9qxFCNBJoRQ3dE0Y0ITmeUWKKCSKScSKwMpzeB4fBSUt5Ax5iZTJ6xhKkzljJhyiJGdS6kvGY4oVgNDlcGzZFEdyZwOFNoahhZciMKBpJoIIkOJNGBLLqQBA+GEcLjieJ2BYlFUvTv158h7f1Y1DODnZuXcHj3Ar7eMYdDuxeyYUUX29bNZPfGuezdOY+v9yxiz9Zu9mzpZvemWWxfN5UNKyezcfVsTh/bzd7da9i+fhHbNy5m5+al7Ni8kPWrZrJpXQ+b1yxh87oVfLVjCxtWr2DG1InUVZYwavgQJo0fw7xZM5k9fTo98xYya8ZsijOFJOMxggEfpaVlpFNFxKIxQsEgbsOB3+tBEQVi4SCCYCaViiEINmw2E6oiIdit6JpEXW0lfp8Luy3H2bJaLUiS1Fdtt6CqMoosEgn7kSQJWVaprq5FkQ1CwTjJeCGJRJpQKIKhu/G4g+iaE0XS0FQdTTXQZQVVtOHWRCJOhUzIQX3KQ3uZj4XDy1jVWcmuGZUcmlvOmZ4qvu0u5MLCEi4vqeL83CTf95Rybl4RZ7uLubSyhRMLa/l2WQPfr2jm4ur+nFvezLmeMs4uKObM0hbOrOvg1NoOTq8fzzcb+1Jc27o4u3UyF3fO5Iev5nFp7wJuHl7DneObuXdmF4/P7+fZpYM8/m4/d77Zzs3j27lxbBsPL3zNo8vHeXr1FC9vneVV7zle3D7H6ztneHP7DC9uneb5zeM8u3aER9/v4843W7i8fzHXDy/j2tcruHJgEWe3TOHUpk4OrxjKgSXtHFwxgj1LBnFgZSdLprQzrKmEAfVl1JYlKctEqSkvprwoTWm2kMriYpqqypk6bgQD2hpzUwZFCVWVsVos2K1WJElEsNsRBTuKkttgFG0WZNFKxK/RrybMyu7hNNXU09AwkNraVhob22luGkBbUz965nZz+eK3PHt8hzcvHtJ7/TzfnT7Bo/u3eHDrCh9eP+ePv3zg47uXvHj6gI/vnvGXP77lTz895U8/PePndw85f3I3rbVB+tX7aKw2aK1x01wXoyjjpiTjJJ3QGDqoluJCH6mEm2BQw+uScRoismxFlqyov1YVJSuSbEUQzciKjaLCEGM6mhk0sA7DkLHZTVhtJqw2M3bBkpveabcj9t2jrVYzVqsZi82KrS+9ZbfbkRUlZ4DZbei6jtVuxWaz55oCqtqX3rJgMuVjMpv6aoi5NJdgFxGsuQmjVosZSZaIRqPEYzEsFguSIOM0nAT9PjxuJ02NdezesYmpXTOpqRtCJFpLdc0wKiqH0NY2Ek115u5HLjd+n5dUKobf48bt8hIKxggEQkQjIRy6gVPTcGoKQa8bt6HjcRg4ZBmPw0kyGiLs9xAPB6kszpKKhAl4PJ8Mrk/6pE/6pP8JsghCs1WU0F3OXHJLlZAVFd0wUDQVnz+Ay+UkHPIT8jsYOqCOY0ePMGvGDBYt7GHt6vUMau9PaVGC4sIYqZiPVFBnYluE77YO5/reUdw7Mo1HR+fw4MAMHh+azdNj3Vzav4i22jSLZo5mzqhK1k3N8uybbp6dXca9Y3O4um86t4/M4/rBqVzeO5FzX01n28qJDBtQyfw5s9iyZT+nz93lm/P3uPDDU/YeusDRY6fYvW0TSxfOZN2qRXx94AhnL9zjm7O3uXXvLZdvPOXOow/ce/yRB09+4t7Djzk+17233H3wkd4HH7j76Beu9X7g6vW33LnzMz9cecf57x7Q2TmTTCZLMBgkGIrg84eIRON43T58Hi91NQ1EI3GikSiGpuLSJPrVZlg4ZRCbl47l/NeLOb13MZuWdbJk7jiGD2zC784ZXCGvi4DTiSaK2O1WREHAqel4nQ5UUUKyCzh0A1VVkWUVu93eN4pZQrDnTC9V1VBVNZcwcjjRdQea7sDQXcTCSWLRJIam43c7aKwpZ/f21axd1c3qld1MnTyGmVMmMG/2ZKZM7KBn3hR2bFrJvh1ruXT2KNcunuLK+WPcvHyGG9+f4urFI1y7eIin93/g2eM7PLp7ncd3r/H8cS8vntzm+eNbPH9yi4d3rzFvznQGt7fR1TmctUum8+TOZR7cucKTB9d49uAHnj+8zItH13j1tJc3T2/z+kkvr5/cyiW7nt7i5dNbvHp8i3fP7/Pj60f86ef3/OsffuKPP7/nxeO73Lj8Dd+d3svZY3s4cmA7Rw/t5vjh3Rw6uIdt2/Zw7OR5fvr591y7do1vThxn0sRxxOMx4vF4X+3DwOv1ocoyLt1A1xR0LfcBJQeUz8NkykfXdWRZRtU1dIdGIpugpb2eQNRBMOIkkQ7gctqIx1xEYm48HglVN5FMOSkrDdCvJUtNdYxIUCYeUYkEBMrSIpPHVRKP6oR9NsYNqSLsEZFlM6psJRszs6jTyd5FUeZ1JhnSHKQ0YaMiY6d/vZtU+DMGNqhMHRVm5rgwy+eUM6LVoK1GZEiTztA2FxM64rQ1OinP6oi2f8JS8E801WQoKY5iMuVjtpowWy1YbFYMl4NMxo/Xq+XMPVP+b1UDs6UAXZHRFBnJbiHgceDTbUwfU8eFQz2c+mouB7dMYefqSZw9vIF1q+bT1r8fsqogKSKiZEOWzVQXh+gclkFRCnC6NNxuB7ohEIiKZMsdlJT7iEYEonGJTEYmkxHJZkVKSuxUV4rUVspUl6uUFssUpnUCPpFY2CCb8lFZ5KcwZKEkXEBrtZfKYh/ZuIrPY8NpWDAUM5mERthroyDvsxz43ZSDu+fnf4ndZsLrdSPbLRiKgEMykQkoDGkupLY0gFu1UpSMUldZglMR8btcmE15WMw54yo//wvyC3KwetOX/wDYm01fIthNfdMR8/7B/sr/8rcq4q9proL8z5FkW+61+f8AzZvyPsdS8DkW0xeI1jxqsipzx6Vpq3JSGNPJxlVKUwaFISuFUZnKQoHyQoOiQj81lTEqin2kIhJ15T6qipzE/FZSfhONhQJRz+eUJgT61/qoKfXjdgskCmPoLheG8f+x917NUSwKtmbEzNxtkMp7k+W9Uxl57x1yCFnkASEE8hISHiRkkPBGeA/CCQ8bzzZnH9fu3p473dM35s9881A6nJ6Yf9DBisiHiszKB0WFKmrlWt/S4/PY8bqsWCxmNFodUrkEsTiRooIiTp04x7Wrtzh2/AyeQBIGg0B1VT3+QJigP4zX5cZrs+IyGvCbtCRZjGQnuckKecgJe8gKBzFqNPi8SYTDmaSm5pOVVURWdj5lJYXcuXmeJ4+vsfroCo9Xb/DyzSPOXziJ3++gurwYvzeE0ejA7oxgtSehN7mx2pNwe1Nwu8N4PGEcriScziQcjjBavROl0oBcoUUmWzO2xDJkMgUKuQ61SkCtNqPR2VBpHGh0LtRaNxqdB4PgR6v3odX50Rp8aPQ+NHo/RiFCRvZ6Njb1saljgPqW7TS29dO1eZzWrmHau8bo2jrFtv497Bw6wMDYITyBdHQGD2ZriNT0MmyOGEaTD7PFh80RRGuwoTfa0Rud6AxOLJYgGxu7mZw8yL59RxgfP8DExH5GRifp3T5CZmYZgaRcbI4YgiWC0RTEYk/CaHRjNHpwuKK4vamYrSEMBieCyUV2/nqaWrezqXuIrdsnaGrto7axl9TMKhzu9DjDyxRGb45gMIYwCiG0eg9qrR2FwoBGbYybXSoBrdYWN7csLnzeEJFwhObGakYGezi1tIvzSyMcn9nO7N5Olo70cfRQD9N7O5jZu4WF6Z3MHdzByfkRFo/0c3xuJ6eODjG9r5eluQmOLezn1PEZzp84wrkT0yzNTjB/aJDFIxPMz+xmz/gws9P7adpQTUo4QHZGMk0bqmltqKNvy2bqa6rZurmb4Z0DlBYWo1drcFptmAUjamW8ju6w2dFoVFjMJgSjHoNei0IuRadVY7WaMRoMSKVS5GsMLplMssbakhGLRFGpFMhlYhQy+doqnxyXw4lOqyUY8CGXS9FqtRgNFvy+MF5fEpFIGg6bG8FoQa8zodXo0ag0qOQK1HIFRrUSj8lI0CGQ6dHTWeSnp8TO0S05XNqRzo2hNK4NRLk1nMzdkWRWhmPcH07l0WgqK4PJrAyncmc4jbsjGayMZXBvIps7U/k8mMzjwWg693dlc2c8hzuj6dwaSWPlUD33FrZyb2mQm7P9XDvSy+2jO7h3bJDbR/t5cHKEx6fGeHByjAfHp3hwfIqHp3Zzf2mCp+cP8fzCHM+vzPPyxgne3TnD54cX+PL4Mp8eLfP+wTKfHl/g05NLfH6yzKdHZ3h//yTv7h3jp9tHeXd7lhcXd3Fnvofr093cOzbIyvEhHp4Y5vRkI8fGKlkaKGV2ez4LOws5OlDBqV1NLE60cGhnCz0b8inPClCSESI36iXV7yI14CEjGqBhfSkp0SAmIQ5BVyhkSCUSVIr4SrhCrkAuk6FQyLCYTGiUMhRyMRqlmOSgwInZPsqLisjNryA7u5isrCJyc8vIyytkfXklrY0b2DUyyK6RAY7NHuTSmZOsPrjF84d3+O3jG375/I5fPr/jr3/6mX/95z/w//zbn/mP//EH/uc/fuEPnx7T0VhAWZ6N+kof1aVuKopcZKbbSAroSA4LhINGvG4dhWg6OswAACAASURBVPkxkoIWgn4BmzWOONCpZagVUtQq2Vf+llwm+lpTdDk01Nfms359DnqDEqlUjFwRT21JpRLkchkKuQK1UoHL6Yjzs2RxtlY84SWLP9xbS2X9jaX1t+ukUmkcWC+T/f+uFUvjlcV4bVH0lRkrlkq+wupVyjh3NhQIYrFY0Ko1mIwCRUVFTE7uYm52ibr6TspKNuLzpeJ2h3DYnfi8XpKSwjhsdjLSkrGa7ThsQVzOGJFwKrFoGJvFhs/lwqTXYRVMmAUTNpM+vqJo1BMN+kgKeAh6nESDPqLBAB6b7ZvB9U3f9E3f9F9BEoWiWKZSotXrUWmUOF1WBLMJtUaDTqdBr9NisxqxCxoGtnVw+9ZNrlx/xtNXf2Hl8S+8+OmvdHW2EQ058bnNuO0GUjxaZvryeDBXy09n23h9uo0PZ7fy4XQvP53q4adTm1lZ3E5lQYwtzSVcOdTKubEcnhxr4rc7E7w4u4UPVwZ5uNjI46VmVhYauDTdzMJUI01V2TRsqObY0jK3Vt6zfO055y4/Y/naE5aOnWLm0B7Ghno5fXyepaNLXLn6gDv33/Lo+ReevvqNZ69+4+XbP/H6pz/w+qffuXnjKbdvP2PlwRserX7i+avfefnTX3ny7I88efYXHj7+nafP/8KVa89JScvE6fLgcLpxez3YHS68Hh9+twe3w43b5cZpd+DzeHFZDDStz2RhdzfLR4e5cWYfb1ZOML93C4O9LdRVFGE3GTCoVLjNAkatBoNKhUYRn3vWqZRo1Zo4gF6pwmKyolZqUChUqFSquBGmjFcWVSoNOl3cgFGqVai1GgwGEwa9CZNgw2pyYhLMBH1OhnZ0c2JpP3sm+xke3EJPTyu93e1s7Wmht6eFvq0dHD96iKuXznDj6lnu3brIvVsXef74Jk9WrvLk3kXuXjvBq9XrfPnwlJ8/PufTu2d8ef+cn98/59O7p3z58JxfPr3g7ZtHdLU30rChki3tTVw9N8/LJ3f4/OEFXz684NO71TWTa5VfPzzjlw8v+fnjC/7w+QW/fHrBr59f8NuX1/zxt4/8+bef+T//5Z/59//5f/HP//QP/PRylXs3zvDozhnuXj/F8qkjXDg9y/KpI1w+f5QL505w7PhJLl+7y8tXb1g+d56ayjLS0lLxeEM4nUEMBgGbzYLdKmAzmRF0+rUp8XicPmEN+C0SiZCI4jBVhVpLem4mpTXFRDOD2F1GvH4r0ZgXs0lBwGfGalNjtsiIpTrJyfaQmeFmfVkMj1OF16HE51bhNH9Hb6uT7rYosYiN6tIw+Rk+dEoRWo0EQZtAT52NM5M+jo4k0VBmpLspjZJMI0UZKvLS1ZTkKtm8QWDX1ijj29I4PJ5PfZGWmgI1rXUuqkrtVJRayErVUlvsoiBVT1bESGdDJoJRilSaiEqjRCITo9LFa4MFhWE06vhKnlQqJlGUiEgiwmwxYtCrMRuNqOViOtuacJpV7Owu5cHFMe5fGOHehXGunhhi72ADB3f3kxQJxcHMKilKlQyTSUMkYKK5LoJen4jZoictLYRGK8HqkBFN05EU0ROL6QmGVSRHdQSDcpKTVWSkycnLUZGfrSInQ01mqo70FBNJfh0el57ksJ3SHBcbCwXKMzQUpOopyDCSn6om7JHhtYpxmcUkeRV47XJECf9tzVz6kXUJcf6VJPEHtBoFKpkYnVKGXplIqt9AR0MB1SUx0iMOoiE3ZYXZeG0WFFJp3CQUJawZXP+JnfWfIPIKmQRR4t9WFr8nMfG7NUPrh7UK4o9f+Vx/ry/+gFQi+lqjFCX+QOJa4kss+hFBs47NdRE6q12EPSJSQxqKM8wUpJnQKNdhM6wjI0lHathMdpqT1IhAyKsm4pbSVO4kM0lFqk9MXbaO7MA6eqqsBIT/jZSgmsL8GOmZKdicNgx6DTmZYcpLM3F7HSg1OhISEhCJ1hH0B7m4fIVzZy/R2zuM1x/CZnMQDoWJhUPkJkcoSwuyMTdIZ1GYve0F9NdmsWvLBsa3NjEzsZ2eDZU4TCZSYrkkp+aTmVFAXn4JWbnFNDU1cPvmRd68vM+d2+e4fvMCt+/e4PrNq+TlZbClq5lQMIzJ6kcw+9EbPVjsAVzeKH5/jEAgSjSaSSCQgtcTIhBKQ60W4uB4uRKZTIFUrECtMGI2uUhPL6C9u4+Orh2UVjRhd0bRaFwY9F5UGicavReN3o9a40W/lpLSGYNo9T6MxgA5eTVU1XSwsamXhpbtNLUN0tw5QnP7CG3dE/T0TdGxZZym1j4KimoxmTwI5gDBSA6hcA4GwYdO70Krd6DROdDrnRgF95rB5aemppmJiThgfteuA4yP72d8fB/bt09QWrKRQCgHqz2Mw5WCYA5gd0awWPxY7Ul4PDFCoVS8gRSMBisWq4uyymbaOgbYsm0Xm3snaGrdvla5zMVoDmGyRjBaogiWKIIlEofX6/xo9d74AqNSj05rQqs1YdBbcdi8OF1eigpy2dzVyOLsCDcvHeDkwg7OLg5y4shO5g/2s3BgC9N7O5jbv5m5A33sn+xmaWaIhUM7OTrTz8J0HycXRliaHeHMiYOcO73I0dkp5g4OsjQ7xfzhcSZHNrNraAvjA1vZ3tvNpuY6WjbWUlFcQHtLI9u3bmFT00Y21lTR27OZzZ1dbGppJjM1Da1GhUouxWjQfeVamkzmONdSJkUhl2CxmOJ8LW18dEQqESGViPD7PEglIiRrr2XSROQy8dcf7JI1npFMKiYaCuJxO9Fp1fGEjEKGTisg6K0YDRYMOhN+b2jtu12FSilDq5KhlSRgUSQQsyioz3SzfX0SJ7Zmcb43mZtDUW4ORLg3HOHeQBL3BiPcG4pyfzDKo+EUHg+n8GgwxqPhGA8msliZyOXergJuDadweyyNW+Pp3B1N4+FYGivDUVbGs7k9ks71iXxuHt7ElenNXJ3Zwo2ZrVyb3sL12V4uHmjn+pFOrh3q5OKBdq4e3szt2T5uz27n1vQWbs9s4d7iCPeP7+L+8UkenznIq2vHeHvrLG9un+X1ndO8f3CRDw8v8OHxRX57eYNfn1/j99c3+PX5VT49vsDrW/O8uLSHe0s7ub2wnfvHBrm32M+1g+2cnazn8oEmjg+XsThYyvz2QhaH1zO3cz2LY3Wc3tPG2YM9HN/dzvjmKtqrsihN9VGaESXN76Q4K5m0aDA+krJmxCjkMlRKJRazBa1GjVqpQKGQYRYMcf6iTo1KIcFr03JyfpjSwhyKiqrIyC4hJaOAzJwiMjPzyMvLp7pqPY0bqqmvW097cx29nU3sGt3O/qlRFg7v5vrlc6zcuc7b10/5xz//wj/+6RP/9i+/8U+/v+fooRGKMu1UFTmpKDRRUWiltjxAfraVcEhDLCwQ8OoI+AwkBU2kprnx+wScdg2CoECvU8QXFNVS1Jp4PVGuEKNUxdcgPS4dDRtyaW0qIz0tjFQqRqtVI5fLkcgkiKVixGIxcrkcu91KojgBiSQOoE9PT0UmkyIWx5NYEqkUiVQSX0mUSBBLRMjl8v9Pgksul6/VHddg8zI5EokUkUiEWCxGJpMjlSnQGw3IZDKsZguCTk9uThYWiwWLWcAkxJesS4rzqKtdz9at7WysK6ehvoba2moMBh1+v59IJA2bzYPX68Ph8GOxRbFYY0QiWUQjYQTBhEGvRa+NP4yyWkw4rSZsJgGLUYfXacPndRPyeQl5XaQE/QQdjm8G1zd90zd9038FSRSSYqlCjkylxCAYUaoV6A1GnE435aWFREJe8nMz6WqpYWlhgVc//Yknr//Ci7f/xvP3/86rj//BnbuPKSlIx++x4LQZyAwbmWhP5dx4AauLG3l1ool3J9v5sryDLxcG+HCulyv7WyhKsVGXY+XGoWruz9fw/Fg9L0538OJMO28v9vP8TBf3jzawstDI+T3lnJiqpq0qmYa6cmZnj3Ph8hNu3P3A8tWXXL71gpMnz7B/zwhz05MszE1z6eINHjx8x/nl+9x/+Ja7D15x49Yzbtx4zMXlW5w7c4Pl5dtcunCbS5dWuP/wDS9f/8bL13/mxU9/5d37f+bx6u88e/FXTp99SEFRNcFIMqGkMMFgEI/Hh9Ppxm42EwkGsFltcXaZQkbAKbCluZzZyS4eXjnE05uzvLg1z4XFPWxpbyQt7MNpETDrdJj0WtQKJQaNFp1ahVqpxGm1YNDr10ysNb6WSoNSqUaj0aFWr7G4FCo0Gh2CYEKj0aBQKFBrVAgmEwaDGaPBhMvmYGNtOfMzExw+OMrYcC/Dgz309XWxefMmeje3saOvk53bexge6OXS8nEerlzj7q0LPLxzkXvXz/HozgVeP73N66d3uH31BKsrl/j180v+8PNP/PrpJV8+POe3T6/5/P45Xz684A8/v+bD21W2bW6lYUMlbQ01XF8+yp9+e8/PH1/y+f1zPr59wpcPz/jydpUvP63y87una+9/ys/vnvLLp5f8+Y9f+Mvvv/Kv//yP/MNffuef/vJHnjy8w4Pb53l87zwrN05y6/ISl8/McfF03OS6srzExeXjzM3Ns3T8JGfOnCI1JUbQ7ycplEI0mkNaWhFJSck4nVZ8XieCTo9Ro/v6o0ckEiGSJMaXBCUinHYHao0aq8tGLCOF0poiQsl+LA4Bh8uE02XA7TZjMinx+gSsdiWBgJa8TAfrSyPkpjvIjAkkeVR4HRLKczXs6o+Qkybgc2vJTnVg1ErRqmVYLSpSfGL2bXGyvNdPX6OJhjIjDeU2cmJKCrMEgu515GfI6N7oZGRrCnt2ZjC6NUprlZ3xbcW0N6aTkWbFYpOj1ojRKH/EoPzfKU7VMdqdTsCpxKCVoJAnoFDJUKhkWM1KImEHiQnxupxepyJRLEYiEWE26TAZNERCYQSjnrrq9Zh0CurLUzh5qIdLi32cn9/K8YNbODjWyu6JrSSnxlCqZShVUuQKKUq1lKqKPJrqkhFMYvR6OQ31lThcRsIxgYxcE+GollBYRyCkJhrVkp6mJSVZRVaGksI8FUX5avJzdBTl2cjLdOCyKvC69ERDVmrzbeyo07MhQ0ROVElXfQpFURHVOWpywlIKkrWkh9V4bQrEa+mtv5lKEsk65FIRarkEtVyGRiFHUIpJ9uioKU4hP81DVWkG6TE/GclhbEYhbnAlrvuawFqX8N1Xg0uUkEDCjz9+NazWrfvhP1USvyMh4cc102vN0Er4fo15loBBr45XRBN+QCxahyjxR8SiNYMr8XtEid8jF39PflTNYKuLnjoHWWEZmREDUZ+KgEuN1y6lc72fZJ+UzKhAcZadgnQLuck6ssIKStNVlCUrKPD+QL7/B9qLRLSXKqjMMZARM1BWnoM/6CE3O5m+be34gg70ZgMypRaRSExCwo8Y9EZGhycYGNxFQ3M3xSUVZGVlUVJYQEdjHQNtdRzavJ7DXbnMtidzqjebk4O1nJjsYG68k307NpEV8uB1BUlJySMvr4LioipycspIT8+noqKCc2dP8OXLa27euMD+A7sZGx9m3749NG2spb62klAgiMnsxmj2Ili8WK1e3N4ogXAGLm+EzIwCvN4Y4aRUQqFklCo9crkSuUyFXK5GrTRiFjykpxeybfsEO4f3MTY5w9jUHJW1begMPlQaJ2q1E63WGwe4G4Jo9F70gg+D4EevcyMIHgLBDDY2bqWqpo1NHTvY1D1CS9cYTW3DtLQP0bZ5go7NY/T2T1Fe1YzR7MFiD5EUyScaK8Bs9iMIXnQ6e5zzZfCgN7jRGdzYnWEaGtoZHp5ifM3kGp04wOjoHgYHJ9m2fQKbI0ZSUjYmkx+bLQmT1Y/F4sPpTMLtDhMMpuB0JmE0WLE7PJRUNNDY0kfHlmF6tu6itX2QkvIWAkm5mG1JGM1JGCwxDOYoBlMYgyme5DIYA+iMPkxWL0aDDZvNTiwpSm1FCVVluRyY7OXodB8L09s5MT/I0pE+zh4d5viRPmYP9nFifpylIyPMH9zJ0cMDLBweYnF6iKVDO5k70MfxuTGOzU9x5uQMxxf3c+7UYZZmJ5k/PMGRw7uZO7yX8Z3djA1tpb2lhrr1JXS01tFcX0tnczMDfdvZ2beDyvJyykqK6Gxto6igkIDHjWHtIYbTYcPltON02tFq1ZiMRgw6HVqNKr5AZ9SjVSoIBnxYTEYMei1SqRSDTotMKo5/L4gTkUoSMejV8ZqiVBxHDEglKOQyvB4XNqs5/r9PIUOpVKBSabBa7ZiM5jh7TqNDKZOikogwKhIJmhSUJRkZ35DCVLWLKztzuLIznduDMVaGUngwmsa9HWHuD8VYHUlldSSNJ6MZPB3L4OlIKqvDMR4PRHkwEOHuQIyV4VTuT2RyfyKF+7uyWNmVxb3xLFZGYjwYCfNgJJl7Y6ncmCrh8v4mLu5tYXlqI5f2NnHt8BYuT/dybWYLlw+1cflAC5cP93Bjro8b073cnd/Ow8UB7h8d5M7RQVYWx3hwYhcvLhzi2bmD/HR9iTc3T/Dy5jHe3jvFu5VzvLx1gpXlOVbOz7FybpZHlxa4c+YQt0/t5ebiKCvHx7i5MMDKsVFuze/g9mwv53Y3cmKknFNDRZwYLGV+RxFHB8o4sr2EpdFaFkdqOLW7lRNTzZzZ383CRCfDnRWUZwTJi/rITwuRmZKE0ahHrY4D0uMsLhlajRaH3YpGpUQhlxEO+dColTgcduTiBCw6CSP9tVSXZpObV0xWThEZ2QVk5hSSlZ1Pbm4+lRWlVFaUUVNdTn1tOS2NNbQ01tLT2UrzxkqGdm5lcnyQw/smWZqbZu7wPq5dPMW15RMUZgYoyrZTkW9jfb6NwiwTeekm0lOMJCcbiYXN+NxaIkk2gn7TV/6W06HFKChRa2To1pZrlQoJGrUchVyEXCFGpZTidQkU5oXIywmj1cjiyUOlNP55lcvizCxRfElRppAhkYjQ6TRIpWLsdjsqlQKpWIJSrkAmUyCRyZDIpCgUyq8ML7FYjEalRipbg8mLE7+aXzKpHNXfzkni7QSZTIZaq0EkEiNXqFAplDjtTlxOB163B61Wi81qo6K8jOyMZLZ0NdC5qYbq6kJ8fhfRWISUtBTcvgAGwY7V5sEkOLHbgtjsSfgCyZhNQjyxZbXgdtrwux14nA7cdgt2sxGXzYxV0GOzCkSCAWJJQcI+Ly7LtwTXN33TN33TfwlJFJJimSpulNidNpRqBQq5DLPZjNViIjcrhfSUJHaP9bF8+jA3rl5k5dEbnrz6F158/L95/eV/8e7Lf+f0qXOUFGTjd1tIDjooSTFycnw9q8daeTRfzeuTzXxa3sGnCzt4fbyNy/s2UBTRs2W9mzfnO3i8tIGnS/W8OtvJk+PNPDvVzZOTPaye2cyN6RpuTNdw6WA9e3duZGtPO3ML5zlz/gGnlu9zc+UD12+/4OTJ00wf2MXxpVmOHzvDyZM3uLfykaWlq8zOnmZ+4QyXLt1hZuY4M7MnOTJzmsWFZaZnzjAzfYqLF29z9+4L7tx9yYPVj7x4+UdWn/6JJ0//xP3V37l0/SWdXf0khZMJR2LYLFa8Xh9WwYTDYsZmsaFVa7DbzCQH7eza3sCJg31cObmL+1cOc35hmJnJbdSX5+F32rAJeixaLVqlApsgYNLFQfJ6jRab2YxBZ0Cr1mIx2VGpNMgVGlRqLU6nG71BQP4VOh8fCVCqNKjVGgSTgM3mwGA04XRa6WrbyP69Q0wfnGD/nhF27Oimd8smtm3ZxI6+TsaGehkf3sbi/CHOn17g9vUL3L21zJ0by6zcOM/je5d5cHuZD28e8eGnJ7x5scLHt6vxlNWnN/zy4RW/vH/G59eP+eXDc37+9IJfPr1k9eF1BndspqaiiN6OBl4/us6nd8/49dNPfH77hA+vHvL+1X0+v3nM55+e8vmnVT69e8Gnt/FE2K+f3vDn3z/zz3/9E7//4Tc+vHvFm2cr3L91jof3LnHv1gVuXF7k5sVFri0vcuncUS6cW+DS8iLnzsyzMD/N4NB2YpFonAHkCRKOZBNNKaGwuJ6UtHw8Pg8ejxOLWYiD/JXKtRUgESKJGJFIjNViJBAIIJgFkjPTKK4uJas0k0hGGKvDhNVmwOM1kZMTw+E0YHFocbg0pKfZqCpPJTPFTOvGdKIeMQGXlLBrHePbIvR1phLw6gn5DbidWjQaKXqdErNeRE+1hXN7wuzp9dJcKVBVKFCQpiQ7piQakJGRrKa5TMNol4+BzhCHxvLY3OhkoDuDzc3pZKcYSE11oNDK4uuP4gTk4u9oqIwS8ykxahIJe7Xkpttx2fU4LQqKsh1YjVKk4h+RStZhNKgRS8UolYlYLFpMJj06jQbBYEAwaNGrJZTk+Jibaufs7BaW9rdwcLyB5aVh9k5upag4B5Umvj4mU0hRqGSkpQaprUzBZpWhUUlxOMzYXQKZ+S4KK3xEUwSCQRVJSRpiMR0pKUrS05XkZKkoKVJRlK+kothCRbGT/CwH0aAFn8tIctBMXZ6V8QYjPSVSyjMUdNV4qUgVsz5bQUGKmsosIxW5JnwONQkJ35H41ZD6jkTR98jE69BpFOiUMgSdGrdBQXZIT2N5jLriIGlJNtJiIaLB+ACEXCL5Cob/unYo+p6ExO8wapQk/rhurYr492RWYkK8Dpmw7vv/dG4tRfbVbBP9PbH1FVj/93VFiXgdksQfCbuVbNnoZFOVCY9tHV6ngryYlqyojqBTRmmykrp8PYXpRirz7KzPs5MT05GXrKYyQ0Z5REpJUEpxOJG+WiPVmRKq8wVKch2kpPopLs3H7jQhWHSYnQY8SW4ksvjnKTFhHSqFmvb2Hhqb26jZ2EpeYRleX4Cwz01raQaTzXmcG6xkaXsxc5uzmO3K4MbCCNdPH2JpeoLMsBeLzoDPEyMYziAjo4jM9CLSUgsIx7IoKytjZnovr1484sLyWdo3NdLUUM3O/l421K0nGgmQkZKC3eYmEIgiWLwYTG7cvhRSM4vw+VPw+2KkpmRhNTsx6s0YdAIKuRaFUodKY0Fv8GCxBMjNr6a3bxc7BvcxPjnH6MQ0u/bM4fSkotW50Wpc6HR+dAYvOoMbvdGD1RHA60/BYvGj05oRBCfNrdtoaN7GhuZttHQM07Z5F5v7pmjuGKS1a5iu3jE6toxQXdeFYA4gmANEk4uIJhfhC6THTS6TD5PFj9HkQ6N3oNU7cdjDtHX2MTSyh9GxPYxPHmB4dDejY1MMDE7Q0NhDJLkAwezH54thsfmxOUNY7D4CoRQ83iT8gWQcjgBWixOH00vNhjY2dQ+xqXuI9u5BGpr64vewBDAIXozmJHSmCDohhEFIwu5KQxDiaTmzxYfV7sHvDxEO+djSuZEj+7ZzamEHx+f6OTC5icO7u7l+8TDHprexNL2Vk3NDLM0Mcu74Hi6dm+HMsQMcnR5j/tAAC4d3MHdwB/OHRzm+eIDTJ45w/cpZTh2f5/jCfg5M9XNg9xhL80fYu2uIof5uSgrSGNjeRVN9BW1NdXRv2kRj3Qbq6zZQVVlNTlY2kaQk0lOiaDVxzqJaqUKjVmIxG3G5HMjlUjRqJQa9AaVCiVwmRSoWr9WnZMjlYkyCAcFkQC6XrqV/4oDueGVLjEqlQCGXo5DJ0ao1CDodirX7pqQko9ep0evUqJTxa3QaLSqZDLVcjkGtwKRMICtoorXQw/5NqZzty+bOcA73htJ4MJzOymCMh0PJPBrJ4OFgKs9Gs3g8mMbz8QyejeewOp7Fw5FUno6msTocZHUoxLPRKC8m0nk8HOHRSIRHI2EejkV4OBbh/kgy94ajrIylcHckhVsjaVyfLOPO7GYuHezk8v5Gbh5q5PpMF3eXBrg5t5WVY308Ob2TOwubebC0k/tHt7Ey38+tmR6u7u/i+oHNnB1r5tK+bi5MtbOvNZulgTpuzw8zv3MDhzZXsry/n2N7d7CwZ4hDI9s4OLyFfTt72N3fxYGhHg4MdnJwoJuFXTs4saefxYnNXJkd5daxcS4e7Ob0WC2XDrRzcryOU2O1nBrbwInRWpaGqlgcqeHoUBXHRjdwbKyB03vbODLQRHdVJpsqc2lvqMDnsaGQy7/C1NUqJUa9FpfDil6rRqGQo9WocDntaNRKVDIJLpuWppo06spSWV9VTWPTJppb2snMzSMrK4+s7DxKS4soLS2mrLyYjRurqKsuZtu2TpqaaujuaKK+bj0tjdW0t21kU0sDnR2t1NdWsr48m/SonqJMI+V5VrJiGvIzLaQn68lINRJN0pEWcxALmwn5jfg9OmwONTa7Fqtdh8mswWTWYdCr0OuUaw+SxEjloq/cS4fDSHVlDk0NpRj0yngyTaWILyIq5EgkYiTi+KqiTCFHKhOTlpYSN6HUcmSyeCpLKlN8rShK5dKv1USF7O9/T7lcjkKpXLuvCKvVGk+KrdUU1So1FpM5Dq1XKuJJL7kMk1GI87IMRuw2KwqFgqyMdKJJAfJz0ijKT6GkMBO7TUAQDKjVSoIhD7X1lQRCPkJJUZJj+SQlZREMZpCZU4zX68HtdFFVUUFNZQWxpDB2swmPw4pVMOCwCvhddvweJ0l+D2nJUZL8Pmwm/TeD65u+6Zu+6b+CFApNsVIdX0rUGXTIFJI4rFIhJRxws760kN3jI5xeOsTpozs5NrOFa5dO8eLNP/Dw+T/x7Kd/5d0v/4tHz39n19RBcjPTSE7ykZ/sZGZHGQ/nNvBwpoxHc1X8dLqTn8/38/b4Jp4sbqK7zMFIY4jVxRoeHq1m9Vg9q8ebeXi0kcfHNvHo+CbuzNZz83Alt2eqObevhqGuIno6GpibO8v45BwLSxc4eeYWS8evcPnKFY4cmuLAvl0c2H+Ymzeec+feRw4dPs3Bg0vs37/Agf1z7Ns7w9TUYQ7sX2Bh7iwXlu9wYfku1649YOX+K27efMLtuy+4c+cVd1fe8+jxLzxe/Z2HT/7ExRuvqWvoJBiKYhYsuF1Ogl4vNsGE1WxFoVCiUyspuQpGyAAAIABJREFUzkpiaHMV02PtnJ/fyfmjg5yaGeb80d10NpTjdzqxGnX47VasRh1eiwW9So1Ba0Cj0WIxmTEYjBh0AjaLE5VSF68iagUEkw21xoBcqUSn068luzSoVVpcTh9msw2T2UwslsTIyFZmD08xMtDH5PgA23s76e3tYGx4Gzt6u9izawfLZ45y+9oF7ty4wqXlE6zcXObB7Qvcu3GOe9fO8ejuRV6u3uT9m4d8fv+cT29X+fTuCT9/jKe2fvv4kl8+PufLu6f8/C5+/suH51y7eJLergaqSvNpqS3lw/PbfHn7jD98ecfn9895/+YR717c5fObx7x/fp/3rx7zy8e3fH77gp8/v+XXL+/54+8/8+vn97x+/ohbV07z4OZZ7lw9ya1rp7i2fIwr5xe4fmGJ21fOcPHsAhfOLrA4v5fFhf3MzU0TCgQQBBNeT5hQOIdIrIBIcgkFhQ3U1HWQEkvDbrdjFkxo1XHuijhRFDeF1mavLZZ4ZTc9O42axhoK1heQlpuK2WHGaNZjMCoRzCpsVjX+kAnBriSUZCUzw0tpcQoVBUFqiq2UZRsJuhJoLDOya5uf9cU2nHYVXpcOtToRjSqe4Ao6EtnfG2J2h5eKbAXr87RsKLeSl6YgK1lFdbmf8lw1gy1WpraG2DuYw6GxIupKtPS3pdG2IUZOugOf34RCo2Jd4o8kJqzDblHQ0VSIViVCIk5EqRQhGJXotVJSAmo2lntwmcQIOikmvRiToEUqFeG0KrBalKhUcjRqLYLRSDgUQNDIKcn2MbmzltnJVmbG61nc28bc7jb6utaTn5uGTqdBLo/DfOVKCYJBRl6ahbBfjdNmICsrFZfXRFqmncq6KJmZDqJRDbFUHenpRjLSdZQV28jNVlFUoKKyTEd9lYOGaj+VpUHSIg5Sww6ykx10VIUZqLfQmi9jY5GJgfY0CpMSKIgqyAwrSfFIyUsxYDFIEK37HvHf4O7rvkOU+D0KcQJymRiNTIZGLsemklCV46d7Yw5lOR4cJhVum0BG1IffaUUplSARJa7xtn6ML1SK4odRq0KU8Pd0V3w9MZ7UShD9QOK6H/6TMfa3RcUfv1YQExO++8rlEq37AUnCj0ilCXFuWOIPiBN/wKRJpKM2REetg9SQEpdFSmpASkGynohLQlORnQ15GrKCUtKTtOTEDCR5pZSkymkvUdNdoqcgJKI2Q0pZVExdloLNTRlEA2r8AYGqmnJ0go5Q1E8g6sXitCKWyBBL5IhEIgSjmUAwStOmDjZs3ERRaRXRlEwEtZKigI4jXTksj2/gytwIl2ZHODPVybVTh7h89hg7eztxWU3YzC7crggedxS/NxmvJ4zbFSbgTyYcSaG1tZljxxbZv38f7a31tDRWMj66nY7OJvLy0kkOBykpKCTgD2Oz+jCZfDg9yfj8KbhcQVyOAG6Hl2hSMn5vgLSUTAwGO4LJj8HooWp9K719E/QP7KZ/cA/9O/cyMHyQodHDjE/OUlC0EaPRj07nxmD0otM5MJn9GM0eYim5WB1BjEYXKrWAz5tEUVE1La19tHTsoHmtotjdu5u2zhE2dQzRs3UX3dsmaenYid2ZjN7oxRfMJhjMwumOYTC4sVqDWKwhTCYfBqMTnd6Nwx6lrb2P4dG9jI/vZ2LiICPjexgd3cPOHWPU1rXj8aVisQcRBDdmkxeT1YPF4sJh9+PzRXE4fFjMLkyCDb8/QkPLFjY2b6GlvZ+a+m7SMiux2KMYBB8WawiLPYxOCGIQ/AiCB6s1gMnkxmr14XIHiISDZKWF2Lerh3tXj3B8rp/pvZ0sHOzm6IFOZva2sTi9haPTvZxaGGZxeogTc6OcPTrAmcVxzp86wOKREeYPD3Pq6D7OnjjCqRMLnD1zmuWzp5k7cpAD+6fYOzXKwT0THNg9wYHdY+zfN0l2ejLrS/Npaayho6We3u42Nre3s6E6bmylxWKEA0G0KiXJsSTcLhsGnR65NJ6m8rldWC0mlKo4e0mlVK4NvMiQihORikVfTSq1WonVakUqWUtorVUQpRIRMokUnU6Fw26OG2gqBR6HE7PJiF4TXz7My46Qm5mMQipCIRGhUUgxyMWY5euoy/TTVehjpiOD5e0ZXO9PY2VnBo8G03g6msWL8WyejmbwYiKX11PFvJos5O1UCU9HMnk+nsvqeDZPx1J4Nh7h6WiY1ZEQT4aSeDoY4tloEk8HAzzeGeDhTh9PdqWzMhTh3kgaN4ezuD2Ry509pdycquDqVC23j2zmxnQnV/Y2cHVPA7cOdXFhTxfLU+3sa8tmtC7IcE2QlmwTW4vcdGaZ6c610pZlpb/cS1eOlV31qezZGGV7sY3NeVZGqiNsznfQlWtjrLWQHZ0bGdney/auLnZu7aGrpZm2hka6W1rZ0t5GZ3ML7Y3N9LS00tnURF9HB2N92xjo3sT41mZOHRjhyGgXV+fHuHCoj+PjrZycaOXERAvT/eXM7qhidqCSxeFazky1cmqqnSNDrezq20Qs5EKtlCOTJiKViFDI5FhMJqJBP0GPB7VSidGgR61UopBLcTmceF1WygtC9DQVUlCQx6GZebq6e8ktLCEzK4/M7BzyCnIpLC6goqKM6ppyNmyoYNOmetraNtK2aSMNDXVsqKuiubGWhoY6SkqKiARcZEZNlOaYKMkRKMqxkpNmITViIC0mkBI2EgkbSU/2EgmZCfn12G1qnC4DHr8Ju1OPYFJhMqnR6ZWoNWvJLZkIqSwRhVyKw2FHp1OQluKhsiIHu0NAo1Yjl8XNKZ1Og06jRqOMG15x01ZEbc36+IKiSopSKUchU8aNLWnc4NXp9JhNAmq1co3lJUUuVWAwCBj0BvR6LVKpGJNRQKlQfq3sajUadDoDKpUavU6LWCwmUSxCKVfhcXtwuTyoVSqcDgfJ0TDpsTAbasqpLMsjGHCjViuJhEMY9FoKC7PJzc8kJy+TcCSA1+uPNyrsTvJzC8lISyczPYPmjQ2UFBcSdLtx2x24bBY8djN2kwGfy47P5cBpN+H1OPG67Dhs31YUv+mbvumb/ktIo1EUC4IBhUqOVCZCq1PgtlsI+JysLyvkyqVrrNz/wK2bjzg1P8qxmV7On5rm8epHnrz+7zz/+O+8/fIfvHz/P3jy6s+cPneVhrpasiI+eqojPJxv5PFcFatH63h3vpdPyzv5cHYrz5ZamN+WyuGtqTxZrObJUjWPl+p4fqqdJ8dbWF1q4cFiI6sn27k338jt2Q0cnahgavt6+nvbOXjgOHsPnGD6yCmGRvazuHSeg/snObh3gJnDU5w9fZHbd95z/sIzpibnmdw1w+7dR9iz9xBTE/s4cniBxYWTnDl9mYsX73Lp4goP7r/m/sM3PHz0E/cfvuHJ6keePvvEk8fvefL0Z1af/YmHT//Mxauv6OgZweeNgyyDbhd2k0BSKIxGo8Ns1FORF2NHewWT2+pY3NvF/N4eDu/q5vDUNhqq8ogEvJj0GmwGPQ7BgE6pRKtUoZAp0Wi06HSG+KHRo1HpUSlU6PVGrBYnSrUavUGI1xVV2jXjy4jFbMPl9GA2CawvL2J0dAd79owxOtzP0EAfO/q62d7byfhIH/19beye6OfAniGuXjrDvZuXuXfrMjeunOPW1TPcvn6W29fPcu/6WZ6sXOXZw2u8enaHLx+f8/HtY37++JIvH1/w8/vn/PrhFX/49Jqf3z/jy4dnfH7/hM8fnnLh7AIHdg/TUFtBfUUe757f5uNPT/jy9jmff1rlw5tHvHt1l3dP7/L22R3evVjh4+vHfHi1yoe3r3jx9AEvn93j3cv73L9xgbvXzrK6cpmVm2e5efU0F88d5cLZWS4vH+Xy2UXOn57n9PEjXFo+xoGDk6RlpCMIJgTBjN+fSiRaREp6JdGUMrJya1lf3UYsOTNeGTFZkMlkcaaSWExiYgJicSJOpxOlWoHRpKWwLJ/mrgYyClLxRwIo1Er0ei0arQKlKpFA0EQkZiMYtpCe4SUW9ZGaEiIzzUFBhp6m6hBVOSrmxmNMjyZRW2rGbExAp05ErUxErZJh1Iipydexvy9IR5WVrIiC4jQV2akqIgEZ0SQV+TlG6ovV9DfamNgS49B4KVvbw+zozmLf4Aaaq1NJidnQ6TXIFHJ+TPgOseh78rPcVJVGkclEa09mpSgVcuSKRNJjJvxuFeLE/4OEhO+RSxOQShORy0UUZXuwCBIUCikatQqlXIrNYsZq1LOhPJP9Yy1M7qhm1/ZypicaODPfz+HdW2ncWI7OoEWulKHTaVBrlZgMCpKDKkpztdgtCiIRP8GQg4xcF0UVPlLTBWIxDbGYhuxsC+lpWnJz9RTkaqhbb6S13s7mTVGa6mPkZbrJTnVTmB0kI2qjodTP1joHdVkqitNUdNQmU5oqIz8qJy0gJzuipizHjKATIfqbeZT4A6J18bSUVqlALhMhaDTolHLMChH1RRHqy6JkxWz47Ua8doFowI1NENAqlUjECV9B8PH7xSuFKlk83fW3RcXEdT98XVBMSPwO0bof10yv7+Mw/8Q1QP3f0lqJa+D5xL/D6g1GDYmJP64d36MQ/0BesoWtjUk0lttI8sioL3HSWGQjKySlJFXNhjw1XRVGytLUxHwqfHYx5ekamgsUTDYbGagzkRf4kY35evrrLBRn6EnyKAmFHRRXlOHw2AjFAhjtJkw2M4mJUiRiOSKRGKlUhd5goW5DA+urNlBZvZGcglIcVjvJdiU7SgPs6yhm6dBuzh6b49TMFOeWjjDUv41YOIjD5sLp8ONxJxHyR/E4g3idAaLBZJJjWXh9UQK+ADu29TI1NsTO3k3sGe9iZv92tvY0UlSURUokRENdNVmZuVitHix2H15fDLc7hMvtJxhIIi0llfKyMoqLy6iprsfjS0VncJMUzWZw+CCDI4cYGZ9mYPgg23fuZcfgfnYOH2J8ap6B4UO4XGnodS50Oke8PqhzYDS6aGjuRi+4sJjd6LRmTIKdyooaRkf30rxpOy1twzRuGqC1Y4TW9kFaOodo7Riiq3eclq4BnJ40DCYfFlsS+XnV2B1RTJYgBqMbg+DGZHLi8YYxmjx4PCk0t/YyOLyH8fEDDI3uZWhkNyOjk3R09FJWuRGXN4rJ5MRotKLXm9DojPE6ot2D0xXAZnVjtTgwCTZisWwaWrbS1N5PVX0nRWUbCUWzMVv9mK1BzNYAJqsfjc6GwWhDp7NgMNqwWp3YrDZSU6PsHe9geWknJxe2Mre/i0O7W1k42M2J2V5OzW9n8XAPi4d6mD3Yy+LMGEuzY5xZHOXE3A4WZ7azMN3P0uwEp0/Oc3xxnuUzJ7ly6TLnz57nwJ7dTE2MsGtsiMP7JjlycJJdQ/10bmomOyuDlOQwNeuLaW2qpbIsn9KiHFIj8fW8YMCH0+7A444nc10uByqVIl4XlMnQrKW5NGolapUiXjM0aJBKEpGI44dcKsbtsMVZW1IxcpnsayVLp9GiVimQyyRoVGqMBi0qpRyLoI1jBjRaHDYbarkUrUJKXWUumclBLHoVWsk6nGoJWTYZk/UpnN2cxa2d2TwZzeXZSCavxnL5aayAdxMFvJvI5sOufN5O5vN2dxFvJkt4MpLJi9Esno6k8nQ0xpORuJH1fDzIy7EQT4aDPBoIsDoQ4ulwEg8HQzwcirIykMTLmVquDWVye7KMu/vreTy3iVsHGrl7uIPliQ1c3dfMZEOMziwDA5VehquCNMb0bCsL05BsoDKoIcchI82aSKZFRIVfS33UQKFLSkVQRaFLRk1Ey3BVEvVRHY0pRnoKPGyIaNhS5GZHQz4TOzczNrCT/p4u+no66Wlro625ha62Njpb2+jc1El7azutDa20NLbR1tRBc1MbzY3ttDa10N7USkfj/8veWzbHlSbYut9uVVtKpp07dzIoM5WSUlIqxcwsi5nJYjQziMyWmUEyyliuMlVVV3X3nYkzfGZ6zt957odUu8/9CxNeEW/I+mCFHY5I773etZ7VwtTAIAu7Rtg7OcqeXf3s3dXNnsEmluZ7ODrZxLGxes7t7eDi/l7WFts5ONlFbWk2bpcNjVqNQi5HqZAjGHRYTCKSKCAY9Bi0WnQa9TZ8PbJOmBwnMTlcT2FBHkePL1NT20BhSSXpmdmkpKaSlpFKVk465ZUl1NdXUVtTTlNzDd3djfT3NNPUXMPO+moaG2opKMomPtZKbpqDwkwLhWlGSnJsZKdaSAkKhBNFcrO9pKe5Cac48cWIxLgFvB4DgTgrHq+ZGJ8Fh8uIwyngdJuwmIXtiqLyK2hep1Wj16mxWc0kJXjJyUlBMhtQKiPrxQqFDLVajtlsRq/Xo1JFkoh6vZ7YWD8qlQKr1Ywg6FArNV8ZWwqFCqVSFUkjajRotRrkCgVKuQKNRvPV1DLo9BH+lSiiVEbg8zqdLsLgUqowGgRUqgiIXilXoZDJMYsmtEoVCbF+wqEgBTlpFBdlUVqUTVF+NlaTGGFzFeeSm5tOYVE+mVlp5ORm4ovxYjNLVJeXkJ6WGllJdbooLy2lqrKceK+PGKcLm0XCYzfjcVjICCcR8LoJxPrwu9147TZctm8G1zd90zd90/8IGQyGIo1Gg8FgQBR0xHjsxAdiqSqv5PTqOs9f/Ynnb/6JVz/+L65fvciZpVmuXjjG3buP+OHzv/D6w3/y9uNfef3x33n36d95+PgTV69tMDI4RF1BAhfmy9larWfrTANPTtbxy40Jfrw4wMuVeu4dLGR9Pod3lzp5vlLNi7U6fro6zOZSDU+XG9g4tZPN5WY2lhq5e6SKmyebWRwqZ2psiAMHlljcvcT84nHm549y5uwNjh3ax8qJPaxfOM3mxmsePf6Vy9feMD9/kunpA+zZc5zl5bMcPbrM+qXbrJ+/xsMHz9na+plnz3/l05d/49Xrv/Dm7T+w9fJ33rz6My9f/My71x94u/WOly9/5cXrP/PkxV+YW1ymoqIRi2Qhzush4PXicfnQ67SEkxPYWZbFaGcJswPVzA1UsbhrJxO9VQx1lNPdUkZiwIfLKuEUJWyigKjXoddo0aq1aLV6NBotosmMUTAjCJFbL61Wj06nR683IImRBxODTo8oShj0ImaTGZ/byWB/G4cPzbNv3zwTEyOMDHYxMz1Kf38Hk2N9jA51sjA7yuH905w/c4zrVy5w/9ZV7t26wt2b69y9dYG7N8/z4O4lHtxe5+mj67x+eofnG1f58uMTPry5x5f3T/jt81t+/fiK3z6949ePL/nlp+f8+uElX358zo9vn7By8gAjg9207Kyiu7GSF4+u8frpfb68f8GvH7f4+O4RP72+zw/P7rL1aJ0Prx/x4e0mb18+4smj69y7dYEHt8/z6ulNHt48x8PbF9i4s87jB9d4cOcit66scuvqGjeurHLtwikunz/BtfUVzp05RVJyAg6HA0myYLU68AfSCKdVkJJRS3JKJVl5jdTW9ROIz8DhcGHQCV95EtHR0cgUcpRqJVabHUHUU1ZZRE5RBtVNFaTnpiNaJNRaNRarhMGgxmpVk57hwR+w4PQI+ANWjEYtksmAxy0Q8GrJTFKzOBDH0Zkw+8eSaCqPIT9dwmeLJsYmRzLI8dsVDDZ66auzkOxXkhSrpjLfidshJ+DTkhKSKMoR6KgUGetMYKY/zP7ZYhrrYlgcL2HP2E52VqXjchm3AfIKoqK/R6+Oor0xl1DQjUIuQ6fTbk+CyxCFaJpqk0hLETHoo9DqZBiFHQhGBRZJRnVxPCYxwuwQ9Qa0SjmSaEDUqakoDHN8by+HZupZHC7mwvFhTiy0c+fyQdpbyjFbJbRaDaIooNGp0WmUeG0yumrsOK3RxHgd2BxmrE496QWxpGa6iQ/qyUiXqK6Mo7TUxc7aGEqLDTTVW+hudtPdksBwXxFVZcmUFAUpzo+nsiSZhvJkeusSqUwXqc4xU53nJi9RQ1pARdCrItmvpizHitkQ4VtFjKOI6SSTfYdGEYVaFY1NEpG0KtySjrriDBrK00kLWnGYdXhdEkkBDzZRRBEd9X/B479nx3ZKSy6LQh4dvV0z3EHUtrm1Y9u8ior+DvmOP3xlncmio7f/PH9Ap1V/XV6URe/4ygmTR32PViVDJtsROVHfodjxHTZRQX2Jj67aGFICGsJ+DeVhPXW5RtIDKqqzRXZ3uDnY46Eq00B6UCA9Tk9hkor2fDX1mRqC7h3U5eiYa/fSUOwgFLRgdYhk5WcR43cSTEnA4rJgsohERSuIlqmIkiuIlsmRy5W43V5Ky6qpqm2gtLIWrzcOq1ZFokVDS1k2YwOdDPZ2UldRSEdjDdlpIawmCZfDh8vuxeMM4PXEE+P24/P4SQwkkpiYRlwghFWykJeVwtqJeVaPjTM70UZ7SyWtzTWUlRaQ4I+hMCeb2spqUpJTCcQFiQ0kEPAFSE5Oorggn521dQz2D9DU0MLO2kYkqx+t3oHXH2Z0bB8T00eZmj3K+NQhhif2Mzqxj7Gp/UzOHWZ86jDpGRUYTV4E0YOwbXCJkgd/IIwgejAa7fhi4sjKyqW9rYu29mGaWodp7Zigqr6flrZJWjunaO6coL13ht6BOQbHdlNc1ozJ7MPrTyU1XITXn4pk8SGanJhMTgTBhmC0IBitpITzGBpdYHp2PzMz+5ie28/kTKSi2DcwRlVNO4H4NCRTxNwSRQlRtCBJdjyeAFabC4fDjc3mwOXyUV7ZSHv3GK2do1TUdpFdUENOTjlmixu9wYzBYEUQbBhFKybJitEo4XHFkBFOormukJmxRs4t9bJ0sJ3j+1pYPtDJmRODnDs1zPmlUc6cGGb1+BCnT45x8lAfpw4OsXRkitMnpzl5aISzKwucW5lj/fxJrl+5wOrJY5xbXePs2hmOHz7I4X0L7F2Y4sj+eVaOH2D33DiVJQXExrjIDCfjddmpLiumIDeT3Mw0/D4Pcb4YkhOTSYyPw2G3Euv3YrVaEQQ9gqBFNBq214c1WMwmLBYzoiigUkbj8ThRKeQoZBGullop/wqG9/u92/ysyAu82SSh06qxmoyoVQqsFpFArJfWhmrMJhFR0CNoVQhaFXqNHFEjw6LZQcCsoixeZKYslvXeVJ7PZPNmLpu3c9n8OJ/Hh8UCvuwp5vPuEr7sLubn3YX8vKeYT3uKebtQyOv5Al7NZfJyOsSrqUReTgd5NRfP65lYtmZieTUd4MV0gOcTQZ5MxPN4KplH0+ncn05nczaTl8cbubO7gqszZZwZymNfQ5ChAhujJTH057loSbNQFaenxKel1Kcm36kgzRxNpk1F2CwjKMlIlOQEzQqCYjTpNjUZDjVhi4Jst5pUi5x8n46SgJGwOZosp4oin56aRBOFsQZGWqvZtzjDzOQ4M6PDzE0MMzHcy+RIP0O9XYwM9jE8OEBvZxe97d30dfbT19lHZ1sPzQ3ttDV30dLUSXNTO21NXbS3dNPZ0klHSwfd7b20N7Uy0ttHT2srw53NHJ4dZq6/iaX5Aca7KqmvzMPrtuN2uRAEPSpFNB63HY/TQXxsLDqdFovFQigpGZ1Oh0Gnw6BX43UZ6GouJjcnh4LiMrKy80nNzCQvv5BQapjsghyyC7KorK2kvKqYiopiKiqLaWmuo7+nmbb2eqoqSygqysHvE8nNMFNZaKUsT6Ik20xWqpFQ0EBSvEBa2EpBXoCkBAsBvxF/jEBCrIU4n4me3lriEl043QIOl5GaqnwCsU4MWiUGvSpSqdXIUamjI+MuGgV6jRq3QyIpyY/ZYkSnU39lb/3tkkulUiGKRtRqFXp9BECv1apJSozDaIgMGynliq/LiTKFPFIzVKkj0P5tw0oQBNRKFWqVEr1ej0ajQjKZt1PfZnQ6/fa4hwq9QRsxj9UK5NGRJKRWo8ZulsgIJ1NTWUJRQSaVVYUE4/2kJIaIjfGSn51GY2MlRUU5lJYWUVCQh9PuQDQYcTntxMUGCIdSKCzMJSszlfS0MLtGh0gM+Ihx2rHbJJxWCZ/LRmK8jzifh5TEeBL8HuJiPLgslm8G1zd90zd90/8EKRRRRUqlDIdDIpjgZ+fOGk6dWmV1+QoPHn3g+Zt/4PWHf+XZu3/l1Q9/4cqlNc4uLXD7yimuX73Ay7e/8/T1P/Hih3/n3cf/5Onrv/Dhl79y685rpnbt4tBIBU+WdrK1WsPTU5W8PtvJqzPtvFiq5f7BfG4fLODpcjXPl6t5tlrHm/NdbJys4cXpdjZP1bO50siztWbuHy3n+pE6pjpz6GiuoqO9h/37l5mbO8i+A8usX3nA+dMrnFs7yoXzK6ytnmfr5Z95sPEzBw+eZunUJW7f3eLZi09sPP6JV2//wuvXv/H29Z94+SrC2nq+9Weev/id5y/+yKvXv/P29R/Z2nzDuycP+PHxLV4/ecq7d7/x6s0/cubCU4LBNBxmM07JRDAQwGK2IRgMFOVl0VZXxNG5Tg7NtLA4UsOh6UaOLbQzO9xAV1Okoui0mDAbjAgaNYJei16nxSgYIotKOgMGg4BBb0IwSEiSFZ1Gh14fYRpJojkCoNcY0On0mEQjeVlhFmdHmZ8dY3R0gInxEYYHu9k13MPBvXMM9XfT39fG6FAnB/fNcHr5MLdvXOD+7es8vH2FjftXuXf7Eg/uXuPerXUe3Fvn/u2LPLp9mYe3LvLswVXebd3lw5v7fHx9l49v7/P5hyf8+tNWBAr/8TW/fX7Llw8vefvyEccOLbAwvYuhzjYOzu/ixeYNXj25w5f3z/nw9hGvNi/z6slVnt2/wLP767x6cot3W/d5vnGV+zdPc+vqKjevrPHw1nlebt7g0Z1LbD64xsbdizy4dYa7189w89pprq2vcPnsce7cOMvhQwukpoaw2ayYzRKSZMHhjCEUyiMts4aMrAaSU6pJSa+hoLCZUEohJosDjTrCjpBvsyRUKhVKtQqVSo0/4KG5o5HG9jq6hztITg+hNwpfHxBNkpb4RDt19YUE4lw43BYkiwkToaKtAAAgAElEQVS1VoXTKWESZcR7FTQUGzg86WffeIiSTAPleU6aKmNoLncw2BQgJV4gN8VMX0OA2mIPSbFGijPtxLoVmCQ5gQQLgYCB4iyJvpYEhrvD7JsuYHI4jY6WIAdmaxnpLCQr3YvJbECj06JURRMV9f8QGyMw0FmAUadAoZCj1W4DZ9VyEgJ6OpsTycoUSUjQkpQikZtrIzvHRnqylnC8EZ1egUarRq/ToNcqkYw6XFaRrFAMs8M17J+s5sBUFUv7Wjk0VcuBmWZ62iuI8TnRaiNVB51Bi1qtwGWWM9TgJi1RRWFRJnEJfmx2gezCeLLzfSQlCWRmiDTVJ1KYZ6awQKSsxMDOGhO9rT4G2tNob06nON9NcZ6flKCZkvx48rO8NFQkUpHtpCTLTlttiOwEFcEYFQGPinCcjqp8FxZBhiJ6B0pFNBqVehvk/j0aRTQatQybScCoVeK16qgtCtHTVEq8R8Iu6chMTaC6LB+z0YAiesfXJcZIFTGyfBgdvQOFTI4sesd23fA7onZ893VVURa9A/mO75FHy5BFRUd+/3ZdUamUE739c2XRf/j7KuP20agUKBSRqqJ8x/doFDsoyY6lryHIzmIHPsf3NBeZ2VXvJCegINmjpL3QzN52GyM1RorDRnISJbLi9FSnaxittZMf0lKTpaO/1kN2yILdrsdoNuBwOwgE47C5nVgdFmK8bqKj5ShVGmRyJdEyBdGySI1XEETi44Mkh9IwiRb0ajkJHgeNNaX0dbVRXVVKdXkxDdWleF0ObGYHNrMLu8WNLyYerzsej8uP2+UjxhPA70/A74snIdbNxFAdJw+P0N9dy86dJVRUFFJTVUpddTl56SlkJMcxPdpPR3MDqSkRgyM7PY3WxgZ6OtoZ7O1jdHCQtpZ2+noHSUvPxWjyYrYFKCxuZHBkN5OzRxmfOsLo5GGGJ/YzMXOYqbmjTEwdpqVtFIczCaPowWB0IQhODKILk8mFYLRjMnpwOuORJCc2WwxFJTupbxliZ8sQ9S2jtLSN0z24SFvXFO2903QPLjC4azc19d1YHHF4vCkEk/KI8YUQjHYEowWDYN5eKDSjF8wE4lIZGJpldu4wc3P7mZs7yNTsfqbn9tM/NElrxyipGUVIJhuSZMEs2TCZzEhmKzG+OCxWJ1arA5vVgd8XpKVtmPauCVq6xmnpGqeorBGPJxGjaENvMCGKFsySHbNkw+lwkBDw09ZQxe7pVu5dnefa2VGO7Wlg5WAzS4faWDvSyeljA1xcm2TtxChnTo1x+vgQa8dHWDk2xNmlcS6fXmT1+AzrZw6ztnyIM2dOcv7MEmtLhzl5ZB8H9yxw9NA+9i3OcuLIAdaWjnPiyAEGejsIJwXwe1xkpYXYWVNOdnqYkpIicrIzCSUFsVvtpCSnYLc6MAoCRqMRQRAiyVGdBrPFiFqpRKOOALb9Pg86nRqrRYqsH8p3IJdFba8lytFq1eh1WnRaDSbRgE6rwum0k5qaglHQYRQiCRWdVoVo1CEaDVhEI0atGqNWhaBVIOpUmHVyEhw6GjIcnGxP5c5oJltT2byby+GnhTx+nM/ny94Sft1fyR8PVvHHg5X8vLecT4slfF4s5vNiMe/n8vhxPo/3c+m8n0/n1XQ6T8cSeTQSz4upIM8nY3kxGcvzsQCb4wk8nEjj3lQmD+Zyebi3iof7q7k5nc+dvfXM1sTRlS5RF9BSFdBSEzRSEasjyyYj1SInRZKRbIombFUSkmQkm+UkmxUkGKNJtCgpjLMRsqpIMMkJ27SE7RoSzQoynGpCVhWpDi2FfpE0m4qwVUnYpibDpacgaGe0u5npiRF2z82wMDnOzNgQk6P9zI4PMTHSy8SuQSZHB5mZGGV0cDBy+gcY6u2lt6OHns5eejr76WrvpbOtj672Pro7Buho6aa9tYfW5i46Wrppa+mitbGNtuZ22ppaWZieZbSvk9b6cjLCyRgFPXpdZEzA5bRjs1oIJsSh1aqxWs0UFxVg0OkjvDaNEpdDoLI8g5RwIinhDFLCmaRmZpGalkE4LUxecR4ZWalk5mVQXJZP7c5KyitLqK4upamhmrq6MnKzw8R6RQqyrFQX2ynMEsnPFCnJs5Oe/HeDKyFOIDXkIBBrwu8VSAiYifWJZIT9JCY6sTv1OFwGbDYDNrsRk6BFp1Wi16vR6yKgea1Gjl6vQTIZUGvkmEwGYjw2JMmASiVHrojGLBkx6NWotsHwRtGIXKnYHjVSY5aMaLXbz0HKyOhOhKUlQ6lUotVqvi4lKhSRZyaLxYJWq0eliqS71GolGo0arUaHoBdQby9Y/s0kkynkEfaXQolOq8WgNxBOCpKdkUxDXQlV5bmEw3FoNSoKc3OIcdqpKs+jqamSwqIssnMy8Hjc2CxmQsEEUpMTSYiNRRJFQqEkwimJBBPi6OrspLWpjtTkIMGEWLwuJx6HNWJq+TwE47wkJwRIig+QEOv5ZnB90zd90zf9T5BGEVUk6JWUFWcxtmuYK1fv8XDzA0+e/8Ltuy959f5fePLqf/HszT/z8df/5N79J5w+uZsLK3u4vr7M81c/8vTN/8ubD//B+y//zQ+f/pP3X/7Kj1/+ytbr37lybo07J3t4ebqRt2cbebnawA8XOnhyooytlSqenqrmxUodz5YreLJcy6c70zw73crTlSYeL9Xz7HQbG6dqeXSqirMLBcwMlNDSUkdTQzPjuxY4dGiZi1fuc/nKLQ7smeLYoVnWVo6xZ3EfV6885ebd95y99JCLlx7w+MkX3rz9R16+/gvPt/7Eq63fefX6Lzx+8jMvXvyJ51u/8+Tpzzx9+plXW5/54dkWn14+5v3ji7x/tMK7R2d493yDN69/4e7GZxKC6fg9PlwWGz6XKxJxNxjISQ8z3lvHVHcx+3bVcmpPB5eXdrF2oIeRrgrKC9Lw2GzYTEYkjR7BoMOg02CTRASDIQKqNVsRRRNGowWnMxbBIKHXGjAajWg0GgSjiGAwotMKWE0iLU3VLMyPsTA3wfjYELt2DTIy0sfs1AjTE0PMTAwzNT7CnoUpVlePc/7MElfXT3P98mnu3bzC5v0bPNu8waM7F3j86DYP713jwZ11bl85zf2bl7hz/RLv3zzj3dZ9Xj+7yY+v7vP+5W1eP77Gj1sP+fTDM375+IqfP7zi54+vefnsPvt3T7J8dD+LU6Mc2T3Jxt1LvHtxn59ebbK1eZ2Ht5Z4/vAcG7dWebFxg+cbN3h0+wKPbp3l8b1z3Luxxo3LKzy4dpqNO2d5cOsMW49vcOfqEg9vRgyuG1fXuLa+yqN7lzlxZA+h5AQsFgtmsxlJkrBa7cTFJ5ORUUZaZhW5+S2kZdaTk9dMflEraZnlGE02NCrd39lbcjkqlYooWTR6QcvO1jq6Btto7KijrqUWjz8GjU6L0WhAp1fhdEt4AzZC4ThSwgnYHBZUGjVavQaXSyApXiA7FM1Mj52DkwGqS8x4nXrskgaXTUFGkpHkeANep4EEn0RKgpEYm5LK/DhKs2w4bDIcbi3eeIn4BAPpYZGWhhRGOkMc21NMdbWDpvpk9k+3smugnmCiB41WiVavQ6GMQjQoKM7x0FyTiEmvQKeW4bAY0Khk6LRRlBY4aazzkJ6hIydXoqjQQkWZhbJyK601TpL8WnQ6OVqtEsGgwWoWCPic5GWmkBxrY7ijjD3jdRyarufUnlZOH+7j2oVFulpKCcS50WgV6HQaJIuEWqXGpN9BV7WLqnyR5GQ/8cEAglFNSqqH3IIgSSEjGRkC9TsTKcgzU1xooqpCoLVRZLDDy2BHmF1DRbS2ptLclEVOlof2lnwWpzvob8unriiB3FQnDRXxFKXoSPCqifPqCXrU5IdNCJoIpP3/l+CK3oFOJUevViDpdYg6NTFmNXX5sXTWpVKY6SMpzk1aKIHkeD+CVotSFjGaor6C5v9mSH2PLCoarSZiIv6dsfXd10TW3yDzclnU1/TW3xJfkRMxuNRK2d8rkNHfER39PQrFDmSyPyDf8T2KqO8RtVGUZFiZ6IglJ7iDzhKJpX4HszUCuXEaipIFFts8HOm10VksUpVtJ95rIN6tI+yT01zipDxNQ1dlDJnJJpLiLQR8ZuLjPaSlB0lNT8TtdRDjcyOTyZHJIxwuuUyFXBaZkVcoVNu38LrITb9SjqjTEIz14vc4cdstJMTGEIzz4bBYsVmd2K0uYlyxxHgScDvicLsCOOxeLGYnDrubcHIcC5OdNO/MozA3habGWsrKCyktLaC8JI/+znrmR9q4dXYfrx9f5MLyIl3NZdRXFdHX3cbY8BBzU1Psm9/N7vndTO6apKG+mZRwFjZbAMnix2ZNIK9gJyMTB+kf2k3P4Dy7Jg8yNnmI8enImZg+TFZmeWTVUHRv1xQdCEYrRqMdyeRCFJ2IJhtWq4tQOIe6pn5qm4Zoah2hvWuSxpZR2jonaOucpLN3iu7BOfKK6rA74gmFC8nIKiczpwyT5MRgkBAECZNoRRStGAwmHPYYane2MzIyy8L2euLU1G6mpnbT2TlMaWkDySnZmM02LGYHFrMDyWzDao0sJtrtMVjMTiySg0BsiPqmPprahtjZOEBFXSc5eVU4nXEYBAsGvSnycyxWPC4H5cWZHFjs5eraJFfOjLB2rINT+5tZPdrGuVM9nDney6WVUc6f3MXlc3NcWJ1i+egwy0dHOL+6yIXT+zm/spvLqwtcWN3PxbVjrJw6wPLx3aye2M3SkXmO7Jvm2P45Th7Zx/m1k5xdOc7xQ3voaN5JbVUpXredlMQEykvyKcjNICOcTFJiAvEJsRTk52KxWrFIVpKCQURRjJhbBgGdThd50dYqifH40Gm02zwgHT5fDDaLFa1ahUop3zb8IyaYSqX4WvNyOsykhIIYBT3BhFj0Og1GQY9SEU2My0pBTjqCVoWoVWPSyomxCpg1USS6BdpLEznQmc2tyWyeTKbzbi6XjwtFfNpTxM/7y/ntUD1/OtLAn4818MfDdfx6sI5f91Xz8+5yPi0U8mk+h/dzWbyfz+L9bAY/zGTwZjqVrelUns+ksjkWYHPcz5OJBDbHE3k4FebRYjkP99RyfbqM82MV7G9Joz6o4VBXLp3ZDgrdKjKt0WTalaRZ5OQ4NaRI0YQsCvICFgJiNAkmBfGijHiTnKBJQZwYMbiCZiVJkpJ4SUGSpCLRrCEoqUhz6QlalCRYFKTYtCRbNCRJCtJsKlJtKmpykpjeNUB/TztzE6PsnZlkZnSY2fFRds+OMz02xNzkKLvnxliYGmF+YoTJkWEmR0aY2jXMrsE+xoaGGO4boqezj77Ofvq7hxgZnGCwbxc9Xf309QzQ0zlAZ1svne29tDV30dkxQHtrP62NbdRUlBMKxqHTKlEoopEkCZNRxGGzk5SUhFYb+Xe1262IRgNGg4DFbMJlN1JZnk4oHE8oJUwoJZXsnFwycvJJyUgjLSNMVl4mWblp5BZkUlCUR25+FplZYTIyw6SkxJOV7iM1wUh5no2CTBOZYYHMsJGssERqkkhKUCQ1WSIUNBJKshDri1QTY30SFWVZeD0iCfEWvF4DXr8Rt0fE6TbhsBoxmfQIggbRqEOrUyEYNOh1Kgrys9HrIkaX22PDZDai0ii3jScValXkskuuiAwmRL5GjsGgQ6lUoFIpUCpk6HUaRNGIQqmM1AqV8q9DCwqFCoNOj0alRqvWfAXOa7Xb4wtq9fb/CUr0Og0Ggw65XIZaHVltVCs1aDQaNGolPo+dlpYaSorSKS/NxGYTUchkuGxWkhK81O8sobKyiNy8DOLiYzEY9NhsNgKxXjLSU7BaJCTRRH1NFXk5GWSmhejt7qC8uJjqynJKS/JJivcT8LpJjPeREOslPtZDvC+GtFCI5ISEbwbXN33TN33T/wR5HIaixDgXczOTXL5ym2vXn/P01T/y6NlvbDz9lYdPf+P5m39i6+0/8+bDv7L15gtXzq9x5cIpLp05yM0bV3j+5jfef/krbz//N28//29++PS/+fHTf/HDx//gh5/+gYc3LnHnZC/Plht5cqKCZ0s1vD7TwouVGl6u1bO1Wsuz1RqerdTw6mIvW+c6eXGuk6crTTxda2XrXBePTlZxZV8xc4OFNNQWsmt0gjNr1zhz5gYnTp5nfm6O08sHWT6xl6UTB9hZW83Q4DgXzt/l6vWnPHj4no3Hn3jy7I/ce/CO6zef8ODeSx5tfuDN2z/x7v0/8ObNL7x7+ws/vPvCm5c/sPXwDu82LvPT08u8eXiaHzbWePP4Mi+ev+HO5mey8yqxWRzYJQm7WUKjVmHQ64iLcdLfXMTRmQbOHx7g9P4u7p6fZGlPJ+0788lJDeKy2bCIIqJWi9NmRxIMWM2m7fUaPQaDEa1Wh05nxGJxo9MZ0OsFDAYDer0erc6AVqfHLImMDHRw/NhexsaHGRsbYnxsmOnpMcbHB1mcG2diVz/z06MsnTjEpYtnuXrlItevXeb2jSvcvXmRjTvrbD64zrOHN9i8t87m/ets3LvO44c3eHj7Apt3r3Ln+kUeP7jJ1uPrvNi8xovNa7x6fIWtjYu8fX6LH19v8un9Sz69f8Wnn17x6P41ZieHOHlkH4szu1g/e4rH9y7z4e0GL5/c4PG9yzy4ucrDG2vcu7bE/RtnuXVlhZuXl7h1ZYnNu2e4e22Z25eXuX1lhc1753ly/wL3b65x+8opHt4+x52rp7l1/QxPN++wZ2GaYEIsFosJ0SjgcDhw2p34/XEkhjIIJuWSklpCOL2SgsJWcgqayc5tJCuvBkGyo1RpIy/vsihMJhOiZEKtUZCeHaKtr5nR2SEa2utJyQhh91gRRD06vQqrVY/bKxGf5EOyCIgmfSSer9VgkgREYxThoIKWSjXHZ91M9QUIxCgxi1o0qmgEXTQmQYZojNRZXDY9iQEJj1VJaaYZhyUKyawgGHaQkuEmJ8dJdpGburoExvtC7JkrprzCz9R4E+PDzdRUFkTWjzSRBFp09Hfo1d8x3FeGy6HCZRfwOQVywm5sxsiqY1u9h7pqK5XVLgoLzZSU2CkrMVJeLtHf6iYnXcBuVyGZVFglAxaTHp/bSijBQ2leMmNdFSzuqmH/eA2HJqs4c7iLh9cOsHeum1BKHBqtCqNRwChKEYaNLoraPJHWColgggOH04pGJyM55KG9q5yMDAuZmUZyciR21sRRVmKhskxPfY2e1lqRkZ4we+brGRwopK+/mLr6EC2NqXS15NFclUx5foDkgEhOuouckAWPXYndosQpRZOdYkYjjxhbsr+lq6IjBpdGHTG49Go5Jp2GRK9IY3kqhRl+QgkOPA4LWWlJ5GemYFArkcsiVceobbj835Jgiq+GVeT7qK+/3v4++nuidkR9ZXD9jdUVFfWHCKdru9b4dTVRFqkzRmqL33+tMMplkYSYWhlFbsjGVJef0SYXA9UujvW6uThoZbRKIj9RT3O+kb0dVoZqzYTjdcQHzJgENXaTkro8E80FetpLzNTmGmmuiKUoN4TP7SAjNYH0zGT8cR58Pg9y+d9fapRyNUq5AqUyMgevUalRq1SRr0o5FtHA+FA/czMTjAz20di4k/jYWFwOF1arDYfVgdvhw2n34bB7sdlc2GxurGY7MU4Ls+PttDeW4LQZMYkGcrLTKS3Oo666hNmxdj5srfP7u5v86ac7/PnjHf7y8S6//HCd5w/PceroIgf3LnBg3z72zC8wMz5Fb3cf47vG6O0ZwusNYrbG4rDH4/Wnk1vQQEPzECPjexjetYfJmcNMzBxibOog03PHqKnrwWoPIBgdCCYngtGCUbQimZxYrS5MogOTaEMS7cR446hr7KZmZy+NHbvo6J6lvXOK5o4J2nqm6eibprN/ip6hOZJT8nDHJOHxhigsqcZu8yAIZoyiFaPRilG0IIoWbFYP5VWNDI/OMTu7j4XFCIdrZv4gE5O7qa/vJjk5A6vVjlmyI5mt2G1unE43Lo8Pm8WFxezE6fQTDudQXd9FVW03O1sGyCupx+8P47DH4HbHEOP2EIyPpaQgk6GeKtaO9XLz/BjnTvZx5ng3Jw40sXywmbMnB1k9NsKxA/2cOTnB8tERVo4McmF1hqvn9nBhbR8X1vaydnIPqyd2s3poggvLi5w9ucDqiUVWji+wfHSGy6f3c/ncEc6vHOXsqeNcWF3i5NGDdLc3U5yfTXFBNk6rRDDWSzgxQHLQT2ZaCIfDhtNhIy83F6fLiVatweVwYtAJmEwmdDo1KqUcuTxiNgdivWg1atxuJ4JBTyDgx6CL8II0mshnlNVqxWY1Ixh0pKel4HRYiPE48fliEPUaQsEABo0Sr8uOQaMkNsaJJOiwiGqyQgH6GstoLkimJcfL4e48rozmszldwKu5PH7aV8SnxSJ+3V/J74fr+f1QPb8diJyf91Xz895yPi8U8XEul0/zkfPTfDY/zOfwbj6bH+YzeTeXxdZUOs9nM9mYSWNzKszGdBoPp9N4OFfAzYlCTrZnMpBtpzJGSVmMhpIYLammHbRl+0m3ykg2RhMyyUkS5SSZlJGElhhN0KwkIMrxG2UkSCr8Rjleww4Cogy/EEWsUUa8pCTRqiZOlBMnyEg0a4g3KYgzyUgwK4iXFAQlJUlmNcmSgjy3mookK1MD7YwPDzA2MsDEYB8zowNMjw0wMdLHzPgQ02ODzEwOsHt2mMWZERZnxpkZH2VmYozpsRF2DfUzMjDIQHc/vR09dLcP0NXaS0drD31dgwz2jTDQN0RP9xBdnf30dQzS3TZAe1sfrS09tLd1U1VZTm5WGnqdCpVKjl6rQzKKhIIJxHjckQq+0RC5jJHMkQtFwYBkVFFfm00oFEtyKERichIJoSChlDBJ4TBpGWlk5aSTkZtOTmEOqelhQilJX0845CM/K4bMsJG8DBNZqSJpIQPZaSZy0q2EkwSSgwZCSSZSEo0kJUjEBUTiA2acTgNej0hSopXkoIjfq8PnFXC5DdgcesyiGsGgRq9TYrOaMEkGdNqISWsw6CJ/F7NAjNeB2SpGKoHyaJTKCHJAIZdFPsNVKjRaHXKFDLlSgUajQqNVoNZGElySaMJoFFCo1WgMAnJFZHVRrVaj0ehQb3O5dBotKoUCvU6HwSAQ44nBYbdht9tQKBTo9TpMohGZTI4gGP5uhmnUmEQ9HqdEKNFLSVEmSYk+VEoZcrkch91CVVU+OTkhEhMDJCTERZKZZgmTKCLotZiMBjwOOyaDgfRQIgmxXrLSQrQ3N1JdUUlJUTGFudmkBOMIBnxkp4cpLMgjPTWJYMBLYU4OLQ1N3wyub/qmb/qm/wlqb6gtmhobZWPjNc9f/MKTZz9zf+ML9zZ+Yf3KM67dfMnt+2+5v/mR+xs/8uOXf+T2zXtcu3Sa8yuL3LyyzMvXP/Lmp3/mp1/+Dy/f/ws/fvkvfvryV959/Dc+/fZffPj8jzy8cZnHZ8d5ttLAq7UatpZ38mK5kpdnG3h6qpKnKzU8X63j3Xovz1bb+OPDPTxd7eDJagtb53t5fraNC/srGG8JMdFbwvGD+7l58zGnT19nYeEw65eucun8CudPH2PvwiQtTY2UlVQy0D/KhfM3uXZ1k6VT6xw+uMzi3H5OHF/m5o0H3L79lEeb73i8+Z4HD17w5MkbNu49ZuvFO55tbPDq8R1ePrzMu+d3ePfkBq8eX+POjVtsvviN2YUl3C4vTqtEQiAWi2TCF+OiMCeN0e5aTu3u5NGlBW6dHuP2mQlm+ivoaCggnODDbrZgE0VMOh0WUcRltWDQaSJpLoMhwjNQq1GpNOi0EZC8oDeh00WqF5JJwmoz09bayNBQHyMjfUyMj7B37wLj48McO3aQ2dkJds9PsnzyEOfPLHPx7BrXL1/k2uXz3Ll5mYd3bvDw7nUe3FznwZ3LbD64ysb9qzx+dIXHj26wcf86d29dYuPOFR7fX+fpxnU27l/hxeY1th5f59nDizy6tczWo3Xeb93j7fP7fP7pFZ9/esnZtWOMDnYxOz7A5Egf1y+u8PThZZ4+uMSjO+e4fuEEt6+c4ub6CrcuHWd97RA31k9x7cIJrl08wb3ry9y/ucadayvcu36WR3fOc//GMg9urnD36inuXj/Ng7vrvHxxnz27Z0hMCGK3OzCJkQceySzhiYnB4w2QkppLKDmfjPRS8gp2UlrWQUFxKyXl7WRkV2JxeNBoDCgUSnRaDeFQChqVivhEP30jHYxM99Mx1Eldcz2h9CQ8fjtGow6zWYvHY8LhtmB32dDq1JgkIXILbDNj0Cvw2GVU5io5ORfD4SkPdWUOTEI0JqMOi9mAwSBD0CvQ65QIWgUpiR5cDiOpCSZaK2Jw2KOxOTQkZ3kJJhpJy7JTXJNMT3cW++dLqa7y0tiUw+rKXpoay4iNtaNQyNAa9CjVKhTyPxDnE6ksC6FURaFQyFApolArd6BRfkdumpH6OidlZRLF5WZKyqwUFkpUVhgpLxEY7HBTXW6jsFCiuMhCZroHu82IJOgIeByU56Uw1FbIwnAFk9157B8rZXVfMy/uHmZhoomS4hz0ei06vQaTWUKlUiNoZFRmGOmtNZEWdpMcSsCgV5GZFU93Tx0pKQLp6QbKy3wUFjooKzVTVS7QVG+ks9HMWH8qI/2FTE82UFaRTFtnIUVFsTTtTKevJZfW6jSCPpGkgER6kh2rSYHZqMBqlJOfYUOtjKwYqpTRaLXqSN1P9gd0KiU6tSLy4uq0kRPy0FSeQVFmAkG/nRinnZQEH0G/C6NOg1y2g6jt1JUs+vttKPx2vfAP/3ei67u/J7i+nr+nviIsrohJJoveQXR0FLJtk0sui0Ip+wMGjRKNSo5eo0CrjkYpj0YR9QdkUd8hj/4euzGageZExlpjaCoUmW2JYX3IynKvRFW6hsoMkZFaK/PtLjKSBDwx5sjsuklHVqKBqUYnVekqmkpsDLcX0tFcjcMsMD02wuzMLkLhBMxWMwpVBLrmylMAACAASURBVDKsUirQKlUYNDpMgunr7b1KpULQ6rCIOjLDCaycPMrSqZOcOnWCyspKYn1+zCYLHredwc5G4r1+bCYbFqMVSTRjFiUcZiM9baUsTnWSmZqIVTJhMhpw203UluewfvoAf/78iD99us2vby7z8+t1Pr26yKc3F/n89jLvX67z++enPH5wlROHD7B3YYHR4TF2jexisK+frq5+MtILcLmCWGwJCKIPX2w6Dc1DdPdOsbD7BBNT+5mZP8zY1D4mpg7R1jGGPzaMINgQTQ4cLh8myY7RaMZksmLQm5BMNsySHZNkIyOnhIraLqob+2nvmqG9a5qaxkF2tozQ3jND38gifSOLlFY24nDF4fWHSMsswGZzfzW4RNGKIEiIoplYf5C6nR0M7ZpnZmY/8wuHmZjew+zsAcYm9lLf2EswIQ2LxY7N6kKSrEhmG25PLE63H5cjBqfDSzCYRmVlE5XV7VTUtFNZ204oNQ9/bBI+r49gvJ/S/AzGB+tYPd7P5dUBTh9pYeVgM2ePdnPmeC9nT/Vy/uQAx/a1s3ZyiqP7+1k6PMqJQ8OcODjA6RNTXL1whHNrx7hx5QznVg5w5uQC507t5tLpA1w+vZ8zpxa5sHKAA/PDLB+ZZ+nIHk6fPEZfewvDPV3U11SRlRamobaK/OwMEuNjSUtOIj2cTKwvBrfbiUajxmazYbfacLlcGA0CNrsTq9UWeekV9KhUShTKKDRqJaWF+UgmIfLir9ESFxeHSqX4uoj4t5f+xGA8Br0WiyTisJoxiUIk8eW2Ixm0eOwW0kJBRL0GUa/GZlRTmOqjpyqdvR3FHGnPZn0wj3tjRTyfLeOHPZX8tLeCPx7eyZ+P1POXI8386XA9fz5Uz2/7avl5Tw2fF6v4vFjCp4V8Pi0U8nlPMR8Wcvm4mMf7+VzezmXzdiaTrZl0nk5nszmbx6PZHB7M5nN1Vw635io43pVBT4ZEqUNOrjWKTIuMNLOMdIuSkDGKTIeGRNMOQpKSRElOwCgjTlQQb1ISL8lJtKiINcrxGxXEihGDyy9G4Rdl+I0yApICvygjXlIQLyqIM8qJF+XES0rizXLiJTkpTh3pDh1hs4ZUi5K+0hBdldmM9fcyuWuM6ckx5ibHmB4dYGpXL7PjA8yODzIx2s3MeC+LMyPsnh5hfmqUxZkJ5qfGmZ8aZ2pshOG+fvp7+ulo76SrY4iO1l662vvoaOunq32Aro4+OtuH6OwYoK9njO72Ufp6xuho7aO/b5T6unpys9KRRP12LTUat8NGRXExomBEq1Fjs1oxGgyYTEZcLjc2ixVBJ6OyLEw4NZakcArxwSTikpJICoVJy8oinJ5Kdm4m2QU5pKSFiI8PEAgGCCYGSEqMJT/bSVGOjdw0KWJqZVjIz7KSmSKSl+EkPWQhOSiQFDSRk+UlGG8i4DcR8InEB6wEAzaSEs2khyykBE0kJ1rwe43ExpiwmXUYBS1GvQqNWo5Wp0SnV26bXHJEwYBR0OKJibAulWo5MvkO5Eo5KrUK9fZn9t8uLuRyGTJZVKSiq9ei1kYA8DqtDqvdhkKlRKGKJLg0Gg1qrQa1WotapY7UOnUaDHotDrsVuVKBUYjwt7Ra3dcVRo1Gg0qlQa1Wo1DI0Wu1CAYtHpeVvKxkcrJCpKQEcFqliPmsVpKTmUhdXTHZWal43I5IOlopj9SI1RpcVhuZqSECXjdatRqj3oDHbsXrslNbXUFLSwvxsbEU5GSSnZ5GSnIiqclJ7KyuIDszleKCPKpKSykrKPhmcH3TN33TN/1P0MGDJ4pu3Nzk5p03rJ1/xIFDFzhx6jqbT37lL//wfzh0YIX9+49x8dIdrl17yN0HLzh+9CQH5sZYPTbB2ZOTXLmwxNuffuPHL//Bu4//xsdf/5uffv5vfvr5r3z45b94/+Xf+PDpzzy7fZ7nZ/t5sVLN1lI1WyuVvFit4vWZxojBtVzJs6VKttYa2Drbw+ZSG5tLDWycauDByVrunWpmebaCuaEqrl64xOONt1y6cIeFxSOcO3+JIwdnOH5kmsXZEVqbmwmH0qmurGJhboF9e4+wsnSeteWLrF+4yfnzN1i/cJeLFx+wvv6Imzefsb5+j8uX7nJ1/Q53b21y99Yjnjza5OXWFm9eveHF0+ds3LvDiSPHePX6d1bPPiYjrYBYtwd/TAwGvQ5Rr6EgO8zEQD03T89ybXmKyyd3cWKxg8G2Qtob8snPSMJpNmMxCph0BqyiEatoiNxCiQIeTwzxCYnodDp0Gj12mxudTsAkRpYT3U4PqcmxzE6PMTDQy+BgP1PT48zNTXHixBFOnTrO8vJJlpePcXrtxP/H3ns2N7XnabuvTvcGW3FJWktZsmRLsiXLlpxzwgnngME44JzACRyJxhiwwQGMMyaYDJuw2Tnv3dMz3c8803NmpvvMU+dUnfNVrvNC3vQ8X2GKX9W/tKQqS+uFl7TWve77ullbnuf+9m3ubq9xf2eD9dUlNteW2Lu/yYPddfZ2t3jycIu9e2s82N3g8YNVnjxc5cHuOg/vbfLq2S5vnm+HnFd76zzZW+fNy3s821vh/sYV7q9d4fHdBT57tcXXnz/j689fsHRjluHBHqbGT3Gyt5lHu7d49XSTve1F7m8ssHXrMlu3LrN95yp3V2e5c2OazVuX2L5zjY2VWXbuXOHB1gL3txbZWZvn2cM13r28y6OdJXY3Fli/fZX3b55w5vRJAnF+HHYHEfYIHM4ootzRuNwxRMf4SUjIIJiUSVJSHimpJeTl11NW0U52wVESUw6TU1BNRKQXQS0iSUYEbYjFZbUZ6DvVyfB4L0MTvTS215OenUIgMRpfbCRRUVacTgMRDhM2hwl7hBmjUY+kF5EkHQa9BqN0kMSYgwy1mLl2xkXnMStx0QI6rRKdVoWkDUcSw9EbBASNjOgoC0ePlOL12EhPshMXLcdmDic5I4q4BDPBgJ7SygQqG9IZ6MmhvzuL0sM+WltL6OttpL7+ME6nCUFQIep1yBThyMN/R1NdLj6vGbkyHJksHLkiDIUiHL0YRn11JEVFegqLLeTkSxQVmSguMlBZaaL8sJ72RieFBSLVNTbqap1kZdmIi3MQ7YnCbjbgc5pprsnmZFsBY72F3Dxbx50rJ3i1e4mZqVZqavIRJQFBoyDCaQ/tmyCjIEHN8HErXo+GnJwMtDolsfEOKqpzSEgykZxiICvLRWFhLMkperIydBTkixTk6mg8kkBNVTJZuX7yC1MoKEyks6OG7Bw/NRUZFOcGSU+OxRWhI9opYjGqMUgqLHoFWSk2VPLff3BH/eaaUsgPIuo0aAQVkiDHJqrJT3Ix1FpKQ2mQnBQPPpeNgswkkv3RGLW6EEhefpDw8AOE/SZaycI+NCcqwn5jdP2OsIP/B2EHf/eB2aWUHSQ87OB+RPEgB/f3J3y/hTHE7jqAMvwgCtlBREGGUaciwiwiaRUhZlD4AQSlHIXsAKJwkCSvhu4jUTSVmmivcHGz3cGtDj3HsmQkuhWUZxkZPhZFdb4Zj9tMtMeFyWTEqAvjRLGRzioHZwfLaWvIo7byEHpBxrnxMVZu3qC4qABRElH+F46KoFRg1OmQNAIqRSj2olErsZn1BGIiqDycx8riDW6v3Ob2ygrZmelEu9zEeNyUlhRQX1FChDkE7bYYjFiNBsyijkNZ0Zw7c4KC7BSsRhNmvYTbYSEvzcfOrfP88ftH/OUPz/jzj3v88vkmX75c5v3zRT57Ps8Xr1f4+u0G71+t8e3n97g6O8nM+fOcn5pmfPQ0zU3Hqa6uobyijpycEvLzK9BLLmwRsdQd7aS1fYSBwfOcGj7HzOwy/afOcmr4Im1dI/iDGZgsTkRJj6iTMBmtSHozBoMJvWgKgd31IcB7XFwKJWXHqKhrp/ZIL/XHTlJ/tI+yqjbqGvtp6ThNa9c4FTXHiYqKJRCfTrQ3SHJKBnqDCUkfiinq9UYMegsx0QEqKo7R3j3M0OgUw2fOc2pkmv5TZzh+opvktDyiYwLYrBG4oqKxWK04nJE4I6NxRnqIdHpwu2KJi0shJ6eI0vJaSsoaKC0/Rv6hCrxeH7VleYwPNbEw08nK1SYWZ+q5OFrMlclKlmaOszjTysJMBzdmO5ifaWdlfpirF3qYPtPMlXM9rN6c5tJ0D7PnBlmaP8/iwgxLCzPMnO3n5tVJbsyOsXR1irurl7k1f5715Tlmzo5xYXqUtsYaRnrbGOrrIjE+jqgIKxkpCVQdLuRwcR652Rm4nE6MRmMIaq3XI+k1JAbjiY52I6iVKJVyjEY9ZqMJhSIchTIMhfzgfvuhAoNexGaxolLKcTrsCIICs9mIIKhQKsORy2WIGi0Omx2dVofDYSM9NQm9KOFxuUhPCRJhNhATFYHLYcOgVRFh1pIR5yToEJjpruJGSy632zJ5eqqEd2MVfHu+lh8v1PHj+Rr+afYof7pUx6+T5fwwUcH345V8O1bGF8MFfH2mhG+myvhmqoSvxw7x1Zk83p/O5/Mz+bw7k8Xr4TRejqbzZDidRyO57A4VsNqXzfn6AEeTjBxNtlASLZDrUJEdoSLJEE6yRUFGpEjQLCPeICPOKCfOGIbfKCPWIMdnlIdELL0Cr1FJtF5OwC4SbVTi1itwizJcUhguvRyPUYnfosJrkhNrVpFg0xJnVhBvUeK3qok1yQhYlSTY1OR6zKRZBbIitTQWJdLTXE9vZwen+ro52dfFUH8Po/3dnD7ZxdhgD+MjvQydbGOwv5WRUx0Mn+xg9GQ3p092c3ZikDMjIZFraKCf3u5uTrSc4ERjGyeauzjR3Eln+wAtzV20NnfTdLwzJHId6+REUz+d7adobe6luamTxqPHyU5PwRFhRq0O8aTckXbckQ4MegOCIKAXRYKBOARBQKtRY9Dr0WsUJAcjSU31EEwM4A/EExPnJzYQJJAYJDEticzsTDLzcolPCOLzx+CP9xLn91KQ5aUkL4KCdBOHsu1kpVk5lO+iICeC7DQzqUETKUEzGWkOEoNW/LFGUpOj8MUYiHZJuKP0+GIs+GIMJMWbyEy1UVocJM5nwOsx4nSI6PVqDHoNWo0CnXZf6BIUCGoFekmH1WIkEO/F63Oh0SkRNApUagVKlfwDU0upCG0bDAZk8nAUChkyhRzJIKFWh2KNKiEUT5QrZcjlMjQ6bciRLYnodSKSqEVQK9Fq1JgMRjRaDXKFAq1WxO1yoxE0+0B7AzoxxMdTqxRoVaHfjKRgDJmpfvJzk7Gb9ajkYWjUWqwmHQ31xRSXZJOZlYZOKyCXh9pNBZUcrysKm9GI3WzCZJTQCCERzW61kZWWTNuJZpqONZKRkkBxYS6lhfn4vG7crkgKcjLJTEskEBtNYV4uQb/vo8D1cT7Ox/k4/x1mff1dwfKtpywsPuDy3CYXZ26zuf2Wy1c2WF17wsjwBSbOXOBk/xC3VrYZHzvP4vwSV85Pc+38KVYXxli/dY1PP/2Mr3/8V77+8a98+f1/8NWP/4v33/2V99/+G9/89De+/O5f+eqLn/jswTKPrzbw9kY9r+ereH61mDc3qng+d5gXV0t5efUwz6+V8/mdbvZmj/DkajVvV1p4er2BhTMldFQHGGirZOnGKttbL7l77w2rGy/Z2nrC1dmzzM+dZeLMCOlpaSQnp1Ffe5Rz0zMsLW5x69Y9Njae8+zZDzx9+RNvPv0jr9/+Ey8//Qfevf8T797+kU9ffc/rT3/ixbPveP36J969+Z7373/g1cvP2N56xN31dTZWt/nm+7/wxTf/zsDAWdwOD0G/H6NOR4RJ5EhFHtfP93H5TCPnB+s4N1jLlfFmzg0f5XhtDikJXhxmMyZJxKDRYNGLmEQRUadBFCVs1ggcjsjQSYCox2i0YbNGYbVFYtBbSE5O4uy5aRobj9PT18PQ0DDjU2e5urDMzaVVlpdWePjgAZsbq6zfXmRr7RZ31xa5f3eVh/c2ubd9i7ubi9zbvsXG6gIPtm7z7OEGTx5u8Oj+Bs8eb/J8b51nj9bZ213lzfMd3j7b5s3TLR7du83jh3d4/niTZ3t3uLd5lUc78zx7sMi7F+u8f3WXd6/us3JzjlP9nfR2NDPQ3cL9zRWeP97m+YM19rZvsHPnMhvLl9lavcLW8ixbty9xZ/E8W7euhNbtyzzYWuDu5k127yxwf3OJ1y/ucW/zJndW5tjZWaWnqwW/L5pIZyRRkS5cbi/R3jiifUEiPT6CyWnEBZIJJmWSklJARlYp+YWNpGfWkJZVQ0ZOJXkF1URE+tBqJCLskahUKkwmPY3Hazk/O874hSE6BlroGWqnur6Iw+XZJCT58MVE4It14ouLJisrEaddQqcT0Gi0GA06HHYN7ohw6ou03D7vY7zXSnWRBaMuHJOkRVAr0AkyRFGGXlIj6uTEOE14Ii2kJTg4nGsjL1lPdLSazNwY4mJV5OW5qDiSSn1DImMjhykv83JyoIbZmSGamuqI8bpD7C2tgEanRSYPw6xXMNRbjSiqUAiqDyf2Gq2S2GiRxgYPJSVG6hpiKSwxUlKsp6bKREWZSF21haPVNgoP6aitjaCo2ExGpp2kJB8ejwejJBFlM3A4L46O+jSG2nK5PFLJ7uJJHtwe48p0G93t9Uh6DaKoJTE5iFbQIijDyU4w0lMfgcMqw2w1otGoMZgloqIsRDpErFYNNpuWpJQYIpwSFqsKZ6SAM0JNjMeMP95FRKQNZ1QE8fFeUtMCxPpdZGYmkRSMJTUpDofNgMMmYRDViDo1FoOKjCQLKtnvCT+w75bad1TJZQfQqJVoVXJMogqLVkmSx8BAUxF5KR5iXBYcZpGCzAQKc1JxWEzoBNU+w+vAfqTw71FE+cEDyMIO7scY/96eGIof/ubiCu1DSGT7LZJ4EJn8APLwA8j2hTCl/CBK+QFsRgGdKgzV/muKsE/QCgpUsoMowj/BoPmExnIPJ6qdJPuUdBwysdZt4eJRPfnxKjLiJY6VWDhSbMYbY8Bis6HXm9GLAkmucLqqomiv81N+KECcz4lREpgYHWdl6RadHe3E+X2heneFMuTWUqhQq1SoVXIEVSiekp+XRXpKkLLiTM5PjbO8uMzd7V1uLNwgKRDE64kmPyuJvNwM7EYjBp2IRW/GrDdgFvXY9Gomh1spK8rEZrFgksxE2uwUZATY25jjzz99yv/45VP+5Q8v+Z8/P+NP3z/mu3ebfPZymZdPrrO3e5HbNwfZvDXG559t8ezxFjPnppm9eIGrl2c5MzJGS0srFeW1HC6rJi+3hEhnAMngwuNOorl1kL5TU/T0jTEwOM3Q6CUGBi/Qd3Kazp7TuKLjkSQDoqhHFA1IYkjUkkQTkt6IwWDCZLBiNjs5VFRLfmEdlTWd1B8doLFliJLKVmoa+mnpGKel8wzHmntJTs4mNTmPqKhYkpOz0Etm9HojoqjfF7jMRNiiKC+vp7v3DIOD0wwNTTE4MsHZc7N09A6QmJSG2+0h2h1DtDsGjzsab2wsblcMEQ4Xbk8swUAKrqgYEhJSCSZlkJSaTUZmHoX5h+jrPMbVC12sXOvj9vUubl9tZnm2gZuXj3JjppEblxpZmmln4fIAl6Y7uTjZzeK1ERYuD3P5XD/nTrezMDvK3MUhLk11c/XiSWYvnubi5CnOjXWyODfF3tYCGyuzLM2dZXP5Kpt3bjA9NkrniWZaj9WycOUSx+vrcFjMFOblkJWeQlZ6GvGxPpwOOxq1gN5gxGaPRKvVotMKxLgdqFUK9Hox5DQRBJT7sUT5vhPFbAwBsw16kZTkBPSSBpMk4rCacLsiEXVqXFERCGolFrMRvSiiEdRIOoGSQ3nYLWaSExPo624jPyuNqsNFRFmM6AUFMXaJLI/EYFmAW+25PO4r4tVwKV+OV/HjuTp+vljHrzNH+MOFOn6aLufH8cP8PFnBD5PlfD9Zwffj5fx0oYbvz9fy7dlyvpoo4svTh/h8rIBPR7N4fSafx8NZPB3N5eFQNmu9KVysjWGiKkBtvEixW0OBS6DQo6XIayDZHE6CKTwUPzQpCJgU+A0KPGIYPkM4PkN4yKUlyYnRK/BIcmLNAh5RhluvwGfWEK1XEm/TEqMPObei9XK8RgWxFhV+swK/VY3PuO/iMinI9NlIcmjJ8RhItClItKpIs6soS3Iy0dPEYFcHvZ0dDPZ1c6q3kzMn+xnp62Gkv5Oh3naGezvo72yhv6slFFns72aop4uhnk5G+7sY7O5gZKCH3s42hgf66TjRRvvxdlqb2uhs72egd4SujkE62nro7higrbWfjhMDtLUM0NUxSHfHSXq7h+hs76LxSB2xXhcOhw2VSoXDZsEd5cRmsaLVajCbTej14gdXn6jTYNAJpKfE0HK8iNg4D3EBP7FxPpJTUwgkBYlLDJCSkU4wOQVvvB9frA+v14M7SqIkL5KiTAOluSYOZRjITjWRmqAnKSCRHDSQnmwlKWAkPTmC+FgjsT4TkVESgUAkeTkJuJ16EuMjiXFLJPoNBP16EoMW/LEm3FEGnHYJi1GDqNtnbwlqBEGOSi0LNSqqFEiiQFSkDbvdiEarxOWKJDLSgVIlQ6GQo1Iq94+ZkKglV4S2VYIamSIcvV6P0WhCpVKhVqv34fKyfbFLgSAIRNjsSKIWtUpBZKQTUatD1IloBAGNoMXni0WSJAS1mtTU5P1oYuh8xGQU8XkjSYiPJuB34/e6UcjDUMkVqBQK0pK81FWXkJGRhMVsRCFXEB4ehlIROt51WjUmSY8oaBBUKtTK0A0Yo17EJIXOqzNTUmmoqSTeH0NSYpCkYCyVFSXkZqSSkhQkNSlIUnwsbqfto8D1cT7Ox/k4/x3m0rXtgotXNhmfusmFmduMTVxj+twKZybmuffwHRsbz1lbe8iFC1c5NTDM8NAYs5fmuXltkeHe48xOnuDW/BSbazd48uQlX3z7L7z/7t9DAte3/xeff/dXfv3T/8svf/p/+PmP/8nPP/8zb5/s8ORmL+8Wj/HpfDWv58t5frWEV/M1vJgr48XcYV7daOTZ9aO8WjzOd3dP8WSuko0LZQy35DAx3M3O9nPu3f+MB4++YvfRt2ztvGDm4iTX5iYZHx/l0KESCvKLGRmeZGlph3v33vHi1a98+vafePP+Lzx5/itPHv/Ay1c/8+DBe3Z33/Di+bd8+vJnnux9weu3f+TNuz/x7t2f+OLLP/H+839k8eY21+du8vbtT7z/6i+8/+rf2Hv2E97oIDGuaOxmC5EWiaGeY4yfbODCyBEme8u5eaGTc4P1PFgZp+1ILg6LPhRPFDUfYoqafbitJBmIsEdh0JvR6LQ4HFHYHT5crjgi7C7i4hI4NTJKakYuOfklFB+uJjevlObWHhqbOxgZGWdh/hqP9nbZ3lxle/0Odzc32Fpb4f7dVfburfLg7ip7925zb2uJrY1FHuys8fzxNk8ebPHw7jr3d0NxxNfPV3m+t8L7Vzu8frrJi73bvHx8h0e7y+zdu83e/RX2dhbY27rOs3s3ef10lbcvtnh8b4XNW9e4fH6Cof5O+juaefPsIc8ebfJoZ4m7a3PsrM9+ELLWl2Z5dPcWW7eusLF8me3VazzcucHDnSXubd7k4eYyO3cWeLi9wvb6AnduLTAxeZr09CTcrkgSginEeAN4Y4N4/Ul4/YnE+INEeWLxxSWSnJZLQkIOBYU1pGZUkJ1TR0FRI/lFjRwqrMcdE8DpdBEXH8Ris1NaVsil2QkmLw4xeXGIockeGtuqaWo+TOPxw/h8EbicZiSDgDXCRFycG783Er2ow2o143IYcNvCqTpkYbzTzJVRK8OdUST41Oi1SgxaNRq1Ep1GiVYnR9Ip8UZbiXHbibSL5KVHcrTUTkmmkUC8icR4DcWHnKTnOSg7ksjN+U5amlM43pLHscZDTE70k5AUj0arQaVS4vK4UAkqVIoDZKdFUZjrQyMoEQQlCnkYMlkYOl04ZYVOKivM5BVJ5BUZqKwyU1NtpKHWxJEqE021ZhpqzNTV2aiqslBwyERyqg2vz4lJL2LQafB7IijJiaWpOpGexjRG2nJ4cGuEp5tnGe4spfNELQZTiGtiMBnQClrUKhkR5nCqCsyYDTJUggqtTkKtU2OzmzAYtWhFFTpRhdfnwmIzhy5QjWp0kgqNVokz0oFK0KIStCjVocYmrVaLXi/un4ArcToj90/c5SjkYZj1KtITragUBz40H/7WaigL/wSdWoFR1CAJSmyigvIsD8MnCmk4nEaUzUBivI/KkhyOVJdiEnUow8OQ70cMf2NoyeXhoahhWBjysIMfBK+/i1y/23d0/S4Ejd+PL4YijL/b53X9HlFQoww/iKCQowg/gFJ+ELnsE4x6DTqNAlGrRr7vPNNplSjCP0Ep/z0xUQqmB/LJTtCS6g5jttnJnW4DHUUicVEa0gIaagsNFGSasVj0GI0WLAYtfpeG2nw70ydL6O+oIi3Vh81mpDi/mOtXb3Lp4hUmJiZJTk5GIwiIWg0GnRi6mFAoUStVSBqBeG8UjUcOU1WWx8VzF1hZusXKym26OrqIsFhITYpnZKAFp8OMSW9Gr9Uj6fQYtHoMGh3piT5ONFXjdFgwSAbMkgmHSWK4u4GvP93iz798yl/++Jq//MMr/vTDU/747VO+eXuPty9WefrgOjPnWjkzUs3YcBXLC6d4+WKHztZGZi9d5Nz0OTrbezhS10BGRh6lJRUcO9pCZmYJERGxBALZnOgYomtgjIGhs/QOTHP69CynTp2ju+8MpRXHSM8qRNKb0en06CVTCGYumRElEyazFbMlYr/11kFiSj5FhxvIL6yn/mgfDc2nqD3WR9WRbo63j1Df2E9eYTXBYDbx8anY7W4SE9L/LphJBgwGE0aDCavZRl1dI919o4yMTNPXN0LfwChDg2doae0gEEggKSmFpMQ0olxe/HGJJKdkkJCYSlxCMiXFFeTnF5Oelk1GRi6BuARyc3MpLcxjCK2SZAAAIABJREFUZrqP+Yud3L7aw8rVHm5cbufW1U5W5tpZmGlm6coJFmfbWZjp48aVEa7PDjF3cYj5K6OsLV/k+tUpbs1f4OrFfm7OjXLt0iAXJrqYOTfI5Ggns5dGmT13hq3bC9y4do5727eYPH2K8xOjVBbnUV9VSkfLcY7V1uJ1RZKenExqciquKBcGvYHIiAgMehGNEOL8WK1WRK0OhTycOH8MCnn4/3bhrdUKaLUa9JIOUafBrJf2I2ky1CoFNpv1Q5uiWqVAI6gwGKQPcUWzXseh3CyMkhaPJxJJ1JKTmYZB0qJTydGp5RhUcjySnLKgmbHqBO60prPXl8vnYzV8PVHJL5fq+flsBb+crebH6Qp+GC/l1/MV/DRVyY+Tlfx8toIfp0r5YaqMn2fq+XLiMF9OFPLleCGfncnlxeksHo9k8+jMIR6Ol3KnL5OrLcmM1SZQHKUkwxZGsimMJJOcFLuKFJuSusw4gqZwkiwqvPowYo0yfEZlyKFlUhBrUBFvUZJo1xKjlxNjUBAtyYm3a/CaFMSYlEQbQ+JWwKYh0SESsAnEW5TEGpXEWdShOKJJ/oHH5TMqiLOoSbAL5MWYKApYSXNoyHKJjLfXcP3CFB2Nx+nv7uBkVweDvV2MD52kq/k4ve2tdLe10NPeSk9HG22trXS2hp4PdPXQ19HBUH8Pp3q7GB7opb+rjbGhk/T1dNHd2kVnWzdtLV10tvXTcryb5uYuBgfOhESt9mF6O0fp7Rqkv2uQybFLDPQOMnhyiMy0JHQfOFUizogI9JKIwWDAYXegF0WUSjlajZpArI9Yn4cYl4nm44XExrvx+X3EJwXwxsURn5hEamYWsYEgsYF4Yvw+vD4vbpeF4txoqg65Kck2UZRlpCjbSlaqgdzMCNKSzCTGSaQlWkgOmgnEmfBF6/H7jPi8FlwuM3a7iD/Wg9UqEeWUiHJq8bh1OJwaIqNEIiK0WCwCZpMOSVSj1SjRaBT7wpYcpSoclUqORlDi8zlwua1Iei0KRdi+i1u274RSoFIrCZfLUCgUyBRylPtNh3J5OOFyGSpVCMDv8/kwGA3IFOH7wHkZSqUKtVoTQmvoRHRaDWqVApPJiKBWYTKY0GlDCAhBLZCdmY1Wq0WjDoHlbSY9WelxxPmjiI11hxqelXIEtRqzSceRumKKijJxOiP2+WEhVqpGUIWKnTRa7CYzQb8Xf4wHvaRDI6iwmw1ERpjRadSYRCMpiQnYrGbcUVE01FUS54+hICeTQFws8X4fcd5ogv6YjwLXx/k4H+fj/HeYyXPLBWPTi5yevMHZ86tcuLTG+OQyk2dvcn1hizvrz3j28jvuPXjHmdNnGR48w8yF60yMXeT0YC+jPfXMXxph7+4Kq0uzvP3sGz7/7l/56oe/8dk3/8FnX/8bX/3wb/zTX/4/vv35P/j+17/x/c//zMsHG7y+NcCTuSpezR3mxbVinl09zIvr5Xy308+rG008vXaEV4vHeHSlgr3ZMlYmDzPWXcHU6CBPnn3F9s5bHjz6gWev/4HVOw9ZujHHuemTTE1OcWVuld3dN6yvP+fRk+95/fbPvHzzP3j19p95/PRnJibnqak8SmP9UeorqqgqraD7RBcz56+xsrjG61df8/rTH3jx9CtePP+Oh3tfc+/+57x+8w+8fvsn3n75r3z21V9Z3/6StLQ8rCYrklaHy6bnWHU2nceKGO6oYG7sGDs3+3i4MsirnfO0NRTgczuxGyXcDhsuix2dWkCjFlArVYiiHovFgk4nIoo67BEu9AYrRqMJmy2Csopamtt7CCbn4Q1k4YxOIdKTiDsmkcysAiYnpllfvc29nTXevHrMzsZtdjZW2dkMubj2dm6xtXaT3Z1l9h6scX9niQd3V3lyf5X7O7d4uLvGw3vrvHiyxdsXm7x7vsZnL9Z58+wOTx8u8WJvhftb8+xuLfD4/jKP7t5gb+c6D7fmeHpvgS/e3GN38yY3r53n2uwlTvZ3099xnBePdnh0/w6P7y6zfXuOhzuLPNtb4+HWYsittXmDe+vzbN6eY2ftGo/u3mR3/SoPd26yt73Cg80l9nZWub9zm+2NJUZG+0lM8BPptOOLCeDzJuKLTcYbl0IgMZNoXxLR/kT8CWkEEjPIyColPa2YwpJjZBccIb/4OOk5tWTnV+KNTSDCHolWq8PtiWR8apDpS6NMzwwxceEkzd31FBSnkZ7hJTcngcz0WBKCHmwOIwlJfuwRJkRRiySKmI0CsS6RzEQDxw4LLE66ONdvpaZEwqoPQxIURFj1iFoVOp0SnVaJqFXichppb2kgMc5BfYmb+iIjKUENvjgLyYkm/EGJYLqD/KJIxk4XU1rhJjM/moxMP7V15RjNJmQKJSq1Gr3BhFIpw6IPp78tj/REM3q9CpNehVoVjlajxOlU0toUTXGpgeLDJioqTdTWGmioM1JXbaKhzkzn8Qgaao3U1VkoK7eQl28mmGDDHxdDjCcai8lAwOviaEU2R8uTGO0uZbA1m435HuYmj3PjchcdrTWYzQZ0OjWiXofdasNsNuGOMlKQFYFkUKIRtQgaLWarCX+8F71BjUarQNILeH1udAYtglaBZFCiN6owm7RYbQYEQRUC3WoEjAaROH80qWmJH9h1gqBFLpcjk8mQyQ/gsGjISolALT+AIjyM8PBQRFCllKGShzhXkihg0CqxSwqKU20MHM+hIjeOKLuE0yKRmxEkNTEOSVAj/w38Ljvwv0HhZeEHUYSFfxC3NIJqX8A6EILb7zc3hv9XyPy+yCWXhfhbCnk4Cnn4vpMgDLkstNQqGVpBgUIehiL8IEpFGDLZJx9YXzaTkraaAIWZFpJjdLQXmVnvNnP+mJFUTziJ0Rqq8yzUHNLji9IR7bKTkRxDx/Ei8oI6uhrTKMiMYXSwC7PJgNVsoa+3n6rKaupqagjGB9EKAhqlArVCiaBShy4UBTVRDitH60rJSvFy4expbq3cYvX2BvPzS5SXVREVYaO7/SiTYz1YDBKSTo9Wo0PU6tBrtQR8Hs5OnKSsOA+L2YhRp8dmMJIcG8WL+4v8008v+fnrx3z/xUN++OoR//jzS3744iGvnq7y5P48ly90MTpYzUBvCaOnqpi/0se7dw+prixmsL+P8dFxzoxO0Ns9QE3NUTIz8qisaMAREYfB4MTnT+FE+yA9AxN09U/S0XuG/lNTnBo6T8/AJPVH28k7VI7R6kAn6pEkA3rJiCSaMFsiMOgtmMx2dKIRUTLhdMaQX1RLUWkjhSWNVB3p5FjTABU1LbR2jHK0ZZCjTb0kJufjcMRgsTrxRMditdpDLq59J5dBb8CoNxET7afhaDOlhyvp7TlJf98g1ZXVFBWVkJ6WTVJyKulpOcR4E4lPSCcnv5TUjHxi/In4fAkkJqSRnJJJUjCR2srDDPQ0s3R9hBuXO7h1tYfF2U5uX+tj+UoPy1e6WJrrYv5SM4uzrSxe7mDuXDs3505z49okVy+NMn91hrevHrG1cZO5SyOsLU2xfH2ChZlhLp/tZ/bcIPOXxzk/NcTM9Bkujo8w1NtCR8tRTvZ0UF6cR3lxPs2N9dRVVxIbHUN0VBQpSUmYjGbcLhcajRaNWo3H7UKSROw2875DQ7Efr1KgkIeH2g9VapTKEDw8wm7F644kxhWF2WjE5bDvA7BD/6sWsx6LyYxaLcfptIZa5ZRKBLUCs0mPWa8jymHFbNpvm1Ur0AhydPIwJMXvSY3UcbIinqvNydxuT+Vxfx5vTh/mm+lqfjhbw0/nq/nDhWp+mjjMd2OH+WHyMD9Nhx5/mDzMD+cq+GW2ju/OVfLt2Uq+nCzlzVgen57J5eloLo9G83kwVsrLa12sTzXSlB1BVaKZFGsYCQYZ+TFW4vQy/GIYPvEgfn04STY18UYZKREafIZw4ozykABl1RJjDolbKZEi0ZIct6ggWh9aHkmOS5LjEhV49Ao8BjluUYZHkhFnVhCwCEQbZMTb1fjNKrwmBdk+Oz5DOAGLQNCuI96qIs2pI8mhoi7TQ77XRH9jFacHTtLe1EJv5wmGB3o42dNJb8cJ2o4do+dEGy2NjTQfO0pLUxNNjc20NLXS3dlNS1MrLY3NnGhqobutnZ6Odob7+zkzOMhATye9bb30dPZyqneI3u6TdHcN0t09SnfXEH09Z5gcn2VkaJqRoWk69l1evd2n6Ghrp7goB6tZj1opC91UFHWkpaZgMpnQ6USsVjsGgwGlUolGoyHa48JsUFFamEx8IAZ/vJ+4gB9vXBwxfj/+xCDRsT5ifF7c0S7cLidpCVbqDnupyLVQlG0kN91IfqaVtCQDaclWCgt8JMYbSYy3kBy0Eog14ovREx9rxOczYrdrcdr1RNhNWIwa3JEG3JESdocOm01DZJSE06nHaNCEHNI6dShKKMg/PCqUYaiUoWMjOtpOrD8Ko0lEoQhHENQfGhMVir+7t0I8rnBUKlWIyaWUER5+EIVCRkVFGZkZmWg0GhQKBQaTAUGrRqFQIuokrGYLOo0Wmz0CpVKJ0WhAoxYwSHoEQYNSGXpPSdKTn38IQRAQNSo8UVaSgtEkBKMRdb99vgKNoCQjLZbK8hwy0pPRaVXIwsJQq1TotFp0Gi1qlQq9qCXe58VuNlFUkI0/NhpBrSQpEEvT0ToMeh0GnUhBfh7pyUGO1FRSUV5CnNdDdJSDoN9LINaHzxON3+3+KHB9nI/zcT7Of4eZPHe7YGx6iTPjN5k4d5vxyUXGp5Y4e26Z+w/f8/6rP/HNj//Gi7c/8/rdr9x7+JaT/WNcPD/PlZkrtB2rYOHyGNdnBlm9OcXiwgyfffETX3z7f/LVD3/l25//kx//+L/46R//b7775T/56od/5/s//I1vvv4jz7aWeHSjnRfX63h6pZRnc8W8Xarj641e3txs5uV8Pc+u1fDyRj1P5utYmq6it/EQS4u3uLvziod7X/Dk5S88fvYdDx485cqlCeZmpri1ssn8wl3mrm7z/MUvvP7sX3j09GfuPfiaqakbDA2OUVtRTmP5Idpr8uhpyKWvPpOJzjJ6jxbRd/ww50+f5GRbK3NTo6wtL3B9bokHe1+x9/xX9p7/gSef/plnr/+Zze335OUU4Yp0IWoEbAYNFYeSaG/Ip6cxnzuznXz17DzvH0xx63I7LUcKiHJYiLKYcEVYMWo0SEJI4BJU+400GgFB0IQYXFoRnSih0egwme2kZRYQG8gkyptChCsVa2QClogANkeQzOxilhdXuL2yyPqdZbY3lrm7uczu5jL3NhbZu7fO3c1bbN6ZZ3d7lZ3N29zdWuLh3TUebK3wZG+dR/fXeP54kzevdni9L2y93Fvm1ZNl3r/a5PnDJR7fW+Tu+nUebN/k5aM19u4u8uT+TV7sLfHm2SZ3N5dYvjnH7KWz9Pe0cXZsgPs7t3l8f4uH26s8unuLZ3sbPH6wxt7OCg82b7C7dv3v8cTVOXY3bnB/Y4F7mwvsri3w6O5t7u+scG97mbtbSxw/Xk1iUhwej5tAMBWfL5FoXwJefxLumABubwBfIBlvfBJuXxB/IJ2MrFJy8+rILzxGWlY1gZQiCopqaGw6QU52AWazkZq6Ui5enmDq0hDTs8OMne+joDyN5HQfxxqKOVJTRFlJGqlpsRw/Xk9OdgZOpxWdToVRVOFxaPF7lFQfMjNzKpLFSQvn+h1kJcnJToogJzmKGKcai3QQkyRH1CgwGXV4Is30nGggM2ilMs9CTa6B6Cg1NocGb5ye2mPZHGnMZnqilovn6hkcqaa+sYCS8ny88X6UKnWoCUmrQRAE5LIDxLokOppz0OkOIklK0lJisNsljAaBQ7l2amsslJQZOVQqceyYlZYmG01HjdRWS7Q1RXCi0ULjURMN9XYKi41kZZlxOLQY9DosFjN6nQ6bUaQgPZYjpfF0N6Qx1JrDozunWb8xxNbyGYYHW4lyR6LTaRC0OnS6UMOZ3xdFIM6EoJVhjrBij3BitJpJTPaQmGDDEy3hjNSSm5dAfDASo1mB16slOclKcmIUcf4IfD4HkZEWvN4okoIeDhelkxDvJsphIS7eS1SkA60qxIYStXIcZhX5mVGoZJ+EnGy/8bDCD6CSH0BQy5E0SiRBhlMnoyrbSXtNFgVpPuLcFlx2A4cLM8nJSEKv1SD/L6LWwbD/KmB9giLs75D53xxcYQdDjK3wsN8THv57ZAf+zuT6LSYpCz/4X9oSD+6LXOH7r4WaExXygwhqxX95//0VdgC17PcUZcXScDie7KCZ0gSBq01WbrToaMvXkuRRUpJuoKnURFmmhdyMeCoO51FTXkBSrJG6Uj9zF4fZ2ljFFRmJRi1QVVlBTLQ7FH/ZF7S0mtB3lqQJAbuNoobykhymxvqYuTDO5csXubmwyM0bK1ydu0FmRgbZ6YlcmB7gUHYAg6hF0hnQaURErRabUaQ4N5m5C6eoPJyN02bBJIXYhGNDnXz7+WO++/IZt1eus7p6g62NBb7/5gmfPl3j2d4S5yfaONldwam+KrrbSzg9dISp8RZevNjh8uWznD83xZnhUc6MjtPR3kt5WTVFRdXk55bh86bhsHvxeOIpLK2ja2CSroEpuk9O03vqLCeHLtDaOUJDYye1R1rxB9IQJQOSaEDSh9xbos6EpLeg0xowGW3odBKSZCE9q5CcgmqycmuoOtJNQ+MAVXUnaDwxSOOJQU50j3K8tR+3JxaDwUpklBurLQK9wYTRYMFisWE0mjCbTDgddrKzs+npHqCqspbjTS1kZ+dSkHeI3JxCEpMzSE3PIy2zkJSMfIJJ6QQSMwgmp5OYkEp6ahp5uRl0NFUzd7GX1YVTLM62snS5ieXLLcxON7J8tYelK53cnG1j/nIb1y61sLpwkrWbQ1w738na0kVmL57m+uwZZi+e4crMNJfOjTB3aZCp0RNcmznN7to1zo71cmn6NJfOTnBucoKL0xMM9bYz0NlCY+1hSgqyKCspIDM1hZSkJFyRUSH3h06HRhCw261oNQKiVodWI6DTaUKumn2ItVweHmpH1KhDvCBZGBaLBbVajcFgID4ulrycbBICQbQaTejv5QqUcjmCQk5eViZFhQXotGr0ki7kMBV16LUaIu02dGolOrUcnRCORiVDq5IjqsIwK35HnlvF9JEgSx05rHfn8Ox0KZ9PlPJ+ooTvp6v5cbqKH6er+PlcLb9cbOCnC7X8OF3O91Ml/DRRwk/nq/nuXA3fnqvmq+kKPp8u4/VEMU9O5/L4dB4PzxSyNVLCQl8pw3VZlMabSTCFkWIXCBjDSInQkGTT4tPL8enlBKwq/CY5cRYlMfowfAYZPkPIcRWjlxFn1eI2yHBLYXiMcmIMoYiix6Ag2qAg2qgk2qDEZ1KHtvddX269nDibgM+oIsYQcoHFWwUSnQZi9Ap8JjUxBhU+s4Z4q4qkSC3pHj0dFWm0V6QyNdBGa0MdbU3HONXbycjJXnraW+huaaKtuZnWptZ9IauJI3VHaKhv4FjDUY4da6K58QTHG5ppamymvaWVlsZjdLS0c3pwlP7ePvra+zhxvJXW5g7aW7vp6jxJT/cgp06O0tt1ipN9pxk6eZqBviHGRqeYnpqhva2PzrYOOtuOEYiNRNKpUCpkmCQRk9GApBcRtAJarRZBHWqDtVpMBANxGEUFVYdTqKrIIS7eh8vrxh3twePzER3rxxcfwBPjwWKViHZqKMgyU5proyzXTl66haxkI7UV8aQnGcnOiCAxzkBOdjR5uX4KDyWQELAR5zPRUFdAZKSE1arFYFAS6bTicpqIjTET57PgjNRhNguYzVokvRJRUqPTqj4sQVD+PZ6olqFUydFpVdjtetweG57oSNRqBWpBQKFUfHA4y5WhpdVqPnDr1GoNKtW+o0upQK1Wkp2VgUqtRqFUI0khUUutDEHqjQbjfpOuGpVKhSiKmEwWXC7PB26jXC5HqVKSkpJMeloKLqcZr8dGUlIsFouEXBaGQqEI3aAzi5QUpVFWlkMwEIdKKf/wm2iURPKysrCYzGjUoe8JjaDiRNOx0LGukKGXNLhdjhCPy2wh0hlB4aF8kpMSyM5Kp6gwl5bjdfijnXjdUXginThtlo8C18f5OB/n4/x3mJCDa4nx6WVGJ26EBK7JRa5d3WL77lseP/2OL779C5999c+8/fJ/svf8R3bvv2Nr5wU723tMnj7F5NAJJkeOcuVcDwtXJlhb2+DTt7/w5vM/8c3P/8F3v/6Nr3/+G1/++Dfef/tXvvjuP/jh1//Fjz/+mU8fbvBwroUHl8vZu1LCs6tlvJyv4d1SMy8Xanm73MDz+ToeX69labqGsf46NjfvsnvvHQ/2vmTvyZfcffApjx4/4+rMGS5fGGHm0kV2773h5ctfefL0W65eX+fUydM0H2+iqaGGzuZyroy1sj7Tze5sG7uXGnh85QhP5hr4dLmDe5eP8HRxgPXzTWxfOcHWtXYujXXR1NDMzJU7rKy/5driY5qODxPtTsDliMQb7UXSaom0aGkoy6C/pYi58Uaer4/y+YNxvnk6y7WpZurLM/E4bfgiHURZTOgFLaKgRqcNXSgKgrB/5zAkBmi1IjqdhEajwaC3EBdMIzo2FWtkEHtUMlZHAJsjgD0yQExsGuUVNayurnBndYndnQ3ubt3h/vYaOxtLPNy9w+72Gne3brO7fYvd7VV2d9Z5cHeDvZ3bPHu0xtMHyzzbu8Xr52t8+nyN10/XeHp/kecPl3j9dJUXe8s8uX+Lh3dXuL+zzKN7t3l6f4VHdxd4en+RF483ODc1zIWzY8xfv0Lz8SMszJ7n+ZMHPNnb5fH9HR7dXw85sVbnub85z+76de6tL7C7cYOtW1e5uz7Pvc0FHm7d5O76dXbXrnN/c4mH2yvsrC+yvX6DpmOVREc7cblcxMYm4vcnE+MNEhMbxBeXiNefiC8uGX8gmShPLIHEDNIzS8nJqyUts4rcgnryC49SWdlEcXEVkmggLt7D2NlTTF0c4uzlYaZnB2nrPUJ9YwkxPisnWiqpqcyhrjqXtLQADoeVCLuJ1NQY0pMiSI7VE4xWkpek4USFwO3pCObPmDlapsJh/h02QxhHKjLIT7VSkR9FdrKRoE8iJkoixmWmv62SziMBynKNVOTZ8Mbosbm0JOf78CSZyS/ycmGynoWr7QwP13H0eBEJyT4kg4RWJ6HSCGgkEblCjqD4PWWHAiQlWFEJCgRBjiipETQKLCYlTUc9FJdIlJYZKKsQaTlup6PFyonjJhrrRE4cN9J6zERTo5H6WjslZTYy0u2Y9CrMJgMaQYXNYsEsaSnJS6Sy0EdzVRzTA6WcP1XGlfFj3F+b5mh9IS53JBabeV+41SKKOlxuG/FxdvRGNW53FJIkoZF0BBOjcXuMRLlEon1GDhUmkn8oGatNID5gIj/PTzDoIj4+iryCZHz+SKJjnMTG2CkvSiE3zUPQG0FachxH6yswSTo0ggJRIyPCqiQ1wYoy/Hco5OF/F5LCPkFQhqFTK5A0CvTqcKIMMrpqEmmrSiA70YHbacDtsNJcX05ZQSYGrQZFeKjFMHxfpFKrFCHxSvbJvuPq7y2Kv4lXvz0PD993bYWHYolh+8KYVqMmXPYJSoVs37ElRy0PQysokYV/8sHhJdtndMnDDqCQHUARHuJ2CYpwPBEiPY1pVOTaqUgzcaZaYqvPxNkjOirSRA4lSrSUmmkstJEWtBOI8xDrc5Ga6OHE8WKWb8xwdvI0dpsFtUpJfV0VR+prUCkVoTiLKsRP0QoCaoUcjaDC67IzNtTO/Nw0izfnWVq+xdLibZYXb7OwsEhBfi49nY3cvjlKfXk6UXYLRr0JjVpEFATsRiP/P3vv2RzHnWdrvtqWBJRJW2nKe4cCCt4bAiAIkgDhAQIEvQEBwpAESYAwdKIHvYGhF2VaptXdahlKoqTu6TG7987snduzd+5+nGdfJMSZ2I8wwV/EPypQUZUVgYiMzDz/c54zeXgHs8d30lhdgNfQiASCZAsKOHB4jLrmTbR19ZOtaKCkppbp06e4cfcKj9ducHp6N0dH+5ga7WVqrJejkwMcPdLHxFg/yw+ucPPmVUZHRpk5foqxkQl279pPe1sXJSVVbN7cQzpTSSJWSCScoqyykQ0bO+ns3cO+0VPsHznJ2MQCY0cXGTkyw+GxGYZ2juALRTBND7ruRtc9VqRQ86CqGqpioKgGuu6lrGIDWzuGqWvoYmvnfrbvGKe77wBdvfsZmZhn14Gj7Nk3ycbmzXi9fkKhMOFoFNPtxuvxEgz6icfDFGXzyM9P0tzcRFdnH4ODO2loaKSxaRMF+cUUFVXRvGkb1XWbKCiqJJ0pIZkpJC+TpaiokKqyEnraGjgzs587Vw5z+/Je7l/Zw71r+7hzeR/Xzw1z7eww508Pc/38Xq6e3cmNS/u5cn4flxb38/DWHGdPjzM/M8nSlXnu3bzM/TtXuH/rKrMnRzh3+hAnJnZw5EAP5+cnOT55gEP7dnH0yGFmp49yYX6GqpJ8mhuqaayrpqm+hvq6KtLJFIXZQnRdx+02cLlk/D63FVGSLaeWLIvU1VZbD8mCA0EQ3kSVCvLz1q+ZDmRZRdd1BMGB3+chGPChyCI+r9dyfDlsCE47kujA53WTTifxekxMQ8MwVIIBL4loBENVUCQnXlOjpqoMWcjFLduJK/8HO6v8LGxLc3OomBdHNrK8t5ovT7Tx42InPy508PN8F7/Md/LLQhc/L/Tyeq6T17Nb+XF2M69Pb+Xn0238cLqd7+e6+OZ0O1/NbeXTmRY+OrGRp1ONfLzQx0xPKdeOdNKUUCn1O8iaNjJaDoVuO1mPg+KgSsa0kWc4SGs28j0CacNO2rCTcL1n8bVMgeT6a0y3kzYFUh6RuOEgZdop8MkkTCdJt0jSLRE3BZKGQHydxZX1a8SNX51cDpKGzRLIdCuame+RKPTLVCXdlIYUWorDHOqqZ3hrBVfnprge/t6mAAAgAElEQVR3aYH5Y4c5uHMHe7cPsnfHEHt3DjO8fYDB3gG6t/XT3tZDW1sX2/sHGezvp7erl+7OLnp7eunrHGCgb4ih7TvZMbiL4R17GBrcxa7hPezfd5DxQ+McOTzB7p37ODV9mgN7DzM0uJujRyaZPnaSE8dmGR89yonp05w8Ps/hg+OMjU4xcfgwu4d6qCkvwnRJKJJEMODH5/XgUpT1MgJ1vVVTIBAIIEkCXrdCz7Yatm2tJluYT15BHum8fLKFJSTy8ognY/g9IkX5Glsaw7Q0eKivNKgodlFf6aey2KSi2KSxLkpFqY/iQpOaqhhlxSHKSiKkEiZ5KS/xqEkw4CIY1PB4VdKJIOGAQXFhiNIiP6mEBZ53myKGKaOo1rVdEu1vzhenaEOSnDiFXEzThaII+Lw6RUUpYokwguhAVmQ03YXgtGN32Na5WxazqyA/hapYcV9ZlteFYSehkMUtswsiuU4HoixRXFxKQ12D1ZAoiWTzC5AFEUVREEQBUzfJpPNRZRmnw47gFBAEAU1TiYR9JBI+kjEfiUQY0WHD4zaQJIlQ0EdjYyVb2+ooryjC0F04HHb8Xh+KbLnCVEnGrWuYuoug10PI7yOTTCAJIoLDgcul4PGYKIqM2zDJpBKkknHi4TAF+XmMHtpLz7bNlBdn6WrfQlEmRSISeitwvZ2383bezn+FOTF7u3l69hbTszeYW7zD1WvPeLjyR5ZXfsdHn7zm409+4cPf/oWPP/8Lf/rxb3zx9X/jh1/+xnc//gt/+vYv3Lh+nfGD/cyMb+fC/GGuvD/L2soKt2+usLr6EZ9+8SPf/PA/+Pr133j153/n69f/xrev/8aPf/nfvP7rv/PtD3/Ph09XuHV2H7dPb+X55S4+vtrJp1e7+WKpi8+vd/LZUh/PL/dy4mATs0f3sLL8hJcff89Hn/7EF1/+yMcf/57lB3dZujzDxbPHmZ4a4/DIBAf2H2F2ZoGBni6OHBxmYXaUhRN7uTy3h9Wrh/hoaYKfPzjHN/cP882dfXx7ew/fPzjAtw/28dXdQ3x1d4TPl3by8dIQixNbaKktJJvOI5MuJpMuIh6KE/L6ScZj5KXSaIpAeUGYQzvbmJnYzvKVI/z+ySxfv1jk3oWDzI73sqWxjEjATzzkJ+DW0RWLZ+PxeK0IhSQhSVaFsqK4rAcmVUOWVfz+IJV1zSQzFfijRQRiJQTCxfgjRRSWNxOKFRFNFrG1vZN79+6zsvKQJ4+WefZomaePHvJ49S5ry3dZuX9nXei6z8ryHZ6tLfPx8/t8+OwuHz5d4pOXD/jik/t88uF9Xjy9w4dPb/PJi7t8/OImn768wYu1KzxZvsra8hWerC7x4eMbfPbBbb78ZJkvP3/BjasXWZg5wbGjEwzv6OfC/CmePVrmydoDXjxd5fnj+5aLbGWJZ6uWE+zZ8jWrMfHBdZ6s3GBt+TLP15Z48egWjx9e5enKEh88usOLJ/d59vge/T1tlJUWkEjGKCuvIa+gnGReMZFEPr5gFJ8/QjRZQCSZjz+YIL+wiqKSBmrqu9m4aZi6DT1U13XR3NpHSWkNPr+P4V29zL8/zcL7R1m8dJTjcyO0dtQTi5mk8gOE4zrDu9o4dKCXuvoyUukYRdkozQ15lBa4aCjT2VrrZnQgydKJGCtnPZybcrNlg0hJgU7Y7yIWUihKq8QCuZQXuWmoClOS76a8OMzocD2TO1LUlsjkpRSypT4Kq4Okq8JES900tSaZGG/j2IkeJia7GRnpIR7TiUU9aLqKZuiIkoLNlovftDG+fzOGYcchOKzoguxA1xWyeQr9PREqq2Xq6gS2D3jZPeRl95DJ3h1e9g7q7B92s2fIw65hP+0dJq2bAxQV+wkFveuuColI0I9XV2mpL6O/vZzhjgIO9JVxYn895453cv3sXsZHB0ikoui6C0mRiUQihCMBgiEP6Tw/miHh9pj4w2FkVaGsvAi/30A3RNKZGMGwSSjqRTMlDLdAPOmnqCSDz+fBFzDx+Ex004XXq1NYGKeupoCCvAhVVUXU1lXg93ksgUt1kI65qCz2IdjexZH7H1wsu+0dRGcOLsmJS3bgUwUKgyJj/eXs78wy1F5MImQQ8po0VBVTkhdHl0Sc6y4rhz3njchld7yHbb0F0f7eb978Rs5/iiNaax02b3/X+q79P5xYgvM/iVi2d3Hard+w26xj23LfXV/vvdnRdjhyrWPlvoOhOmhvSrGjPY+mEpPRrR6u7vFzbyRAV5VAZZ5Ie52P7S0e+jbl0byhnPraUhrqiujq2MCRg/1sa60km4njc2uMHNrNxqZ6JNGJ4HQiiSKyLKFKkiV0eg3mT45yb2mWe7cucWvpBg/ur3Dn9gNuXL/B4twsfV1buXRmkuXrI/S3VxDyu9FUHU3WMVQXmUSMs/NTnJvdT3F+GNOl4FJdlNe1kKxqIVLWhC9TiRpM40mWULqxnYH9+5k6eoDRkW6OHOpmatwStsZHujg6sZ2T0/u5du0c9+7e4tTJU0yMH2VwcDd9fTvp6OyjvHwD8UQJpaX1hMNpMnlFlJVWUVPfzN6DR9k3Ms2O3Uc4MHKKsclFJo6eZXDnOOPTZ6mssVhcqubCpZq4VBPVZaKqGoqsoyoGLs0kHM2jrHIjbZ37aNm6i57+Ebr799HWOcyeA0fZvX+Kvfun2D6wE6/XTzweJxqNEo9Fyc+kKMymyRZkqK6sJD+ToaqqirKyctq2baOhoYFkMk08lqK2ppGiogoikTiZTAHpdIbi4izV5QXsH25hcXqAa4tDLJ3t587FYa6d3c6NcwNcOzfIjQu7uHvlAEvndnNpfpj35/fw4OZRbl89wqWzh7h17RRXL5zk2qU5Lp6f4crFeW5cO8+5hROcnZvk8vkTXFw4ytXzxzg3d4Tziyc5eXSUuZPHuHn1PD0dm6kqzqdt0wZamhowNJWAz0tBJh9N06yHaKedeDyG2+3GNHRURSUYCqIoMj6v2xJ6BdEqORCdOBw2stk8IuEgdrv1cO8UJWy2XETRicul4PP5UBSLz+dwOnE6LfeWJFrRNFFwYGoqWzY24zZcCIKdUMCHpshosoAqO5BEG6Yzh3KvjbP95dzZVc3zA/V8NrWJP8128u18D98vdPKXcz38cqbzjbj153O9/DC3jR8X2vl5fis/z2/h9Vw7r+fa+eZUO3+c2cKXM1v5bHYLH8218fR0F8vTPUy2l9Ack6gJSxS57RSYdlK6jaRmI6m9R8KVS1qzkafbSWq5pA0neW4n5VGDrE8i4xVIGQIpQySpO8h4JGK6nYRmJ+0WiBv2N8JXwnAQ053WMgTipmC9ag6KQzopt0BSt62LZxbTqyQsU5NyUxY3KQ4rbCpP0NNYRG9jEXs7Gzg5sp3V29c4uHOIU8cmGNm7h/GRA4we2Mfo/v3s6O9noLuPzS0dNNS30tjUSntbF81NrfT2bGdbWxcDfUM0NWyiu3OA9q09DPTvor9/0BK6hnaxY2AHe3fsZs+OPYwdnmDv7gOMjUyyZ9depiaOcnTyGKdOzDM2eowDew9z5NAEowfHmThyjKkj47RvbqF9ayuGS0WSRLxeq3k4Eokgig6yBWnLwSQ68fv8SJKA25AoLQjQtrmS/KIMyXScWCpFMpNPNBakuMDLxrog3VtidLZGaKwxqa1wU1XiprzYpL4qQmWpl5rKECVFXkqLvWTzTYoK/JSVRIhHNSrKkkQiOpGISTLpJRR0kYj6SKUCJOMmmbSHaFQjHHYRCqh4TAXT0CxHlmi3mg5FO6LoJBjw4dIkJMmJrDgJBHRKSlLEkn7cHg2H0044HMTvc1vxxHX+ltPptMpyZCd2ux2nU0CSJCRJWm9EtGL/DocDpyAiiDKqoqKqKk5BwOl0IgrWd0TJ2rA1DBOvx2dtYikKTqeAaWhUV2bZ2FhJJh1DcFotppJkRSdjsSCNTRVsaq3DpStvflMQrGhyJpUk5PeRTCYwDYOA14fPdOOSRFyS5TZz2h2IgrXyU0mKswXUVtcQDgUIBb1UVZRQWVpIQTpBVXkpG2prKcwUvBW43s7beTtv57/CnJhdap6dv8Xs3F0uXXvOjTufcefepyyvfsnas6959PhrPv/dP/Lyk5/4/Tf/zDc//hvf/PCv/OnVf+N3X/2ZV9//PRfmp1k8sZerF06weHqSE0dHuH7pCmcXL3L16j2W1z7jT9//Mz/+3f/i29f/g5//4X/z01//nVc//Ss//OXfePXTP/Pygw+4enaS1ct7+fDGMJ9f7+Xzq218ca2Djy53c2+xg1Ojmzk3O8WHn/yRjz77mY9++xO//fwHfvv5Vzy4t8TSpWmuXTzF3j3bqa2tZlPLFg4cOMDk2D4mR7YzebCb05P9XJ4ZYuXiXj65eYxfPr7C60cz/LQyxesHo7xeGeX12gR/fnaKX57N8N3yBH94MMaV451saSgg7vcS8wVIBSP4DAOfbhAJ+NEUGV12snlDORMHepke7efGuVF+u7rAxw9Pc3qsh2MHe2muLSHk9RANeAl6DEzVYtCoqopL0VAUF7KsoGuWqCVLMppmoGsGBdkSKmuaiKVKiaYrCcbLCcdKCUSLCCXKCMRKCMeLSGVKaWhs4dTMDKvLD3iy+pAnaw959niZp6v3eLx6n2dPV3my9oC11Xu8fPaYl8+W+eTlMh8+v8OLp7f54MkSHzxf4oOnd3nx6Nb66zVePr7G80dX+ODxTR4/vMqDOxd5vHyV3318j6++eM6zx8tcPLfAkcMHmJw4zPb+Lq5fOMvqwzt88uEznqzc5dnqHdYeXuPJwyWer93k5ePbvFi5wbPlJZ4+XGL1/hWerizx4dPbPFm+ztqDJR4/uM6Hzx/wdOUmHzy9x/a+NpLJMNFoiGxhKfFEEfF0EdFkFl8wQTSRIZEuJJZXRF5BBRUVzVRUtVJZ007Dhh7qNvTS0DJAUVkj2ZIyGpqqmZ2fZO7CURYuHuPslePsPdxPeVUB5eUZ2rfV0j+4kZGxfqaP76e0JEM6HSFb4KO82KQg6aCm0MbwVoP5QwFWz4RZOx/g3GSExmqVdEKlvDBKXtwgFnQQ9tkoy+oUphUqS3x0bS5mcayW6eEw2bSDdJ5JYamP6tY0ifIQeVUB2jqKaN6UZPHCCAfG+6ipLyLoU9i2tR7DUNBNDbvgxOF4l5ryEHsG6xAlG6Jix6WJqJqCaYp0d+axscVHeYVMbZWTHQNeRvaG2DvsY0e3zq7tXnZv97O732T3cISODi+NG4NEIq43TkNdUzFcMmG/SUtDJXsGWjiwvYrpA83MjbVw/+JeFqe6ef/MGIVFGVwuFUVRiISjeDxeIrEIXp8LlyaRSqWIxdM4ZQWv32fBaVURSRHRTQ3JJSFITkRZwO01SKWT+AMhFMWFKMo41+OZqqaiGwoul4qqiESiEXxeN4JgQ5ZyySQ0yrIGDtu72HLefcPCstveQXLmoIoCLtmBV3FSFpaY2VPN1I5qhtvLKE0HyYuHaG6oIJOIoggCtpz3sOX8CpG3BCeHw0Zuzjvk5r6z/vqrGPXOuhBmRRd/5W/l2t5ZZ2xZLK9fnWVOW64FsbfnvHFt2XLfe3MsSwx77z9cXfYcHI4c7PYcJNFOIqTQ2ZyhuSJMV43KRIfB5d1e9rQa1GZ1qgs9dDeF6GgIs6mxnLq6MsrLstTUlrFxQxmbmkupqywmL5FgaKCP2spydFWxOEdOJ7IooIkymijQUl/JzUszLJzYy77d29m2ZTO7d+xg9uQ0i6dnOL84z9yJSZ7cX+DuxR10tBSRjITQFR1D0fHoGgM9W3j08BJrd09SkPAgSxKypJMuayJe20a8ZgtaohxXrIRI6UayGzqp39rFwUM7OTLSy/TULqbGB5k40s/UeD+TRwY5OX2QyfEDPHr0kAMH9rNr5z7GJ6aprmklP1tDMJQhEs4nk1dCOJKgrm4DRUUlJJMpqqrr6OgaZHB4jP0HT3JkYpGJ4+eZOnmBE6cvsWvfBB5PGJfLRHO5UVQDl8tY35DQcbl0XC4Tw/RTWdVCW+duGjf20dW7ny2dO2ls7aNv+wj7Ds+w7+BJtu/YTzZbQEE2TTQaprgoS2VlCdXVlVRUVNHUtJHm5hY2tWyitLiEaCxKOBQmGo1TXl5DOpUlk5dPVXkJzRtq6Wlr5NTRQS7P7+Dm2QHuvN/PrXM9XJ3v5PqZfpbODXFtsY9bF4a4cLqbKws7uDy/g/dPD3D+9HYWpnu5tDDE0oUD3Fua4cLiJIunj/HRB2tcPD/Luflprl2YYerwTm5cWeDy2ZMszhxh364+Rg7tY+zQXo5NHGTswC7qKktorq+mub4Gl2pt6EiShKqouN0Gqmq1rBqGhtNpX9/cUZBlCYczB5cm4RRsOBwOi5vnsOF02hFFB5IsrMcV7TjtDhRZJhwMIYlONJeM5pIt8cvpJOj34ZJEDJeIaaiokoDotCMJltglOR24JBFFdCKLdmRnDrrwLkU+Jye2FbF2oI4Hg+V8eayNb0938Wqui1enO3m90MXPZ3r5Ya6D1/PdvJ7r4sf5Tn4508HPZ7bxw+mt/HC6jVezbXx9YhN/mG3j0xMtfDrfyZMT27gz1cnejRn665LURRSKDTtZ006+4SCp2Yi4com7bBT4JWJqLhnTybaaAvJMB3mmQIFXpDCokPVJFlDeEEmbEvlembQpEDcsoSsbslxZSUMg36+SMASSbomY7iSi2YkbTjJ+hWxAoTgok/U5qU7otNfn01yeYEd7DTu7G2jbUERexE1ZfphMzEfYo5KJefAbMn63SiTgwe828XndBAM+osEA8XCI6vISKkuKySRTZFIZouEY2YIi4vE8MnmF5OUVki0op6K8jpKSGsoraqmvb6WhYQttWzsZ6N/B7p172L/nECMHxhge2MnuoV3s2L6T4SHL4bVjaC97dh1kbGSS3bsOMXJwjPnZBY4cnuL0zALTx04xtH2QmuoqAl4vhqaiyDKqIlNcXITqUhEEK0YniU7atmxdv9aJlGaDnJgapK6+kvyCFMl0inA0SDAgsaUpxubGAC21Bq2NAWrKDapLvVQUWQJXRbGXTc35VJWHKSn0UVLoJ5vvIy/lJZPyUl9bQGVFmoBfJRjQiYYNYustiam4z2oV9qsEgxqhkIuAT8GlOlEVKzIuSw5E0Y7TacfpzLU2I0QbotOK6MdiXirL05SVZzA8LpyCfd2lZsUSHU4nDqfTcmKtC8gWn8tJKBQiGAyjqLolYIlOHHY7gijjdIo4hV+jh6KFR3DY3hzT4zbx+byIovTmvFZVBb/XoKw4RUtTLZoiYF+PJjoddmTZSSIRoLt7E/kFSav8wSngdNjXwfg2kokYLlUlmUjicmnoqorX0PC7TUqLC62GR4cNWXDiUmX8bhOvaRAJhygvLcVtuohGAmRSMUoLM2xsbKC6vJR0LPJW4Ho7b+ftvJ3/CnNi9krz7PwSs/O3mTv7gHPvr3Dt2mPu3v2Apy/+xN17H7P25Pdcv/GcT3/3Z3739T/xp1f/zLev/4Wf/vo/+f6Xf2F1dZnZo/u4fuEkl89Ns3hqlDOzxzl1/BQXL1zn0vs3eLjyIV9/90/85Z/+X17//b/z81//N9///D/58S//D6//+r/46rt/4o9/+Ma6UT42zMMzgzw7286H7/fw7P0ubs4PcO3MKA/u3OGjT77m91//E5989hOf/O5Hnr/4gGtXTvP+4mHu3jzL0akxmps20dU5yO6duzk2vpfJkT6mRnpZmNrOkxtTrF08yOf3ZvmnL+/z6vEcf35yiu/u7ufVg0P8sDLGT48mefVwnK/uHuYPdw5wbbqNbRsyJPwGUY+bsOkmaBj4DYOw34euypiKk6aqLIOdDRzZ18H5k3t5eOU49y9PcuxQF0OdjZRnU0R8PkJek6DbRJcVTN3A0HS8bt+6W0tBVWVk2VouVcfj8VLf0ExReS2pbDWRZCnhRAl5hbXE8yrIFDcQjBcTT5fR1LKNmrpGdu4c4sK5RUvgerTKk0fLPH30gEcr93j66CHPnyzz4ukyL56s8mztIR99sMzLp3d4+ewuL5/d5sXTm7x4dIMny9d5tnqTJ6vXefZoiSfLl3m+dp21B1d5cOcyy3cu8YfPn/Pq2z/y7Mka586cZvbUNBcvnmNwoJs71y7zePkeT1bu82T1Fk9WbvJ87SYv1m7zYu0mL9Zu8Hxliacr13m+dptHyzd4umLFEz98bn3nxZrF33r26DZffPaE82dnSadjRKMh8vKyJJIFpDMlpDKlJPKKSBeUkM6WkMyWkcgUkS2uobyyhdqGTjY09lJSsZHyqk0EwwnaOrYwOrmPuTOTnL10jMWLx5meHyWTjRGOBjHdLmpq89nUXsOWbTXs2j1AIOjBbcokozLFGZHqQplNVQ6OD5vcnQ3x+EKYu7M+DvV7aGmIUl7kJRESyKZU0jGRorSTllqTsqxKWVanqyXO/KEso30BygoclJR62DOymZa+coob01Q3J9iyrYTq+ijnL03S2tmIpEvIigO3R8UwVUy3C02T0NR3GOyuJC+p4xRyCQQ9yIoDzVCJRF20bvJTV29SXS6xoVZg53YfB3cHGexxs3WDk7ZmldYNIs01DlqadTo7wxSXmui6iCyJFhNHVdA1hVDQQ3VZPt1bKxhsz7K/t4yZkVbOH+tmcaqXmWN7KCnNorqs3VxJtLhymq6jGyqqS8Qf8NDY1IigqLg0A83QcUoiDklEVmVcuotQJISgyIiygGGaKLqJXRBxOK1ldwpIsoooWTfdDqeAbhjWDbdgRxRsREMy2ZQLZ+6vziubFRm0v4PmklDXG9K8ikBFTOLc6AYGW/OoLQkT9WvEgm42N9WQioZQRBlHbi4Ou52c3N+Qm/sOOe+984axlWv7lbn1H4wtuy0Hm/1dK5KY+y62nPfIybU4XKJgW2+4fBdb7m8s8S3nP0Pp38Vhy8H+n91bdktYexN/tOe8cYBpkp2m6gLqy6JsrgrQX68y2eNmZJufmqxBMqKwsSLI8NY0vVsqyebH6OvvIpmKks1E2dhUzujBvfR191BbXUVRfoq8ZAxFlFAEAV2RcQkSbllk71AnV84dYe/QRuIhL7Ggm+qyLNWlBRQmY2ysr2RxdorV28c4c6yDRNCFrkjoiorXMPGZBs215dy6OseFuQPkxT3IooiiuklXtBCv3UakrAU9WYWWrCJZs438DR3UtGzi0MgQk+O7mBjbwcTYIJPj25kY7WNqfIj500cYPTTM6sPbXL12labGVtq3DVDfuJVQrJBItAi/P0UiXkBRcQWRaJJoNEFpaSlNTU1s3trN3kMn2DdyisPjc4wdPcPE9DmmT1/i+Mn32bS1D8Nwo7vclmPLpaNp6yKXS0fTTDTdQ2FhNU1NXdRuaKehuZPymlY2d+yku+8A/UMjDO0ao6t3F4WFWerqq6jfUEd9Qx0trS20b+ugpraexg0byOTlEQmFMQ0dUXLgcVuFJLrhJhyK0LKhnsHuzcwe28PdK6M8vL6PB1cGuXupl7sXe7m+2MnF2Q5OH2vn3Kkuri70cmW+j0vz/Zyf7ePKwjBXz+zgyuIQlxZ2MHesn7npYa6eP8bS5Tkunj3NubljXFgc5+jYLq6cO8ns9BinTx1l+tgEi6dPcmDPToaH+pkYO8DBPTtobqilsCBDwO/D63bjUjU0l0JhUT66y4UoWg/ZbrcVexZFAc96VNHuyMXuyMUh5GK6NSuW6LQhrT+AOxw27PZcBNEStkSngCiKVJQUU1SYIR4LobkUTNPANDTcpm7xewyNvHT6jYvLKnKwITpyEe25yE4bipCL35XD5rIQhzemudhbzMvRZn43uYWvZzp5NdvBj3PWejXbzo/zvbxe6OP7Ux38ONPOq5mtfHdiE9+ebOWbmS18fWoLfzzZzBcnWvj8TB+Pp1q4N76FCwe20FrgpshjI2vaKPZLpF02Eq5cYqqNqMtOWM0l5rKR0m2kXTmkNRtZn0BKt5HSbGQ8IinDRsYrkOcWSRkieW6LjRXTHEQ1OxHNRlTPJeLKJapZzq2oZifjlUh6JOJugeKYRlHcJBPSqS9OUpONUlEQprosSWEmTEE6RElBlLKSDMlYjKqKUkJBH7FoFE1XUGQRSRYsR5EgrAsv1lIUGUUSkCS79TlRtIQlVUWWLZ6ThWMwMAwPbrePcChOKllAXrqIwmwZTc2t7Nl9gIGBXewY2M32nn76u3sY6htke98Q/X3DbB/YTV/vMAP9Oxno383g9t2MHZ5gbHSSQwfHObD/CIdGDrNp00Z0TcXr9aDpGpIk4PGY1j2XIqAqEoLDTmPDBlRFIug1KMr383j5PAPbO9nWsZV4PEYiotFcF6Kvo4C6Ko2Gap2Gag+1FW5qygKUZU0qStyUl/qoKPHTurGIwqyP4sIghUVhCgpCZPNDZLMxYhEfXq9GKOgmkwrh86mEgyoFmRCBgIrPp5LJCxIOa3jcMppLQFXEdaaW403c0Cnk4nDm4HDm4HRascNUOsrGllrys3GCYS+CaPG3RMmBJIoIooAorTuw1vljuevgeUGQkEUZ03QjiiKyIiEIdhyCcx1EL1i8LllC0zTLdenz4dI0NE3D5/MhrnO5JMlihaUSfoqzUQJ+07qu2XMtkcxp3c+0ttbQ0lKHqjhxOHLISyYQBQfRSBBZdmLoOh63iWnoGLpOLBKiq30Lpm7QuKEOp5CL02Ft9siCHY+mEvF7iAT8hAN+AgEfmVScqvIiCjJJykuKqC4vJZN4K3C9nbfzdt7Of4mZXbjXPDt3i6mjF5g+cYW5+atcvfqA+3efc+/+B9y8+YSnz37PzTsvub/8W377u1/449f/yLc//F/88Of/m9d/96988ukXzJ8cZe7YHq5fPM71C0e5uDjNrZt3uHFjlSuX77C0tMKjp1/yh6//ga++/+/8+Of/xY9/+Rvf//I3vvv5f/Ly09c8WPuYG++c+T0AACAASURBVDdXuH//IdfPnODOwhCr7+9i5eJ+ls6f4PaNGzx5+imffPoNn//hJz7+7Tf89tOveP50hesXT3Dl3BEunZ9mamKMluY22rYOsG/PPmaOHWJypJ/pI4PMjg9wbWaYZ9cm+eTWCf7xi1t8t3qSH5Yn+btnx/nu4WFeLR/hh5UxXt0f5cub+/jixk5uzWxlcEsRyaBBMujHZ7gI6m4CukHE78clSwR0lZbaLDu6GjhzYjfXFg/z6MYMC0eHObKnneHuRkrzY8SDAUJeD0G3G0N1EfC48bg9hIIRDN1q75FleR3MKaOILnTdoH1bN9mSGhL5VUTzKojnVRLLqyCaLCeSLCOcKCGeLqVuQwsdnd30D/RydHKMB3dv8ezJKo8frfB45QFP1h7w9PEyz58s8+zxQ54/esCztXt8/Pw+zx4t8fzJbV4+u8sHz27z4dPbrD28zpOVWzxavs6dm+d5vLLE2v0rPF5eYuX+NZ6u3uJPv/+Yr/7wO+7eusnJ6SmOH5tg/MghDh/czcq9WyzfvcGTlbuWwLV6m6er6wLX6hIfrC3x0bO7fPbxGi+fPeTR8g1WH1zj8YNrPF27ybPVW3z4YpWna3f44tMX/PDDN7x48ZR0Ok4kEqS4uJxQOEEyXUwqv4xoLJ9UOks4miRdUEJ+YRmZ/AqyRTXU1HdSXdtOcUk9Pl+EgmyG/uFOjp46xNyZI5y7cpzF96fYvrsLj18jFPbhdkvEkx6qGwooqkiTlx/H63URj2oU5xtUl2jUZB0MtSpcOuJnZSHC0/fjXJry0b/FQzzopLRApSilUphwkBcT2FCh0dHkpaZMo7LEZN9AIcd3xdlUJbOhLkC22KR2cz5VWwvJq41SvyVNTVOKpk2FzC4eIV2YwvB4EWQB2aWgmTqmW8fnUanIupnYv4GQz44iO5EVB7LixPS6SCdUamtMyosl6spF2psV9va72dVj0t7opKVWYkOFSHOlSH25TEmxnba2KHkZA0W1HlRURUHXXAT8PoJ+H2Gfi031aQY7ijg8VMepkS1cPT3ErXOHuHr+KJu3NqMbGpKi4nTICIKCrFhgZ5dLxuP3kszkYxcFnIKEpCo4RSty5PH60Awdw+3GIQg4RSeCKCEqKjangN0hkGtzYHc4cYoimm4iiCqqZuLxBnAIAjZHDg4hB49hIx0Tsf//gPAO+3vIkt1qUZSdBE2FuozBaF8FrVVJaopTuHWRsN9Nc305AbeGKoroqoqiSOTm/oac3HfIzXnvTQQxN9cSsuw577xxXuXmvoP9Vy6X/T3s9lxybe/8R1TS8Suj6zfYc/4TPH69jVGWBEuYs/0KnF9niNnfXY8w5mB3vIfTkYOuiGRTIdo2llJZ6GNDsU5HrYt9bT42lLgJ+xXKs376NqbY3lHN1tZGYrEoobCXitJ8pg4OsDh1gPOnT9HdsY1sJkXI50EVHXgNF0GPgV9zUZSKcu70KNfOHaSuPIRLsqNJTjyahEcRMWSBuvJ87lyb5/n9Yxze1YCh2lEVCcUhWP9Hl0J9dQVTR/azo38LXtNy++nuEHnVW4hVdxAsasKIV+DJ1JOu7SSvZjPtfb2Mje1kfGwXUxO7OTa1k1PTe5k+upPjUzuZmxlh5MAQ1y4t8uTZI3p6Bti2bYCO7kESyUK8gRShUAq/L0IykSGbLaa4uJxEIk0kEqO6upFde6fYP3KKkfHTHJ6c4/DkAqNT85yav8r24RHcHh+aamJoJobueRMp/7VlUdN03O4g8VgBBcW1lFZupLCknqq6VjZv7ePAyFGGd46wY8cuOjs76enpZsuWrdTV1dLZ1UljU5MFYY+ELYFIUVEVBbfHIBIJEwgEyWQybGpsYO9gO7feH+PxnSluXtjB9TO93Dzbx9LZXpYWOrk638H1M32cne7i/Gw/F+f6uLzYz7Uz27m60M+l091cnuvl/Ew3187uY+nyNJcvznFmcYYTx8eZPXmUxZkp5k8cYmFmimMThzg9M83Bg/s5fGg/U+Nj7N29k97OdlqbNlBaXEB1dSXRSIRYLI6quiwxQ1MI+N0oskgsGkYQHGguDd2lEg6H1gV0y5kiSQJ2hx1RFAkEvBTmp3E6LBeX3WZDkUUEwUFlWbnV1iaKRMIBPG4TweFEVWTy8/NIxMME19letTXVaKqC7nJZgpnThuDMQXTkINlzcYk2CkIq2ypC7GuKc2moiuejG/lsfBOvZrr48/kdvF7o4sfZNn6a6+D1Qi+vF3rW32vnp9ltfD/bbq3T7fzh1Ga+PNXK7+bb+Gy+ky9vHOHmVBedJR4a4y6KPA4yho0800ZKzyWu5hJ32S0hyuUgouQSkd8jrdnIGLY3cPmUZiOp5VLoVykKuyiPmhT5JWrzApRFTRK6k4RpRRDDWg4Jj0BCt5ENKBSGdYoiLgqjLsoLwhTEfZRmokQDOl5DxqspuFURQxXRXTKmpuLz6hiGgqJIGC4Nv9eHqet43R6rRESWEH8Vt0QBr8dEEi0BUZIEFFlGki2GnyiKSLKELMnIkmS9t+7wURQFRZbRZIux5HV7KC2toKtniMGhXfT09bOpaTNj+w9yeP8BBrr7GewbpLuzj76+HezetY8dQ3sZ6N/NQP9uhrbvYfeug+zZPcLOnYfo7R+ksqKSWDiCaRi4VBVD1/C43XjdHhRZwjR1FFkmFPCjyBJBv0kirHPvxnG2tNZSXJRPwCPTXBNma1OAxhov9VVumusDbGqMU11uUlXqZUNdmuICL6VFATY1F1FeEqGkKERxUZjCbJiigiihkImuyWiKhGEoGKZCJi+OoSsEvS7ykn7CYZNYyCAScuHzy5imguoScLmUN8KQ5d6y4xStyLrdaTmpgkE/pqkT8JsUFCQIhr3rUUGHVdLgsOKIsqrgFAXsTgeKLGF3OLA5HQgOJ6IgouuaJYDJEg7BgdNpCWIOp/DGySXLMqLgJBj0o+sGkighSyqK4kISRTymi1TcR3l5mkxeyCpLsVnnslN0IssCmbwI7e1NRKIBRMFBKODDb7qRBAei4MTpcGDoLrymgSg4MXUXBekUyWgMn89HXjqJw56D4LSYXrpLJhIMkolHqSgpxtA0IqEQkZCP/FSc4sICuju2UVVaTEH6bYvi23k7b+ft/JeYY8eWmo8ev8KJmStMHTvH2Qu3uHb9AffuPObhwxc8f/Elq49+yweffMdHv/2eb37477z68Z/59of/k9d/9698/5d/4dXrf+DG1XMcHNrKscNd3Ll6nEcPrvHy5Wf8/qu/8tvPvuezL1/z6e9/4cs//T3fvv4Xvv/pX3n1y9/4/s//xs9//Xe++u6/8/zj7/jk85948dE3PFn7gAfXz/Dw+mnuXl3gzq17PHz4gpcvP2ft0QvOnD3PiWNTnFs4zoWFUZYuHuPahSnOz41xZu4EXZ19dHcOc3TiOMcn9jF5qJfJkT6mR/u4MrOTR1eP8MfVM/zw/AK/fHCWVw+nePVgjFfLR/h++QjfL4/wevkIf7p7mE+uDnJ7dgv7e6pJB02iHhO/qREw3IRMNwG3G00SifkMWuuL2NHVwOiurZweH+TKzEEWpoY5vKOViX3bqC3PJ+w1iXg9+E0Nj6YTDgQI+AJEIzFUVbPiG6qKKEvIooKhe/H7glTVNFBYUkMiv4JEpopIqoJouoJYsoJ4upxouoxIopiCwnL6+rfT3dPN6OFDPLhzh8cr93n2eGXdwXWbF0/u8vLxPZ6u3eH56m1ePrnLR0+XePH4Oi+e3OTDp7d5/vgWT1Zv8PjhEmsPl1hbWeLh3ass37/Gyp0rlhB1/xofPL7L55885U+//5wrF88zPT3F5MQYx4+OsWu4hxdPlvng6X0eLd/kycpd1pZv82h5ieerN3i6usSzlSWer97i6cpNnq3eZe3hTR6tu7w+eHqX54/u8OnHH/Dhy+d88+3X/PTzX/jm1fdks/kEg+tg5nCCZLqQcDRNKBQnFE7gC0SJxvNIprLk55dQWFxNZWULzRu7SKdL0A2dLdtaODA+zNyZKc6+f4xzl6YZP7qHgqI4gZBOdXUhxUVhjowN0j/YQll1IS5NJBhQyUu5KEgJVJdqbCixMTXk4eZ0iEfnEqwshDm5101ns0YilENdhYemCj+VWRfFeSotNW4aylWqSw26WlNM7clnz1aT6mKDdL5BfpmPytYCChrzKN6QpKQxTqLYS2VdhqbN9WgeN6pm4JQEZE3BZegoqoQq5tC+MZ/2jWliQZVo1IPqsuH2ahhuB6WFJiWFItUlIg1lDrqaBPZ0KmzfLNFaa2dDhUJTlYvNdQolGTu1VSqtm6L4AzIul7oeM7C4OIamE/b7KEiH2FSbYntbAft6yzh3rJeFiXZOHNrCmVO76ejchOk2kBUFSdJQFKsZVFJk3B4Dl2mgmz5ynQ7sDgFRlnAKIk5BQlZ0nIqKZrgRRBGnKOAURHTTg+n143BK5Nic2JwCgiTi9npxOhVy7E6cgozT6cRut2G3v0cqolCYFnCsC1yKLOKwWS2KkmjD79YxVJGwqVCbb7Kro4KOjeVUZhPrbU8R6qqK8Rkqst2CwNsd71lurdx3yM19D9ub1sT3rL9z38H+hrv1Lk7HumvM9i65ue9aLqyc31gCmM1qV7TZrRZGu+1dHLlWFFGWhPXjW7wvpyPXcnOtC3SONxHGd5BEB5oiEnKrDHTW01yfRzwoUl9iMNBi0tXgJ5syqSpLsakun10Dm6gqy5CfSVFSWsBgbxvzB7exuznD4aFueju34Xd7UEQBVXTi1VV8ukrIcFFVlOL2lVkuz+0lE5UtSL8ioilOfC6VZNDLhqpCLswd4cmdKYZ7qzBcTkxVJBZw49EkXJJIOOAlLxnF59FQFWu33xNKkVfTTqiiDU9+PUayimjZVtK1XVRu7GJweDsnjx9i7FA/46NDTI1ba3J8kJnpfcycPMSpk2NcODfDl3/4nInxSTZubCObrSQUSuH1xwj4IwT8ESLhOOlUPtnCUiLRJIFghHgizZatvezeM8GBwyc4cnSR8aPnmJg6w8mZixwaO0VxaTVuw4eumxiaex06b+LSdQzDs86f8ZNOpygpLae6pp6q6npq6urZumUbff076OrqZ8vmdrZs3kJXZwcbNtRTXlZEy8ZGOtq3kYxFMTWrTdDUTUzTjd8fIBQJk80WUFRcwNaNlazdOcXq0ijXFvu5cGob7890cG1xgCtz3Vyd6+T6QjfXz/Rz7ng75092cnG+hysL/VyZ6+HS6S6uL/by4MoObr2/k6tnD3JucZK5uZPMnZ7h/fff58K5s5ybP8ml86c4NnGQxcVZtvf3MHZkhMH+bvq7t9G6sYnW5g3EwhESiTipZAq3200yHifg92MYGprLRUE6geZSEEUBuz0HWbQiSJlMHpK4HhmUnGiags/rXWcDuXA4cnA6bdjtduy2XFRVxu7IIRYLY2hWq5uha3hMN5Io4PNZ7ZPhcJBw0IfDbnvj3FIlAYf9PVTJidP+HoLtXXSnnYKgxpHeOsbbCjjbXciz0Y388UQ7P8z38Hq+j7+cHeLn+U7+PN/JL/Pd/Hy2nx9Pt/PqZCPfTTfz01wHP5/t57vTbfxpppUvZjbxx7M9fDLfyeU91dw/NczUYAsVQZms6STPsJHU7CR1O3GXjUK/RsxlJ+KykdAE4i47ST2XjGEnY9rJ03NI67mWo8uwUxbRyfcJ1BcEKQooZNwSCZeDuOYgoTuIaQ4SZi7lcZ2ajJvShEldSZSWunwqiuJEgiamoaCpIi5VQlUkvKaJ5lLRXAqqrKC5FDSXZDmEdQW3qROPRfGsi64uTVp3nYvrbdASLkV+I1JKosNqJpStzbtf42qSZH1WkqziClmWrSZDRcGja1RVlNLR1cexk/NMHJ9jcHgvG5pbKCutorayhr6OTjq2tnN4/yF6uwfYNbyXEydmObBvhM6Ofrq7hxkc2MvQ9n309++it383vduHqaysJBGJ4jF1dN2FLMt4vV58Xh+G7sLjMRBFGbfbRJZFFNlJwCOyem+WLRsrSEQ1OlsL6d2SZlODnw01PqpLDeqqfNSWe2moCVBV6qM066UwP0B5SZySbJi8hJ9o2KCkMEplWR7peASf10TXFFyqYjUehrwoiozfZxIPW5D5eEQnEXWRirsJhl0oigNRtiOJAoLgtByMgiVyCYIDwenE5sixzhFFwuVyobtkiovS+ANudENHFKzvSqKE3W7H4XTgFC1e3a/MK9t6VPFX95Xd4cBudyKIIoqiousakiSu87cswcsp2HG7TVwuDVGUEAQRRVYxNZlU3ENNdYa29nrcbhWbLQe73U5u7v/H3ns2tZXna7tvzplug6QVtZRzRCAyImOiARtsMBhsMMY2DoBNzmBjG7ABG3DAOU+n6Z6enuncdseJe0/as0PtOs9zXp8Pcp0XS+2e5yvs8q9qVUlaSqVSWLr/933dumhttchUlOcTjfpffc5NRgOi0YTH4U6KeQJOpx2P24UiCTjsVrwuN3arHUmS0MyKXrgiC8iSgKyIqKJCVXkJOVnZ+nGLz0so6Cc9EiEjLUJpUYLSRD458fTXAtfreT2v5/X8T5jJydXamZl1RiaXmJ67wsLiFS5dusry8ibrV+9w797bPHn+IW+//zm/+fQPfPbVv/DtD//gxTd/5esf/s5X3/+Vr3/3dz774ivGB4/R3VLKeH8LT+6t8csPfsVX3/yFr777B598+S989uLP/PrzP/Dyh3/n6x/+g89e/p0X3/8nX333H3z0+b/y4ad/4pef/IkPfvN73n73M955+wPu39rg4e1N7t6+y/b2XSbGz3DsWBfHe/bT21nL+GA756e7uXvzHJtXJrgwP8iRni521bfQ2NjB0SN9nDnVxfCp/Qz0tdB/dC+XxrvYXjzKLzZHefH0Il8/WeTbJ7N882CUl3eHeHmnn28eDvLy9mk+u97HhxvdPLzUzrH9ZUTdNjxWM05Nw2u143e6cdjsWBWZiMdKR3MZ4wOdXJjq49qFs6zMHOfCWDfnRg8yN9JDSX4mAbeDoNNG1OfG63DisDlw2BxYNau+0iXLOmzebMasWnA6PPh8YUrKqsjIKSItu5DcwirC6QmCMd3JlRYvIp5dQjQ9n2h6DmXlVVRWVdPb08352Snu397i2cMbPLu/weM7V3i8fYGnN+Z5fvcizx9c5Z0nW7z79BrvPtvkvWdbvPfsJk8ebvH4fhL8fv86d2+t8+D2Os8fXef+7as8vLvBvVtXef/n9/nwvSd88P7bTE+Nc+RIF6OjQ0xODHOkp53t6+vcv32Ve9tXefZom3vbmzy6t8WT+5s8vr/J03v69vjeBg+2N7mf3P/Os22eP7rBu8/u8taTB/zivXf5/POv+Pa73/HVyxckCvOIRCJkxAtIFFaTl7+T3PxyChJlFBdXkptXRlZWERnxPHZW1FFV2UhN7T727eumpKSG/MJCDvbsZ2phgMWlMS5dHmdxeYTuI000NVdQUZ5FXXUx5SXpzE2eYGFhiNz8OFarQtCvEQkqJHI0inNlWmvNrI5EebgY5elyjGsTQY7sFehusrOrRGVfrYfGnQGyIhIFcYn6cjtFuVby4iqnD2YzfTzCvnKVonw3OYU+2ntr6TjZQH59nOrWAop3ZRDOdxPO9GP3uJA1K7JiRjarSKqiNxTKIkGXRE/HTqwWA4oioKpGVNVAMOwkHtOoKHZRmCtSXaxSU2TkcJNKT7NEZ4NKdbGJkhyRkhyB5jon2TEjddVuiordOJx6nESWZVRFxutx4bBZ8budhH12yvP9HNgdZ6inktGjVYz31TDYXcH8aCfdXa2kpUeRVSUpcGkoii7gqpoZUVYIBCOYRAmTSURWVUyChCjLWB0OZM2CarEiKwqiJCArMg6XG6fHiyipiLKKYrbgcjuJpEWQZJVUkxFR0lemjUYBUUglJ81MXoaAYPgZRkMKVouGaEhFSH0TsyIQCXjJiAZwmyVKMl107snnUEs1EZ8Fr9dGyO+gIDOKTZUQDamveFivBK6UN5MRxDdexQhfgeWTnK4f4fE/7X8zyeP6CTafmrqD1JQ3/imO+NMmSkZMQlL8MqRgTNVdXKIxVT9veAPBmIIiGAi6HdRV5LKrKk7Ip5IZ1Wir83Kw1kVBhkZhVojKkkzqqwuorSygsjzB7t01XBjpo682zHBrAZ27Suhqa8VhtaKKEposY5ZELIqEy6zQ0ljJWw/XWJnpor4iHYsioEkCFrOM3awQD7gpyomwfmmcxzdH2deQi8um0Lq7lunRQU4cPYzP5cDtsKCKBlRJQJWN5GalE8tOkFa8B39iD454Ba6sKoKFe4gU76G6uZOjfYc5O9DFcH8nZ/oPcLa/g6GBA/SfamVipJe52UEmJ05z6cI0773/nKtX1ykvqyE9lkdGeh4uVwiPJ4jT7sbrDeByeUnPyCYQihAOx0iLxdlVt4fuw6c5fmKc0YllzowucnZ0kbOjC5y7uEFj0wEcNhd2uxOHw4XN6sBud+H2egiHQ+TmZFK1s4zamkoaGurYs7ue/a37adnfQtv+dqqra6mpqaOutp6SogKKErnk52RSv6uG7q7DHDt2isGBEWqqasnJzqW6ppZIJI1oWI9SVlWW0rKngovT3ayd62Jlto3lmX0sjjexPLWX5el9XJlr4fJsM+sLbVyea2Ntvp3V+X1cmGhgdb6Vy3P7WD/fwepCG0vTzVya7eLc9HHOzY+xsDDDuXPzLMzNMTM5zbn5GSbHz3Csp4PJiVH6jvdysq+XPfV1lCTyKClKkBGLomlm3B4XXq+PWFoaVouGw27TSwpkGVXR3SeCYEIUjXrUUBB07pbJoIvEhhTsdis+ryfJBhJxOOyYTKmv4ok6K0iPZYmCAZ/Xg9ftwut0YDKm6syvHx/HmIpoNCKYUnThRtabSQVDCpLpTezSm+T6zRyqirHYXcZyZ4J7x0v59fhuvj9/gK8XWnW31mwr38238M38Pr6cbODLmXq+mKzjs/GdvJis5+XcXr6YbeLX03V8vFDPry7s4+ZAFec7c5nvquBYQwF5LoEsh0DMaiTNJhC2GAlbTYS0VNJsJoLmVD2aaDYQVlOJaimk2XTHVkxLJT0Jno9qKcSdAtk+M+kumahVIM0qEXeqlMf9xF0y2V6FXUUR2nYl6GqpoqO5mrwsP1lxLz6PHVWVcTitOJ1WbDYNTVPRLApWq5YUtnSnqmaWcdg1vG4bNrsZr9uOw2HBoplxOKxYLKp+W03Dov10W52vpmKzalitFmw2K5qmYbNZMZvNr2KKqlnnJ2qaGYvFQm5uLosXV7i4ssX5lS2mzl1mZHKe46fPcvhIH8VFpRQnCtnXtI8Tx0/R2dnDmYERTpwYYGRonLbWDo709NHd1UtrSydt+w+xb18nLa0HaWzcg8flxumwoypy8v0lYTabsVo1otEQoiDidnuSgpyI0y5x+/o0hzt3smtnkKYqPw0VLqrL3FSV+2ioSWdnaYDifBeFBS4K87zUVORQkBelOJFBWVEmoaCHoN9FRpqbWMSLy2HFbrNgNitYLBqapmC3aUiSiKpIlBUVksiLkR23E49ZCYUseLxm7A4FRTUhSoafnFuCKdkmKiOJIqmGHQhGAy6nHUkS0TSZ8vJCcguycfs8eiRRNCZFK/32gigiqwpGkxGTYMQoGBEECaPRmGwoFTGaTAiC3pRYXVONJEtIki6i6RFH8ZXoJSdfW4tZJh5zU1GaRm1NLoWF6QiCgVRjiu7gMurx49zsMPn5cSRZjyGnGgw6WN5owqJqSTeZ/h0SCgbxe70E/V4EoxGTQW++NMsSgsmAJIo4bDZsNhuqrBJPi5CZkYHb5SAUCBCLppGeFiMzPZ3crEzysuKEg97XAtfreT2v5/X8T5jJyeXa5aUbzMyucH5xlUtLayxdWmd5aYP19btsbNzj9t23eO+DL/no49/yzvsv+M2nf+Dld3/j6+//wne//wdf//bv/OHP/83c1DgNlVkc3l/KjbVp7t/Z5NPPX/LdH/6Dlz/8O59//Vc+/epPfPXd3/ny23/jxTf/xnd//G8++eqvfPTZv/LLT/7ER5/9hQ8/+xM/f+dzfv7zX7F94xoP7t5ganyIPY1VNNTk0rm/iumRw2wsneXy4glWzp9ibWWctZUpzs+P0dbWSe2u/dTVtbO/5RADJ7oYHWin//g+Tvc2c2msi+0Lvbx9bYQvHy/y4vE83zyc4usHE3z7YJxvHwzrUcWbffxmq5f31w9xa34f3XsrcNv0lTCn3YrHbsdls2O32LAqMmk+Kz3t1ZzqaWB27Airi2c4N9zF2nwfG5cG6T/aQk5GBL/TQtjjxG3TsGkaFrMFm8WKWdXQNKt+wCDLSIoZm9VOLJqB3eEhJ7+EjOxiYjnFZCcqSIsXEo0Xk11QRXpWMVm5JYRjuaRn5pOfKKW8YidHj3Rx89oKzx/d4vmDLR5tX+L2tTFuLvVxa7GbR9cGeL59kWf3Vnl6b5W3n2zwztNN3nm6ybMnWzy5u87Texs8fXCdm5vLPNhe4fnDTZ49vK4LYPeu8/bjG3zwzgMeP7zLxOQoJ04eY3DgNPNzU5zu62FrbYkbV5e4tXWF+7c3uH1jlcf3b/Dg7hZPH97k6f3rPL6/xd3tq9y9dY27tzZ5ePcGj+7d4PHDbd55/pB3nj3ho49+xccff87X3/yWH374gbq6KnLz8kgkKigr3UVWVhE11bspKa6hqLiG8ord5OaWkSgsp6ysmtysYkpKasnPKyUnN0FhSRHHTx/iwsoYS1cmWLo8zuTsYU6dqOHQwWqqK7Ko3llIYUGEyfE+xsdPEosFcToUcrL8ZMVsyfZEgcGDdm5M+/n5coTHl2LMHHNyss3B8X0W+vZ76drjpK7YRiImUF2oUJ6vkpNhozzhpnefn54mC40lNrIy7SSq0ilpyKauo4yChjilu7PIqwpTUJWOw2tFOkeS7QAAIABJREFU1jREswVRVlFtNkTVjChJSKYdNNZks7exAItVQRCNyIoRsybidCrkZKnkZ0kU54lUF4s07ZQ52mKhu0mhtVahIiFQkmOkLE+grtxJRtjIrlofkaiGZlFQZH0VV1VVvelMkXBZzfhdFkrzQ/S2ldGzN49TncUMH93JuZEWLs30cLBzDz6fF1Uz63EFTUOQFN2lJYkYBQnNYtdZWiZRh9mKEiZRwOqwIykqFpsdzWZFEE1IsojX78HldekrxRYNj9eNP+AiLRbCYrFhNJmQJBFBMOmRC1WgMMdGftyEyfh/J5lYO5BNBmRTKopkxK7JuGwqbk2kNMtD974ydteWkJsZxemwUF6cR0FmFIemIhkNPwlcKW+QmppsTDS8icGgX5aSZHAJJoPefmjQIfLGpBhlSDq+DKk/Au+TbjDDG8mo4j9B6Q1JUL1Jh9GLggFT8n5Mxn9ucvwZptQ3dVeaMYV41EvdzgziMTsel0h5gYP91W7qi6yU53ipKsultqaEooJ06msKGRk8ztzRRvqrfUweLGPw4B5ad+/CqqqoooRZklElCUUSsSkSPZ3NfPD8Krev9FGY7cAsGdFkEUUSsEgyHovKgb31rF6a4M61EcoTEXwOjYnhATbX1zjY3obLoWFRJRQxFbNsJJEToa2plnhOAbGSPQQSe/Dl7SKYaCSjYj8ZFS2U7W7lQFcbA6cOMni6g6Ezhxg5283I2YOMDh1kcuwY87MDTIweZ27qLO+++5jt7S3qdzUSCmUQCqbjcHixWl047E5sNhsOhxO3x0cgGCYSTSc9I4u83CIOHjrJkWOjHD85ydDoBWYXrjIyscipwUk6DvXidnqx2514fX4ikQiFhQnKSoupqa5gd0MNba37aN/fRmfnAQ52dnKgvZO6ulp2VlSSkZFBTlYWibwcSosK6Tt2jKnJGW5cv8HNGzd5+PAZz59/wO3tB6xeWWNkZJwjPUepr9tFTWUl+/c2MNTXyOxAHVcXDnLtwiGuLnZyea6Nldn9rM0fYHW+ldW5Ni5NtXFl4SBXz3eyebGdK3N7WT3XwcpCJ1cWulmaPcjKwhEuzJ5mdnKQifGzzMxMMT09ycjwMGPDYyzML3Bm8DTHervY39rM/ta9HOvtoqmhnsxYDKfDTmZmnHA4SDgSwuVy6rEv1aw7eyQZk8lIdk4miiJhEkyYTEZMJiOiqP95lUQBk8mIwZiKWVNxOh34fB6i0QhGowGTMQVZ0sUwzSzjcFjJjEdRJROSICCajIT9XgTBgCgYMQmpCCb9tCIKScfjDkRjKrKYikURcCoG9uYHmD5QymxbHte6C3h8soxfjTfw24sH+N2F/Xx/voWvZpp5Ma1HE7+eb+aL6Ro+m6zg16OVfDq5iy9n9vDJVD0fTdfx4VwDP5+oY+VIIVtDe+mtDNOY6STXJepOLIeJiNVI1CEl2wxNBLUU/TLLT1vInErMZiTNZiRqNRHVUsh0yqTbBN35ZTMSc0lEbCIhq5G4QyYRdtJYlkNNIkZjRRYNVXmU5EfJzQwRDbrxea2kpXlxOjXcbjvBoBeX04bTZcPltuGwa0lnkYZZ1YUri0XF5bSws6IQv9dOOOAkKysNv8+F22XH6bTidNpxuZw4nQ4cDhs2mxWHw4bX6yYQCODzefH6/LjdHlxul+6acntwOB243G5cLidutwuvx8v+tg5W1rZZXNpiceUGkwsrTM5eYmRigem5S5zqH+b4iQH6B8cYGz/P2MQCQyPTjIxNMT+7SNeBg5w6foprq6uc6e9n8FQ/Z/uH6D99loqynYQCfhx2W7JpU8FutxOPZ+DxeAiHAlhUBYfVikXTkGURu11mYuQQw/0N1JbZ2VPlo7rESWWJi7a9BZw82sTOsjAVxUGa9yTIy/ZSszOfRF468ZifSNhLZmaMrHiMqp3F5GRnYFYl3C4Hdrsdi8WM1+tOliKYEAQTTptGNOQiN9tDfq6fYMiGy63gdJkxayKSZEJIuqxMpn8+bcBgTEFMCl+SpLcp5uSlk5mbjj8UIBgMIoqmpMPZgNGkFznIsoxJFHSRSxQwmQSMSaHpJ4FLFwRD4SiqquJyOMnNzUFVVURZRJQEBElASkbQQ34blWUx6mtzaGwoxGIRMBpTMZhSMRr15+5yWagoL8Bm1356TkYjJpOAaBL0SLGoNymKgkl3j0mi7ixWZFRZQTAZkQQjkiBiVhQsZg1VkbFqFpxWK/GMGG6njZKiYmKxKHv27CY/r4CyklIa66pfQ+Zfz+t5Pa/nf8osL1+vvXLlFouLVzi3cIn1tS1uXL/PytImW1v3efDgbR4++gW//M03fPLlH/n4yz/w7vsv+PXnv+fb3/6F7//4D77+4W98+/v/5J133qerrZ7jhxqYGurhyf0N3nvnbb568Vu++e3f+e2//j98/OW/8NnLf+XLb/+dDz/5PR98/Fvefv8bPvz0T/zi13/k/d/8ifc//p619VtMjE3Q3trI0Z4D5GX6ONrdxLnJo6wtnWFpoZ8Ls8c5N93DlaVxZqbOMDp8iuEzAxzp6aOuro09u7up39XKid5Oxs90cqRzF6d79zI72MHlyS7uXjrFF08u8umdCV7cGeXbh1P88GSWr+6O8M3DEV7cOs6nN4/zwcZhrk02c7yzAbfLiUUzo8gifq8Ht92BVZVxWc1kp7noaCqh90ANF2dPMTV4kJtLQ1w7d4qxU/voP9pCZlqQoMuKx64R8Hqwms1YNLPeTmfWdNt+0savqBouh4uM9CycDjclZVXkFlRQUFJFdmInaZkJohkJYvEi0jNLSIsnSMsoIBbPJyeviJLSUroOtrG2dI4nd7d4eu8qj27Msr1ynI25dh4sd3F3uZuHV0e5eWWKu5vLPL1/lZ8/usbTB2s8ubfG8wfrPL67xv1bKzy8s8qj2ys82L7M/e1VHtxZ5+nDG3zw9n3efX6HzWurHD7cxenTJ+g/fZKzAyc5eriTrfVlbm6t8uDeLW7d2ODW9XUeP77Do/vbPLp/g4f3trh7e5ObW1fYvnGN2ze3uHf7Oo8e3OXhg/s8fvSQt56/xfvvf8jnX7zkqxff8/33f2Rv8x4CAQ8et4doJIZFs5IZz6MwUU2iqI7CkgYUswdBVJElM4JRwuFwo2lmfH4PzfsbGZs5zYWVUZZWx1lcOsvo8G5O9JVz9mwHOdlBomEfFTsL6O3ZS3dXCz6fjWjYTmaGg9KEh/y4SNsujSsjfh6cd/POapjrUwH69po4vtfMkUaJE21uBrvSaanx0tEQpLPRR02Ji8IcB7srvZw8EKKpUqOmzE84YiOY7Sa9PEq8MkbGziDlzbkU7konpyQNURFQrVYks4ZqtaDYrAiKhijJ2C2p9HZUEvDKaBYzkmzEYhXxBZy4XSYKCuxkxyR2FmlUJox01iv0Nqt01Es0VYqU5ZuoKdUFu4JMhfSwRFmZC6tV53PIsvQqSqJpKgGfB5umEPTYKc2P0rE7n97WQga7KxjsKeHC+H6WZnvo2F+L3+9GVpWkkCUjiLIOiBcFUk0mZFnDIMoYTSJGk4SsKJgEEUUz43A5UM0asqrpq8KyRDgSxOt3kp4ewWo1E4r4SEvzEo548Xg9qIqKRbPo7WqiCVlOoTjPSX5cRjD8DMGYgsWiYEp9E8m4A1U2Yddk7GYJt9nEzlwfB5vKONbdRtBnx2Ezk8iJU16cj9NuQTQZMRp3/ASRT7K0dNj7mxhSUpKRwjd0+K/hR7B9qu5AMe7AZDBiNKS8ijempurxxFTDz5LRjaRLzJCi37/hZ8nzO/6PZsUfGV3GZHzRlPomspCCYErFZjZRnBekpCiE32/B55IoylTp2ePnUH0miawI0bCfoN9OdoaXlenTjLbkcbrCyYnqEEMH69lbV4VdsyCZTCiCiCIIKIIJiyRwsHU3928ucn6sg2hAQ5MFNFnEoshokoxdVcmMhOg60Mzpoy2EfTZCHjtXryyxcuEisbCfgMeBZEzBZZPJzghysK2O9uZK4jl5pJc0EihswpNXT7i4mczKA8R3tlHa0Eb30cOMj/YxOtjN6HAPZwcOcba/g/4TLYwNdTM53sfY8FHOzQ6zeG6CBw9v0z9wgsqdFeTnFeF2e7An3Vd2uwOXy4Pd7sLrDRAIRvD5Q6THsqir38f+juN0HTnDqYEZjp8a48zIPC3tR+jsOkoslkFhQQF79uymrLSYtrYWmpt307SnnkOHOmhvb6Ojo4PG3bspLy+nMFFEbk4muTlxCvKzaayvp7mpmZHhSVZWrrO8vMX6+habV9e4vrXB1tYtrq5dY+PqVbY2N7lyZY3LV9YZGx1naPA0Z/ramD5zkKW5k1w+f5LFmR4uzBzmwswhlma7WZxqZ2F0L0uzB1k7f4iV2VYuz+5n9XwXl+a7WZjsZmHiCOcmj3JxfpC5qbPMTo1w9sxJjh45zPDZQebn55ianGXo7DADpwdo39/K8WM9dHcdomlPA/G0GF6XC0WSSE+P4fN58Pp9WCwWNLOG1+0jGgrj9bh1YUpTMZkMyLKkw+NFI2633p5pNBqQJBGDMVX/0y3o3z+a2YwsmXA67WhmBbvVSllpAkk2UlpcgNvlRJV1B5jL5UAQUjEad+iicDKupYvDqYiGHUimVFTJgMciUZXhZn5/Mbf76rh+uIiPJhr4en4v353fx/cLTbycquXLiV28nGvh5exeXsw28cV0PZ9OVvD5VDWfTjXw6VQDH0838MHULt6daeDR+G5WjlUw0lpAV2UGZWGVPJdA3CYStRhIc5hIc8qErCYiNoGQZiBkMRA0pxJ3yqTbBdKsJoJqClFLCmnWVMKWFGLWHyONIkE1lZBmIGwxkOESyfGbKc/wURL3U1kYJ5EdpiAnQiTkxu224PXYCXpduF02AiE7gZAdj9dOXn42Hq+LcMSPz+vA7bDq/CKrhtVi0Z1wFgW3y0ZVVSmhgIuMWJBI2K/zzbxO/F4nHrcjKWb58fmDuFxevF4fwVCY7Kx8gqEIgWAMny+E1xvA5wvi8wXxeH14vHpbXzwjg+LCEmZmL3BxeYtLl28wf3GDqXOXGZ++wMTMIhNTFxg4O8bwxDyjk+cZn77IwoU1pucuMT69wMLcRSYnZjl54hQDJ48xdOoYKxfO0dfTQ0VpCWXFxWRmxAiHAgQD/qSbTCU9PfZKiMvPySUWDqOpuoPN5dI4dKCamdFWdu100dNeSFWxm6oyHzuLPdTuTKOyIkppwk99bR4ZURc1OwsoyImSmR7E73OiaQrhUIj6ulrS0iKIognNrOosMkVBkkQURUYQRURRbwh1Oczk5QTJzvTi9VtwezVsNgVFFRAFQRewZF041n8DdGC7Ielw/HGhR5SM5CfilFYU4PO7cLud+gKQMRWDMYUUww6MJiOCIGI06tw7kyhiMhr1aKAoIAgiJpOAwWjAJAjY7U5kScLrcVNdU4EkSQjJFkq93EXAZTdTkBuioTaHvU0lZGcFMRh3IEoCBtMOTAYDZrNMbl4G4ZAXk5CKyWTUvxsMqQhGE5JgIhj0oyiKLoRLBoJBb7J1VUIyGfG6XXozZHJz221Iogm7zUI0HMWiqAT8PiIBL5FwkEDAR2FhPrFYlKyMdA4daCcnHn8tcL2e1/N6Xs//hLl48VrtlSs3WV29weXlVZ49fZeb1x9yeWWDtbWbrK1t8+jpB3z06Q/8+vPf8/EXv+Pzr/7EZy//lRff/YU//Pm/+f6P/8F3f/hPPvniO86cPEJHcxVNtQkGj3fwcPsqH7z3Dp98+hX/+b/+Pz767I+8++FLPn3xVz7+8s9sP3iPdz74hg8//T1vvf+CjeuPaGlro7woi+rSDPY15NN/fB89nVVcWjjN4uwxpkY6uTh3mtnxXkbOHGRhYYzBwROMjJ7h1KkTNDfvp7y8icLiPdTU7KX3UDsTZ7s52buXscFDjJ7sYP5sB1dnevji6TJfPZzlxd1hvn00xWc3B/nuyTRf3x/ly1vH+c3WEd5ZbWdjZh9HO2sJ+TzE09OxaGasFjN+twezJOC1q+xMRDiwp4hT3Y1cmDrO0tQRtpdO887tOa5dHODAvkoifg8Bhw231YzXacNlt2O16DZ+cxKwKksCqqKiJDeb1Y7PG2Bn1S6y80vIyi0hp6CUzNwisvJLyMqvIJ5bSiyzkFhmgnhOETkFxexqaGBudoKbm1e4f2udezeWWF/oZWW8kZWhOh4sHWRjdh+r04eYPtPNuekzPH2wyZ0bSzzYXub21iLPH6zx6PZlHt+9zKPbyzy8vcLdGxe5tXGOuzeXeXL/Gu89v8v77z5ndHSEjo52jh47wqmTfXR1tTE+OsDalUtsX9/kzu1brK9f5v6929y/d4ebNza4d3uL7RsbXN9c49b1q9y+scmd2ze5f3ebRw/v8/jhQx48eMSzZ8/51a8+4bPPX/Di5W/54ouvqdxZTsDnIhoJUV9Xj9PuJBiIkJdfSXHpHorLmvEFszCZ9Fprq2ZBEI04XRr1DeUc7z/MuYvDXLoyxtKVUeYWejjSW0BOiRt/1IbFKuF0WfH5nVSUZ1NVUUR6zMeu2gKqK9KpKPbQVGWn/4CV7Zkgzy/5eHIpzMJxGz2NJo7sFuiqM3Kk2cyhpgCFGSk0lFppqw9SX+6lvT7KcE8WQ4ejFGaaiEQsuH0Wwrk+cmriZFVHya+PUdueYGdTFuEsLybRgKTImK1WbG4nZpsNUVaRJIn8LC+de4tQlB0oZhlJMeHz23G4VaIRhbwclYJMmfJ8idoiA8f3qRxvUWirE6grNVKREKgoVGgst5EeTiUjIlJa6kFRU5PxQr1CXJYlLJoZt9OBRRaJBjxkxVy01KTT21LAeN8uZvrrubs+wLmxDkbOdpOWHsIf9COZLYiSgsVqQ1HNyIoZoyBisdqxOtyYBAWjSUaUFGTFjN3lxGKzYBJEDIKISZR1cLfTQX5BFlk56VhsZgIBD/6Ai2DIQ8DvRVUk7BZLsrFLQJFTyI5pxCMmhNSfYUr5MS74JqJpB4pgwKKI2M0ibs1EbWGQw2017CzKISs9SGZ6iOryEnLiMfxeF6oiYTTsINXwZtKdpTO1DKk7dJFqR8o/xRF3vIoYGg07MBrfTEYMja9EKYPxn+KOhjd+AuAnHV6pqT/DYHgDk2EHJlMqBsOOV/f/o9ilu7h095eQdHmpooGs9ADlJRmkRd2YNQmvS6Clys/R3ZlU5QVwWVV8bivNNflMH93F0C4/ZyqdHC93M3u0iQN76nDZ7UgmE7IgoEgCZknEpioEPQ4qCrMpyo6gSSbMolHfLwqYJRlNEvHabRxoaaI0kYNFEUmPBDg/P8Whtv34XRacFhmbKlCSn0ZbczVHD+2m68AuYplx0osb8BfuwZvfSLhkL5lVHWRVtlNa38GxkycZOtvLyEA3Y8NHGBvuZeTMIUbPHmRitIfR4V6GzxxlfPgEU2MDbN/eYG19ibNnTzEwcIbc3GwCvhAOuwur1Y7T6XkVNfT5Q7i9AdJiGQRD6TTubqfr8GnOjsxxrO8sg4MTnDg9SltHF21tbRzsbKO7q4O2/S30Hj3CwUOdNDc30drSQmVlNfk5OWTH42RmxCkoyKOoMJ/CRC7t7Z1MTCxw/vw61zYesLZ+m2tXb3F1fYON9StcXVtmbXWJm5vrbF1dZePaFTY3NtnYvMO1rXtcWl5naXmVy5dWWb2yyqWLi8xMjTI+cpqJoSOMnTnM5EgXs8PtzA03c3GqhYvTHVyY6WFm9CCzE0dYmDnJ/NQAE0N9TI2dZnr8LKNDpzh9oofjR3voO3qYwf6TjAwPcfTIUUaGR2nfv4/D3QdpaGjA63Zjs1hQkqDrUNBPTnYmsqLg9rpRZBmPy0NjXS2iYMKsKgiCAVlOgrFFPU4dCHhfRQ8NhpSfmhJNBhx2B4JJd6Y4nQ5i4QCaWSEnO55kDhlfXV8UTbp7S0zFYEy6IQ1vvCpoEEwpiIYdaLJAwK5SmeVhorWIyweLudtXw1v9NXw5u5fvz7fy3UIzL6cbeDHdyDcL+3g5v5cvZvbw1fxuPpmu4dOZWj6aquWTmd38ZrqeD2fq+eViG9dOVbLYXcHCsUZOd9TSUl9GIu4ly6OQ7TUTtpkIWg2EHAJpLoWITY8nhi1GIlYTUZuJNJuJXJ+FNKuRNEsqmU6BmEMgZjMSswnE7DJRm0C6XSTfr1JbEKIiP0wiHiA75icj7CXgdZKVGcNqU3HYzbjdDlw2Cy6HhYLCNBIlabh9VtLTw/j9TrxeBznZGfi8LhzJiKLX40IzK6iKhMdtp6goD6/HTjwjQjjkJTOehstpxetx4fHYcTjs+Hx+AoEIHm8Inz9IKJxOMBAlEIgSCmXg98fwB9Lw+9Pw+yO4vUHcniCBYJRYuh4Nnl24zPmlTS4sbzA2ucjY1ALjM+cZnphjZHSGsclZJmbOMTq5wNjUeWbPX2FqfonhiTkmp+cZHptmcnqaa6vLrC+dY3lxgb7ew7Tt3U1ZUQKXw4bVYsFpd+qlFlYrHo+bcDiEpllx2Oyooqxfx2EjEnRRU5HJ3Ggr+5syqK+KsL85j7qqCDUVYUqL/STyPeRmeSgqTice85IdD5GbEyE3K0Iw4MFsVnA6HISCAdKiYT2Sadbweb0oioyYXEAyCQKCqDugVEUg6LOQk+kh4Ddj0UQ0s4Qg6LE8QRAQkiwuY/LzYjCk6gKx0Ygo6GB/URQIhNyUlOWQmR1FNYuIggmj0aTfTjBgMBlJNRkx/BhZlPTSAEEQUFUFi9WKknSMK6qqi2rGVGRJxmbXOZmSJOrPXRaxaDLpUR/lJRnsbixiZ0UOkpyKwZTySoATTakUJrIpSOSiqjLG5O+bLAm6O9lgfPUc5KSALUkGYmkh/bVK8vgEwUhZSQKzIiEKRsySiCjoIpuq6qUS8YwY0ZAfn89NMOCjqLCAWCxKyO+huKCArPTXDK7X83pez+v5HzHnzq3WLq1scXH5GteubXF96zbLF9dYvXyNrc07PH7yIb/48Bs+e/lXvv39f/LN7/6Nl9/9mW9+9x98+e3f+f6P/8U3v/8H3/7+3/ndv/wXt7dv0dVeR3N1Dp3NFZyfHuT50wdsbt3iz3/7X/zy4z9w7/GHvP3BNzx6/glPn/2SGzcfcmv7Hv39pzjYVk9HawUjp1u5sniStYsnuLo8yoW5E8yOH2ZqpJORgVYGjrcw0NfO8NkeZqbP0t9/lIGB0/pKecM+EkX17Kxup7RsFyePdnN++gTHe3Zz/HAjp3qbGD3VysXxIzy9Os4XDxf45sEEX98b5dtHY3zzYJiX90Z4cXeAj68f5Z3VA1yb2ceu0iBBr4XRkSEcDivhYAi/149VVfBYVSqLohxsLuHogUpmznZwfXmQRxsj3L0yyHBfMyX5MQIeFx6bhtem4bJpOKwWnU1hMWO3WZJClw6ZV2TdyaWZNXz+IEWlVeTkl5CZU0RRcQVFJTvJzC0mN7GT3EQlWbklZGQliOcUkplbRHllJWeHTnN19QJ3rq9w89o8D64O8HDlIG+tHuKda8e4fbGL25fPcvXyIhfPTbG6PMfm1UUe3Vnl3q1lHt9Z4dH2Mk/vXebu9fM8vnOZO9fPs705z63NeR7dXub25kVu3bhG/+AgPb299J08ycBgP9U1ZcxMD7N+eYWN9XU2rq2zurbC06eP2dxYZ2tjje3rG9zYXOfm9Wts37rOndu3uHvnFg8f3OPJk0fcv3uHJ48f8+zZcz75+As+/uQLvvzqW37xi/epri4jIxbWDxYjMayaBZ8vSE1tCxU7WymtaCEzpwyTSUyuQIooqonGxnKOnTzA5NwZLq6MsbQ6ysXlAcZHm6hvihAp8OBP92DWJBwuGxabQlqan8nJYZr3VLOrNsGuuhyqSj307HVwbSLM40Ufby+HuH8+Tv9+lWNNCsf3qhxvsdLdZGZvtYfiTJHqQgvF2WaKsiy0VLs4vd/BsX0O8jIsxDNDWB1mPDEHRY35JBqzSDTEKNmTTl1bARa3hNFkQJQkNJsNu8eNxW5Ds5jR1FT21OYQ8piQJAOKWUKRjThdZpxOkfxcK7lxkbwME2V5RvZVi5xuV+ndp9BSK1JdKlJbLlGaa2JXmYO0QArxNCOJAheSbEBW5FdAYEUW0cw6X8WqyqQFfWSnu9hbncax/QlOdBQx3LuTJzdGmRtpo2N/NZlZaWhWDVHSnYkWqxWzZkExaxhNIk63m0g0HVmxYhRkBFHBJEjIZhWv34vNYccgSBhFGVlVcTjtxDLC2BxmRFk/gLfazDhdVmJpYSRJhxvbkjEGWUyhLN9DfoaEKfVnCKlvJlsIdyAJKaiSCYcmYVMFQg6V+tIouyryqC4vIhRwkx4J0txQR1Z6FJfDipg8CDe8clH9CJd/85XAlZryo/tqR7It8c1kg+KP7YjG/2N/aqrejJiS+rNXYpjJ8OYrmLwOsNcFMt2ppT+uy2nXr/+jgJZsXxRSd6DJImbZRGbMRyzNjaQYUWQDGQGZ401p7C124tSMpAWcDHXVcmZPBiO1Ps5Uujix08NQeyVnetvJioWQRQFZMKFKIpoqY1WVJI/rRy6XiF2TcVg07GYVu2pGkyQssoLNrOGwWlEEAzarmYLcOH6XDasskh50kua1cWBvNV3tu+g9uJvenv1EMzLJLm8mXNpCpHQfsbJ9ZFYeIK+mg8b2Pk4NnGXobB/DZ3o4O3iYM/2HGBrsZnToMJPjvYyP9HLmdA/DZ44xcvYo5+bHuH5jjaGhk4yODBEI+HA7fVh+bDy02rBY7VisdlxuH5FoFI/Xh93uJJYWp7Ghmb6Tg5w4OcSpU2cYPDPCqf5TnDyVdKwOnebYsV52795NaWkpOdlZxNPTiYUiZKZFKSsppqayhj179tJ+4CBnBse5tnWPmzcfcfPGQzY3bnJtdY21lUWuLC1wdfUCm1cvsrG+yPrKIhvrl9i8usz1zQ1u3rzLtWvbbGzdZeUtJBwrAAAgAElEQVTyTTau3mVtbZvNrXssL68zNjrG4MBJzvQfY2TwCBNnupgZbmXm7F4uzBxjYqiH8eHDnJseYGpigLnJcS6dm2F8eICxoX6mxgY51tPB7sZaigvzaNpdR8eBVhoadtHT00N5eTHxeJxgIEhWegyXy4HdrKHI+p9KWRYRJROqpuh8LZNAdlacYNCPKBgJBX0YjbqIpVnNyThSKqlJ9pbRlHQwGg16LFkSUSQJRZYI+Dz43HZ8Po8e0RKMuqPSoAu9omDAZpaxWmT9s5L8vBlS9UIJRTBiVURiQQ/tNVmMHyjgyuEi7vdV8d7ZRj6d0hsQvz/XyoupPbyc28t351t4Mb+bL6br+GxyF59M1fDR5E5+NdfAb8418eFsI7+YruPd6Qa2hxu5MtBMT10OJXEP+blp5BXnkV+URSzkIORWCXnMRP02okE7mTE3mREH6X4rQYdE1KWS4TUTc4jEnRJRaypRm4F0u0DIaiRkMRIyG0l3ymR7VfIDGsXpbrKjbkIBG16XDZtFxaKqaGYFm82MIgtYNBlVlbFazNg0Ba/fQnZeGLfXQsDnpDCRQzQtSFZmOumxKDabht2u4XLasVk1zKqI3WbGH3DhcdvIy8kgFvNTWpJLWthPNBwkEvYR8Pvx+fz4fWECgTQikQzS0nJIi2URTcskGIwTCGbg8cXwBeIEQxn4gml4/VF8gQiRWJzq6t2cv3iNuQtrzJ5f5szIFEOj04xMzjM8PsfpwRFGxqcZnZhnfPoCo1PnGZtZZGbxMsMTM/QPjTI0OsWR3j4OH+qkY38TjbWVlCQKqSgtYnjgFIncLHxeH1aLHVnWWx+9Hhd+vxeHw44qKyiSQjAYxOm007qvgfzsEGtLJ6gqddJQE6WmIkBVuZ/mxgIK832UFUfJyfKTFrFTkJtGRXmC0pJcEvnZ2Gxm3G4XLrcLs1l55VjUS4VUZFl3PenNhEZsdjN2uw1VEYinOelsLeHQgUpcdhWrRU3GGIVXxzZGkxGDyYAx6cpKNe5IQtqNuF1O3TlpkcnJi5KZHUWzqsiShMkoIIi6yCWKIgbRiCgLyLKI2WJGEiRdREu6pWRVQVZ01prDYcNmt2JWzdjsTmRFRZIEJMmEZlbweawk8tIoL8+ivDwHs1nEaEwlJfVNvfFXMJAW9lJWVojdbtfjyqIeK3bYrck4vwGP26WLdIKgi1nJyLHFomFWVCRBd6kV5mdRVpyH26U3poqCSRe0TTpwPp4RIy0aJJYeIeD3kh6LEg75yUiLkJ2eTtjvfy1wvZ7X83pez/+EOXdxtfbCpassX97i3r0nLF26wvlzS1xevsq9e29x/+GvePjsc56/+5L3PviGr779G9//7h9894f/4usf/sEPf/ov/vS3/82f/vb/8se//G8++eI7Th/vprUun+bqHC7MDvLBL97i/Q9+xQcffMzSyhZLS+vcu/9zHj56h/HRCQ51tHCsex+XLwyxsXKGm1fHuXz+FJcXT7J68TRL504yO97N5Mghhvv3M9DXxNDpdqZHjzM1doqli5MsLs7y6PETug510952iIrKZgoKGygp3cWhjv3MjvVy+mgTgyf2cqavhdH+DhZGennrxjwPl0/yzZM5vn88we+eTvPD0zH+/MEKH18/wW+un+Ct1UNcndpDx+4MvA6BXTXlDPSfprXlAKFAWK/MtirUl2XS3VLKQE8dl+eOs37uFMuThxk6uouhvr1UlWQT8rpw2zTcdg2n1YzNrGDXzDhsFlw2CzabvmqqaRoWixmLWcNhdRAKRSgqqyYvUU5eYTkNjc3UNTSTW1BOYUkNZRX19B4bIDOniIysBBlZCQpLihkd6+fyyjy3tpbZXBll+1IPj1Y6eLrUzrPVbt7aGubjXzziiy+/YG9zCw11NUxPDXFra5lbW5e4c/0SD26u8PjOMo/vLHH/5iJ3bpzn1sYc92+e5+GtRbY35rm2vkRXzxFaDxzkxMAgJ0/3sb91D3NzY6xdvsitratsba6zsnyJ61vX2Li2yo3NdW5srHNr6xo3tza5vX2d7Vs3uH//Lg8e3OPZs2c8fPiQp4+f8dbP3+FXH37MR0kX16NHj2hv30cg6MbrceJ2uVEVM+FQGkVFtVRU7iNR3EiiqAajSUQ0CYgmA7tqSmg7UMfQ+DEWl8ZYXp9gaXWI+YUuentyKazwkJ7w4wtb8PocBEI+NLtKMODg9OkjFBXFqazMZnd9Lu27o4wfDXN1zMnPV4I8vxRiud/FyX0qx/Yq9OwWOdXuoaPBRnmeSHGmwJ5KF5UJO03VEfr2hxk/4qetzkI0rOB1646jQNRDONuPN2YnUR0jUR0lUR5BVFIRRAnNYkOzObG6vMhmFVk2EY9Y6GkroSjbg88pEQtacdtS8flkAt4UigrMFOXKlOTLVCeMHGyQ6G9X6d4tsafKSGWJQFWJiZoSkUS2SFaaSEWJmYwMC2ZNQVFlFFlFlpVXUUWzWUFTRaxmkXjYTlNVGj17c1gca2dusImr5w8z1t9M+74aGhtqUFUFUVAwmgRdvJLNCJKM8ce4oiAhiCqSrGHWHBiMEiZJxOG04/F6MWtWBEXFrFmw2y3k5mVQkMjE43WgWcy4PTb8IReirFedC6IRSRJ0F5eQQmGWjeIcM6bU/wshNQVRSNV5PkIKVrNAT+c+cuNRMgJ2GivSOXN0P421pSRyM3BYzESDfsJ+D3ZNQTL9c0TwTUzJtkSTMSUJik/FmLLjpwhi0kFiNCQdXoY3Mf7I2DK8icH4xiv3VarhDQxGfd+PIpz+WG/8xOtKurz0tijjK1Er9Z+daUYDsiQgCgasqkA4ZMfm0N8vHqtAW6WH5nIfDnMqDWU5DO0vZmxvFmfr/JypCXCk1Mng3kLGeltoqtuJ025BkQRU0YhFFtAkEUUyoUoCfq+TQx2tpEWDKIIJVZSSrYs6d0mTFWRBRBUFnA4bqmQkGvTiUASiXhfpIRdnTx6is7WKzvZaEoVZpOcUEk38/+y9aVNbeZ62+Wa6OtNIOqt2IYR2JCQkkEDs+25ssA22wWYxm82+78aAzQ7Ga9rOxVm5L5WVmVWVtXR3VT893dMT80zEPPNinoj5ONe8OEpnz1eo8C9CASEpUKDQOfr/73Pf112PJ9WKP9VCTsl5ko3XKWq8RtX5a4yMjTM81M3wrS5GB68yflvjcM1O3WBhtpfJsWuMDV1lZPAqd0Z7mLjTx4MHq0xPDDA9MUIoFCDTnonF4sBstmI2mzFbzFgsNjIzM4lGIxQWFZIqLqKxtpqBgT7GxyeYmZllemaa6dlppmfGuTM+Sn9/L03NDRTkx/C43fi8HvzuLAJ+N5GcMJVlldy6dZuN9X22th9ycPKS07MPePjwMccHB5wd73FyuMXx7hon+2ucHq6x/2CRo/1lTg/WON7b4HB3ndPDLR6e7HFyfMjJw1Me3D9gd+8R+/uPOTx8ztHJK+7vPube9j7jY5NMT45zZ6SP6bEBZsdusDRxleXpXlYXx5ifHWZsdIDRkQHmpyYZGxmk78YNLl1oY7DvBlcvdxD0+8h02AiFghSniggE/ZSWl1FYmCQrO5ugP0BNZRlOZxZWoynN/ElvhhUJSRbQ67WmNFHSHCaC3oDZbHrjzspyZaadW5qDRKfX3Bh6QY/eoMNqM6M3nEOWJMwmEx6Xk6JkDF3Gu0RyczCbVSRRRJZETEYZwXCOVCKO3+NEMPx8DGnHhaQ/R1lRETnZTppKcpm7mmC3r5j3+sv5abGDPy5e5Kf5Rv682MQ/LTbx17UL/HWjgz+tNPPTch2/n6/mD/N1fDdXxXcLdXy31sQ3q018s3GBz1db+fXSRfZvn6fvYhWF8RCFJQXkFeWTWxglnIwQSUaJF0RJFscpLEtQWlNCcXUhpZVJ8gsjxBO5VFQkqa5MkMoPUpTnI+K1ksjJ1BxfJh0Bi56Q1UCBx0hJroviuJ+Q30VWpg2rTUUWDZhVBUWSkUSNv+SwWzUHriJiNVswm1SsFgW3x4Ezy4rdYSYnx4cr20E4HCTgdWsAeYvWoGizmrFaVKw27SKCz5tFWXE+kVwvlWVJ8uMR8qNh3NlOfG43AY8XT7YPnzdMKCeOz5dHTjCOzxfB54/h88XweML4AnHc3iguT5hsd4icUB6BQIRLHd3c2znh7vYRi2ubTM+vsrC8ydTsClPzK0xMLjI5u8rS+gPml3eYWdxgan6V+dV73J6eY3RihonZJTo6uyguLqIoGaO2IkU8N4TDYiQZjxD2e8gN5Wi8MIuJksIEVosFo1HRuE1mjb9lNptxOh1kOTOJ5np4drpAQ3U2ZYU2KkuclKZc1NfmU5TwUZgIkh/zkCzwE4v4SSZiREIBfF43smLA4bBqrZGKgKKIqLIWudOOhQwMgg5REpEUAUkxYDapOOwmqstz6GqPU13mx2wS3hQzGAw6JFlBEAyc0/18QeWc5uIyZKQjhwIGQUBRVURJIBYLUlqeIDPLitEka3wrixmDoNeijqKA0axiEHQaHkBWEQ1aVFEQBERJRBBFJFnEYrVgtztwObPftGKKogGjKuK0m4jlemltKqeiPE6224HJZCQjI0O7mCO8i8edSUlpAW6PG6OiamK4aEBVtc+uTp+BaNAjixIGvQ5ZFLHbbMiSqAnbgh5RMCAZRNyubOwWlfy8MJJowGDIQJYMiIYMZEH7rgoFPKQK8/H7vQT8XgoT+QR9bqKREAV5ecTDbyOKb+ftvJ2383cx9+8f1+3cP2Bre48Xzz9ge2ufw4OH3N8+5v0Pv+X5i294/uI3PH76Nbt77/Peq6/453/5P/npL/8b//rv/4P/+D/+J//rf/9/+eu//d/863/8P3zz3b9wtP+ACzURLjeE2Vrq5/HxGmfHd3n+eJudjTEmRq8xcL2F2Tvd7GxMcPRgkYcHi2yv9bO1epO7S9fZXOphZ32I5dluxofP032lhJGBVtqbk3ReSLE4c4P5yZvMzwwyMznI2uoCh0dH3Boc4fKlbiqrLlBcep6i4kbq6+pZnh1guLeZkd5mRvpaWJy6yWB3K2f37nCw0M3XZzP8t082+I9P1vi3jxb59082+f60j+8fDfHDk2GebVxkbaKBSMBCyGNjf+8Ihz0Lu9WBUVHJtptoqYxxo72UW10VbM13c3p3kFeH06xPXmJmuJXK4ghuhw13phWn3YTdYsRmlLGbTDhsFhwWE1arGXd2VnqzZcJsVLAYTUSjBVTWtVBcUUNDSxsFRaVE8lMUFJaTSlVRVdNMoqiCcF6ScDRBbixBbX0Nc/NjHO7d5ez4Hmd7czzZ7uXFVhev73fxausqX7+8y7eff8Rf//Y3LrZ3kUgUUVlZxuTEkOZ4ON7i0dEmHzzb4aMX27x+8YCnDzd4drrGi7N1Xpyt8+hohc2NRTqvXafl4mVGJya5eKmNyx1N7O1usb+7xfHBNieHD9jb3eb4eJ+T430enh5y9vCQRyfHPDp7yLOnZzx/9phnzx7x6tUrXr16xYsXL/j168/47NOv+eqr3/Ddd9/z/Q9/4PPPPqXvxhWCgWx83mzc2VkYVSNut59EopKKqguUVV6guvYikmxC0BuwmVVKi3MZGu1i7e4EW7uz7B4ucHdrkMXJGubGEtwaKKSyJkiq2IvXbycSC+L1m6kqj9B1pY666nyqy3201vm5ecHO7rSPZytZfPbAz6+3I8xdlRhpV+lrlbjaYKC/zc75Kgul+RKlMZXalI1ESORqk4fZm7nc6cykKCoR9NuxmhStJUiSUI0SilHAZpdwZsm4XNqGUNCLCAYZSVYwm63Iiowk6inK9xJ0yzhMOlxWHaWJbPLDFiqKfTTWeKksNVGRUqlIiDSVCfS2iQxelOlsEGmpEKhM6akqFmiuMhEJZBDPNXChNZPsbIO2cFVlJElCkqQ3TYZWq5lMuwVPlo2SRA5ttXH6LqWY6G9gcqCRh1uDPD6Yp6+ng5raCowmM6KoYjBIGET5l4iiQUzzuGSMFjuSbNScXAYZncGAzW7F7fPjcnsxCCJ6g4jRZMTrzcbrdWF3WJAUCYvNiM1hQVVVDAZtkWwxSVitMqqspzCaSV5AwKB7ByEjA0nUQPGKkIFZ1tHe1oQ704LfodBc4uNKYyHn60tprCkj4HFRVlpEOOAly25BFQxknNNiiXrDu6iKQROf9OfQG959w9TSBK6fHVw/x6V+YWZpEcafH/vHN+KULh19zEg/pksLXxlvoo7vvBHWdD8D7tMRSSENv9efy0CX8S5GyYBZEfFmW3G5LMiyiKII5LhlCsImgtkKQ5eqGKwLMFLrprc4k6EaLwMVLqY6ipi83sClpgocFhWzIuBzmem50kxteZKSwlxikQD9N6/y6GyPaCQHWZTSNxmjJGOUJBRRQhUFTIqMy+Uky2nDror4nCYyLTJBj4O+623c6Gqgva2a8+ebSVXUES1pIlzWRk6qkZzCOqLlbSRrO6ltu0bfrQEGb11nbPQGI0NdzEz2MjvVw8LsTRZnbjI9cY3Z8V7ujHQzPNjFyNA1lhfvMD8zxMzUIAN9XeTkBLDZ7NjtmZjNZg2InZVFXl6ECxdbGB25xeTEbeZnJ5mcGGV2ZpyZ2QmmZ8YZGx/m1mAfHR0Xqa6swut143Vl4crKxOPOJhIOUVVVSWdXN9NTq5ycveb5q285e/IpT559xMPTh5wePeB0b5PTw3u8fHrAo+MNHh+v8/h4gyen65wdr3K8v8jx7jKnh5ucHW9zdrzD6ckD9g/us7u7x+7+Q3YfPGRpaYu7W8ds7z5meXOfxeV7zM+vMDU5ztTYKGMjw8xNjTE3Mcz25grTEyPMTo9ze/QWk3eG6O2+SteVK3R3XaWtuZWmunoKE/lYrSbsNjvOTCdut4dgMIjNZscgiPi8PjweNyaTCb/PjcmopGNEhjQgOgNZ1prdMh22dHxQO6dIkoRen0Ewx5s+ZjVBK0N37g3gWqc7hyj93BAnag4VvR5DWgRTVQlBMmjuF30GqiQgiQbcTgf50bAWPTYpaYbdOSyKSFkiRm2Bn5GWKFs3i9nvLuLbmVb+vNLBX5Yv8s/L5/nLYgN/WW7gL2ut/LTUyO8WG/hxsZ7fL9Tyw1wNv12s57vVZr5db+SLlXq+unuF95cvsd5dQmd1lMJkLtGCKNFklEhhnHBhlHBhjGBBHuF4hGgqRklNKWUNFcTLEtSer6ektpTCqhQXrrTSeqmJyoYqSqrLKK1KUZzKJZnnpbYwRGNRkLqEl9pUkHjIjcdlx2rROFFGk4QqK2kBy4osac4Vh92KIkuYzDJGRUGWRBwWI57sTEJhL64sK5HcIF6vi0gkh1heGJfLgdls0gRpRcBus2C1GbFYVXxuB9Gwm7yIJuT4PC4SsQhZTjsBjxu/x0M8L4bfF8HvjxKNJMkJF+EPJsmLVxAMJgj643i9ufgCUby+XDyeMB5PiFheira2a2ztPGR794yVjV1mF1aZXdrg9vgMdyZmmZheYWZhi5nFDeZWt9ncO2R6YY3xmSVGxqYYm5pjbHqR4dt3KCyKU1FaSGd7C33dndRXl1IQj5BK5tNcX0Omw0ooJ0Aw4CMz004w6MdiMqEqKlarFZPJiM/rJj8eJ8th4v7mCOcb/VSkMiktzKS6IkhJkZfiohDlJXFiUQ+JRBifz4U7y4HVYiYQCGAyGYlEwlhM2jrPbrNhMZkRBQGjUdEihwYdiipgNEmYjBJ2uxW32861y2W0n88nL5KFlG5O1As67SKIYECSJXS6c5oD0vCu1k74s2Cs0yErRkxmM6Ik4HBYKC1PkJsXQDVKyJKMLKuacCUI6AWDBpkXdFqk0mZHFiXEdEzQIAgYRElzdasqmY5snE53OiaptT8m41GKkyFqymNUlsWIRv2IokET4PQZ6PUZmC0y1bWlZHucKKqCLh1NFgWBWF4eJqOiCXiCiCLJyLIm2hoVGaOqIgp6LGYjkiAiCdpFTH36vCAafoksy4IBSRSxqDJtLfV4shy4sjLx+3ykkgkCPjfRcA6pRAFlRcm3AtfbeTtv5+38PczC7Erd/MwyW/cesPvghMPDZzw6fcnRwVN2dx/z9OknrK8fsrx6wMjwAs2tXQzdmuTzL3/Hv/zr/8W//+f/5M//8j/4U1r0+vDD17x/tsV0byWr441sLXRwdLeHw3s3ebg7wOl2Hzur19lcuM7B9ijba/3cXbzJg7uD3Fu5zvrcJVZnLrC5cJ3NxR6mRi8xeKOem12VNNWF6WgtoLM9xfTYVTZXxjSQ8PQtJsduMTE5ztjkItW1HVRUd1BYfJ6CZD3VVQ3MTQ4x0n+BmfGrzI5d5dbNVrraqpkdusLswAWOFvv546u7/NsnG/z15TR/+2CGL3ba+ergKl+f3uTVTicbk034sgVy3FZmZ2exWqy4s7OwqCphj5Ou1jKGrtewONbOxvQVDld7+ORsluP1ftZnrtDZVo03y0mWzYTLbibTZsRmUrCbTWRaLVgtZmwWMza7KV2vbcZismA2mcnPT1JSUU1JZR3xZDEVtc3ECkrIyy9manqBypomwtEkefnFxBPFFCRTNDbWsrgwxtHeXY731thdHeTxvet88KCbz096+fxkkN99fsInH73HX//2V5paO8iLF5EoTFCUKqSj4yILsxMc72/w5OEOzx7d5YNnOzx+eJezoxX2d2Z4eLDC4e4aq2vLdF7voadvkNsTU9TWVXLpYjP3dzY5eLDN0e4OJwe7HO7e5/hoj7PTQx4/OuXs4RHPHp3x7Oljnj854+mTh7x49pRXL1/ywfsf8PLl+7z+8BO++PwbvvjiK3773e/4/vs/8f33v2NzY5m8SIB4PEo4lIvJaCY720dVZRtlFe3UN10nVdKIJJuRBBGPx05Laylzi0Ps7C3y4HCBB/tTrC1fYGcuwZPNBPtrlbRfiFBdHSGe9OP12ygv9TNwo4Geq3W0NiZob4nSVG5idSiLs0Unn+75+HjLzeMFP9OdCuOXTfS1KAxfzqan1Ul1oYmSAoXiPAulMSMVBSZGu/K4XGWkvlAkkK3gtJuRRRlJkBFFGUnQqrczLQZyshWM0jkMOs39IBq01iGrVXMyGRUdpUVhFElbDOp155AlHVaTgMshkR8RScV0lCcFakskLtVKDHUY6WmWuFQrU1uio6FcpqZEpKbEQq5PT2G+yOV2H06niFHR4hOylG45kyRUVcFmteCwmQn5sklGAzSU5NDZkMdQVxkLYxc4WL3B9uIN+nsu0lBfi9FsQRRUDILm2NILBmTFyDmDHr1eQm+QMRgUTGYrkmxCb5DR60RsNjs2uzPdsii8cXvJihGv14tiUjHIAqIsIasSJtWIaBC0DYLNiMkoYjUrFMVc+LMyMJx7F8O5tPNKfw5F0GOU9WmxWcZnl2gq9lNTEqUgGsLnysSTnYXbmUmW3YxFkfBnuzHo004pIeONy+qXCOJ/FafOvRGxDPoM9Bm69HN1b5wlb1xX6ZiV/r9EEhVZTLu23iHj3K/euMZ+dqfoMv4RfcZ/gdynX89w7l0MugwcFhNOm5lwwE0yGcJsNaKaFJyZJgpiTmpSHha7K7hT42a42sVgtZfx8xGGanxMtOazPtjG7GAnXqeZ+upCXj6+z6/fP+Zga5ZHR3f5+MOnnBzep6WxEotRxKwoKKKCKhsxiipGWUGVZGRRcwvIgoDJLOPLNBNwGvE4VIZvtvPN5y8ZGeykraWGaF6McLSQ3PxycgoqCMTLyE1UES5qIFV/hdrWq9yenGZiYpT+3ssMD15h/PZVpsa6mZq4xsToFaYnrzI/2cudkavcHrlOf+8lxkdvMDp8jfHbfVy92kYo7MdmNeNwOMgJBrl0oY2BvhvMTN9hbm6M2ZkxFmcnWF6cYnZmnLE7I4yP3+FGbzc3enuorK4inJNDwOPF53Xj97qJ5cVpa+tgZGSGtXuHnDz8iMdPv+Dpe1/z5OmvOTt9wsOTXU4ONnh4dI/Tw7ucHGzw+HiTR4crnB0scbq/yKOTNR6drHJ2vMLJ3grbd2e5f2+Bh0fbnBxss7d3jwcP7nNv+wF794/Y3tpjbX2HpZVtllbuM7O0xdLqfZZWN1leWmVuZoGVpWXuDN9mZnKSu6uLDA/0Mjk5zNnJLqeHe4wM9tPd1UVVaSWhnByyXJmYzUYcdhvOzCxc2dnk5ITJCQS1zayqoioKsihitZqxWszY7XYsFis6wzlN0BIzkEQDPq8Lv0cDQ+v1GRhNEgZDBoKYgaoqabi15krRhC0Bg6DD6bAR8Psw6DXRTFZkBIMOSRRQVPHN39Pr9biytEY/t9NOJCdIplWL2An6c0iCgZDbyaW6BHcHarnfXcqjoWo+mmziu6V2/rLRxT/fvcafllv4aaaSPy3V8dNKAz8u1POH1VZ+t1zLj3PVfDtTwTdLdXy13MCXKw18vFjPi8V25q9X0VDgJVkQIpqIkpMfIZwfJViQS7Agj0gqn0hhAamKEvJSBYSTccLJGLmpAnILC8grSZCqKaaspoiSmhIKyorIK04QTzu9SsoLqSiJ0dlSTlEkG5/LisNixGRUMKpaJFtRRUyqhjlQFEVzcBrScTNFiyxazFqxjc1sJNvlwOtx4vNlUlQYw+EwkxPyEY9HcLud2GxWHHYLZpOCqso4M62YzTIup5XS0gIK8iPk5+dgMRtxWM1kOdMxv+xs8iJ5+Lwh/P4oubkJcnKT+EOF5OaWEA6lCAYTBAIx7bGcGKFwHLc7h4ryeq5fH2RlbY+NrWNWNvZZ3bjP7NIakzOLTMwsMTG3wdzKA+aWN5lf3mRqbo2x2SXGphcYnZjh1ug4Fy91UVVVRWlJIVWVpbS3NdLX3UlrYx3N9bXkBv3kRULYrBZMJqPmPDLJZLucWC3GN++Z1WQky2HHZjGT7TSzOHON3qtFlBc6KMy3Upp0UpnyU1YcoaAgQCjgwpXtwG6zkJXpxGG348p2I8syVrsVURIJhUn2cBYAACAASURBVHJQZBmb1YogCJpLzOFAFAVUkyZQurIdeL1u/P4srlwsobLEjzvbhCBmaN8jQgb6DC3Kq0jyG3adIOhxOGxIUrr1UJ+BIGjf26IoYraoxOI5lJYWYLaoqIqKnOZ4yrKGc8jQaw4wURZJJgpQFA0ZIIra+sTwc2ujJKIoRiRJ0QDzgoAsGciP+rnYkmJ+eoArHY2Eczzp78gM9HodoqynojxFYVE+qqpq74HFgkEwoNfpcDqcBHy+dBRTi2FKkojFbEE0CAh6HZKgJ1kQ1wQ6g0BuTlBzLIoGTJIRWZRQFe2ioWDQoUoCZUVJrl66QMDjIpnMp76uhlBOgHAwQCw3TF44+Fbgejtv5+28nb+HeXL2Xt3Zw8e8evUxH7/+no9//XtevPcVX3/zNz56/SNPn3/J/Z1HjAxP031tkGSqmrxogvKKBm72jXGzb4ypmQ1y8xLUVNfy/OFdjtcu83DtPAcr5zm518mD5Tb2NzrZ3+jmcOsWhw9us7M2zG8+f8zyVAfrC11srd5gdaaDuwud3F3oYnPhBrcHznOxuYDashxS8UwunU8wNnSBxZluFuYGWV8eZ2q8m/mZAaYmR1heWWV6dp3KmnZKKtopSDRRXXmBoYExxkaGGB++wszYVUb62rjWUcmV89W0N5VzvaOBif7LfHq8wH9+tcuf35vkTy+m+fx+B9+d3uDrs14+PrrB2kQjibxMwn4XAwMDZLuclJSUYDUpFISyuNpawuiNZmaGLrI508Xpxk1++HCTr16s897hFO1N5XizHGRaTRqHy27G47RpzBqzBZvVrC0+LQomo4LJpGI1mjAbzbhcLsorqrlw+SpFZVWUVtSSKqslWVTK0vImxWU15OYliMYLyU+kqKwoY2H2Nsf7d9ndWWN/e4a99T6e37/JR3vdfLzfw+v9m3z7epevP/uAv/3rv9LQ3EFObj7R/ATxggQllTUUpUq5PXKL7c1lDvdWOdpf5fhglcMHSxwfrHOws8L2vVUWlpa4cq2H3lvD9A4MUFpaSNflNuanJpibmGBqbJSZiTscPNjm7GSfJw9PeHR2ytPHj3h6dsqTx2e8eO8ZH756ydMnT3j+9BnPnj3jxYuXfPD+x3z88Sd8+cW3fPP1b/n66x/44cc/8uzxY8pLi7jefZ2AP4iqKhhVEx53mKLiZmLxWlJF9ciKmZycAHV1xcwuDLF6b4r7BwvsnyyxeW+Au3MpjhZDPFwKsjaVR+eVAsqrIiRSISoqY3R1VtN7vZ7+nnpaGyK01bqYG/BztuLj/S03n+0G+XDDz86glYXrNkY6LPSetzPRHeLmxWyaSi00ltuoype5WGVl7Jqf4Y4spm7m0ViWRcBjx2TU3C6yIe1+kQQkUU+uT6C21I/DKpJpUbCbBEzSORThXRQhA0XWEwo6yc4yacDYDJ22mFMEzGYBp0OgKF+lolilvkyhvkTPjVaV0StmrjWLtNeI1BUbaChXqS0RKYqpxIIi5xudNDW6sNlElDR3Q5G1uJksiSiKhN/vxWKW8XuzyI/4aa2OcbUxzmBnMSvjF7k7fYmVyYtMj3XR0FiNxWZBElUMgpSOIhkQRJlzBj0ZOgN6g4jJ7EA22tAbZDJ0IqKkIqkmFMWMzaZV0Ov1AqrRjCjJ+IJBRFVFNhkRZRFTOk4jigaNbWfVojiKYiAvaCYnW4ekfwfRoEMwnMOoiphkAatFwW5WsZskAjaJlvJcqouj5PiyCQd9ZLsyiYaCZDssuOwW7GYVVTZoYPhzv7inNCHr3TcQe61hUWNzZZz7VRoI/wu762c31xtXV8bPbK9fooaCQZdmCP0jGed+hT7tBtMaFdOusIxfpcWytIimeyct4p3DYtbek0Q8l46ORlLF+ZgdViwWI/5sM52NMWbaC1jpyGesKcTdG2WsdBWyerWU5c4yNm5U09+SJNdjZmFigK8/ecaDewsEXVb8ThsnB5u8eu+Ms5NdqstSZNlsWI2qBpkXZcyKiipKKGkBQ5+hiRqJsJfujibuLU3y7Sev+B///T/5w4+/YWF2jGRREbGCUoLhBIH0zZdbSKigisKaDqrbrnNrdIxbgzfpu9nB6O1rzEwNMH6nm8WFfhZm+1mY7WVu8gZD/R0MD15lePAqg/1XGB7qZGiwi+Gha1y71k5zUw093V0M3uplemKEiYlBpicHmZ4eYmH+Dguzd5ibGePGjR6qqqsoLS0lkUzgdrtxuVy4sjLxurLIi0TpvHKd6bl1jk5fc/b0cx4+/YrHT7/m0ZNPePLkFY8eHnJ2uMKT0zXODhZ4uL/Iye4iDw/WeP54l0fHdzk7XOPowRynB4s8Plnh7HCZ071ljvfW2NtZYWt9kd2ddQ4P7nN0dMDdzXU2NjbZ3tpl5/4+S4trTM0uMzW7yuTMKvNL91hd3WZybJb5uWU2N+4xNzfLyPAAKwuz7O1tsjAzzsLMJKNDg6ytrBHPi6c3vhKhnCA2mwWj0Ygsq9htDixmKyaTCVmWtXOVJCCKhrQrS2tdy8h4N93Mdg5JEjDotKIPWRa1yK7hXQSDjngsl8LCAqzp41avz0hzvAzIkg6HzaSJWBk6FFljSBn0GZhMJmwWa9rNcg69XsBkMmMxm3Bl2ojkhgj43JQUJzFKBrLtDm5fbaSrMsDdniK2O6O8N1LOF/PN/GapjT9udPHD4gX+uHaBPy038If5Gn6cq+b3C7X8Zf08v1us5Ye5Sn670sjXa818ttrC55sd7A5WsT12ifpUiPxYhGhBPjl5YXzRMMH8XAL5IYIFEXISmpsrEIsQKYyTk4iRW1RAuDBOrLSIcFFcE8GScaJFBcSKE8SKEyRK86msKSaaHyaen0s07MfnziTLbsFhMaPKmtvHbFKxWcyYjWYUWdaKNqwa41N7P+W08CXhzs7WLqKZVHzeLEpK4uTlBXBl2YlGwtRUVZBMFmCzWTTnlsWE1aLi97lxOMyEQ37CIQ/BnGzcnkysFhWH3Uqmw4orK5OcYICgP0QolE8kUkQwnCAeLycnXEQkUkIoXEJObopQOEkyWU4kksTrzSUnlMetwTsMjkxzb+eYtbt7LK3dZ2ltm/GZBW5PLHJ7YpHp+XtML24xt7rN9Pw6k3MrjM8tMTY9z8jkPJe7eqisrKaqqor66gounm9koLeTm9cu0VBXQyQUJBmPUJgfxW6zpIUdHUZVxpmZqUXxJVnjO4kGsl1ObDYLVovK9St1bK50c74+RGWJj4piP/l52eTlerjZc5FEQS6ZTismRcTlzKKuugKbxYSqKugMOgSDAYvFgiiKmggjywR8bvJyQwiiHlE24HJn4Q14CeUEqCovpONiMTWVIcxmA3rhXfT6DCRZRKfLeCMKGww6DMI5otFcFEVKNyT+zHnUon+iqHHxChK5VFQWEs0LoSoKkiwjKTJms1ljeAn6dMRRJNPh0NxbkqiJYIqS5n5JqCYjhvQFt5+bF7OzrIQDdkqLg1w8X01eOAeryajxsAStKCLbnUluJIjVakbQG1BlzcGmM+jJyNAE79nJCebnZjAbTQgGXVrUFt+8nihqPC5REFEkFZ/XSyQ3hEk1YjFbsVgsqLKktUXq9BhVmYaaasIBLyG/h+JUgqDXQzgUJC83l1huLgV5byOKb+ftvJ2383cxn3zyTd233/6eVy+/4NNP/4nPvvgbL1/+wOdf/Dtff/e/8+XX/8ZHr39iZe2AweEZyquaKS6rpyBZTWPjRTY2HuDK9qIaRaxmmZrSOJ2NYab7SpkfrmR6oJSJ3hTrM82szVzgcGeUva0xNhYGWJntZWmynZnhRtZm21mb72R1rouR/kY6mpM01cSJ5VgoimUyPnSe+YnL3FsbYmW+j517UyzMDLE4O8zOzirra4ssLy9y5UoPpRUtFBW3UlJ6gatdw3RdGWBi9A5To9cY6Wuj50ott6430dfZzO3eS9y40sLErau8tzPJnz9c528frfDnV7N8ut3Gb056+PX985wuNbIwUk1lSRCTUcTndRHLi5CVmYXTbqYyFeH6hTIGuqq501vP2dYA379e5adP7/Hxwzke7YxTUZhL0OPCaTPjtFlxOiwad8uiLdQtFgsWsxGLRYssWiwWrGYLNpsNv99LTW0t9U1tJEsqiBekyMsvoqi4jK5r/eQnS8nN0xxc5ZXVDA3e5HB/nYcnWzw+3eHJyT2eni7z6miS1wd9fHp0g4/2+/npmyd89+1n/OWf/oX65osEcvMJhmOEIjHihcXE8wtJJou42nWZjdU5drY3WFqaZn19ltXVabY3l9l9cJ++W4Ncu9HH4OgoN/r7KEjEmJkYZntzla2VJXburWkbssNdTk8OeHx6xONHD3n65BHvv3jOi6dP+PDlc16+0G7Pnz/nyaMnvHjxgvdfvebDD1/z6Sdf8tWXv+Grr77hxx//yJeff0l5WYpEIkGmPROTUcVkNFGYLKOyoo3iVAuFqTpcLi95sTC9/ZdZXh/jwcEiDw7n2bx/h9X5ZnZmczhb8vBoPZ/5iSQt52M0t5WRXxjkwoUKui5XMTrQys2uMq63x7nZ7mV/NpdHy1l8sh/i8/04x+N2Vq6LzF2z0N1o4nyFnZsX/JyvMtNUZqK9xs6lajszN+OsDuWy2BempcRMIFvGmWnGqEiYZQFV0oDdqixiVQzEfBJuu4RJEci2ilQVemko9dFeF6Egx4xd/V9I5rkQDb9C0Osx6HSoRhGLVcLtUsnxK6TyRcoSAg2lBtoqBYbbVbqbDXQ1yZyvFmiulKgrM9JSbSEeEoiFJK5fCZEosKCq2qJWSi/4rVYbkiRiNBrxuF047GaiuUGy7Qpttfl01ITpu1TE8kQ765PtPNodZX2+h0uXmsnMciBJRgyCxDmDgE4vaPFEUfupubZEBFFFNVrRG2QERUW12FFUMwZZQS+IGEQRj8+PJKuIkoJekNCLEi63E4/XidVq1jgiRgVVMWA2SaiyjuJ4FrGQBcO7/4CoexfZoEc26LEaZYoL47hdDhxmmbDHwqXmEsoLY7jsmhvEYbdiUmTsZgWrKmMSBaxGOS1qacLWuYxf/SJUvfvOG+FKl3HuzfN+jhZqv597I4Jl/BexS697ByHd+Pazw+sXjtA7b8SuN46tjHcxZPzM4PqH//K8c29eSzDoCHhdNDSUU5CI4gsGyMx04M2ys3Gnm42bVdyqzGbrVgOb/XXcvVHBwUgz9wca2RlsYHOwhfPlEYoLAnz88oTHJzuM3bpOwGVjfOQWZSWFlKWS1FdXEfIHMMkSRklGFRQUQUQRJJS0AKttTjJIRn1cbCzn7tIM337xKT/+5iu++OQlH7x8Qk1tAzmR5JtmWH84ji8Uw5ebJFl1nvqOHm6NDnPtahv9vZcYutXJ9HgfgwOXmJ3qYWm2l+W5XjaWRlia7mNy/Ca3h28wfKuT0eFrjN3uZujWZcZGuhkdvs709DDTE4NMTw8zPj7A6GgvPTcuc+3qJS5ebKWlpYny8nKCwSButxunw0aW00E8HicSjtLa0k5//20ePfmMsyefcfzwE86efMbDJ59z9uhDnj56yvPHhzw+XuNkb4YnR/M8OZrn7GCeR4fLnB2u8/L5Hi+fHXCyt8rjo1Wenqzy+GiZx0erPDxYY2t9msPddfYf3GNzbZmnTx5xsL/Lvc0N7t3bYn39Lltbu6wsrbGwsMTo6B3uTMwzO7/C7dFppibnmBifYXZmgfn5eVqa6xm42c389Ci3b/UwcquPpoY6Wpvqqa+pxWKxIMsyNpuVrCwnsiwjGPSYzWZMJhOiaNDuE/Sc071LRkaGtplMO7AM6ShSRoYGu9brM7T20Z+dJoZzhAN+igry0/fr0Ol06U15BpIoaPfpMxDSbjGdTvvbkmjA48nWXsuQgSjqUWUjdrOZUNCHz+vCZFSoLE2RH8vDpkoUR/3MdhWwOVDNk8kGXk3W8ulcE79Zu8RPm9f4cb6Vn1Yv8NvlJv6w0sQfFuv5abGG7ydS/Gmukh8ny/h+vprP56r5eKGBV0ttLF9NsTfXTXtzBbFEjHBBlFAiRjCeSyAWIVQQJacgRCAexpuXQ05+5A2PKxAPEy6ME0r+cgsntAhjXmGcgpICkiUJKmtKqK8vpaQoSkVpPgFvFjlBDxazglGVMZtUjEajxo1SFWRR0eLBqqxdNDOZUVVVE2skiaysrHRhiILZbMTlcpBMRmlsqiKc6yeVKuDi+Rb8Pg92u5VMhwWTUSLbZSfLaSXTppDttJLjc+L1ZeHzunC5HGQ6bGkXYwCvJ5jmaeVTkKwmniinpKSB3GgJ5RUtxOIVlJU1UFZWR15eEQXJUuLxYlKpKlovdDIzt8ni8n3u7hyweneP1bt73JlaoHdwmoHbc8wu7bB694DZ5XsaeH5xgzszi9yZmONi1w2q61qorKilpqqai61N9PZ00XmplUsXmylOFRD0eYiGgvi92bhdLoyqitEoY7Gayc7OxuP1pMVYjSnldGRhs9mwWVUKYj52NoaoLHZSmsyisa6A2sokhQW5FKcSOOyaC99uM2I0KmlhSXgjQpmMRpyZTiRRQlVUzGYTeZEwnuwsFEXEmWXDH/TgDwfIyQkQz3PTe72czovFZLuMKKqAIOg00Tgd2VVVKd3oq8UUZVlzNmZkZKDTZZCh12GxWDCbFUTJgMfnJJmKEotrjeCKrKCoGvtVUkQcdiuSJL0RkxTl5/9DKz4SBM0dZjab0+2GmvvLZDJxobWaVNJPqjiMz+dANuhQBAFR0MQ2u92Cx5ON2WrB5/NhNWkil0537s15wiDoMZtU2i+20dbcorH9DBqD62enmZBuXNXr9Rh0msCmKtoFQkEQ0kVNkia86/XIkoTb5cLryaK4ME5rSwNBr4fc3DDRcC7JWIy84FsH19t5O2/n7fxdzP7+e3Wrq7tMTSwzcnuRyYkNjg4+5P0Pf8/zV7/nxcsf+eDD3/Hsxbd0XLlFMJoiEiumMFVLTXUzkdx8bFYziiqgyAbywm4628qoLfRQmbCTF5DwZ+pob4rSUh2gMplF/7VqRnpbOd9YSM+VaoZu1HPnVj2Xz+fTXB2moSqH6pIgDZW5XOsoZ3Wmm/W5ayxOd7G1fpv5qWtsrtxmaOASN7ovMDoywOXL7Vy42EpFRSW5eYWkSlsoK7tAZUU7nVf6WV9YZHy4izv9Fxnt7+D2rSsM32xnYWKAvmvtdLXVsTNznd8+meYP703ww5Nb/HqrkT++HOX1gzbe225nebyR/DwPdouKO8tCa3ML4YCf6ck7jPZ3cbunmXvz1zneusVvXm/w+8+2+et3D3n64DanO5MU54fxZjlwObRogc1qTP804/O6yc7OIjPTjtlsxmGzYzKZNBeKxUJeXoS6hlpKyypIpsqJ5qcoLKkkVVpFWXUj0YIUkVgh+YUlFJemmJ4a5uToHo8ebvP4aIPnJ+u8PJnjg+NRPtjr4ZPDHs7WOvn618d8/tnHfPXtd1TUtBIMF5CTW0B+soRYQRGxeJJEsoTikkqampuYmBhjamaS2bkJ1tbmWF9fYnZunu7ePjqvXaO3r59rN7opryhm7/4mR3v32b+3wf7OBqeHe5we7vH40QnPnj7kyeNTnj59yIunj/j1h694/dEHfPDqfZ4/fcbTJ4948viMZ8+e8fTpM54/f87r17/miy++5Msvv+X7H37iqy+/oKaqlGDQhzPTjtGoIAkiVquDwqI6Kis7KCqqISccIpEIMb80zPrOFA8OF7h/sMjGeg+7i8U8XQvx3kYee3MxJm6XcK2nikuddTQ0FnD9ahU3e2q4ermE7vYo3W1eprpdnC16eLHu4PWOly/34xyMWlm4YmDyikpPq53GEgvFkQxKEiqFMZHimEJbpZvZm3mMXXEz1xelq8mDyy6SnWnDahTJ9WdjMxmxqAomWcJtM9BSHsKm6HG7sjFKEiZRTyBLoarAQXlEYqQzn67GIAGnDqP4D6jiO9gsAg6HjNMm4MrMoKxQpqZYpLlCR0+jQm+LQHezTEetgdYKkZYaIxVFEiVJIyUJJ0UxhauXI2RlCoiyAVESNaeGLCPLEpKkLWidDjvZmXay7DacFpnmyiiXG7WI4uxwCytjbeyt9HC7v4n2iw1ke1zIspqOGopvBC5N7JIQRBm9TsIgKBgkE6rR+kbEko0WDLKCpJjQ6QUEWUYniAiiTIZeQCdI6PS/LLoNoh6bVdUcWkYJVZFw2lQsRs1BZDEbkUQdskFbFJuMChZVwm2TiQfs3OxsJj8SxG41Y7dZURWJSE4AnzsTkyqmRaV3f2Fl/czH+pmxde4fOffuP6DTawLTuTQn643olY40ZqQdWNrv72gLdt07WsujLiMtWv3/GVu6jHfSr/ULv+vnqGKG7lfpjcQ7GDLOvYlFGvTvanXznmySyTyCoRyynJmkoiHW+y9wt7eO1e5yVror2OxvYONmNds3q9jsTLJxtYjHc53M9jaR4zJTV5Fge3OB1bk7DN/sJOT3YTOZUCQZp9OFSdY+v0ZBQhWEN9B5RTAgCnpUVcVsUvA6bcyPDfDNpx8yPzHCwtQgc+MDnD08oLSiiki8mFA0hT+UTzxZTk5ugmC0iHhxHamKevpv9dDff42R4X76branWxS7mRjrYna6m5X5PhambrA638/U+E3mp4fo7+1gdPAKtwc7WVkcYXy0h9tD1xm/c5OrV9u42N5Ca2sDZWUpilIJ/H4ffq+PaF5Mi+bl5OD3eQgFc6iurGNr64Djoxc8efo5T59/ztmjD9jfP+X05BlnD59ycHCfg/tr7N2b4nBnmqP7szw5XuHR0TzPT5d4frrCye48R/fneXiwwqOjNc6OljneW+R0b5XD7TkO789zdrjO4+Mtdjbnef/5IzbvrrO1tcPm5hbra/dYXrnL9tYuc3OLbGxssLq8wsLCPBOTM0xNLzA7u8qdO7PMzK8xPjHDwsIiHe3tDA/009xUR0tjDYm8KDXV5dTXVJEfz8NkUjGqCrKkYDKZ0ht0zYFhsZg0YVqvJ0P/blp40pyjwYAHs0VJb1gz0BneRVEkREH/RvTKDQew260EPF5yvNlYzSoZGeeQJK35VDBkYDIZURQZvUGHQRTR6wX0egFBEPB4shEFzZXh87oxGDJwu7KxqArRSAhVNiBLeu0z78qkvjxBT0OEw9FitnsSvDdWx2cLLXy3cYXv16/wm8VmfrfYxA9LTXy3XM8PS3X8OF/N7+bL+WGmkB+mkvwwU8oPSzV8udLI0VAJUxfzuFYdobYsRrI4QU5BlGgiTiAeIZCfiycaxJcXwJ3rwRVw4Qy4cQbceKM+cgrC5CSi5CSi+GNhfHlBwoV5RJJ5xFNxEiVxksURSssKKSrKI1WUR2NNGV1XmqiqSJGIh7HbLCiS1mprVOVfzmNm7TvEbrNo5z+TCUkQ02JNmmckSphMWgOdw2EjmhekpDSG223HZjfh97qorCgh02nF78sm2+2guCgXb7aFbJeFgliYkD8Lr8dJaaqAuroaCpMFZLudhHwhIqE4iYIU0WghkUgRicIa4gVVtLdfo66+ndxoKcWpWpLJCmKxEoLBfHy+KLmRJG3tXcwtbrK0usPqxi7zi9tMz9+jp2+cG73jTM3dZXphi+m5Nc25NbPE6MQstydnGLkzRWVdE9XVzVRV1tLS1EDnpTa6Lp+n51oH55saKCkuoiiRT144RDgngMVixmqxEovFECU9LpdLE3YtdoyKiqqqWExmgv4AVqOMK1NlY3WIqlI3pcks4tEsQgEXOQE3JpMmIoqyiCJrbDhJ0j6zer3GzsoN52CzmlEVBZNqRBI1MUeWZYwmBbc3i2A4iD8cIJjjoaw0QH9PGcMDjcSiLkRJc2yJkh5Bn44KChprKyN9fAmCXmsnFQzoDHrO6dJCkEGHKBkwWxQSyQiJRASbVROCZFlGlCQEUUCWFcxWCwZJRGfQI4qSFnmVtcigomrNhapR1Qp8JE0wdWbaKS4KkZ/vpqg4imoU0m5LI6pRITPLQTDox5nlQFEUVNVEQTwfUdCjKBKurMz0OUOPIOi42d1JMh5DkWRN5NL/0pYqS8IbkUuXkYFBp5XKCAYdBn0GDrtZY9FZzTgsWjoilptD16WLXG5vJpmIkUzkEw7nUFlWRlNNLTVlZW8Frrfzdt7O2/l7mK6u3rqrXb1c6rhO+8Xr9Fwf5mrnMLfvrNN57Q6DgzPcvDnG1Z5RgqEiAuFC/MEiPP4EvmAMu92JqsoosgGzKhEKZLI01cfCyHkuN4QIOHV4HAb8LpFkJIsrbRVMjfUx1H+duqoEI/3tXLvSRO/1erraS7jZWc3A9Rru9LYyP97J3aUbrM3dYH2hl7nxDrZWR5if6Gak/wr11UUUJaKUFBdSXFxEYVEhsXiS0rImyirbSZVcoCjVTH1DB5faLzI/2cv4UAej/W1MDHeyMNbL7O1exm/1MNLTzsFiL6/v3+Tr4xt8sX+JX2828Hqzmdc7bTy918XcaBuRsBu7zUJ+XpBEQYwcn5dELI9LLdX0X6nkdLOfl4e3+f7je/z+0wf8/pM9Pn++zuSti+RHAnicNrIdVmwmBZvFqIHlLSbsNtObpiLjz4tUiwmLSfuS9rid1NVXUVlVRUVlHUWl1eQXldB28TJVNc1E8lPkFaSI5ScpLS3maH+Lo/1Njg82eHS4xpO9Sd7bH+Llbg8vti/x/s4VXh+P8PkHD3j/vUe8/vQzyisbCf1/7L1Xcxx3nrV51xJRVWnLO3iUQTl47z1IeIAA4R3hvTcEQYIGhvCGpChKIiW1KLWmu6dn3omd3Td2N/a92Y/17EUWoZ79CBP8RWQgAwVUoYCsQub5n/OcYDYpqREC4UzCkSwCwXTSMvMpKqslI7uAvPwi2trv09HRweBQDw/HRujt7aOr+wG9fX2MjIzQ2HiXpsY6zbG1v8eLJ484fL7L4csnnBy94Pz4gMvTIy4vjrm5ueSbqyvevb7RF+240AAAIABJREFUBK53b7m+uuDy4kwTuK4uuLm54d3bb/n4wwd+/eUTP//0C3/927/x+19+p7WlgezsDNxuJxaLCUVRsJhspGcUUl7ZTl5eJaXlRfQNtLKxPcHe/jIvX63z+Ok0TzYbeLUW4mw1nrdPsjjYLGRirIjOnmruNRXS3lFEV2cZfT2VdHcUMfQgi8kHKezPe7jejOP9Excf9uL5+NjDwaiFxVaRoXqRzkqV7nuJFIYNpKWqBD0ymSEr1XkuZh8ksDmcwmSnh9QEAy67GZtRIcml4jCruO027DYLZkUiw2skkGiMQsKNtxwjoyhjkQWcZh35YQdlmXZaK5Jpq/JTU+QnPyOeBJeAzfwVyXExFGTJ1BZJNJYLjLSa6K2T6KpVaSgVqSwQqCoyUVfuIjvdSMgrU1PqpLQkHlXV3cKdFSXKeJEVZElGVRUSE+KIczlx2Gx4Ex20381jbaqZ5xuDbM+28mi+ibMXw0yP3GV0pAt/wIvJZIkyPDRBKkYQbsUpk9mOJJuRZBNGqwNBVNELBgRFQZRVYgwGREnGYJDQGyQEUUVRTegFMcoMMSCqCmK0YclklDAZNaC6yaStpguCXmN6GLSTZJMsoCqaCGYzSyQ5VPIjSbTUFJAZ9uK2W7CYjDisZu4336WsMBunzYRk0N3C3vU6jbsVExMVuHR3MNz50634pI8C5zXQ/GcxLCpU3UYM70RdLVp0UtR9jUH3T+JXzB+Po9N/dSuY/SF+fd7+hKCLcsGiApeov4NsiEGRDcTG2mloqCC/IBu/J4Gu+lI2B+6y2VnIbm8pu31lvJpp5nCymcORKh63hdluCXE6c49n08201RbiT4olLeChpqyAhtpKSosLcNmsmI0mnHYXZkVFlWVMkoIqak1hn0HzFqNJu+CWtRbGJKeNhYkRVhdmOD18xtmrJ7y5OiE9K5vsgjICkTy8gSxSQzmkZxURSMslJZhNJCuXgcFuBga7GBp6wNhoBzOTXcxNdzE/dZ/psWZGB+6yONPJynwP0xNdDA+2MTzQzshgC2OjHSzMDjE13sXUWDdjI+10dtRSXp6H15uIJ0VjarndTmKdTmLdblJT/eTm5tHQ2Mrq6g5XVz/w9t1vXF/9zPGrK148ecyT7Vn2dmZ48WSOl08XOHo2y+HTOU5eLHB+tM75qy3OXm1z9GyRl48nOdqb583ZHhcHm1yf7HK6v8bR83muTrU2xVcvtzh8vs7B3ion+zs8213l4MVjnj7ZYX9/n+1oNPHR9mPWV9dZWVpm59EWT588Zn1thbnZSWamp5idW2Z0dJbZhU2m59YYn5jlfkc3RUXFZGamk5edQTjVTyA1ldLSYuLiYrVyCVkm1u1GikaDPvN+ZFnSjmFDDDrDHQw6fdQtEhN1YsVEnVs6dIY7JMfHIRv0uGxaXM5ut5KclEByQiJGVUavu0N8fBzxcS6a7tUSH2u/vVC326y3kSiDICGJYlQgEAn6k7HbNOaU3WrDrBpxWEy4XQ5sVgtmk0JyrJ3minRWHmTzfq2etxOlfFpp4KfFWn7baOS3lRp+X67gb6uV/OtGDb+vVfC39Qr+sljIvywX8ut8Dr8u5vH7WhE/Lxby7WINO31FDN7NIyfNR1pOhKLKUkI5mfgiITyhVBIDHuJTE0kMJhHniSXBl0i8J5F4fzJJqUkk+hPxRHykRLykRLx4wl48ES+p6VrzYnllHlXVeWSk+6gozWFi9AFbK2NsLI0xPTZIZVkByUkJmIwKZkUDyyuKhNmkav8/VCXq7lIxGo2oqozNZkVVNKFLlRWMUcdOUnI8efnp5OdlEBfvwB3rwOVy4Pd5iE9wEQr7CQaTGepvJi0YT7zLSLzbRsCbSDDgpaXxLvkFeSQlJJKUlIQ3OYA3OUjn/V6CwVwiGYUEIyVE0suIpJeQnllOVmY5bS095OeVUV5aT3p6IZFIPrk5ZXQ+GGJl5TErK4/Y2ztienaLnoEZWtsH6egaZXblMQsru8wt7bCyscvU4hozi6uMTs7S3tlLVe09igrLKC+toL6uhtbGuzQ31NLUWMdgXxc+bwpmk4rTasFp0yKtqqJFNwVBj8/j1eKJiglVVhBFEbvdjs3mQFVljEYDY6MtlBUlk5vuxO+1YbNqSAm73RYVucRbKLsmDhtwuRwYjSpOhx2X04okCsS5HHiS4rX7NUkkJsXh93vxBz34UlPwpyZTmJPEUG8u/V0l1FRl4XIZMRiifDuDgKD/g0EXo7+DIOhuXcwGg4goy1Gwu+H2tSkrAlnZEYpKcnE6NXaerGgcLYOoR1YVHE4HsipHF6Q0sc5iMiPJEnaHQ4tZyhKiICAIBsxmhbRwMvV1ueTlBbHajYiigN1qI5AaRFYUEpOScLqdqCYFu11jnzlsTqTo4kdRXi5ms0mLO4oS3pQUAv6gJo5HY5DaIpBeY2uJwq1bVBI0Vpdg0GnR52AqihSNTgsisW4npYV5hPwePCkJZGSGyctKJxTwkZkWIT0UIicj44vA9WW+zJf5Mv8dpqntfmVzcxc1NS00Nj7gfscwoyNLNDUO0NY+Quf9UerrWygqrSEuMYA/mEV6Vjkp/my8wQwNCC1rEFO7zYg/xcnkYCMnu/3srTQy3V/Kg8ZsGqoi3G8sZHftISuz/YwPNDMz0srUSDM97RWM9NUw2lfNwlgDB0+nONqbZf/RQ/Y2BtheesCjtW5W5++ztTrIxEgrDXdLCAV9RMJ+gkEvBYU51NXVk5lTTGlZC20dE+TmN1JQ1EBb6wCD/YOsLowyN97BwnQX6/PDbM6PMT3cxUBXAwPtVWxONvHj/hB/Oxvkl/0mPuyU88OjEt4/qef18x7GeyuJc2mukGAwjCLJFOYX4HY5SE12MTXYyIv1Hr4/m+Vff3zMf/7ygt+/2ebj1RrbCz1kBJJJcjuItVtw2y04onwLu9mE02G5FbVsFosGmLdasVptWM1m/J4kamrKqa6tIbegmOy8YjJy8ikuqyEtM59wRg7pWflkZudRWlZCd3cHqyuzPNld5fnOIifP57h4McGb5318OOzj/Ysu3uz1sbc+yLvrY27evCMzpxB/MBNfIIPUUCahcDbpaXmE0nIJp2sfg+nZZOXmUVZRTktrMwODg4yNT9HT10dffy8DA33UVJUy3H+fgxdPOHy5y8tnjzh88YTjwz2OD55ydvycy7MDvn13w/XVOd/cXPPuzWu+ffOW1zdXXF5ecn52wuX5OednJ7x584a3b9/x/v33/PTTT/z000/85fe/8ve//4PG5gbCkZBmebeYUBUFp8NJRkY+aWlF1FTfpaX9Litrkzx5vsT+8QaPny0wN1vPi9VsLjc9vN5J4fXTHPbXS1iYq2RgqJ7W9mK6u0tpbS/hQVc53R15DLaHeTQR4GI1ife7cXzYi+XjXjJXi7E87lWZa1MZumfiQY2F5lIzTeWxpPt0ZEcspCYaKAwYWOmNZ6U/geocEacpBptJwWGW8cZbiLWacTucmFQVu1EmP+LAqsZgVhQsJjOKpGKSVcyqgkVVcNlMmBUDqqTDKN3BbowhxS2SHzbRVJ6EJ/YOJXlmqouM1BUb6L6rMNgo0VUj0FYtU1csUV2kUp6rUlMSS0bQSE6amc7WAIlxYpStI6OqMqoikJiYoMFoJQlFljGbFFxOGykJCeRlhthaGmSqv5rp/ko2phrZmG3h+6sl5sZb6O9pIRj0Y7HYECWtHdEgSAiyonG4om4ug6AgiCo2uxNBirq7BCV6m4TJbEVvEG83nUFEJ4jE6AzoDSKKatQqzEUJu82EUdUaqYxmFUWVsJhVjQWiu4MoxCAbNA5XnNOBy2YkyaGSHUigriSLsDeOsD8Ft8uO0+6gqiSfgqwILpsJUX8nCs29cysy6T4LTvoYdDF/QhejQeP1uq+J0f/pD4eXIRo71N/RHF6Gr4nR/ekPZtc/CWN/xBm/jj7e19FGxc9i2td/wOyjopeo+yPGqIH0v0YRdIjCHVx2I033ymi8V01+ZpjHE+1sPyhi7m6IpwMVnM608Hyomt3+Ep525/C0M43T8UrernZwvtJJX2Mp3gQnNosJs6JiNRqxqComRePVGBUN7iuLCqqkxRRNiqI12kkSZqMZl8utOQFFEUUScNhMFOVnMtDdzubSJP/r//qflFZUEcnMJ5KRj8efTqInQpI3QpI3TII3DW9qOt09XfT1d9HX18b8TB9TEw8YG2lidqKZuZl2Ho40sTjTxfJcNwuzPfT33mOgr5GR4Wamxu+zsz3P5Fgn06PdjI90MjbSTn9PI7k5YRIT3CTEa42InpQEigvzGRud4OjVNVc3P/D27Udurl5z+uqAve1VXjxZ5ODJHPtP5jl8scTh80WOns9xtq85ts4OVrk4Wuf6ZIvjlyscPVviZH+NkxfLXLza4epoi6PnK1wdP+X4YJOToy3OXz3l4vgFry9ecXLwjBdPt9nZWODVwXMODw84Pz/n2dM9njx5yovnz9heX2VrfYnHW+usLc2zubrCwtwk83MzjI48ZHx8hrHJZQZG5ugfGmNgcJSi4lK8Xi9p4QiRQACz2UxsbBxerxdRklGNxmi8ynDL8UlIiLtl/4hS9MJTHy1PMOiiXxujMY2i7XCKoiAYDKiqqkWHVBmH3UJcXKwGlTfEkJziQZZkZEnE6XRgNqtIkg5FEW/Ftc9OMU1Ii8FkUlFkAZfLTrzLrbkInU5kSY9Z0VyX1cUZDDZmsDGQxeV0MZ9W6vjfdtr421Yzn9br+H21ir+vlPO35VL+ulTI78tF/L5SzG9LBfy2UsynlWI+bVTwfqmE75dreTFSRkO+l4yIj9RIgNSMCIFoLDEp6CU55CcxmIwnnExiKJE4fwLx/hRivdF9byKp6QGC2SESg8kEssKEcyKkZwfJL06nojKfovwIhQUhujrqGOpr4emjRdYXH7K6OMbS/BgPh3spKy3AZjXjdjo1dqdF45vZLFZMRs1191nEkmVZczjLGlPRbDJFofNaG21hYRahiIe4eAfxcW7iYmMJBlMpLs7D703E53EzO95JU10e/hQbmWl+IkEvsW47GeFUAsEQKSk+UpJ95OUUk5FWQE19G6FIIWmZpYTTy4hkVBLJ1ESu7OwK8nIryc4sprLiLhWVjeRkl9LW2s39zgFGx5aYml1jbHKRyZk1au+2UlHTTP/wNGs7B6xsPmNuaYfFjadMzS8xvbzG/b4R2rsHqaiuo7SsgqaGZurrKnlwv5mGu9WEg17SIz6cDhNOhxlPSjzpaQEi4cAtQ04QDMTHxeJ2uzGbo0BzWdKYXIqKomhC1OBgM/dqw+RlJeKwyRhVCVkxYLWo0aZQw61jTovzagtEoiRofw9FRjXKiIJeg9sbFVxuBx5fEl5/Mt7UFHwhPymeeOqqMph6WE53ex65OV5UoxCN5sZgMPwzZ0tPjD6GGL0OSZHRCzqcLidGkyXa0ChEBa47GAQ97jgHBUU5pAZSsFi040QQBQTJEG1SNCBIgrYv6JEUkfj4eGRFxmg0aaUuiqI1HcoCDoeRYGosxUUB0tL8yFE2n2DQYbdZiI+PJSEhjkAogCRLxMe5SIh3EeuKw2IyYzIqxMW6CAR8uF0ObZEhOZHE+ISowKXXuFsGA4JgiLauGtAbDLfCl0k1ar9T0YDdbEISDRgEbeEo1u2ktCiXgD8l2rztoqujhbqqcopyc8jNSP/SovhlvsyX+TL/XebJk1eVIyMznJy8ZWholq7OQVpb+2m420V72xCtzb2MjM5QV99ETm4pSd4w4bRiguEC8ouqiI9PxmhUkBTNHmyzqtSUprO/NcD5036Otjt5tdPH1lwTz9e7Od2b5OjJOEe7UyxPd7LwsJWupgI6GnKYHrrL0e40r/YmOX+xyIvtEfY2hniy+oC9zX5W59pZXehhbvw+Y8NdNNVX0dJYS21NOffu1XG34T5VdT0UlbVTVvmAvPxGSkqbaG0ZYGp8mo2VSRanupgYaqS3o4KdpTEuDx4z2tdGT3M5u3Od/HQ0yW9HPfzLSTc/7dXx8UkV3zyu5t1+HyvTLdhMemxWMx6Ph1iXm+z0DOJjnQwNDPB0a4br/Vm+P1/kHx8f8x8/7/Av71b4/nSGxfFGskIeDTJvNRFrt+C0mrBZTdjNRo3D9RkybzFqtnmbBZfDidNuJzkpnsqqSkrLyykoKSevsJSCknJq6huJZOSQlpVHenYR6Vn5ZOTkk5WTR0lZMf39D1hdmmZ/b4VXezO8fjnGNy/7uH7cwZtnfZw/G+bN2Qu2d/ZIy8wjGMokNZKLN5CuMb3CuQTCuQQjOaSGMgmEM0nLyqXrQS9j4xMsr6wzNDxG/8Ag4xMTrKysUFZawOzUIEf7msB1+Pwxr14+4Xj/GaevnnNxus/N9Rnvv33D65tLXl9f8Pb6ijc3N9xcnWntimcnXF5ec3V5wbu33/DtN+94/+49f/7zJ3786c/89vtf+dd/+w+GRkeJpKeRmJiI3WHD5rBhsVhoaGgiHM6hvb2VwdEONndm2Ntf4+mLFaZn2lkaS+NkzcflhpfLLT/nW+m8XC9ia6OV0dFGunurGRyqpX/wLk2NebQ3ZjHSmsTZWojrzXh+fJ7Iz/uJfLOVxOGYk+1umaUOmckWlZ46I1XZBmoL7WSmGkjz6mkotjHf42W5x8ZibyJpKXosigGrUcVmlLCZRbLDXjwJ8RgVhVirQHbQhUnRY5IlLGaj5oaRNMaEUZawmo1IggZuFUUdNrOKwyRSmumgItuMJ14kOyJRnC3SVC7S16Rq7q0aidYKmfpilep8kfoSmdJcldx0hcoiOw31XuxWURMqJO0k1mRSMRplZFm6hcxbrSbcTgvepHjcVoXKfC9NpX76mrKY6C1jb72fd1frrM71MDLQRqo/SWPFGM3oBQmdXosp6kX51sUliCqCQUE1mqN8LgmdIKMXJMwWG4KoEqMT0Omjm0FEL0roDNqJuKxqdeKiIGJUpOhzEFBUEYvViNttxqhq/A5F0CGJOkyKiN2skuCykhJroiIvSH1pJsV5EcKpnmgJhJHB3vtkhv04LEakKDher/sag+5zPPCfGhNjvv4vYpXmuvpKc2DpvsZw52tNJDP80bCoi/kaw62rK+a/iFT/vC+J+n9if2ki221EMeZPtwLX500w3EEStedqtajcqylldnyQ6dEedmd72Oou42C8iddrfZzONHM4VsvRdCMn0/e4nLvH9UIjH3d6uFjporO2kGByLBZVJtbpwqRqjV9mo1bXrkiaU0sVJcxy9CJaUTDKclT4krAYTVrjlkG4bfcym1Qa7tYx9XCQ9+/eUVV7l8zcYgKRPHyBHFJ8mST70kjxp5HoScOXms7o6Ag9PW1MjvczMfaAyfEeHg43szj/gK3VIVYWe5meuM/sVCeT4x30991lsL+J8bF25qa7efZkhYWZQWbGupkZ72JqvIvJ0XZ6uhoJ+pMJB31kpEXo6xvg+YsT3rz5mTdvPnB9fsLhs0Ve7k7ybGeSs5drHO7Nc/pihZOXyxztzXH0fJbzg0Uujta4PFrl8mCZs4NVzvaXOd1f4eJok/NXu1yfPONsf4fz/Q2uT57y9uqYy7ND3tyccXa8z7s3V5wePGd/b4eXz3Y4OXrO051tzs7O2d8/4OjgiP0XL9ndfsTezjY7W2usLc2zs7nC/vMnbKwusrY0x/L8DDOTU8wvrDO3tE1z+wNm5lcYHJkgxeMl1u3G7YrFZrFisViRZFljcMkqer0mWimKfBs71NxZmtCkyAIWs/JPF9oxty5F7XN6LSql/8zREVEVSWsHNfzh+lIUFYNeh2DQYzSqqKoG/tbp79y6uYQoiPpzc6IoGrTXtyxiVBStbU00oIoCFlUmPzPIcHMuUy0hno8W8HaphjeTJfxt4x7/ulXHr2vl/MtmFX9fLuVv8/n8bSGf35cL+LSQz6eFIn5aLOLTVjU/rlfzbqWW58PlVGckkJUVwhcJkhwOkBwJkBxJJTHoISE1BU/IS0owGU8omcRgMgneJBJSvSQGPCQGPCR4k/BEUknLTSecGyGSHSY7P4OS8mwqyrIoyY8w1NfO6FAnc5P9LEz1s7e9yPb6HLvbC6zMT7K1Nkdn+10y0iO4XLGoqhqNfCmaY1I1RsVEi8ZOtFixWa1YLBbNPWkyYTFbsJjM2Cxm/P4kMrNTiaT5cDrtBPypBH1eCnOzCPqTCaUmsDg3wOJ0P6kpDnKzImSkB0lKjCU+zkUw6Ccl2U9cvAefJ5NAag6BQC7l5Q2kpRWQllFKelY5aZkVpGWUMDg4RVZWKelp+UTCueTnV5CRlkdNTRMT00s8fDhPflE11XWtdHT0UFZWTV5eCYMPp1ndfsnC6mPmlraZXtxgdmmN4cl5SmsaqG9ooaGxhfLyMlqbm+lsa6at6S6RoJfCvDTyswOkpDhISXKQlOAkId6F15MU5VnpkCQRv9dLUlICbmcsnpQkzGZzlHOmYrWasZgVykrSqKuMkJuRgqqIuJ0uZFnEaFQJBVMRpZhbfpUoitG2wSg7ShQRJQGH3aa9d5oU/L4U/KkefEEPKf5kvP5kPL4knC4TdVURJkbLaKgLEwi4MZklZFlAL8Ror6mo+KPX66PFDl9pkWBFa000mUyIkiaKmc1GTRwSDZgtCsGQl4LCLOwOM1arJSqIGhEEEUGS0YkC+mg0WVEVkhIStUbFaJuyJEuYVFnjwnmcFBQESQ3GIUkGzfWlqljMWltnYoIbh8OBxaodg3abhfKKYvLy8rlbU01JcSFGVdEihU4HCXHxhIMhUlODSFGBW/gcSTTEaNFlUY9BiMYTRQmXzXHLAFSNEk6HBVkykBQfh8tup6q0kOqKYvw+D3lZ2eTl5FKQl0t6MEBmJExW1hcH15f5Ml/my/y3mI9//s/K19/8zt/+8f+wu3fOzMwK7e29tLZ00tLcSdf9bgb6HjDQ209eQRmFZfV4Azn4UrPJzC7nbn3LbeREVgQUVcBmMdDfUcnyw1oWh4p4utTE5fNR9ta7OXg0xKvdEU6fjvPqySgX+9OcPB1na76DixdzfHuxztuTJV4fznO4M8Lp80l213rYXOpkY6mbvceTzE13MvGwnYXZIZYXx1hdmmbn0SZDI7OUVT2grLqTe4391NV1k5NTR0lxA+0t7SxNDzIx1MjUSDN99yuZH25j8eEDJofu09NSxdH2Q757OcyHJ838etDOj7vVfHxSwbudcnYnI0z25ZHgNuJ2OwkE/JhkiTinncryMnp7B+hpr2Vz5j7fnS3z6fUq//Zhi19eL/HN4SQ7i92U5aeR4LLhtplxWLWIostpu40oWj7HEi0mrBYTttv2IjNJifHkFRRSUFJKdn4BJRWVFJZWkJVbREZWPmmZeaRl5hHJzCUjp4BIRg7pWdnk5ubR3HSX7bUpLg5WuNmf5s2LAW6edHKy1c6juSaO9zdZW9sikqGJWKmRbHyhLEJp2YQi2YQj2WRm5VFWVU11/V1aOzp58fIVJ6dXrK0/YmDoIcMjDxl9OM7i0iKlJfnMTo1y+uolJ0fPebWvRRVPjl5wvP+Uy7NDXl+d8u7tFe/fv+b11Rk31xdcXZ5zfvaK8/Njzk6Pub684vXNDd++fcN3377n+++/5+PHj3z/w0c+/eWv/P4v/2BxaY2snBwSExNwOm1YrWYCgVTq794jK7uAlrZ7LK095PHeInsvV1nbmqCvK4ed6VT2Zv3sTqdysJrOznwmyzPFPBxv4EFPLYOjjXT31jA40kRjUz6tjdnM93i43Ajx5lEKvxwF+OFpMmdLibwcT2S7z85at4O1vjjmuxNpLFapzpOpyJUpzdTTWCSx2ufkyYiDqU4XyW4dZlXCJMuYZBGzUSLWYcMkSzhsFpLdCnajgCJKKLKIyShhUTVHjCLJqIqMKmkilCgYkGUBVRHwukS667ykxv0Jb7JKWqpIeb6Jrrs2ehtUHtQq3K8SaSwTqS6UqCqSqC5SKM01UZZj5G65k8yIXaudl2QUWYuYyYqi8UQkAUXReBxms4rTZiYx1onTIpPmsdFQ5mOwvZD16Ta+vdjg6nienbVuHnTUkJEZxGxWMZttSLJWO64XNfaWKKnoDTI6vYggSEiy6ZbTpbG6FPQGCZ1eIEZnQKcX0elFFNWETpTQRaH1umhMQRRFTEaj5taS9FjMCnabEZtVRBIFZIMeUdChiDGoioDVpOCyqiS5VEpzAjTVFJHq12Jq8bHxWIwqDXXVJMe7cNstqGK02TDquvrstPrnyGHMnT8ihJqj608YDHc0llFMtOVQ9xV6vebg0hu+xiBEI4z6O+hivvqn5sV/ErsMWnviZy6XTv//c3AZvkaS9SiyjGCIQTB8jWT4CsnwNaIQgyfRRV9XEzevnnG8McXp8gAvxpu4We/h7WYv1yudXMy1cDrbwMXsPS7n6rmYr+d8pZ3HCwO01ZdhN6tYTEYsRq2h0WI2ExfrQhJEZFGKflRQok1hsiwjCaIGwJZFVEUTaR12rbFMlRU8KX58KR5mpqYpLKmgpPwuofQCIlkleFOz8QSzSEpNJ8WfRiQjh9b2ZkZGuhjqb6Wvp5Hernr6e2pZWern0foIK3MPWJnvZXmuh/GHHfT33KO/t4HR4TZGhlr55uaQ6YcdTAy3MfWwjZmxNiYetnK/vYbigkxGR0dYXdvh9OJ7rl7/yPXVW86O9zneX2N/d4aT/RVOXi5x8mKJ4+cLnOzPc/RsnpODFc6O1jg9WOD4xSyn+8tcHq5xcbjGxdEGl8fb3Jw95e31K95eHXF1/Jx31yf8+P6aq7NDbq5Oubk64+zVAeenxxztv+T44IDT42NOjk85P7vi8OCE46MT9vcP2Xu8w+Hz5+xubrC7vc3TnR12ttbYXl9he2OZlflp1hYXWJqdY3pqjuGHs3T1jtI/PENrRx+hcAbx8fEYjUaMRhW73YYkiRiNCnqD/lbI0gDw+qgKMbhdAAAgAElEQVRI+xV2u1NrUjNJ0QZFUbsINcSg13+NrGhgeEEy3AKkFUm+FcH0UeaczvB11PWlJybmDiaTMerS0OGwm9Eb7iCrCm63S4vxigZkxYDe8DUup02L4wp3EIQYBIMBk9GEy2YlL81PW3WEjaECdgbzOBov4+10GR8Xy/lto5ZPq+X8uFTAp/USflsu4l/mcvnrQh5/WSrk00Ihvy2V8HGpkB/XK3m7XM2jviJqs1PIy03HlxbCkxbCkx7CEwmSEg4QH0ghyZ9EMDNAUiiFpFAKCYEkLZYY9JIS8ZAc8BDrTcIb9pGem4E/3UdNfTFtrbXk5YXxJbupqyxheX6SpbmHLM6OsjAzxPriGPvPtliaG2Ftfpz1lWkmJoYoLyvB5XZpziJVJj0trLmBnHbtPCLaWvl5oeIz8NxssmA2mTGqKiajEY83kby8MGXlubhj7fh9HkJBP35vElnpAXIyU5mfHuDs1RPKitIIpSaRl5tJUmIscW4X4XCISCQHjz8TnycLnyeThrutzM2ukJNTRlZOJXmFd8nMriIjs5y8vCrS0ooIBvPIyyvH540QCedQVlZPb99DevonaGzu5V5TF3n5JQwPj1JVe5fZxW3m156wuPaImaUtZhbWmZxbprN/jNp7bVRV1VNZWU1dbT33amuor6kgzu0iId5GwBfP0EA7OZkBPIl2kuKtxMXakSVNJBVFPYosEgz4SU8LYzXZiHW5sVttuO2fz9PsuNx2IqEk6irSCaUmYjarWrxRMqCoWvROuBVkNDfX7SZFY3aCFjE0qwrJSXGkeBIIpaUSSg8SDKfi9ScTlxCLy67Se7+E3q5Maiu9hMNu7A4ZWTEgScJtMYkiSRgMemL0d4iJ0V5XRqMRUZRv3U2VlSUoRhlBNGA0KpgsCineOMIRP3aHGVVVtEKZaBOqQZDQiwKGaDTQbDaSkpKEalSjoHcZi1UlPtZBqjeW8rJM8gtDJCTYURQRvaBHkQWCAS8pnjh8/kQSEuLISEvD5/Hi86ZgMmnCrN/nIT09ghxterRatOKlgM+H2xl7yxr7LKJ/FrtMJkXb1+kR9Lpb/pZg0CFLAjarEV9KImajSmJCHPm52RTkZJKRHiI9kobf58Xv9xLweSjKzfnSovhlvsyX+TL/Xea3v/6/lT98/D/45df/k19//7/Ze3bOo619piYWaGnuoKW5hfstDXQ011NfX0//8ByBSDGRjFIikUJ83hBOuxNZEjAaFRRZwKjoyQjEMjtUw7OVZg43O3h7NMX1wRwfbh7z8XqHT2+f89P1Dp++2eUfH17y6fU2f//wjJ+ut7jZn+J0d4jTZ9M8We9ne7mXzaUeVubvs740wOrKMFPjncxN9rG0MMKjR8scHryiobGP6rpeyio7KS5tprq2k7yCOiormulq72R+eoDph+2MDTUx3FXFXH8DXfdK6Gyq4kFTOU8Weni93canlz388ryRX57d4+OTCi7XCtgY8tPd4MesxmCzOVBUCUnUY7eYedDVSyScQUYgnt3Vfn642uCXNxv8crPID6fTvNmfYH2mi5yID3+Cm1i7mUS3A7vNSKzDht+XfNt2ZLdasZg1jsZnBpfTZiUp3k1RcQklFdVk5haQV1hEXlEJGVl5ZOYUkplbSHpOAelZ+WTnl5CRnU9GVg45udl0dTTzdHuOi8Nlrl9O8/rlEBePWnh/MMzZbh/fv3nF4sIqmVl5BMLZpEYySQ2mE87IIj0tm3sNTXT39rC59YizyxvevP+Bo5Mb9o8u2dx6ysTkAr2Dw/QPDjAyMsC9ugqePdnm9NURp8dHnB0d8ergOaeHLzk5fMbV+TGvb855/+4N3757zXW0TVHjbp1wfnbC+fkp11eXvH37lu+++YaPP3zgw/cf+PDhAx9++MjPf/6NP//6V5ZXN8nKzsXn9+Nw2rFZLdgtNspLKygtL2N4vJ/1xzM8fbnMo2eLPOiuYHksh+H2WO6WWinPNTHRH6HvfjrDwzV0PKijo7OevsEWeoebaGur4l5DEZUFTp5PB7neSuWbXS8fXmZwuh5mqSeF6dY4JpocTHWkMN+dymKvn556F4PNHrrqXIy1JzDb7WG528Fav536AgmbasCsyMiSAaOkxQE/O1zMRoEEh4pJ0sQCoyRhVGVsJhmr0YjdZMJuUrCoImajjCoLqLKAzSST6TPSXBpLilsh3m0iKU4kOyzT3ZBIU4WRzlo3HRUyDaUKdYUKNUVGSnNlirNUKgts1JfGkRwrYlQ//zzif2FwybKEzWbFbDbisGnOJqtFxW6WiHgc1Bal0N2YyXhvCSuTjfxwvcmTrX5GBxooKsnGarWgKCZESUGS1ShLS0ZRLUiyMSpoSf8EotfEK4Mg3wpgMbrPIpcWc4zRG7ij12v7BgFBlJFkRXtPUmVURcJoknC67CiqgCzKBH0+FElEETQHl82iEOew4kuwUFOYTnVRFiX52STFuol3urEajSTHu0mKd1Ocn0NRbtYtf8sQhcbH6P50K3AJOq358LP4ZIjRBCpB9zWioEPU/VemliaE/SnqCtMcYJ+dWYLhzi0w3qDXBDGD7isMMdrjCfo7WuRSfwe97k+IQgyKYsCsKMgGLZooC3dQhDvI0h1iHRYetNby6tEyz8Y72Ruq43DsLs8GKzmbb+FiqYPLxVbOZut5vdLC5UIjZ/MN3Gx382y5l6EHdynOz8Jls2NUVKwW821FvMZO0bg1iqSJWqKgwZAlg+YikAQJSTRgUY2kpvhxOFyoqomEuEQy09Jpa2mjoKhSc28Fs/BFcvEGc/D4M/AEsvAEMgiFM6itreTB/QYedNbS293AQF8jvT11zM90sb7YzdrCfWYm2pkcaefhSDt9PY10d9bTdb+aod4mXj5ZZGK4lZmHHcxOdDD4oIa+zioG+hrZ2FjkYP+Ay4trLi+uOD894e31CaeHO3x7/YyzgxWtAfFggZNn0xw/n+X45SLnR484O97j9NUjro4fcfxygdOXi1zsr/L6dJvXp9v88O6Ed6+P+e7dDd+9u+ab63O+eX3Du2/e8/b1N7x9/Y5vv/mWs5NTLs/OuTg+5+biLSevLjg+vuDk6JL9l684eLHP2dEpp0eHvNjdZXttnWe7j9nZ3GBlYZbN1SU2V5fYWJljdXaK2bFhFudmGRufoXdgmvbuMfqGpknLKSIuLgmjornxHHY7JtUYhbsbomKTgKqoUZizHoMQg8Vi1hrabsXdOyiKQqrfQ9CXHI1qiQiiHqvFhNmkxeY0KPQdZElHKODFINxBr9eh10VbFPUG9HqtrdFg0GEQdFHGkMYRMpsUaqtKEQx3ECUdsmggLs6BImrHmcvuIM3vpaM2h7nOHJ5PlHIyWcLFWAHfz5Xy82olv27V8OtmFZ+2K/i0Uc6ntRJ+Wyrg97k8flss4NNyCb8sFfLzcik/bTZwPFVHfb6HSNCPLy1IOCeTlLQg3oww3rQAiUE/8YFkEoNJ+CI+zbmVmnIrbnlCHpJCyfgjIVLCPvxpfrLz0unpaWFooJXykkxCwRQSE1xkRAJ0tN5jfmaU1aVJNlen2FieYHN1hqX5h6wvTLC+PMXy/BTdD7rIyMzEYjbitNuJi4vD5XDdOrqsZhsm1RTlEorReLnm8lJVFaOq4rA7iE+IJRBIIjnZSVycg+SkeDLSg1RXllCUn0llWRYLs/2c7u8wN9FHKDWJrIwAiQluXE4bHk8K6ZkFeHyZ+Py5pEcKKSmqZXRohgddw2TllJOVW016ViU52ZXkZJdRWdFIZkYRRQXlhEOZFOSXUpBfQll5HWVl9ygoriUjM4/8vGJqa+4xu7jC+vYL5lZ3mVnYYmx2jYn5VUamFmjt7KeyroGGhhZqqiqpraqiKC8HT3IisbFW/B4H3hQbxflhSgojFBdG8CY7CXiTsFpMGvDdbMJiNpGcmITdbicxIRmLyarF51SNx2U2m1FVmYQEOzWVeRhVAbvdSnx8LIKoR5Q13qNi1BoIJVkraZEk6RbyrtfrkSQDsqR9bVy8m3BakHBaiFAkQCDsIxQO4Ip1kui2MjPeyv22dFoa0qmqCJGX58flMmMya4KlIRrXlURRi+x9buM16NAZdNGmUxGz1YzJaESJxjFlRcTptpGeGcTl1pzvqhrlcAl6JEUmJSUJQZAQDQJ2u10TrAUBQYwuqqkicS4zZSUZVFflUFGZi9OlNawKBh1up4Xs7AiZ2RFsdu3xrWYLbqeT5KRkHDY7qqoS53LjTfHgdrpITkggGPAT63DgsFuRBO3Y1fhafzi4BEGngedFjUMm6PWYzWatXCHaEOqwWjGrKm67lVR/isbc8nkJpfpJ9XsJp/oIB30EfB6Kc3NJC35pUfwyX+bLfJn/FvP99/9Z+fHj/+SHj/87N29+5/sP/8bJ8Ue2NvfY3NphZXmV4YF+utoaaWtuoq6+hd6BefzBQkKRQioq6/D5UrXKcFnCaJSwWlTqKvJ4tHSf52sNfH8+y9nTh/z65hF/+XaPv7x/wb//dM5//HLB//r39/yPn/a5fj7Cm/2HXD0f4/jJEC83+tnfGWV3rZ8nm0NsLPWxvjzA+uIQS/P9LM0OMDvey9LCQ54+3WZsfJ7a+h7KK+7T3DpMRUUrlVVtlJQ3Ulpylwcd93m8NcfcZB+dTeWsT3fzbGGA4fvVDHbUMtxWzrPZRr593MSvBx38+LiSP+/V8/12Ia/ms3g0nsFQRyYuR7SNSDRgMqrEx8VRVlZOJBiiODeNw70Fvrtc44fLBb4/n+Xdq0kuX04xP9ZOZtBLcqwbl9VIottBIDUFp9WCz5uMw26N2t81x5bFbLoVvdx2K77kBGprqikuKyenoFiLKRYVk5NfQn5xGVm5msiVlVtETm4h5RVVVFZV0POgkY2FYc4O1rh+tc7N4RzvXk3w9tkDzrfaONrq5rvrIyYn5snOKSCYlok/lEkgGCEtI4vyyloGBx5yefWWHz78zJ///Im//f0f/PDxV14enrPz5CUjY9P0Dw4xNDLAxOQw42MDXF+fc3N9zdnpMZenpxwfaA2K52dHXF+dcnN9zrfvXvP65oKbi3NuLs65vrzi4vw0up1wc3XN2zeveff6DR9/+IHv3r/j5x9/4sOHD/zy6Xf+7d//k43tXXIKighF0nHHunG5tJOiwoIcmlvrWN2c4vHLRXb3l1jZGKXnfoTpAR8ZqSIW0x3iXBI52W4aG/Jpbquluq6Y+z0NdPbc435PAw1NlRQW+OmosbO/4OWb3SBvH3s53/Az3plCSaaTUKJEbtBCZU4cldk2GkpjKUwzkR0wUZNnY23Qz6OHyWz1O9l9GE+WT49FEbGoCrKkRRBlSUARREyyhCfOSILTiCrqUWQFVVZJSUlClkSMkoxFkUlyWQgk2klPdRHyWEiOU/HEGuiqdtNSbMZlFrGZZGxmAylxBqoKXWSHJSpzHXTXx9FW7eBeiYmyXJn8dJGiDBNFWVayghYcZgOKLCCLUpSJ84fApSgSTocGcHZYzThtJoySAYuiwxuncq/UR1uVn7GuQrZnm7g5nODyYIKl6Raa7hUT53JpoHklCpoXhD94XGLUwSXK6AQRnV64hdHrP+8LEnq9gN4goNMbojFFPXf0egRRid6Piigp0TilBpE3qqIWeZL0yKKM1WxB0uswSXrsZhWHRSUlzkXY46I8P0JpboR71aUkx7uJc7kwqjIOi4nEOAd11VWEA+Hb9kR91F31efsMhhcFLWZoiPkKIeYrDLqvkIU7mIwiou5rFEmPYPiv3ysK+n9ya8WgCHpN1Lq9768099ZnUSEqhMmSgEGv3S4IdzCqArJBp8HlxRgkIQZZuIMkfo1Z0VOY4eVkc46t+6VstGTwcric3e5CjiZref94iKPJOi7m7/HD7gDfPe7jeq2dd7vDPJ7rZrCnldzcTNx2N4LBgCz9EYWxmi04bHbMZjN2qxWz0YxFNWJWNWC5oiiYVDM2qwWr2YbD7sTnSyXWnUhCXAIPOlp50NVDTkE5vnAu/lAWqaFsklMzSPFnkOTPwBvKJhzJoK2tkZ4HTQwPtTEw2MzocAcPh9uYm+lifqqDhdlOZqe6mJ3o5uFIG+2t1XR33eNBZ7UmbI23MzHcxszDNkb67zEx3MLOxjiHL1c5O3nKxelLLs/2OT9+wfHLHa5Odrk62eLi1Qpn+3Ocvpjh+MU05y8XOd1f5ubkMa/P9zg72uHs1SPeXL3g9HCDs/0NLg42uTnZ4ObVKq+PN/nu7THv3lzy7bu3vHv7Dd+//8B373/k5vId3377M9988z3XV6+5OL/m7PiMwxcHnJ5ccHJyyaujcw72j9l/cci7t+85Pjjg7eUlmyur7GxusLO9zsbKImvL86wtzbOyOM3C1CiTo72sLs0xOT7D8MgMvSOzDI0uca+tj8KSKhwON5JowGyU8aZ4EEUBnSEGg2BAVY3IioooSiiK5oyUZC0SpdN/hcmo4LBb0OtjSE9PIzcnI8rW0mMQBNxu920cURIE9Ho9siLgdNiw2S1anFGvj7pNDFERQIoKaDHoDHp0uhhMFiOyLN06NSTJgElVMBkl7GYTsiQS53LQVlfKcEsOa30FHIxX8Go4n3czZfy0UsPPa1X8slHJL9vV/LRRxqftSv68Wc4vq8X8ZaWIv6wW88tKGT8uV/JxtZ7nQ8U0FXrIyQ4SzIgQyskkp7QQX3oYX0aIYG4Eb8RPSsSLN91PUtBLYjCZxGAKSamJRHLC5BZkkBBIwBP04U9Ppagsh8nxBzxan+be3QpSU1NITE7AFesgGPDQ1FDN6Eg38zMjrCyOs748ycrCOMsL4yxMj7G6OMn89BDjDweor6vB7/OQnZlDYmIyNotdA+6bVIyqEZP62XGjlYSYZAmLScWoylhMJiwmM06nnWDIR2ogiaLCTNICPsqKC2lrbaCtqZqujhoOXqxz9WqPF7vLVBZnUVaYQcAXT3KiC5fbSXp6Lv7ULJISIqRFiqisbKa+vpWmxvtk55WTnV1JQVE92dkVhMMFFBTUkJaWR3PTfdpbuyjML6GstIqiwnK6uwcpL68nMyOf3JxCUlK87B+esrL+jNnlXWYWthmf22B0doXuoUkq77Zyr6WDzq5uKivLKS8uIi2YitthITnBRqrHQXookbRQIrXVeczPDBMKpeBJ0YoNNPFGweGwYTSqWK0aB9VoNGKxWLDb7aQkJWOzaO5Gl8vCvbvlqIqALMvYrGZEUcBklnE5HchRbpyiKAjROK0g6DFEN1HSbouNi8WX6iEU8ROKBMjIjpCeEyEUDpCQ6KIkL8LseCNDvcUM9ZXT0pRLWjgeh8OIrBhueXd63R2NdycIUZej1tooSCI2mwOHw4XJZLpl6CmKhEHQYbEZCYR8JCTFYjSrOJ1OjCYTgmRAUmTiExI1960kRRe6NBi/5tiUMJkUAr5YcnMCBEPJ+FOTUFQRSTTgsKmEw1oTpNeXhMmkFRskJSVqRQgmrcHTZnOgygrlZSWE/KnEud047BZsVhNKNGZpMPwRxdRiineisWZFc2zpDRj0msAtGjRHnizJGtpBVYmLdeP3JZOTGSYrLURGeojcnHTCIT/paQHSQqlkp6eRFkz9InB9mS/zZb7Mf4d5/e5fK1+//Qffff8/efP2H7x5+3ee773l2d4pT/desLf3nGfPXrK4uEJLSzttHQP0DK6SnVNHVk4FxWW1RNKytRpgRcZqM6KqEt6kWO435rG32sYP5wt8dzzPT+dL/PlqjV9utvj92/+Pvfdsamvfs3XfnW2D0pQ0p7JEEBISkhBIiJyjScbkbJucwWAyGDBgco7OXg5r77W7d5/uU/f26Xtf3Lrf7Lkvppa771fo8q/qXyUkJKCoKc3/mGM8Y5u/v9vh//1f77jcGuB86zl/vF3j09ks12/GONwYYHe9n42lbtYXOlme62DpRRfL830szPWxvjLO9Hgvs9ODzM7O0NkzTl5hAw2Ng1TVdFNZ2Ux//wuqajopKnrEo7Ji2hvL6WmtoPNJEUOtJUx0VbM01kFHTRaT7YUczdTwbuURf+w382k5j9/WS/i0VszpfDFLAyEGOrKwW3Ry05k6FmdCIgZRbjnMSE9jZnqK16/m+HAxz+eLKT6cjHOzP8jBq36ed9SQ7vcSb7VgNYpYjSKhYAoWgwmz2Yz1JyhWxGjQYzDIApfFZMJuNuJ3JfKkoYHsvAIysvMoKiunrOpRFDafSzgrl4zsHBlAn5lNWXkJT3tb2N16wfnBIjcnK1wdznG7P8bNdicnS9VcrjZy+bqX64MVBofHyMorJBjKIiUQwRsIkxbJ5nFjOy9erHB1fce//+//i99//xv/9r/+nfefvrO5c8LswjrP+oboGxigf/A5s7MTLC/PcXtzxfnZKVeXcvTw7Gify9MjLk+PuD4/4e7qjJvrc25vLri9ueDu9pqri0uuLi64vDjl6vyE68sr7m6vubu55e3dPfe3d3z+9Btfvnzl67cf/Ou//p/s7h9RWFpOMC2EI86OxWIkMcFGUXEmY5M9LK9PsLE3x+rGNG0tBcwMhIkENEi6WARBQVycgdx8Pw2NFZRWFVDfXEVbVy1dT5/Q0FxB5aNi8kJ6VgfjOJmzcbUcx9G0iTeTTorCAiZdLAatEoukJsGiJTlej8sukGjV4DTH8jhfZHskgeVeLTsjDua6bSRZY5AEAUkroNOo0GqiApdag6RVk+QwYpb0aNVqdDo9eq1ObsnSCOjUanQqNXqVBlGjxqhTY5ZUJNoEcvxaRlq8FKQK2E1aLJIeo6gi1WvE5VDjMKvwJeioynNQX2yhLEciK6ghJ10gkqrlUWE8Xqces0GHTqv5GTWTo4pyrEwXhc5Lkg6b2UhSvB1RUGISBbLTk6nKT6alOpXJvgo259s43OzhdGeQ553lVJXn4LBbkEQRrV6HViehUgskJCZFQbZyBFEdBc3HKlQo1ZqfvC2lSkCUzNE4458il4oYhZJYhRKVWodSpUHQSqhUGhmQr/0zPqVEp1OjUisxGcxYTBbUihgMWhU2k4TVpMdh0lNdFKGntZ6mR0U0VZeSl5FBgiMOSafFqNMSZ5GofVRFYkLifwHB/9eYoixw6TUqPMkJmEQ1kkaBqIlBp36AoPwLGuVD1DF/QVA8xCRq0Cjl5/7p/opV/AVllKNllnQIyhhUUSbX/2/F/gVV7F9+Cml/xhSVsf8Ds6RFp45F1CjRqmOiTjUlgvAQSRtLdiCBg+keXveUcTj8iLv5dnaelXIyXs/5ZAPH49WcjNVwP9/Kp7VO3q20c7HUyUh3Dfk56XiSXVgMFvRaCVEvQ6z1egnJYMJolDfYRsmIxWgiKc5OvNVCosNKYpwNu9VEgt2KySBvbmy2OByOBDzuZMaHhykrf0QglEVKWhbeQBaB9DzcKRl4/BFcfrncJC8/j9GRp/R0PWZgsIWhgTaG+1sZ7HvC5EgL02OtTI40MznWwehQG4N9jdTVllBXV8aT+jIG+1oZHeqkr7eF4b5WXq/PcLS/zsnhJof7rzg53OLs8BUXR+uc7i1y8HqG072XHO5Msr81yMmbUS4PJjjZHePqaIHrk02uTja5Olnn4nCFw905TveWuDpZ4/xwnZvTTa6O1zk/WOTqeIG3l6+4u9znw9u3vH/7mXf3H3n39jPfvv7B1cU73t5/4t39Ry7Or7i7fcv56RWH+yecn92w8/oNJ0enHB2ccHP9lqO9A0729thcW2dzfY21pXnWlxfYWF1ibXmexZfTzIwPMT0ywMzEKEP9TxkaGmVwZIbnA7O0dA5R29RLdm45TqeLxMR4wqEQJqPxJ2DeaDRjNttQqwXMZjNmo4jZIslxweiGNi8r4ycXy2az/BS0FCoZTh8b+1AWrqItimpB9dMpEhsrb1y1gioKsFciijLgXqFQoNPpohFJZTR6pf4vx7YaQaMkzmoj0Z5AQWaIodYCXnRmsd1fwOHzbC76s/kyU8jfFsr4sVjCX1dK+bFawm8LhXxfLOH35VK+vizgx0Ihf10s4dtiBV8X67icqKSzOJn8sIfM3DC+9CBOvxd/JIwnHMSXmY4/K4g3nEJ2cQa+sBen34XL78Kb5iE+OZ5kv4ui8lycKU58QS/5hSF6u2t51t1IYX4mSc44rFYzdruVgN9DeVkhjU8q6X/WwshgN3Mzwyy+nGRuZpgXU4NMjPYxOz3E1NhTJkaf87S3k7S0NPwpKcTHOTBKRkwGI3abDaNkRCsI6PVaJL0oi1o6LZJWhyTqZMez0UxCfDxOZxzhSAqVj3KpqymhrDifocFeutrqWZof5R9/fOL93Rkf70941l5NT1s1ZUUhcrNScSUl4PWkkhCXQmJCKq6kEIHUHKqqmqiubiYcLiQYzKO8/AmRSAmRSDHZ2aWEQwWkB3NIDWRQXvaI/v5hiksqyc0pprCgjPT0TDweL+FwmJeLa+wdXTMx+4qxmVXZwfViidKqRp60dFPb0EhNTTW5udmkpLiRtAJJCWbcSSb8HjtZGT7CaW66ux5TUhQmEvLh8ziJRNIxGAyIkojVbkEQ5Bin0+lCrZJFeb1O99PhpNUKiHqBiooCHHZZzJckGW7udieSkxv5z3iiUga0G0Qp2uArRws1ggqDUcLlSaagJJ9IVohgup+MzHQyskMk+5JxJ8eTEXTQ05LJs658HlX4KS/xE/A7sNuMqNQxUcHnzwKG2J8RPrVajvTFKhXY7XZUKhWJiU40Wg0arQZBJ6BUq1BrVdjirCQkxSFZDIgGCb0kt1HL7Zs61FEHmmiQokKX7OrW63X4vE7C6W6CQTdJ7njMFgM6SUSSdGRl+glHvCQk2OUGT50s/sU74gj4/Oh1AokJcdgsdgS1BrvdjjfZgzfZTSDFRUK87SezTKVSo1QoENTqaNOw7N7S67Q/xS1ltIVYUMlRaPkitBaDpMduNtDUUENhQTapvmQKC+S23EgolfLSQiFFjH0AACAASURBVNL8XoI+D/5k1y+B69f8ml/za/47zLtP/1H27v3/5u3H/5u3H/+D8+t/cHn1z+zuXrC5+YbNjR02tw6YXdjkWf8UfUOzzMwf0Nnzkkh2FYG0LMoq6wmHM5FEPTq9GkFQIWnV5GZ4WZhs4f3RJDc7/Xw6HuLLyRBfTib5cDjF57OXvDue4tPJNL9dzvPtdp27w2nOtobYfzXA69WnrC90sDLXxspcO6vzT9lam2BpfoClhWEWXw7yYrqfjY0tnjQNUFTaQll5OwWF9Tyu76S4qIH8/DpqqmqpLEhjdrCeuaEnvBh8zOpkA9PdxbzsLWZ9IJ/LhWrul6v4slXLH/sN/PaqgK8bZXzdquRqtZLN6TIWJlux2QxoNWokSY/d6kDSS0iijtamRnp7njP0tJnPFwt8uZjh3fEwVzsDzI00Ul4QJt3vJcFmw2KQ5E21xYBJMmA0GDFKcoTDaBAxGeW6abPJgNVowGYykO738PjxE8JZOYRzcigqL6egtIL0SA6hjDwyMvOIZOaQkZVDVnY2Pb3tvFqb5WB3gcujVS6Plrk+XuDucJRPJ/18Oezmw14vR2vd3J+/YXJ6gcycQgJpOXhTM/AEwniCmaSm5VJQVMPo6BR//P1f+Od//Ct//eMf7OydMruwwbO+Ufr6hxgeHWZiYoSNV8tsbKxyeXHG9bXchnh7ecH58SHnx0dcROOI1+dn3N5ccX9/ze3NJfe3t1xfXnF1fsHt9TU31xdcXpxxc3PN9fUN97d3Mmj+/Rfu79/x5bcf/NM//xsHhyfUNTQQyszCarNitRoJ+F3UNZSy+GqC9Z1ZlrZmGJ3sob83n9IcE0ZdLFpBidGoJS09mSdNFdQ+lldHdwMdPY/p6HlMS0c1JUVB+hod7M84uFlxcDJn5c24hcEmGwnWv6AXVOgENXpBjSSosRp0OMwiVoMajyOWhece9sYtbA8bOZpMpLPahMOgRhS06DUCeo0anUYtx+k0aiyiLEz9fEzQYTIY0aqi8O5ojFGrkVlcMuNIjVmvIDtFRVWmCYeowKDVYNBpMYsa0jw2OdKoV2OVNLgdWvJCJoIeHe4EDT6XiuxULWlePVZJhVGv/SlqyUuQm1IFDUbJjNEgn6xKopY4mwWzUcJmMlCUG6Q8O5GOmiCdtalM95XyZq2D3bVOeloLqCzLJs5hRZJkfsefzYgWmy3q3pIFK8XPRkXNz9ihfL8GpUqIcrjkRrVYhTIaUVRFWxUVcqRCI8cyREk+0dVEQdQqlSJ6QiyzgkyiQGKcDYfFgFHUkBV00VxdSm1RNk+qSvC5XMTZHZgkkTSvk6LsEF6XE5Ui9idTSxn7UOZpRYHuJkkg0WEmL+SlNMtHpsdOpsdCQVoibquOBKMah6gmwaTFl2TFoFOhUsiAeVWszNfSKB+ijH2ARvkAjeIhamUMGmWMHDmMfYBaIYtbqtgHckQx2rCoUT5Aq36AVv0QnSoGUVCgFxSyyBVdBkFBVW6QzZ4Klmv9HPaXcT7RyOlEAxdTDewPlnMx/ZgPKz1cTD/heraR2/knnM630lRbhM/rItntJiHOicVkxWKxYbVZMZlMGIwGDAYTFosFi9GCxxlPfmYqWeleUtwJOONspHpd+L1J2G0OHI54/IEQzkQPiYnJ5BcWk19Uhj+cRTCShzeQSXJKGLc3hMcfwuVLx5sa5lF1Jb29jXS2V/Os9zEDzxsZeF7Hi8l2psfbmJnsZGq8nemxDsYG2+h/1kxlWSGVFSUM9Pex9XqX45ML7u9uOTs+4PzkgPOTfU4PX3Owu8zB7gJ7r2fYfTXOzek6N2frXBwvc7T7gt1Xg2wt97K3OcjR9gjn+y+4On7F9ekrzg/XuDxa4exAft+9Pl3j5nybq5MNbs7fcHG0zvnRMtcnC1wezvHbp2ve3t7x5dM33r/7yv3dF25vPnB2es3F2Q2XF7ecnlxxf/uBy4u3XF685c3OAftv9jk+POHo4ITtjQ2W5+bY2dhkY22dpdlZVhbmWFtdZHnpJbPTY0yODTE1OsTo0HPGhvoZHx1henqegeEZOnpGedI+Qn1THxa7C5/Pj91mwWa1YjQaESUjBqMFQRARRQM6QYtWEFAoHxIXJ4Oj1So1Fqv550ZbrVKh0qijbW5KOT4VZW8plbI7S6VRylDs2IfExMr8LI1KRWxsDLGxD9EIKvSiltjYGDQaZTRWJ2AQdei08uvJESU5Bms1WkhLdtNZnc14U4jNgRKOBou4GS3k81wp3+ZK+bFQxPfFAr4tFfN9pYiv83l8mS3g20IR314W8X2xgq+LlXycf8Tu01w68pyUZvvIyAySVZiLLyOdlHAa3ow0ktPT8GeF8Wb4cacm4kpLxJ3mxOVPxBVMwhlw4XA5SPa7CWeHCGUH6e1+zOxUF49rCwmkuLBajJhMEkajRHy8naLifIaH++noaKC5sYJn3Y1Mjj5jYW6MlzMjTE8OMj3Rz9R4P9PjTxkb6mRirJ8nj+sJ+HyyE1wyoNfpMRqNsnNL0CDqtRgN8sU4u8WIw2LGYbOREJ+IwxZPfJyTxMQkwhE/Pb219D1t4UldFQP9XfR2NrC5NsPm2iy/f/vI1893HO+uMDXUzvPOWtnZ5veQ6g+RmhrBnZSG2x3C48kglFFCdm41npRMsjKLCaZmU1pST35eOemhHHJzS8nOLiUUyqGgsJSiohIimbkUFVaQFswgEAji8/loampmYmqOf/+P/4fphXVGJhYYmpxneHKewtIqikorycrKJhLJwGDUodWqibcb8bhsuJxG0gJJ5GQGKC7IoKmhktrKQqrK88nNziCUnobVYsZgEBElHSpVDIIg4HJ5kPQSoihit1gxmywYjKYo70xDSXEObnccGkEZjYCqUGvkKJ9Ko0SllJtHbTZbNCaoRBS1mEwScfE2PCkuUgIp+NN8pKb7SE33E0gP4AukkOR2Eggk0vokgxejVTztzKOiPBW/34HFInO71Or/bE+UxV9ZHFYoZcejXMYgxwtleLwRpUqFRlCi1wuo1Uq5LMYs4nTHY48zI0li1LGlQjIaEHRaVGp1tClRg0qtRqsV0OpkgHtzYyWPKnMoKQoTH29Co1Ghl3T4vUlkRvyEwj5MZgN6vY74OAdxdjtxDhtGgxxjlEQRrUZ2ZNpsVupqn+D1eKgqL6WkqAidTj7f+bOd9U8nnEoZi0kUKS8pRqcTfjarqlUKDJJeLjFRKzEZJaxWAxaDjvamBjIjIbLCaaSm+vH7kvF5XGTnhPH7XKSmuH85uH7Nr/k1v+a/y1ze/qPs6vafOD7/O2eXf+Pw+DOnp1/Z3Tln+/UBr7f2WFjaZnB0meGxZZpb+9jYvGB4+g1V9T3kF1WRFs4jLT2LJFdytElGi6QTyMoIUF8V4WDtKcevejjf7udqb4SvN4ucbw9zsTPC9ZsxLreHOVzr58PFGnurA+yv97H/apCdlWesvmxn7WU7K3MdbCwPsbE0xPzsM2anupgY7eRZTzMbG9tUVXdT+aiH4pJmqqo7aWp6zqOqNqqrGmmrr2J+oIq9uXqWR2vYXmhnY+IRR3NVXC/UcjVXyqdXdXxar+Lb6zq+b9fwZb2QH9t1fN16xPVaFa9flLOzMYHNZkSvEzAaROIc8WjUakStms6OdkpLK8nLCvDjfpOP5zPcHY6wt9TJUGcpOWEf3qRE4i0WbCYjVqNIsjMRi8EYbTjSy7Edg4hB0mM0ilgtJuKsJuxmAwFPErW1tWTl5RLJySOSk09mXjHhrDwiWfmEIrmEI9nk5RdQVV3J9PQI25sL7G3Pc3O2wc3ZK64OF7ndn+DD0QhHS485WGxkd7GVz+9OGR2bJDu3EF+q7JBI9mXgTgnhD2aTGsymuuYxpyeX3N695+z8mr29M6bn1nn6fIi29k76BvuZn5/h1foSu7vbXN9ccX1zzcXFOfe3d1wcn3J6cszJwT6nh/u8e3vH3e0NdzfX3F/f8v3r79xcXclg+esbbi+vuL684eP7T7x/+5H3bz9wc3HJ3d1bPnz4yKdPckzx6PiMJ02NBNPSsVjNJCbaSU9z8/T5E1Y3p1h5PcOLhRGam4upq/JhlmLRawVMopY4h5GSskwamiupriulufUR7d31dDx9QmdPIw1NFRRGRDbGk9gaEjmesbE1rGXpmURpRMCoj0UvyLFCvUZA0mqRNBoMWg1mbQzV2Ub2J93sj0tsDxtY64+nMKTFqP1PgUsUNIiCBp1GQBI0WEQdokZ2Z+kF2aVgN1sQdTr0ag2iWo1OLUcV/xS89Bo1CaYYOioTqMu1Y9JqEKNRFHecEYdJgSSo0GtUiGolSTYdAZeI1ajGbFCRHK+mOGwmOU6LSa/GajTIsFe1EkEjO7nUqii/RaP9WUOv12sxmyTsVguSqMUZJ9Fak8nq9BPmhip49eIxm3MN7Ky0MtBdQlV5NumpKUhGPTq9DrVa5pQo1SqMJut/EbjkWKLszlIQo1IRE4XLK5RyY2JMVNyKVaiIicLlFSolMUoVarUuKnbJJ/jKKHRer9OhjbJBVLExCMoYzJLM5zCJWkx6FcnxZvJCqeSE0kjzeYizmnHYrZgkPVWl2TTXllKUm4kiVnZtaTVKTKL+p4NKrXqISVKTk+6mqyaHkdZ8BptzeFYXor8hiydFPiqynBSHXWQHEqivyCUl0YpOHYMmKlypVQ9RKx8gKB+iUTxEUP6XpXooi17KB2gUD6KPx/y8LelUmPQqJCEWSYhF1MRg1Ksw6lQY9Cr0ggKjNpbmsgjbPaVsNoXZaAnJUPmJJ5xN1HI2UcvJWBX3861czrVwOdfC3UILx3PtNNZVkJ0VIcmZRLLbR0KcE7vVgdVqxWazYTAYSUp0kOCw47TbcMXbCPmdhPwuQgEvKcmJ+L1J+P0egsEAwdQwPn8ayZ4A/kAGOfll5BZVEMoqIBDKlQUufwSXN0RySgh3SjreQBrVteU0NpbR21lP37MnDA81MzHawuhwI9MTHUyNdjA90c1gXxPPe55Q+6iUzFA6NdU1rL3a4+rud07O33Jycsr5ySHnJ3ucH+9wdbbL9cU+l2fbXJ/v8PZqnw/XO3y4ec395RaXx684P1jkeHeWva0JDncmOd2f5fJwgYvDl1weLXG2v8DV8SK3pytcHM1zdbLK3cU2V2c7XJ295vriNWeHC5wdvOTyeJP3d/d8+fidd29/4/b6Mxfnbzk7veXN7hHHxxdcX95zfnTB3s4hJ0dn7L854vTkgr3dfU4PTjjYP2FnY4ut1TU2VldZXV5mfXWV1cV5Xs5MMzs9xtLLOUYHnjM+0s/owDNGBvsZHZ1keHSG9u4RWrrGqWseoLCsHpstHofDjsNhw2Qyk+B0IxlM6HQiBoMRQVDLfCx1FD6vUqIRBAwGE2qNQKxSGYXTyy4WhSLmZ4Q1VhHz8z65jTH2P51dGi0Wi00WuBQxKJQxKJQPo1FgudBBiJZuSKIuyvhSyk4NnR672UJVfoTZnlxe9eWw1ZvFUX8mH6aL+fKiiO8LpXxbKOT35UK+Lxbwx6tKPs/m8W2+SHZvLZbx28IjPi7VczxWQVdhEoXBBCKZQXKKsvFnBfGHUnH5Uwhmh0mJpOPPCpPgT8KTlow7NYGUkJOUUBLJITme6ExxkleaRyQnnUeP8uhsLqcwO4DbHUdCol2O8YoiNqu86S8uKWZ+fo6J0ed0tNbS0/WYvt5GZiYGWHw5ydTkIDOTQ8xND/Ji8jmTY91Mjz9nbOg5OdkR7DYLVrNNjiLqtcTF2dHp5FiZ2WTAZjWSlJCANzmF5OQUPJ4gSU4/bncqLpePcMRH79M6Jsd6mRh5ztjwU17OjHGws8H5yQE/vn7k84dbPtyecvh6iaUXQ9RUFlBUkEOKJxVHXBLxjmScziDJ3kw8ngxSAnnEJ6ZSmF9NeVktdTUt1Nc0E/CHqK15QnpaFhmRXEqKy3na20dhUQVVlY8pLqrAk+zH5UqmqLicwZEJbt99Ym5lk5GJeYamFujpH6WkrIqc3Bzi4+OxWE0YTVpsVj1up5kUjyxw+bx28nNTKcxP43FtKRMj/VSVF+NNTsRmNaHTCsTH2X7G4NRqJQ6bnXiHA0mSCKelymUr0Ys9ep2G1EAyedkhNBo5UitD5JVIBn3UwSgLMgaTEbVaiV4nEBdvJyk5kSSvk0DQS2qaH3/QTziSRjDdjy/gxRf04vW5CWe4mBiuYOBpEdWVPkqK/fj8dhKcVqxWsyxwRXl26qibyW63EauM+Vm0olDIv4MgyPFChVKBItoyqFIrEXQaRIMem8OM0xWH0Syh1shtxHLphB5B0Mq8NkmUnVuilmSvg/z8NIqKQ+TkBrDbJQySgKBREB9nJT09GZ/fiTfFjV7Uo9MK2CxmbBYLBXk52KxmpGgzpUYlO8J0gkAgkEZ2dg7l5eX4U3xIouwmVytlwLxGo/kpdKlVSixmI5Ioi4dyZFmF2WiS3duCFrvNgtkkYRa1FORkk5kRIdXnJ9WfQrLbSXqaH3/Aiy8lmYDP/YvB9Wt+za/5Nf9d5uzyU9nhyXvOzr9weHTPzu4hR4e37O1dsbt7yvbOOatbZzwfWaHr+Qs6eseoa+hiYe2S1u552rpfkBYuIZyRS3lFFaKoR9CokPRaHHYzWaEUBntrWZnrZWNxgMWZblZme3mzNszOyjAn21NsLT3jYHOQk+0xNhe72F3vZ3utn7X5LlZfdrI2383qfC+vV0dYnnvK4mwPi7O9vHzRx+hwD43N3RSVtlJQ0kJufj2lZU3U1XRRXvyYJ48qOF4b5OBlA7vT5dxutHC8UMPtRhM/Dtr5vl3H160avm7V89vrGr6+ruX7TgPftmv4ul3Ht91mbjebeT1Xy+xkL/EJNkSdDLAWBAGr2USy20VtXS0ut5v62ke8Xp7g/fkcB+vdvBioobkul6DPjScxEZvBgN1oxGExyh++RgNmScRi0GOWRFkwsFkwSFosZiN2s4FEh5XMoJ+mpiYKS8soLK0gkpNPVm4xkdxCMrLz5JWVTU5uHjV1j5icGmJmZoj1lWnebL3kaGee/a0JznaneX8xx+3+AJfbT7ncG+H97RETE9MUFJfhC2biS8skJU1uVAykRUjPyKOisobdnUO2Xu9wfHLB9psTnvWP09reTffTPp4PDXB6esjsi2n29/e5uLzk7OyMo6MjDg4OOTo45uzknIPdN9xcXnF+esbFxQXXVzfcX8lg5ZuLC66uLnj//j1XF1fc3lzx5fNvXF9ecX97x93NLff3b/nw7h0fP37m+48/uL65p6unh0BqKja7nfh4C5kRLy/n+1nZmGRuZYyRiR7KS1IxS/JJpqQXMRv0uN1xNDZXUlNfSmNzJS3t1XT2NvC0v5ne/jaKilMZaY9nZdDMxqCJ7RELO6NmptqtpCYpkTRqREGFJMjCkUGjwKBRYNQoSJT+wmC9hYMJG0fTJl4NmOmtFvElajDqZGFLK6jRCxokQW5TlDQaJEEbFb80siAlaOQ4iVZmzEjaP0UxAb1WQCeokQQl6W4tFdkWrNoHiFHhTNIKxFn0iFGQvV6jxqBVk55ixSKpETVyIYQvyUDELzvb9ILs3NJEN44atRyxkC3/ajRqNTpBwGQyoNNp0ev0WMxGbBYTfk8ilfl+npQm01KVzMTzMtZeNHK0+YzhZ+X0tpdTWpSJzWr+efxook4ujSCi1uijri0tarXs/IhRKVELOlQaDbFKpSx0KVTERgUuhSLK4opVEKOSRS2lWkPsnxB6pYpYlcwOs1tE7BYtoqBGpXiAWvkQrSoWnfrPRksl8VYTFkmHTqlE0qpRKR/KGwhVDAG3g/rybAozgzLUPTaGBLsNm9mIQa9GJygRVA9xJxhpqwwx0ZbLi45cpjtyGG8OMduVx2RrLsNtOTzKSeFpcxnLc8OU56XjchiiUUYFWuVDBMVDtMqHaFUxaFUxqFUP0ERh8YL6IYLqgfx9UXi8Vi0ztnSaWEStvGSBKxarpMJmkKOsRm0MDoOK8Y4KXjVHWKtPZasjg9e9eRyNVXM8VcvJxCMORyq4mWvk/EUTl3NtXC+0cbrST01VKX5fCnarHYvJislkxmiUo4YGkwm9XsJmsZIY58CVEI/dbCQxzkJKchIprkRSkuPJCAXIycmgMDeLzIxsMiK5ZOUVkpVfTCSnkJzCcvzpuQTS8/AGsnH5Iji9YVzeEG5vkIxIFk0tNXS0VfGs5zE93dX0dFczPPCEidE2Jsa6mJ3pY2S4m7qaMp52t9Dd0crI8AQbm8ccnnzm6vYPbt7+zvX1J+5u7rm+uuLm+o6riyvOTk+5vrjg/f017+/Oub/Y5/5im5vTNa7P1jk/XuXsYJnjvXl2NiY5fD3NwdYkZ/tTnB+84PZ0hauTRW5Ol7k+XeD6eJ7LwwVuz7e4Ot3k6uw1N2eb3F3vyE2K19e8u73j/dtP3N984O7uE+dn7zg6uOBg74CDN/tcnVxxuHvI0ZtDjg9O2N7a4XD/iPOzS3Z23rC+vMLG6gqvVpZZXHjJ0sIir9bWmJ2a4OX0JMtzc4wN9DMxOsDYcD+z0+NMjo8yOjbJ0Ng8TR1D1LcMUlbTRqLLR25eIUajifiEeCxWByazDa1WRJRMBAIBObYkqFGoHv6ni0SlRKFSyKBrpeLnJlsdZfeoNcLPMgKVSkGM4gExipgofytWBtgrlbL7S6XEYJBQqZTEOWyootFHraDG4XCgE7Q/BTStRiAp3klWWoC+piKW+orYHizkqC+Ht6N5fH9Zyvf5Yr7NF/PXpRI+z2bzfbGIH8tlfF8s4/tCGT9WKvmxXMOHxcdcvWyiu8hFcdBGdsRLblEOobxM0vIy8Kb5caX5ScvJwJ+RhifdhzOQhDM1CXdqIpkFqYRy/XhCHpICHpJS3fgz/ZRX5dL/vImgLwFngg2z2YjFYsJiNmMymYiLc2AwSKT4fExOjjEx1sfT3maGBjsY6GtheqKf2elRpsYHGB8bZHK0l9mJZ0yPdjMy0M5QXyuPKktIdidFj00LBlGPMzEeq8VIfJwdryeFUCiCx5OOOzlMsieMKzmE15eNNyUTlyuV9FCQwcF2VhZGmRjtoeVJFSP9PRzubvL53R1///07f/vxG98/3fLh5oT1hQkGn7fR1NiAJzmAxZKAw5FMYkIqTleIBGcaHl8WdkcKHk+I1EAmBfnlPOseJDOcR1owk9TUTCKRXPJyCqmqqKOosIKszHwC/nRcyW7i4hLIzM5jZGqWxbUtdg5OGZqcZ3B8jsb2Hh7V1pOXV4jBIGGzSiTESzgTJJJdJtxJRjxuC+nBRLraainKD9HT0cDo4HMe19cSTE3B60lCFAVMJhGNShVtmtRgMhh/QtcT4uOw2+Oi7cEiBkmL1SySFfbIEXG1CpPFiF7UotOrMJrEn3FdWRAWSUpOxBfwkB4JkpETJhjyE84Ikl+YTTgSxJOSTCCYgj/gITcvQkqKmaddWfR25lFQkERBvpdIphdPihODSY8k6X8ee1qdTi6C0AsYTEYUKoUscEUbUDUaFTqdVha2VAoMBlEW8gQVFpsVq8NCkjsBt8eJaJDQ6nVoBA16vRaNRkNSkgu9JCJKesxWifqGUqoe5VD/uJC0kBujQYeo15IUb8fnc+PzJ5Gc4sRoFDFKJvR6UeZtGSWS3YnodRpsNks0vik7DQ2SHrPJjMVsIhgM8qiyShayVepofFmQyy+iTi2lUiG/VygV6LVauVBG0KLTyo4vWQyX2zGzwkHKi4vxp3hJ8XrxJntIciaQkx3B43GTlpZKICWZzFDaL4Hr1/yaX/Nr/jvM5vZZ2avNY16/PuFg/4zDg1MODi45PLxmd/eUze1L5paPae+ZobljgvXtG2rru+gfXGBu5Zq+0V0aOyYpLGvA60sjMcmJyWREFPWYjEZMBj02k5ZQ0E1ZWS6VZbl0tZSzMP2M+emnrC4MMD8jtyRuLPfzarGX7bU+Npees/SildWXnay+7OTVwlPWFnpZnX/KwoseZic7GRtuZ3ioh6amXkrKO8gvbKKsoolHlU/obOmit6GCg9knfNzu4MNmEx+2avj6ppnP+x182mvjn046+LJezpf1cv7Yb+JvB638OGjj327G+HHQyW+vG/m028nVVg8bs430tlfjS/FgN1uw2yyIOj3BYBoVFVVUVFSQn5dDUWEBdZX57K0+Y3+1m/G+WopzUwmn+ki0WXAYJawGHTaTEYdNdnOZTQbMRgmr0YDZqCch3iFXfBtE7CaJJIed0twsnjxpJJKZTUFJOZGcXCJZmWRk5RDJySeSk084K5fM3Fyy83Kpqaums6uNru5WBvt6mHsxyub6HIc7LznemeLs9XN2Vzo5P5jgrz8+MD3zkpz8EjKz8vGlhkkJhPClZuBLDZORWUBDYxubW3tMTs2ytLzO2OQc1fVN1DY00vusn8GhPrY2V1ldWeb09ITr62uOj085Pj5je2uXo8ND9nbfcHJ0zOnxGWcnp1xfXvGPf/xP7m/fc3N195O1dXN1zc31Je/u3/6MJt7fvuXu9pr379/z/sM7Pn74wLdvP7i7f0dv71NycnKx2R0kJjnIyHDz+HE2My97GZnqpae3Dp/XKjuttDpMoh6H3URRaSYtHdU8bi6jraOGtq46nvU109vXRNezBkrz7SwOJDPSaqC90sxQQxzDjQ4K00SsYgyJNh0Z/jj8Ti3BuAcUpShJj/sLbuP/oDig4s24h4u5eE5njLwastJcIhFnUmPUa2W3l1aDK04iwabDqJdFK1ncUqNVR51dUTeWPipwGfU6meEm6THpdRh1WhwGFdmpFnyJIgaNGr1adn8ZtFpEQUCr1vyMPBr1WhKtevQaFYJSjq+5HHI0UScoEQUtOkGNToie6EeFLkEtszA0mmjlvCCg12nRamSIu6jX4LBItNQXUluUTGdtKpsv29h42crN0Sib8y1M9tXS8CiX+HjHT0eHKBnRvMuEdwAAIABJREFUCDrUghZB0EWFLQFVlL2lUKjkiKJSKbs9FCpiY+WWNYVSiUKpQqfXybBdpcziilWpUcSoowKXGo1ag8mox5towu82E2cxyXE/1UP0ahn4bxLl/4FBp8YZ50BUq7AaJHSKB+iUDzALDwnGSywPt1NdEEKvUaBXK/A44zFLOkySDr1WhSQoaKnKYawxwkRTmMnWCFMtmUy2hJjpyGK6PZvBhhAl4US2Fob5eH3E89ZaqvLDeOKtOCQdRrUSs6DGqFFi1muIMwmYdDGImgdIwkMM2ocYhQeYtDFYRDVGIQaD5iGi+gF61QNEtezc0qtjkDQKjLpYPAlmkh0icQYlmSlWFp+W8KYzm43GNLY6I+wPFHMwUsneUDl3i82cTtVxNlXLyUQt5zMNnM81c/l6krysEInx8ThsdsxGCyaDGaPRiNFkQS8akCQjFpOV+HgHFoMRm9FIvMOCOzGBRIeVZFcCGelBCgsLiYQzyMzMpLSslJKKSmobW8jILyItqxhfWhapYVnkCqTnkBrOJi0jm7SMCBWVxdTVl9LZ9ojujmqe9VTT3VFFW3M5L2b6eTk7TGlJPm5PIuFwOn19A8wvrLF/dMftu3/i/sO/8P7jv/Du49/5/PnvXF3ccH11zvXlpVx4cXXF3e0V7+5v+Pz+jvvrc97enHF3dcD58TbnR6+4PFrhZG+Bi6MVzvYXONuf52hnnMv9Ke5OXnJzOsuHq0XeXi5yfbzI7dE8Fwdz3J5tcna0wfXFa26vD7i+OOHt3Xs+vP3Cp49feff2E58+fOX29hNXl+84Ojxlb+cNe9u77O/scHt9xeX5BYcHexwfHXC0f8D21mteLa+wtrTM6uIi87MzrCyt8GrtFauLSywvLDA1Nsr06DhD/U/p7mqjt6uVrs5W6urq6H42QnVtG5W1beSW1BJIz0UyOZAkE4mJTnSiiMFgQtDqESUjWq0Wo1GOO/0JhVcqZU7On0wglUoZdU7KMarYWAWCTotSLQPmZW6QvPl+GPM/MJulaIRLxG6PQ5QMKKNODa1Whs3/yTT6U3SIjY396eBK93vpaihjbaSWjeEqDkbKuB0r4OuLEr7NlfB9vpjvi4V8nc/j22I+v6+W8bfVCn5freD39Ud8W67kx1oD94ttvOgopiwUR04khVBWKtlFWaSEUwnmZpASTsWTnkpaXoRQfgbecArOoAtX0IUvw0MkL420nCAp6Sm4/R78YT8ZOUE6OuqIRALE202yy8piwm63yceRyYhkEDGaTLjcLlpamxkbH6Kjs5GnT1voe9rI5GgPU+MDTIz2MTLyjOH+LqbGnzE52sv4cBeDfa0M9fVSX1dDVjiDpPgEEuLiccY5SPWlkJjoJD09l0Agk8SkNNyeLJK9mXhTMvGkZOJ0peN0+knx+WlpfcT6yiiTY13MTg/wanWBN9uv+Ov3z/zL3//Kj+9f+PbpLW8vD9l9Nc+L8edUlpXi9aRjtcTjcHhwJgZxutLxJEdwJWcQiZTg8abh9aaRn1tBXVUj5cU1pKdlk5WZT3ZWAY+q6snKzKeoqJyMcDa+lCBut4dAIEhVTQNT8+vMrbzm7aevjE4v8mx4hpqGVkrKqrDZ7RiNOhITDCQ6JVxOA64ECY/bQijViStBYnywjbxsH1UVeTztbqW7s42crDBtLU+wWExy06ekRxPlPImihFEyodPpcDmTZE6XKOKIi8NklNDrNBTlBdFoY+XPRUGNVqeisCAHg0FE0MjRUIvVQIrPTSDkJz0jjUC6H3/QRygjiD/gIZjuJy26gukBUvxeEpJsFOW7Ge0vpqcjl+7uUoqKgiS5rcQlWNHr1Yh6LWpl1A2plo/FWGXMT2elHBeWhSBPchIajSJ6fMqRfYtZwmjQ4UyKx2q34HTFk5gUF3VqqWWRK9qEKot0OpKS7LhcVirKMsjKTqGmNpfEeDNZGUEC/hR0WhVeXxKBkBez1YAk6qIRQzmmnBkJEwwGMJlM0fcJldzeajCgFbQkxDsIh9LweDx4PR4ZhaAXUalUCBoVoiBgM5kwG0XU0QtvglqDMy4eq9kiu7c0KjQqGfug1WrQqGNJC7hJirORn5OBOzFB/jxKiCPZnURebjbhoB+PMxFXQsIvgevX/Jpf82v+O0xTU1NZS0sLXV3dPH/eT2dnF/MvFlmcX2dj85i5pT1WXl/T3DnB45ZBegdmaWztIyfvEe1dU7w5/p2hyT06nr0kISmA0WjCbrNF2VR6jJJAvM1AstNIbpaXsqIMaityGO1rZGq4hbXFAeamupgcbmRy+DEvp1pZnevm1cJTtlaesbHUy8pcGwszzcxNNjP/opOpyXYmhpsZHmhkZmqA+oYe8opbKC1pZHp8jtFnXbx4Vs3tWis/9tr5/aCVb7v1fN2p5Y+jNj7vtPDHyTN+33vC33Yf89urCr69ruWvhx3843qM/+PdPP9yNcq3N738436Vf3w+4OZoiamx51RUVOJKcmM2GUh2uRFFCYvFgtvlxONxYzSI+L1JDD2tYWu+g6HuUuoqImSl+Uhy2HCYZYHLahSJt5mwGQxYTLKYZTMZsZpFLCYJm1V2byVYLXjiHVSV5FFUXERmbg6RnFxCmVmyyJWTT0Ykm4ysHNIj2aRnZhLOipCekUFpRSV5+YXk5efT2NxEW1sLc3PjbK6Mc3c4zbvjF7y/WuX7t99obu0hPZRJanoG/mAGXn86KUHZwZWXX8zS6iarr/ZZWX/N/NI6kzPzNLe10djSSltHF2OjQ6wsz7GyvMzlxRV7u/vs7R/yZnefvd0Djg4OOT484nD/gNPjM06Pz7g8v+Hd2498eP+F2+sb7q9vuLu65v7uhru7Wz58+MD7tx+4vX7Lu3cfuL+95/7uHXd397x//5lvX//G/f1HenqfUVhUjNOdTCDoJ5zhoromxMRMO8PjbdQ/LsBo0GHQ6THqRZKcVnIKgrT31tPSUU1ju+zeam59RPezJ3T11lNbl0N7rY2+JjsF6VqcNoF0t4FEiwKLpMYkCSQn2SjKdtNa4+PpYyfzvV6Wet0sPU1hstXB0lM7u+Px7E9ZWHxupDbfjFkvO6sMgg5RUGORBNwJNuwmCbMkYdBpMei0GHX6nzFGgyDiMBvkrwUdekFAElSYJS1xVgNJNol4qw6DoJKFLEGDVpAbs4T/IlLpVDIM3iAo0akViBq5adEiamUXmk6NSa9B1KiQNArMegGTKCAKaoTo60k6PWbJgF6nQ6fTYBa1OKwW9HodCXFWygvSqC5w0vLIz3BHPuN95dwcjjHRV0lPaxkDXfV4XA75ZxnktiZRL2IyG7DabWhUskNMq9WiVqlkh5UqBq1SjhRKGjUGlQpJrcAsCkiCEkkbi1GrRqtSolHF/OffJ6iRBA2SRoXDqCMl3oTfaSHRasQgqDCLSoIeB94EMynxZlw2CYckEExOwG83k5/iJC9eIs9lIdttpz4vQEW6k8zkeKyiHrNewKBRotcoEHVqdJpY4owqFgYbmGjKYPRJKtNtGUy2pDHVlsFcVx5T7dkMN2dSUxhgb32Gu5MdXk300VKaTX1BFkGnnTi9ihSHiZQ4iVSngYwkPcWheNJcIsFEHaWRBIKJGtISBXwOFW7zA7zWWAIJGpItMXjtKjxWJUkWBck2DWXZbuqKUslNi8efoGG4o4jLly3sdeZw9LyY65nHvF97ypuhUm7nWzmfbeBurZfz6cecTz/mYqaB4+l6duefEQ6mkBjnwGySo9UWiwVJktDr9ZhM8m2TyYDdYSbBbiPN5yHoSyYzI0Ra0EcoPUBZWRHV1eV0drXypLGWuif1pEWyCWZkEwxnEcrMISMrn9zCUsLZ+fjSIviCYSKZWZRVFFNXX0ZXZz3trVV0tj+ip7OW2toiampKycwKIhm02O1WistLGR2fYX5+mePjU66v7ri+ecv1zVtubm64OD/m/GSPozcbHL5Z53BvneODDY72Vjk93OTybIfL811uLw+4OnvD5ekOB3ur7G0v8Hp1jNerIxztvOB0d4Gr47VofHGJy8N5bo5nuNgf4fZkituTWW5OFnh7scz18RJ3FxscbC9wc7HLx/efuL15z/3NB66v3vLp4w8+vP+N2+u3nJ9fsfdmn72dN+zv7PBmc5Pj/QNOD4/Y3trm5OiYvTc7bG1ssrqyzMrSMsvLiyzOL7GxvsXci5csLSwzOT7F+PAQ7c1PaKirorggm6rKEgpyI9RWVZKbm09rSydV1U2UVjaQV1hFQmIybreXSEYODkcCNpsNQdAjaLRIoh69XpQB0IK8STUYTIg6vRw10unkpmGNBr1eHwVfq9BotIiiiFKpRCsoSU/3IwhyU6Oo08uNnIIQhUrHolA8IFYRg2jQyW4thQKzQfoJ0o5VxKBWKwkFvJTnhel7ksdibz6bzwo5Gizkt/lKvs7m832hmB9LJXxfLOD7YgF/Wy3jb+tV/HW9kh8r5XxfreTLYjW3L+p52VVBaU6AjMwAucU5hHPDZBdlE8gM8f+x9549cSWI1u63M9NtKuecc84RipxzzjnYYAPGBieMsQkmGEx26OR2557pmTn3vO/V1fvl/rTnfijac3/DyEvaKiipVFJJe5f2qrWeFUwn8CfC+OIhAnE/7qgLZ9iNM+zCEXLgjnkIxIL44iF8cT/ukJtIIkB7Zw3RqItEMozdZkGr1uB02DEa9SiUxWEZlUqBUq1ApVYRjkQYHR1iamqIhflJersamZ8bZXqyl9u3JliYn+HW7Di3b45w++YIN2cHGR/pYHpikN6ebuqqqqkuryQeS9LU2EZpWTX+UAaXJ4E/VDS2XJ40VnukWCP0Z/D4krhcYVxuP11dLTx7epcnj+7wYnOV7eePeff2kh8+fuDH77/m919/4H/999/49t05xy+fcW9plsa6WgL+GAatBZPJjd0RIRTJYXPEcHlTlJXVU1lRRzSSIhRMEw2XUVPVQSZTSSqVJxZLU1PTQm19OzU1LcRjGYL+CBaLDZ8/zPjcHeYW15heWOHjL3+wdP8xvUOTpDI5HE43CqUUs0GBx6nHZlPhsKlwO7U47GqsVjVms5JCLsxwXzP5TJj25lpGBnqJRQOEQ168XicejwOfz4lQLECtViJTFK9pcnmx4qlSKVGpNNfXOg1qjYJAwIFIXIJQKEKtLSaSxJKS6+81KUqlHI/PSSQWJBgNEIqHrllbxTpiIOQjFPaRSscIRQNk8yniiTCZbIi5ySbuzDYwPlygpSVOMu3B5tKj1RW5r1qtGqHgxr8XGq/PC5VKVTS3BH/9VOuTy6WfjC2BsKRY5dOq0Os0uFwOZCo5BrMOh8eOUlXkcP1pJAuFJej1WixWHcmUm7r6OI0Ncapro4SjdqxWIwGfH6NRj04rJ1+WwWjSYrYaUKtUCAXFYQmpWIJGrcHt9iCXKxCKRdfnenFgpmgSFkdsdDodNpvtug2iQCFTIhWKkElE6LRqqqvKkYoEWMxGtGolHc3N1+NPxfdRKpUIr1OkUomQslyaXCJBd0cL4VAAt9OK12nDbbcQi4YJ+nykY1GcVvNng+uzPuuzPus/QU115dUtjZVUl2eorMhTmk3Q3txIb/cAo+ML3Lqzwb21fdp6pqmq6SKZLGNwZJZAKE+mtJ7NF29Yf/4Vd+4fk8zVkcrkr2d5Leh1WhRyMRqVDKtejlkrwKoVE3Qqaa0Ns35/jLWlEdaWhnlyf4KHKwNsPp7k5cY0B5tzbD0aZ2NtjCerIyzNdzE/28nirV5mp9q5tzjIw7ujLC3M0dI8QGVlJ12t7Qy3V3BvNMfJvQq+f97I76/6+GV/gH+djfNxu41fDzr46aCXX1+N8OvLTn7eauLH5w18fN7MD9vd/ON0gf+5XOGPkzl+O5zj//7hgP/3f77nv3/7jpmJUQqFcry+EHqDCbVShUwiL8JFhSWoVQoymSzDw6PUViRYGKtlebqF8f46CskgUbcLu16LXl00LIxaFQa1ApNGU0zlaIuLiQZNEUJvMWiwGTRE3DY6W+qora0mV5olkSkeuYoKMrkykqkc8VS+uKaYyhJLZoilMiQyWeKpNIlEilQ6Sy5fRl1NFQ/vznH2coXLg/u8vXjBr7/9jYHhGQLhZPGIJPAF43j8EXy+KM3NrczNr7D2eIeHT7Z5vLHD9K0lugcGGBobZXJqiu2dp7zcec721hZPnz7l2bNnHB6+4vDwiJPj15yfnhUh8q+POTs+4vXxAZenp5ycHPH68BWnx695c/mWN5dXXJ1fcH5+ztXFG95evePq4h0XF1dcXVxycV587quvvuHb737g9ekVQ8PjlJYVsNgshKIeojE7uVI3A4M13LzVRyBgQSWVo1erMJsM5HJh2jqq6Btppnegnv6hRjq7a+gdqGd0soOevgYaq90sDDmoyajRK2+gFIvRyKXoVApUMvl1BVCESibEbhBTGjfTW+9jbTLDs4Ucq1NJ5vu93B+1c7BkZbFfRdh+A5WkCH9XfaokCovcLom4+L9YjFYhQ6dQFc0ZaZHNVV6aRikRX1cXJcjFQlTSYuVQJRGiEAtQSoo1RMWfFUOhEJlIgFh0A7nwBhrRXwlZ1BhFX2AQf4FDXoJfLSSsERI3iKmLWJloSlMT0NIUN9CddZNyqDHIvkQnE6ASClFIihB6nUqBWavErleiVyuQy8QoJCXE/GZaKtx01Xi5PVHFykwNp9ujHGyMcnuylvp8AJ9VS8JjIWTVkvBZyURD6DVK1EoZTo2GZMBN0GHFpFXhN2uJW7T49QoCRhURk4aoQU1IryBpNxA2qAgalPgNSjxqGS6tnKBFg1unwKmR4VApsChkWNQy7Bo5XouWkN2EQ6/Aa1Hjt+mJe21Up0LkfXYqY14yThPd+SiNAQuNHgN1HiMVPivjTeXUx9xEnWbUUglqmRiFuMg3U8pEKGUlmFQ3mO/Nsdid4HZ3lNudIZb70iz1prk7mGWxP8NUR4L6fIBn92Y43nrAeEOeoLKEgFqES16CXysiYRbSV7DTnlIxXatmqcPKdJOFhQ4nt5o1LDRKuVknY7JazK1GLY+GQ6wMBhiqkjNRr+d2t4fZFicPxvK8uF3DzQ4XE41ObvYmWBzMcbDQxIuBLM/70mxPVHN+v5+rB0Mc3mnidLmDv5+t8fbBEJf3uzi/18arlU7uzXTjdTkw6nSoVWo0Kh0qpfra4FKiUqlQK1VFw9/lwut0EA146WqtpzyfpqWxjt6+TkZG+pmYHGThzhQNTU1U1zeQr6gjmakkFC+aW6l8ObF0Gb5QErcvTDAUpbSQo7auQFdPHcNDzYxPdDEx2kt5IUso6Ecmk1yPRyipqqhide0Jz55usft8naP9DY72n3JytMnx4TqvD9c5O3rEq5f3Odl/wOnBA473V3m9t8rJwX1e7a5wvPeQ/e1VXj6/x+uDp5y82uRo/yn7uw94+WKJR3eH2XoyzcaDGU4O1rk62+XqbI83Z7sc7NzjaPc+b07WuDhY5GJ/mavXT/nq4gUf3h3w9uo1x4c7XJyccnH+jo/f/cxX777nhw+/8s3777k4u+Tl9hYHuzsc7e1xtLfP68ND9ne22X2xzdbzbfb39znY22fj8ROePlznyaMNVu6usbK0xsO1J9xbecid23cZG5tgZGiElqZmygul5DJJ0qkkmWwCr8eFx+2mvFBNIBijvqmDsvIaYrE0sWgKvz+M1+fHZDCh1RgxmSw4HE60OhNabTF9qTdYUMrVOO0uhCIhMrkSmVyOUCxCKJJcP0oRS2RksjmEwmJVvKa6gFwmQSgWIBaLENwo3nj/mT4pVsWEKJXFlU5hSfHmVSQSIRAUmTtWi4HSZITu+izz3VmejWY5HEvz9e0Kfrhfy8d7BX5+XMnHtSwfV7P8/LCU3zbq+GW9gV8f1/Lj4xq+Xa3mzb16HvUlaUk7SCX8xDIJKuqqae/tIFaaxJ+K4U3EcEfCBJIRgskgzrALV8SDPejAl/DjjfuJpKIEkhHcQTfpXIiWlkpqakoxW/QYDWrUanVxzVAuRyGXo1KokClkqJTKInBbIkWlVON0Ountaef23ESRubU8x907kyzcGmF+bpKpyRGmJnqYnx1iZrKH6ckepsa7mZkYZrBvmKH+CbLZaqoqmqmubMHtS+PyFNNUPl+KgD+Ly53A5oxgdYQwm5wY9BYsFjsNDdWsr99h7f4s6+srbG0+4ruv3vPrLz/x+8+/8OuP3/PDt1/x7dszdp89YGfzMXcW7pCKZzHorRgNNpzOKC5PEocrhs0RxRfIEAwk8HnCpFNlFEobiMcKhIMp0ok8tTVNVNc009o5QnNbH9lsgUQkgc8bIhpLM72wysziGreWH7G1e8T6xkta2jqJhqOYjAacDhN2qxqHVY3TqsTr1BPy23DatNgtauxWNQGPgb6OGsaGO+nvaWeor4uqyhwOhwGv14HH60IqExVZWiIBFosFhUKBXK5Ep9EW64nqYorL43ZiMRvJ5aJYLfpPtUaT2YhYUoJYKkKhkKHVKQmE/ETjIUKxIKFEGF8kgCfoxR1w4w/5qG+oIZYI4w/68AeLFcVEwsvEaB2d7Snqa0OUljpoas5hd2rQG1TY7VZE4hJkUsmnFUW9UfcJti68TleWlJQQDoYQi4upyj/h6wJBSbFGLBBgs9pQKpWEYyEsLhsqvRqTxYhMIcXhcKBSKYjFQzQ3V9DSnKW+IUV1VYh0xovJrEYqE2LQa7BZ9SSTfrw+B2q1EoNRh0BQgkAgQqlQYdSbsFrtRbSBXIpSqUYkKKasNCo1QqG4uBQtLZrkanUxLSoViVHLpeh1KqQSCTKJGK/HiUhUgkImR61Q4nE4kEqKhrr4E0dNhOSaZZpNRGmqraWjtZHm+hpyqTipeAif207A5yIWDhLyefDZPye4PuuzPuuz/iN0d6aren6ik9H+Zpprswz1NVNTnqE0m2B6epLm5m7q6zvp7Rump3+MZCpHR1s3kUgGbyBOKFLGwOBtHm6cUts8RCJdjlSqQK1SYzLqcNiMRIJu8ikvY33lTA1VsTjXxOPFbrYfTXFx+JhnDybZfXabx/cHebI6wvPH4+xu3OTFwxmePphj6+kiTx/OcGumkxcbK+xtP+Dx3VHWFgd4sLJCXU0bva3t3Bmt48PBBB93O/lhq56PL+r5db+Ln/d6+OfJKD/tdvHbUT+/HvTzx+kEP++08/NWA38/7Oa/z8b52/EU/89Xa/z9ZJ6/n87y89EC//h6m//zr+/4xy/fcPvWHOFwmGgkiUKpLkKrr5fm/pxOrq6uJ57I4nUamBqq4+5MNzND7XQ2VJGPhPHZLNiMWlwmPTaTDptGi82ow6xTY1Sr0asUGDRFA8xq1BB0mmkoJBnpbaerq4t8Pk+uUEY6X0oylyVTWkoqnSOZyRNLpEmkc8TTWaKpNJl8nlQmTXV1BXXVOfp7Gxkb6eDF+jKXx0+4PH7Ch2+O+Pm33xkYniEUSRKJ56isaSRfqCWSzBNP5ujuHWJ86jb1zX30DU4xMb3A4Mg0nb19dHV3MT01xs7OU56ur/Lbz9/z6y8f+OnH7/nu22+5ODvl7OiAs6N9jg/2ebW3w/7eFkdHOxzt73F4uM+r/QP2d3bZ2dpmY+Mpr/YPePfmPW/fvufi/JSry/dcXrzl6uotF+dXnJ1d8P7913z9zfecXbyjf2iYhqZmfAEv6VyEaNxFMGQjlwvh8ZhRyKTIJHLUchl2m5FcaZSR8Xa6h5oYm+hmZLyVsfFWxibbmJzppq0tz0iHk8E2F1atEJVUjFquQCmWoxT/25xSSMQoxGJU0iIHSyO5gUH2BSblXzDK/wuH+r9oyQl4NqNnqEmDUf4FaqEAnbgEg/hLtMIbaCUlGKUC9JIbGMRfYJbfQCf+EodWjlMjQye9gU4iQiv+Ep2kBI1YiPr/d5gUAsyyGxgkN9CKvkQj+BKztAST+AZOhZCQTkpYKyJvVtAaNNPmNVBvVtLp0dHlUtJhl9DvljMdNzMd0TMb1XMzYWQyrGCp3MpE1shQxkTOLsehEqOVClHJRKjlEtw2MyaNEo1cjExUTE059DIaSp3cGirjfHea7QfdXL0c4XJ3kKfLrfQ0pCgLWUk71STNcnJuIzmvkWzARSbgJW43UR/2U+oxkvTbSLqsBLUyAhopAY2UkEZKSCklpJUR0MrxaWS4VGL8OhlBgxKfVobfoCRs0eLVyQmaDUWjSyvHrlHgMirx6BW49Er8Vg1eswq/RUXCZSTrsVKf9FIdcNAadjBSGqUz6qIl7KbSqWeoPEF7NoTXoEQtE6OWiTFpNajlEpQyAWq5EJ9Vw6NbnSz1p7k3mGOpL8HqcCl3B7LcHcyw2J9hpCFEc0WUxcluDp+tsDqY52adjvlGDUNZAfNNCp4OGHg6qGW9T86rKTUvx7RsjWjYGVNzNGfjdN7JyayZ11Nqjsfl7I0peD1nYXdMzvMBGZv9Up71KTmYtrM7buRozsPWiIm1LjUTjR7WpjtYHW7lcV8pG4NZNoZyvF5s43ChhpPFJs7udXB6t52z+51crvVxtTnD8mw/TrsFvVaDQqFEKdegVGiRyRQoFBoUChUarQaTyYTdasNqthALB2ltqqKvp4Xh0X6W7i2xtHyHvuE+WtvbSOXKKK9pIJWvJJouI5rKEY6nCcZS+MPJ6++YOIXyAo1NtTS31tDeWU9HewOpdAydTodMIv1Un1UppYTCAQb6BtnZPuThvcecHL7icG+Lualx+ns6GOhvpaYiSUUuRC7upaupnNbaHFWlETpaKpme6GJhtpedzTscbq/wem+Vg+1F9p4vcbjzgOODJ+xvrbD99Bbra6PsbN7h7NUmZ8dbvL045PJsn7eXx7y5eM3l2Uvenj7n/HCN88PHvDnb5es3F5y9fsXF+Slvz99y9OqU92+/49uvv+f95TveX3zF5dkFV+fnHL3c5XBni51nm2yur/Nya5v9l/tsbjwvXjMLe0pFAAAgAElEQVQ3t1l//JTVe2s8ebTB7PQtbs3d5u7SPW7PLzExNsbo8AhtTc10trZRli9Fq9VjMpmwWs1YrVZisQQul4dMJoc/ECGdLiWbKSUUilCaz9Ld1Ukqlcbt9KHR6JBI5ahUGhwOG0qlGqlUhUgkQSKRIZZKrnk6KoRiETqdobgwJ5Qhk6pQqjRotVoEgmuWlkzCjWsOl1ymQKVWUyIQIBKKUCmUaNU6ZFIVUokcsUiORqUnmy5FoVBh0GspZFM0V2a5OdDIve48eyNZrm6W8cNKNd8vl/FhJccPa6X88CDLT2tl/Lha4NdnTfy+2c7PT+r5+LCBt/eb2RgvY6TGQ2dNlGQmTDgTp6y2ksqGWlIVZfgScdzRKO5ICF8igDPsxhFw4Ik4cUfd+FNR/Ok4wWQUZ8BDJBEiFveRyUbxB1zo9VoUCllxgVL8b7NOLlcgkYqvTRUhSoUKiViGRCJFKhFRUV5gZmaKu8s3Wbkzx8zkEEu355i/NU1/Tws3ZwaZmeplbqaPqfE+bs6OUV/bQKGsjmS6mnSmhra2IQKhHF5/BpsritkSwOtO4HSGMJrsqJU6VAoVYlGxLhaNBtncuMvy8hhrqws8frDELz//yB9//ME//v4H//zH3/npwzd8/e6C/a2nbG8+ob+7i9JsHqfTh9nkxOUIY7eGsDujBMOl2J1RQqEcsXiWvp4RSkvriEZzlJbW0NU5SKFQR2vnMK0dI1SUN9DU0IrHHcDh9NLZM8zEzXvMLq0xeesu9x9vcm/lCYl4Eq1Ghc2sxeezkEr58Tq1eFw6gl4LkaCLQmmEbCqIw6LC59TSUpujo6WahZuTDA700tPRQi4XQ29QI5EKr6uw1xBzkQixWIpMpkCjKSa3VCoNarUGnV6F0WAk6LPhcpqLrCdhCRKpAIVcjEwhxWQxY7Vb8Po9JLMpIsko0VSUQNhHIOrHG/LiC/gIhYMEQj4CoQD+kA9f0Eou76Wvr0Bvd47yMhf5nINI1I7WIEOuEKNWyygRFtcSBSJh8Ry7Xg5WqRQolUpEkuLASvF8Kya8RCIRYomoWP8VFlceS27cQCwRodapsXscaIxatHoNdocZjVaB3qAmEnFRW5ciXxqgti5JfV2UWNyLTqtALBbitJuprcpT31DA6bKgUP35/qKicSWVIZVI0Wl0xUeD/t/VR6kIo16LUW9Aqykui4uvl6XFYiF+nwe7WUE06kIiFuC0O5BJxYhFQqQSCXq9vsjwKymusxr1xZEFobDkmiH6BSadmkw8QjwaoVCWp6qygNtlpbxQSlVFOalEkpbmRsrL858Nrs/6rM/6rP8Erd9pq95/PMD6nQ6G27MMtJdxd2GcptocNZVpspkE8ViElpZGausaSSQy5LIFaqobCYUTeDwx3N4kZZWtjE6vUFrZik5nRKmQoVHJCPk9lGZijPTVsrE2xPOHgzx7OMrRi9tc7C3z7dVzXj1f4OWzW2w8HGVrfYoX61M8XZ3gxeOb7D6/x/7uU54+XuT5kzvsbq7w/OEMa/PtPL07wOxIL4MtVWzf7eGbrS5+Oejg+60aftiq4fsXdXzcauKnl538sN3Oh+0Oftgb5Kf9QX7Z7+Xn7VZ+2W7lb4c9/LI/wD9O5vjX1SJ/nC3wz7f3+Xg4z+/vX/C/fn3L33/8ikcPH1BeXonRYEUsliKXyj7Nb5stNjK5AqFoEoPJQixkZ36ilbX5QWZHOqgtTZANBXAb9fgsJlwGHQGbBafegF2vwa7X4jTqsBm0mLRy7DoNLpOOqMPCTF8bQ11NjI6O09XXT3llBWWVVWRKy8gVKknlSkkkUyQzmU/VxXgqSTKdIp1NMzM9wtHeY3Y27/L0wRwnB084P37C5ck6v/78ju+//46V1afkC7WEYxmS2eIqYySZpbq2hZ7+CYZH5+nqG2dyZpHOrgFiiQzpbIbe3h7uLi7wcO0uG+sP+Pr9Jd9984737y75+uv3fPXuDd++u+TjN2+4PD/l/PSM41dHHB2+4vXRMScnJ1ydX3FxflZMb11d8eb8osjhOj/n6uKcy/MrTo4vODu74OzknLPTYrrr/duvODu7orO7h7JCnlDEj9Ntw+6woNbIsVr0aJUyVPIiu0orlxMJ+6hvLNA/1E5XXz2j4+1MTHcwO9fLxFQX3X11ZGIGBlvcRDwq3GYDOoUClUSGRiJHI1OgFkvQy+ToZXK0UgkaiRCNWIhBIsYiKcEm/gtWyV8JaP/CrVYd93t1dGTkTNbHaYqYeTRczaPePLMVbqar/ZyvDjJZ5eFouZOL+51M1Hq41RrhfLWLuXovI+Uu5pr87C600p62M1geoD5ootKjpzthpy9upSdiptIopkIjoM4kpcIsp8WlpVwjoFbzJQNeJcMOOUMWGRNOJVMOOVNWEWNmARMWASsxE5OmL7hpKuGOQ8Iti4ClgJS7GS1TSRUVNgV2hQCjQorDrMekVWLQKIqVx+v1JJmkBKtWSl3ORXddgMWJKhZGy9h92MWrZwOM92bpqotT8BpIGMVkjHIqPSbyFikdGQejNUGmGkO0h9W0xw00JW0kHQpSZjkpk4KwXkpEJyOulxPRi4mY5AT0crJ+C9UxFwmHmohZRdSuoTJiJWrX4DUoKERcxJ0aAhYF+bCNykSAiE1NxConaFXiN8oIWZSknHrKfEa68kl602Hq3Qb6MkG6MyEq3Qb6y6J0lcbwmbTYDEVjWi2XoFFKUMmFqGUC3CYlt4fq2JzvZKk/ycpgmnvDpSz2pVgaSLHUn6Sv2k13fYYHi2O8fbXOxniAJz1idsalbI3IeTYgYXNQwothCS9HxbyaknA4KeLVtJC9SQGHUzJezWg5mbNyPGXkdM7E6xkDHx4keLcS5mrBx9WcgTe3HHx4kOCbRQvfLtr4asHEV4tWHo5WUJpIkE/kaC/Lc/5gnI3BPC9n63i92MLJYhMnS02cLDVzcreN03u9vNtaYn6iD6fTWlx6VamRSxUo5SrkMiUqZTGdYjLqMZsMeNxO8qk4IwNdjI30MzU3SVt3J9WNjVTWNFJeU0d5dfEorayltLKeeKZAMJrCF4ri9AVxeQK4PAEy2RyNTXW0tDVSVVNJOBpCp9OgUMiLEHORCKlUisNuJZeK09jYxMjQKPeWVlmaX2Ggb5zKijoSiTQmkxGtWkEuEaK/o46Bzkbu3Z7kwfJNbs0MMznaQ1VphGTIQTRop5CJ0dVaw/2lSfa3VjjYWWH72R32XtzjaG+V/e1ltjYW2N1c4Wj/Ma9fPef89TZfvT3hu6/e8s3Xb3l7+Zqzox2+e3vE+dEL3r15x/t33/Hm6j3np1ecnZxzeviaq/Mr3r8r1rLfXr3j9PiE14cHHO3vs7e9w8utHc6OTjnYe8WLzRfsbW+xt73DzNQsD1Yesrx0n1s37zA+Ns3dpRUmJ6cY6O+jvq6GRDyKz+PFoDOi15nRavWYjSaMRiNWsw2j0Yzd4cBksmCxOjCZbVRUVhONJUgk05hNVgw6M3q9EYlEglKuRCGTY7VaUcqLlSaHw4VIJPpUUZRIZMWba6EYQYmEkhIxEokMqbS4clry59Kb8AY3Sr5AKJJQIhKh0xtQKlUIBcLiD0lyDUqVDrVaj0FrQaczoNMZcFottNSU05SLM14XZXMgx+VsOe8XyviwXM6H5TI+rub5cS3HTw9L+WmtwC+P6/hjq4NfN5r58VED3zxo4vBOCy/vdDBcG6auPEkiGydVlqayoYZkIY8/mSimt2IhgqkowUQQT9iDP+EnmA7gTwYJZmL4U1GcIT/OgIdUOkYyGcRmNWC1GoufkViIWHQN3heWfOKV/ZlQ+7OuJRAIr/8WIZfJaW5p5s7tee4u3mJxfoyV29MM97Zza2acof4Wbs4OMj3ZxfRkD8ODbQz2dtPS3EmurBZ/MEtTUx/haAG7M4bNEcFs9nwypsXiIh9JKBQgEUtQKdW4XE7u3J7i0YObPFybZ/3xHXa2n3F2+pq//f4rf/zxN3788B1/+/1X3l+ds735lNGBXkqzeSxmF2aTG6c9gssVw+tNYrH48PkSRTaXw0tTQxvBYIpUKk8qmSOXLVDf0Ep33xh1DR1ks+VEQjFsFgfBUIzJuTtMzN9jbnmV6YV79A2Nky+txO3y4fM6cVjVeFxanHYVQa+RaNBKeS5BNOigvjZLJhPAaVcTCdnoaKmkq62W2clBxob6qCrP09fTjsGgQSIWIJVJip9JyZdIxEXe25+1W5VKhUQqxmAwoFYXr4GxSIBCIXWdphKg1oqQy4Q4XVbsTgfJVJRkOoY/HCKTz5DMJggnwvjCXjwBF/6Aj2DYTyDoJZWOUVNfSTTho6I6RH1jnLJSN7msnVjSgs2pRSwrQuuNJh1C4Q2U8iLMvph4FKNQKRFLJcX6sPjfDLySki+RSMTX6ccbCIQ3EIlF14uKN7hR8heUagVmhwWX34nRrKO2pgKv10JNVYL6qggN9TEKhRD5shA1dRksNj1KpawIntfIicW8hKMu4vHIJ4NLKBKhVmpQyBUolSosFhsajQaBqJgo02nVxII+pGIJOq0GpVKOUi5HJpNcr1aKMGpVtNTnSUa8GA3F9UilUvHpfBGLRIgEJYiEIkRCwfUPzuJP64ySa5PM67TjdliJhvyE/C5cTgt11eXEo2HisQghv5eA2/nZ4Pqsz/qsz/pP0Ov71dXvtzp5/bCRg9UWHs7VMtFbQWt1gtb6HB0ttVSWpUklI1RWlBMOhXG7fcRjpQTDKVKpwjXHIU1tQxeNrX34gzEUchnhkA+3y0Yk6GBypIEHd3t5fK+X4/1ljl4ssvN4ipfP5tnfmGd34yYbD0fZ3bjFzrN5djfvcLC1wovNFbafP+Hl7gb3l6dZvtnN5v1BZvvLuDVQ4P50Hd/sjPHDbhcft+r4ebeej1tVfLNRznebtXzcauHnvR5+2Bvg9HE7rx918e5ZHx822/jwrIH/63SUvx0N8vvhGL8ejPPPq9v8/XyB385u82Fvlt/fbfHLV0f8/vE9P3z/I9XVDYQjSTxeP0q5CpPBjFRajFv7QhE6ugew2py0NFQzM9rB0kw/kwNN1JXFqUyEKAt5SXsdZLxOEm4LIYsRv0lL3G2lNhOnMhOitSZPwuukNhelsyLLs6U5Hi7N0dHeQU1dHQ1NjWTzORqbmsmXVxariOkMyXSWZDpNLJkgnkqRyqSpqChjcqyH508WePliif0Xy7zaWWXv+TInhw/54cMJv//2EyurT0llywkEY7j9EQLhFG3dI/QPzzF7a5m2ziFa2ocYnZinsaWTppY2uvv66O3t5Pmzx9y/t8z3H77lw7df8/r4NZcXV1yen/P+7QVnx4ecvz5mZ+clR4fHnJ6ccn56wdX5BW/evOHy4pKry3PeXF5weVlkcV1dnl+vLR5zfnrG+ekFJ8evObt+7fnZBV+/e8vV1RX9AwO0tTWTzSVxue3odFrUagUWowa/3YJZo0IvlxFw24nFfPT2t1BTm6etvYKh4SbGJtqYGOugv6ue+rIw1Qk9lTEdpUEzVdEgHpWEoFqJRyrFKxURUwmptCkp04nIqEpocqiotsjoCul41p7kUX2Q6ZydrcEsxyNe7lZrOJzI8+18HVutYd5OV3E+EGev2cVeq48ntXae1zl4VmPlZZOdnSYnO81OXjbZeVjQsl7r4H5exZOCjjsxBbfjOgbtYnpsQoadYkbsQgbMJfQZS+hU/4V+i5jZmI0Bq4JBq4R+/Zc8KbiZtIuYs4hZ9ipZdkhYsJQwpfsLc5Yb3LYIWTB8wR2jgBWHjFvGL7hl+SuHHRHuVZjpiluwKwVoZQJ0Cgl6lQyjRolGKcWgUaJUypCKBZi1CmqyLtqqPNwczPFksZmnyy2c706w/aiPnYcjtOXcZCwi8mYBZZYvaY8KuNvuYnvcwdawicedWp4MWLjboeNmk46WmJCGgJBav4jakJzuMhflfjmVIRUZl5Qyv4KsW0IhoKY8oiPvltGc1pBwKMl6ddQlTZSHdERsMpJOKSmXmvKgkfKQnrRPT9KtJ25XURNzUObT0xSxMFYI0xq20h6zMVwZo8ZnpCXhpCpkw2NQYdIqMWqUKKUilDIhCmkJCukNzBoh010F7o82stibYqk/zWJvksXeBMv9aZb6k3SW2+hqzPNs9RanO0s8GbawM65mb0LOy0k5u5NqNkdlvBiRsDlUwvPhGxzOSnk5JWRrVMDOuJC9SQXP+mTsDOp43m9ia9jB6e0CW8MhdkfCPOuxcj4X4u2dCF/fDvDd3Tg/rVfz7cMKJloyhANRnK4MbkeMlN/DWEOe16ujnK328Gq+jv2bNRzO1/Bqvo7j5S6+2VtlcbqfYMCNXqdGo9GgVKpRq7UYjSbkciVSqRStVk0w4CWbTTLU10V7WzuNLe3UNDRT3dBKZWMzlXVNNLZ10djaQX1jK03t3UTiOfyhJL5gApcviMMbwO7yEIvFKFSUkyuUEozGsdqdqFRqxFLJp9SCXKnAZDFSUZ6jr7uFmuoqerq6yaSyuJ0+3C4/LqcPt9tDIBAgGg1TUZqhqa6M6tIEC7Mj9He1MNzXwaPVRR6tzLO+dofFm+PcXZhhfKifVDxGJpmkraWex6u32Nm4zcvndznYfcDBzhon+484PXjAwd4jTg/X+frNIe+vzvn2m6/5+quv+Orte86OX/Hq5RZvr95yfvKG89MzLs+vePXykPPXJ7y9eMPb8ze8vXzL+3dfc3l2yfHhAcf7B+y92ObF0w12Nl9w8uqE589esLezy4tnO9y+tczi7SWW79yjr6+fgd4+Bnp66exso6w0RzDgw26zkEzE0el0qFQqtBotRoMRnU6HRqNBoVTjcDiIRmM4nR6cLh+5fDlOtx+rw43d7kKvNSGVylEoVCgUKvK5FB6PA4fDik6jx2yyF28opXLk8uKh1eqvfwxSIBSKuSEoQSgsJks+gbGFxbEIgUCASCJFozWi05txOL0olTrUGiMarQmd1oRGbUChUGE120hGIkz2tzPbUcn6SBUXc9VczZTy9XwZ3yyW8t3dAt+tZPh4P8dPj8r57Ukdv6438dOTRj4+aODbtSaOF+v4fu82y/0V1Cbd5HNJKuqrSRbyRPJp/KkYvmQcbyKCKxoglE4QyibwJ4NEclECqSCRbJxwrsjnCiejRBMx0pk4Pp8Nk1GDUavBZjUjEhfTQcJPC5NFPpLFYil+TlIJCqUCkUiCQCD8VDMzGo1MTEwyNjbK3Ow4K3duMjbcw/joAAO9LUyN9zA53sXEWBfjo510dzRRVVFDNJYjHM7gD2Sw2YPo9FaUCi0Cwb/HAYRCASKRGLVGh9nsxGpxEw7FaGlp4uz1LlvP77H9fI1Ha8vs7jznv//1D3786QP//Ntv/PHbrxzt7/LkwT16O9qorqrEZnPjsAfweBJ4PAkikVIcjghOZwSb1YveYCUcThEKJgiH4mRSWfK5AtlsGbX1rdTUNJNJ53A5vDjtDhLJHGNzdxmZXWJu6SG9IzN4fWEcTi86nRabWYPLocVhU2G3KvB7zAT9ZiIBF2G/jXTSSzrhx+3UEQ44aagt0NZcxaPVJe7fXSadjNPcVI9Go0KhkF0n8YvDKTqNFq1ag1QiQq0uJrik0uI4yp9gdItJR1VFAoW0BINOismiwWI1EAh6cHvd+H0eYvEYkViYYNhHOB7EE/QSSYbxBT1kMimisTCBkJdoLEQ6EycWt9Pbm6O/v4KW1jw1tXG8YQs6qwa1TolULkEqlyAQ3MBhtyMU3ECv1yGTST4ltf5MdgmFJZSUlHz6IUAmU1AiLOFGyZcIRQJuiEq4UXKDGze+RKlSksrE8YU92Jwm4skw9Y0FGusz1FZFaW1J0d1VoKkpQyzhRKWSIZWL8fpdxKJ+EskgkagPnV6LRCYtrqoKhCjkxe8JmVSG2WT6xArTaFSolHLsFj1qpRqNWlXkZylkSKRFJpdarcJm1tHdWUttVSkatQK9Tovo+trxpwGp02hRyKSIRYJPK81ikQCZVFJMhanUpONR2pvqGertorG2itbGOgIeFwGfi0g4QDIWJhbyfTa4PuuzPuuz/hP022Fv9U8HPXzc7+bjXh9vtwd5Nl/L0lglfa2l9HXUUVVIU5ZLEY+ESAR9eJ0uKqsaiSTK8QbS2N0x7K4IsWQpkXgery+MWqVGJhXjclop5KJMjDbz6N4wz59M8fj+CM8fjHH4YpmLVw+5PFjjeOsOLx5NsrMxz/qDKZ6sTbL7/D7bz9d4d3nG5ekrNh7MsTzdxOxwBTUJLTt3avnloJ+fXnbw/fMaPm5W8NNOHd8+K/DN03K+3ajlu+ctfLfTy8nDTraWWnmx2MbBcjPvnzTzy24P//viJv/n21X+52qJf57P87ezef75donfz+f5Zn+eD2dP+e3jG05f7XN18R3bu6d0dw8RTWbRaY0o5KoiMFMoQCgSIZUp8PoChMMhAl4X7Q2VDLVVMtZeSV9tloZUkILPQW3UR13URU3QRlPSS3PCS3PGT3t5mNqEk7zfSlnATE3QTkvUwXBzJaPDo/T09lFWqKCpqYmW1laqa+spK1SQKy0jX1pGNpcjm8+RzmXJl+WpqS7j5lQfa0tjLM0NMt7fyFBnJfsvlnhzusk3b17y999+5ObCKul8Ff5QAncgSmvnMD1Dc/QOTvHgyRYLiw+YvbXM6MRN+gbHaO1oZ2x6nFs3J3j0cIXbC7d4+OgR29s7bG4+4+nTp+zu7nFwcMjhwSsOD445Pj7h6Og1J69PODs55fL8gq+//pbz80vOz8+LjK7T4krY+dk5Z6eXn1Jbp69PeP36+JrndcH52QkXx7ucnx5y//4KhUKedDqGw25GrVaiUEgxa+X49QpiZi1xk5acx0R7VYLOxjwdTaUM91Qy2VvOdGeeqeYUvRkn800p2r0K6kxCmu1y6rUiGtU36NFLGbbImXIqmXYrWUtaWPTrmLVJue2UMm4qYTmo5XFUw6JHxGrCyFrWxKJfyL2ohpWomiW3kHt+GcteCQuWv3Lb8hcWHX9lxvRfLFj/yqLtBouWv7Jk+5I71r9y3yNg0fEFy64b3PV8wQOfgPteITctJczZxczYRExbBMxaSpg1ljCp/4I5i5Bxo4Dn1VHGjSLGNV8yZxazGjMxYxVxy1jCgqmEO4Yb3LEImbeKWXIpWLJKWLYKWXUpeejX8CSm42FYxcNSA0+b3Axl7bjUYvRyMVq5GK1Cglmvvl4eFCOXiRCLbqCXi6lKOxlqS7C7PsDF3iT7T/p4dzDJm/0ptleH6Szz0JOUMpgRM14mZqlRzstRI4cTCo7GFRyOK9kdV/ByQs32qIG7HUam63SMVqhYaLUxVGFkqMrEcLWBzpyG9qyOxoSC4Vo75SEFeXcJ3WUa0k4pZT4ZDQk1DTENOY+cyrCOyqCKcp+cmpCWqpiVvE9DqV9DTVhPQ8JOU9xCV9pBW9ROW8zGcGWcgkNFT95Fd8GP26DAotcU02tyMUqZsGhyyYToVUJujzTwZKaN5f4sK4MZbnfFWexNsNgbZWUoSm+Nh4G2SjbXFnj5eILRagW3mkp4PCDhcb+I9SEp64Ning4JeTLwJetDAtYHb7A+VHJ93GB9QMSDdjFrrVoW63TMVWiZrbKy3OLnToOb2/V2Hnf6eDEUYKPLyd06NZuDfram8rTlAwQ8QeyONNFELT5vCJ/dTHt1loeTzZzc7+X9k36Ob9dxfKeJo5U+jtdvMjvcTioZxWY1o9Nq0OsNyKUKZDL5NVNISiodo62jher6emrqm6iobaKivrVobtW1U9nQTnlNI+U19dQ1tVBT30giU0o2V4HDHcTlDeP0BHF6A/h8fkpLy6isqcMXimCyu5Ap1cjlSoTiIttJoVSiM+nwBz3U1pZRXshiMhnQqFUoFXJkMjlarRaj0YjNZsPtduNwOrBaDAS8DiwGHWadFpVSilopJ+DzUZrN0lhbzfRoH/fmJ3i4OMva0jwtjY1kk2li4QANNaW8eLLM08fzbG+s8PrlE473Vjncvc/Os3kOd+/x/vIV79+e89033/Dxuw989f4tBy9f8P7ynK/fvuXk6IA3p6fsbG5yeXLKxckp56/PuDo95+z4hN0XL3ixscHrgyP2tvbYfb7D1sZztp49Z2P9GfdX7rF6b5X5m7e5e2eBWzOzdHa001BTTdDnxWw2YtCrcbtdeD0+jHoDGo0Gl8OJQW/AoNMjlyvR6LTIpEp0OgOBYBin043RZMFgNOMLhHF7/NisdsKhKCqVBpvNgVQqx+W0I5VLaGhsQKsxolJpEYnEyOUK9HoDSrkCfyBwnRoRFZdPhderiyIhAtGfN+NCJFIFckUxqaVS61Gp9Wi0RtRqAyq1AZ3egkZtxqC3olJq8bk8VGZiDDTmWWjL8HyolMuZAu9u5Xl7K8f72zk+rOT5fq3Az48q+PFxOb+t1/K3p438vN7IN6uN7M5WcLjcwcZUM2NNefLpGJnSLLmqAtHSDMFMEl8qhicewp+KEMgk8CUS+FMxwrkEoWyMUDZOspAmmI7ijQZIpRMUynN43DasNgMOhwWbxYRUIkIo/KK4RissMp6EQsG10SXC5fKgUKkQisQIhBIkEukns0IskeD3+xkZHWViYpz52SkWF2aZvznF+Hg/fT2NjI/3MD3Zy9RUL8ODbbQ2NZBIZPG4gxgN9k9prT9h5CKhEIVcjlqlwWxyYLMHsNr92O1erFY3qUSaRw8Webm7ysutB2xuPODl7hb/+sc/+P23X/j955/43//8J1enr3l47y47Wzt0d3YRDsdw2gL4PQnc7jixWDk+Xwq3M4rDEcJideH1RPC4gkQjSbKZMgqlVWSy5dTXt5OIZykvr8Lr9OL3BsiXVtLZO0FLzygd/ZNEE6Xo9KZiik+twmnTXZtbSqxmOXaLCq/XSDhgJ5PyEQ47qCwkCfotlJXFqavOUZoLsbJ0i/HRMSbGx+ZjziYAACAASURBVAkGvWg1ClQqZTG9JSxBqZKj02gJB0OfKm8ymQy1RoVWp8doNKJSFjmqjQ0FdFoFGrUUhVKCw2UllY6TTCdwOh0EwwHa2luYmZsgEA0QiAbxhnx4g34i0RCBkJdCRSnxZIx4IkBzQ4LBvgx1tRGyOS+hiA2jVYnBrEKjVyCSCBBJhJQIvkStUuNxOz+xt24IvkAikSAWS1CqFJTm05+YW4IbJZ94XX+muorpr+JrFUo5JqsRp8+B0arD5bURjbopywWorYrT1pyhohAmnw0Q8NuQy0XIFGIcTjOxuB9/yI3H60ClUSG4TifKpTK0ai0Ouwu9zoBWq0UoKnL2FDI5SqWcvp4O7FZ78XotkWI06JBcG40qlYiujipK83GsFgNKhQKlosi9lUokiITXvC2BEJFAgExaXMqWyyRIxRKkIiEyWfG5Qi5Lc30NsVCQSMBHJOClqryKRDxGKhGmqpAjEQl8Nrg+67M+67P+E/Svs8Hqf5wP8dOrbv75ZorvDwf54WCQ40edzAzW0NFUoLk+R3dbPb1tDVTn4uSTcerqWvAGM9jccRy+BFZniGSmnGA0g95gRSKWoFYWVxRTcT9dbeUsz3ezvjbB0wdT7G3e4nR/lePtxf+PvfdsbiNB0DQ/3E5VSYRJJICE9947AiAJ0HvvRG9EK4qUSMpTpCxFT4JOlFQqlTdd1VXT3TM9Ozs3O7t7N3Eu7l899wHs2vsNE3ojMhLgF35JAJFPvoY3Bw/54nSDk5177Dy/xeaTGzx7NMvzx7d4+fQeh7svOdp9xqPVEaYHq+itd1N42MkvBwP8stfOLzut/LhZzw+v6vhxu4GvX9TwxZM6Pn/SzPvnPRzc7+LpQjuFjUm2V7s5vNvEn0+u89+/WOH/+OEJ//7LS/7l2w1+KNzk++Nlvjm8wfeFJX682OCXr0949nSdyetzfPjqH/jq239kcHCUVLYCSTLhdHrR6Y1oJS1uj4dUpgyr043BZKaqupqydILqmJP+rJfulJO2qIUGj5bOoJGhjI2uiIbhcitjVU4G8jb682au5WxMt6boLbXTFdYzknJwo7uelVtLdPd0kcvnaGhoor6xgfHr07S2ddDQ2ExFLkd5RZbKqhw1tVVUVmZpqCmjr62awc4qBjqqGO+vY/vpAif7d7k4ecL5yXN+/PYDNxfvEy/NEYym8YWShOMVRJJ5IvEsmfI6Glu76eodZmRyjoaWdvoGrnF9eoKHD1dYXbnF06fP2N7eY3dvj/2DAw4ODjkqnPL23QcKhXMOD044OjylcHRK4fiU09Nz3r77grdvvyium71+y+vzC95cvLuEWee8Pn/D+XkRdJ2fvubi4oLTk2MuTg/58s0hn5+/4v2bQx49vE9NTQ3pTIJAwI3TacHtshL1O6hM+GjLhujJxaiJOLlWn6K/PkVfQ5KJlijLnQluVTlYzli5XWplJW7mhkPJDbvAgk1g3iRnTl/CguEqt0xXuGX8jNvmqyxbrrJiLmFJ9ylL5hIWbQI3DCVFcGS5yk3Tp8ybPuOG4VPmDZ8wb/iEG7pPWDKVsGC6yqL5MxZNn3Db+hkLxk+5ZbrCsqWE26arLJmucNP4GUvmT7ll/jtWrJ9xz1XCA2cJdxwybtvkLFpkLFqusmD6hAXDp9wwfMqC8TMWTFe45Ra5GzFz06Zi3i5w0yZnySnnlkfgSamVe0Etyw4Z97wCD6JGVjwij0JaHod0PPSLrEcktqtsrJcbOR3OsHMtwaPBamJOPRatGoNaQK9WolPLkTQKJFGBVlQgquQY1HLaamN010dYvl7H07ud3J6q4Gx7jBvjeR4tDdEcM7DWa2CtW81Gv8TLIT2HkxouFkycTGkoTKvZn1TxZEDkYa/ESreVpU4H12vVLLbomG0y0lkqMFJroTHyGZNNDppjcq43WGhKaKkKyBisMtMQleguM9EcVzNQ46EtY6Y2ZmCw2kNvzkF71kZbxk1lSKI1baUtZaU54aImoKMz4yHnUjNQEaEz5SLv0tKWcNGUclGdDOIxGzHpRHQaJZJaiVZVhFx2nZK+2hAPRit5MF7FymCG5YFSlgcS3BvN8HAyybWmGPPj3Tx7sMjuo1EmGjXMtspY7VWy0lPCnT4ZjwcVrA8p2RiR8WRExsZwCRsjMjbG5DweLmF9sISnA3qm8yJTeTO3mlzM11p5PFjBYmuE5fYY05V2NqequNfhZbnJwnRex0yDl/p0gKA/jsObJRKvI5OtozSZIRaNEHKbacuFKDwY5rtXU3z3aoEP28u83lxm8XovpckINqsZjUaNVq1Bq9Gi0RZjMR6Pi66+btq7e2lo7aK2uZOWzj5qW7qobeqgsqGTyoY26po7aOzoor27h/auNiqqymhorCVblqK1vZ5rQ12U59Pk8+WUl5fj8QewO91o9UaUYrG8XK5UotHrsDut+CM+nG4bTocNSVe8EVWpi0uiolhc1PJ4PEQiEUxmExqttujUUMovgYOsOBSiVCIIKnR6I3q9AafdTjzoY7y/g7tLMyzNjLF6c5r1h3dpqKmmoSbH3ZVpXm4scbB1n5P9x5wXHnN29JC9zSVO9td4e7rNh3dnXBzv8/r0gC/envL+dYH3FwXenh/w4fMzDl694ORgj8L+PqeHh5weHXJxekphf4/TwiG7W1vsbG5ztHvI4c4Bm89f8GTjKY8ePOLRg4csLi4yP32dzrY24vEoFpMRi8WEyWQkFAqh1+vR6w1YzFYcDjd2q5NIOI7ZbEejkQiFItgdLiSt4dLJ48ZgMBMKR0iVZrDanLhcPqwWBx6PD58vgKDSIlcIKFUCwVAIm9WJWqNDKahwOt0IKjWiqEEQBdRaCaVK/N1Z8jdnkkpUo9HqEdUSOr0ZtcaAVjKjM1iw2j2EIklsNi+SZEQnmTHobahFPS67h5ryDD0NZUx35bnbn+PJtRRvblTybiHH+9tVfFjJ893DHD+u1/DLRj0/P2ngt2eN/HGjmR/X23lzr50/nj3iw8ubrAzW0VKdIVWRIVlRTlltFbHy9KV7K04qnyWRyxDKpomWlZFrrKe8oYZUPku8InMZW0yQLksyNNhLKh7GaTNhteiRdNrLKOJVjDr1ZXeQ/HcHivzS0SUolcXeJEFALlegUgnI5cVOIYVSQCkIVFVVMTU9y/TUJGMjgyzMTTI1McTwYDtDg23cmBtmeqqPybFO+rpbiEQjuN1eJJ3u0i2mQCmUoFKJmI1WXE4vPl8EtzeOwxnF4QzjcIew2XxEQhGWFsbY21tle+see3vPONjf5r//t//BX/709/z519/4l7/+E+8vLtjbfMn18XG62lpIRJL4XUFa6loI+uPEIlki4TReTwy3K4zd4cXtDhKPJqmpriOXqyGbydHdM0hdXSulpRWEQ1HMBjNup5dEMkNZRQ2Ziiq8/ggGgwmdTkKtVmMzGXBY9fjcBjweI06bhMdjIBS0kIx5KcsECPvNTI33cX2il1TcS3d7HRXZEIO9HfR0dNLYUEe+IkNdbQ6X04IoiiiUSpSX3w8OW7Fo3mopwmGL1YJaq0GvN2Cz2PC73YyNXsNoKHZV+XxugmE//oCHaDSKx+uiqqaSdDZNNB4iVZYimoxQmk0RigYJRwOEYwFiySiZsjQtzZXMTjbT352kt7eCqpowuaow/qAFq0OPWiugFIqAS6MVLtcC/wapSiiRX0UhV+Dz+VEKSux22+8xRYVcTklJCTJ58SheXwoMeh0KhRytToPdZcMdcJIsi1DXmKO2Lk1TQ5qamjg1NdFir6nfjsWsIxj0YbZIBMNu4skwDrcFu7PYuSdTlKBQKlAJKjwOJ+FgCJfLhVIQEDUicpkMg05C0qqIRSIk4jH0eh06rYTP50GplCEoSyjPBBgcqKeuJksw4EOr0eD3e1Eq5MhlJchlV1HK5chLZL/Drr+tR4uCEq26uKgrCiri0TCxkJ+Q30dZJkkyGiYeDBGLBJmZGiNfXkp5OvERcH3UR33UR/1H0J+P+ht+PerlDwe9/FwY4ueTcf5YGOWrrUGe3Gqnr6OStsYy+tprWJ4dJhfzE/d7yefqKc83EoyVEUnkcfkSRBI5YslyJJ0Rg0GHWpCjFRU4bHrqa1LcuTXIo7tjbNyf4mT3Pi/WZihsrbLzdIHtjTmePbzOi7UZnj+e4dXGIofbG5wcvGL31WO2nt3l5vUWlkYr+bA7zh8Ohvj1sJ+ftpr4eauBn7fr+H6rju+3Gvn2ZSMfnrdw+qidzdttvLjVxdOlHt5tz3PysIvfDif5928f8O/fb/D//v0u//efD/gff9znw94shaejfHN4kz9/eM6fvj3jxeOHzEwtsLv/OV99/6/89Mv/zvzcEu0dPQSCMZwuP1aHE6fTRTgcIRiOozeaSKRKGRmfZnxkhI5SP1NZGzN5FyNpAwMJNSNpHeNlWsZzekbLJSbyekbyOobyeoarzIxV2hipsDCWNTFWamC6Oc3Lp+tMTY9z7Vo3U1MzdPf00N7RRU1tPe0dHVTX1FBTU0ltbQXNTTm6O2uYGe9idXaA9dVxdp4tcbJ7h7ODh7w+esxZ4Qmvzzb5/OKM4dEbxFIVBGIZ3IEE3mAKTzCB2xfHH06TTFdSlqunq2+EhpYWuno6GBu/xtOnD1m+fZvtnQN2d4/Y2y+wt3/E4eEpheNzTk5ec3R0xv7BCUdH5xSOzjkuvOb45DVnZ+94c/EFF+fvePvmC16/fs/J6QXHhXPOzi44P3/NxesLTgrnnJ2c8eb1Oe8uCrw7e8VX73Z5d77Jh/dnvNzcIlteQSIRwe9zYTBIaHUaTCYtNrOEzaDGLqmwakUsahl2dQkenZKoSUaZVUm9sYRhk5xFh4qbhs9Y1n/GqvEqK8YrLOqusGwqYUn/KbcNn7JivMqq8Qp3TVe5Yy3hpvR3LJlkLNtFZjSfsqD7lFuGz7ip/4R5/SfctstYMF5hTvcJS4bPuKG/wqx0hRu6T1g0fMKS8TMW9J+xqP+UW4Yr3LbIuGkqYclSwqL5KrdNn7Fs/pQ7jhJumz7hlvEz5gxXmDNe4aZVxpJd4KZJxoKphCnjVW7Yldzyalny6bgZMnDQX82zKg8rQZG1tJmtGh97tT4epww8zdk57Eyz1xLjtLuUV9VuNsvsbNd6+XahlQ+Lbfz9swnOZps4uzfGQH0ZTr0Wi06DVa/GoFEiiXJ0agG9VkQU5EgqGbmkk47aAHODFby4182d2TyfH83yam2Yuwt99Oc9LDVoWG0SWO/VcrdVztaIhsKUmrN5K/vTJjZHtawP6LnbIXG7zcRElZqxvIKbzRrGKpWMVOnoyWoZqzUy32Kgv0xkIC/RW66nv0LPaJWB9lITQ1VWBqvt1McNDNT6qQ7raC81Ux0Q6a/y0pF1Ux8z0FJqpjlhYqIpTVPEQFvCSlfaRUPISkPQRE3AQG3ITktpgJqoh7TfiU2nRqdWIolFwKVVlWDVyhlrT7JyLcHKUIbV4Qx3hjPcHc7wfLGZOyMx+poT9DTnuHtjlGe3ulho03OrS8m9awIPrim423uFB31X2RhS8HRExvNRGc9GSng6Jmd9WMbaYAkbg0o2rulZajIxXm5mosLMTLWN2VoPt9sS9MUMTJQ7WGoJs9wWY6zcTH9c4kZbnNpMnFA4g82dxeooxeEuxeGKY3dGsDvceBwOatIhVobr+euHbf75h9f89Pk+KwtjVJSV4nTYsFnMSBoJg6HY5aMSRRwuJ80dXTS3d1PT2E5NYyd1TV3F1w2t1DS109DRSV1zOw1t7dxYnOfs4oAvvjrl6+8u+Pm3L/nh5zf8/Nt7DgovGR0fpKyiDK8/gM5gRBBFShQKFCoVkl6H02MnEvXjdNqQJA0ajYggFouLhcv+GaWiGPVSi2q0Wl3xxlUQ/n/z9MUOF0EQEEXxsvhYRC2qkbR69FodDouFVCzM/OQwy/PjrN1d5M7SPLdvzlBVkWJl6TrHe+sU9tc52L5fhFwHd3l7tMbR9j3eHD3ndPcZey/XeH20zRfnB7w/P+Crd6d89f6C/c2nFLZfcHq4y/7WC472trk4O+Xs5ITT42POT045OThib2ub3VdbPH38hHt373J7cZHJ0WGGB/rJZUtJJRJYTGYMOj16nYTFbMRsMiJJWiSthM8TxOcNYbU4cbl9mM1W1BoJrVaPxepArZYwmWwEgjG0kgGny00oHMVqdaDXWfD6Iuh0BtRqCbVGj6jWotFo8fsDeD0BRFGLIBbXEksUcmSyolOrRCkgkyuLri1F8SxJRkxmByaTHY3WiEatRy3qMFuc6I0OXJ4QgWAck7H4v81mBzrJjM3iIuANMNzdRl99mqm2MhZa07waKefdzRpOp7O8uVnOh9Uc3z/M88PjGn571sLPT5r49UkrPzzp4s29djbnm/mwdYuxxij1aT+pdIxkLksqX0FpVY5wppRQJkkokyCeyxIpy5DIlxOtKCdVWUG6qoKy6gpCpTHCqRjhZJjmpjypaAC/14XVbERUqVAoi/BUoZChEYvF2cWIouwyIqhALYqoVAKCUnbp7LosO5cr0Gj0KJXFa1MURZqbW5mbm2NqYpTp8SH6e1qZmx5moK+Buel+5mevMT7SztBAF9lsKZlkEo2oQlAJaLUSBoMZs9mNxxPH44njcidwuf8GuCLYHX5criCRQJT+3mbW1qZYfzzN1uZDvvn6PX/581/4p7/+A3/88Xt++PIN374/Y//lBrfnp5kcaKGpPEhPTYDp7gyLQzXM9OZpqUoRCYbxuPw4HV78vjCpZCml6SytLZ3kc7VkMnnSmRyRSAKL2YJRb8LtdBMIBEgmU1gsFiSthEGvxWgqXttWkwmv04zPbcTjMeKwa3E7dZRlwnjdRhJRB309DWRLQ5QmfMTCHqrzpcRjfnwuO1Njo5Rn03jdDjLJGE6nBYXif7oMFTIZGo0aURTQaEQ0avHy+06NVivhtDswG4z09LTg9zqx2U14/U5CET+BsJdoNEI4GqIilyEajxIIhwgnIkTiYWLJGOFokGg8RDgeJBwLkUjGiEZczE+10NeborY+TL4ySDzpwuUzYHMaEFSyy4XAEkRRjigKSBoNKlVxWbQIruRoddrfI4pqUX3p1JIjk8uQX0YUBVFEVKsvnYRyNFo1FrsZp89Oa0ctA8PtVOSj1FQl6O6qpK4+STzhQacTEEUlWkmNzW4kEvdTVpHC7rKg1arRGw2/uzP1egMWg4lkPI7f70elUmEw6lEIcqxWCyZjsb/R7XSj10lk0qkikFIpcNklxkZaaG3KYzFJ6CT15TKiqrgeKS8puiHlChQy+SVIlhUdbEo5SkUREGs1GqwGC163l1jIT3d7G5FwEL/bRSISJhzyU16aIhLw4HXbPwKuj/qoj/qo/wj6x9eDDb8e9fFLoZ9fCgP89vo6v52O8fPRGFsrTXTXx+hqzjLW38j1/jqaysOURkLE42n8oVJ8oSzeYCmeQCm+UAabK4hK1CCqBAx6LSaDFrvVQH1dltnJbh6sjvNyfYHdl7d5/mialxszPHs0weM7Qzy9P8rztRlebiyw9fQub8+POTvcZfvZfV6uLzJzrYwvd8b5Q2GU3wqD/LLXzQ+vGvnhZTU/bNXyw3YT32218e5JA8cPmnh+s4G1+RbW5tvZudPHm6dD/Ho0wb+9v8X/+eMG/9cv2/w/fyrwX/+wx6+fP2brXjMnTwf4+eI+f/pyjxePHzLYN8Lqnee8//CPvPniL/z0x/+Ng70LJidmyGRy1NU1k8mW4/MHsdqsGIwGqqqrmbmxSF1jK26Lid5SD7NlJqbL9czk9YyXqxkr1zBeoWW0XGIoWzyPlEsMV+iYrLUxUWNhqEJiPGdkIisxVevnyf1bLN2aY25ugqWlJUZHR2hqbqSjo4OGpkaqqqtobq5lZLiTjUc32Xu1yvHufS4O13hTWOOisM6bkyecHT7ieO8hO5v3ePn0Hp9fvKappZ9IogxvJI3Tl8Dpi+DyxQnHsviCSSLxMpLpSvI1DVTXVtLV1cijB0usLt9kY/0Je3vH7O0X2NkrQq6DwxMODk/Z3Suws3fG3v45ewdn7O+fcnh4yvHxBSfHbzk/+5yz03d8/vm3nJy85eT4NYWjM44L55ycnHF6cs7J0Qlvzk759su3vDnZ5LzwgncXh3z7zRd8/c237B2e0NnZzeC1TiIhF3qjAVErodFq0EoikkaNXhTRqUWMagGzKGAR5ViVV7GrZLiVV0krPqNTKmHRXsKK6e+4rf9PLEt/x4r+U+6YSlg2l7Csu8Jt/RVu6z5hRf8ZyxY5N40lLBo+Y073CXO6K8X3pqvM6T/llktg3vQpN8xXmTNe4Yb+KtPaT5jRX2HWcIU542fcMMmYN15lTvcpi8arzOs/5Ya5hFnDVaaNV7hhlzNrljFjvsq8TcGE9lNmbCI3/AbGTXKmLErmnCJzXonFuIPVMg/zYR2P6qJMRkys1IVZa46xmLaw2ZFiLe9mJa7mVVuI9wutfLHcz3ePxvjmzhCb7RH2elM8bgry9cNx1vpK2ejP8KAjyYvJVu6NdJD2OrAZJFwWY9HFJSowaFVIWhWiIEOjvEomaqezPsj9+Qbe7I6zv97Jm70xNh/0MzPcSE3ExEiFmtUWNffbBZabSljrKuFgXMH2sIZnAxLPBnS8GDbxZMjCg14Dc/UCiy1aVjskljvtjFVqmWl20RYrYbbJREfiKr1pOV1pLS0xBbe7/TTHJMYaXIw1ephsT3JnrIHWrJPuchedZW5aS600xIxcq3TSl3czUOmmv8zKRH2Aa2UOBnM+mmN2avx6+ipDtKX9NCcDlHksVIQ8uIyXa4oaoehiU13FZRC4O9XKykCa1ZE8TxfauD+e595YBeuz9TyarqSzLkpvc577C2M8v93DaI2C5W45968pudsnsDGm4+mommfDSp4Ol/B8VMaL0RKejcl4Pq7gybCSu10Ci806pmsMTOQsjGTMTFQ4Gc1aGc3YGIgbGC41Mpa10Bcz0Rsz0R7QMtsYpbI0TiZbizecwx3I4wnmicRrsTkTuLwpHO4oHk+AZMjD3dlhjl8+4HhrjRtTQ0TDAawWEwa9Hr3OgEb9P5fhvH4Pnb39tHb2UFnXRHVdK1X1HeTr26iub6WmsZXalhYaWtrp6h/g6PiQ3/7yA3/9Lz/xD//8PX/6z9/y21+/4duf37H6+A6V9dWUZkoxW21otDoElYhSJaAx6HD7XZSmo/j9TnSShEqlRBSFy16nIiAoRnFkyGTyyxsgAbmiCL3+BrIEQYWgVCOKEqJYXK8TlAKSpEOrkVCrizEuq8WG1+WkoTrHi8cPWL+3zK25caZG++hsaeDZ2h0K+8842HrAzuYdCvv3OD96yNnBGoWtexxu3uPFgwV2n93nvLDN0c4LPrw54e1ZgbPDbc4Pt9jZXGdn8wm7W8852tvmeH+XN2dnHOztUtg/YHvzFU8fr3N3eZl7qytcnxijo7UBn8+N024nW5rCaXfgcrgw6A1oNCIelxutpEWj1mK3O9FqjUiSEZvdiahWF7txNNKli8qEVmPAYnFitbnQaPXojRYMBhOS1oDd7sXhcKHR6JAkIwqlCkGpRKcz4HR6i91RSiUKhQpRLRa7fwQRmVKBXCEUu9OEIgALhOMYjHbcniBayYha1KFR63G7Q0gGK3qDBaPJjqQzI2mNSJIJtVqPxWSjIp2ivbaCnpoUA9UJ5ltKObheycVsOafTaV7fLOOL1TzfPajip/V6/vi0mZ+eNPPDWhvfbAywv9zJ2bNZ9u+PUl/qoDwTo6K2kkRFlkR5lkSujHA2TSSbJlVVRiyXIVVVQVltFal8JeX1NaQrM2Qry4lkEkRKIyRKQ1Tn44SDLmKxMHq9rnjjrZD9vsonqITLcnkFSkGOSqVAFAVUQrF0XlTJ0UmaomtLLkOlEpG0OnQ6CUmnQ1AJuD0++voGmJwcZ2Z6jOnJISZHe7g+3sPURA/T13uYmepjYqKfttYGytIZKitrcLqD+PxJPJ4IVnsIbyCD0xXH4YzhdEZwOAI4HF6cTi92uwe3y0c+n+bxxiyLi5083Vhib3uD7z5c8I9//z3fvdvhy8I9vnn9kqOXd3hwo4vjx718/rybr1608uF5O+/Wm/huq49f3t7nxsQ1/F4fbrePYCBIJBQhGU+SSZdRV9tEVXUdsWiCaDiGy+nEIOmw26yYzUb0egm1KKCTNNjMOiwWCafNhEGnw+O04HEacLv1uJwSfo8Rr8eMx6HH7zYwNT5AMOjGbtVTV5cjm0kSDPqIRSKkkylqa2pobW6mrbkFtUqFeAkDBZWAQq7AaDSg1Yh4XU40GjUGfXEF1OFwFseFrHZqqrOUl8Vx++wEwh5iiRCBsJdcZTmZTCn1DdVU5MsozZYSjodJppPEU3FS6STRZJRIIkIkGqKqupzKXJTVW30MDVZQnvcSSzpx+w0k0gFsdiMaSaBEfhVBpcBmM+LzulGLanQ6LXK5HJPVVIwHqpQohcvrTy6nRHb1snurWC5fIitBoVQiu+xhE1QCBqMeq9OKN+yisjZFR2c19Y1ZKioiDA+30tRcRiodwGjSIOk1WKw6HC4LidIIdocFi9WEqBIQBOUlqL2KUingsDtJJZN4vd6ic1OlRKGU4/G4MRn1+N0+Qv4QJqMRh92O1+vBbNTQ1pylpiaJ2SghCgIul/P3hxCCICD8bbRBcfmwQl5SBHpqdRF0XfaOSRoJj82O3WIhFY9QU50jEvKTy2YoTcSJRoKkk3ESoeBHwPVRH/VRH/UfRX8+HWz442Efvx4P8EthgD+eDPPz4RB/OB7n6FE715qijPbUcOfmMAOtWaqSHgIuN7W1TYxO3KKla4pgvApfuAx3sBR3MIFWMqIRNdisZgx6DQadmqDPTjbl5faNazxdm2Pz6U027k+xdm+E9XsjrN8d58XjeQ621zg6eMn58SHHB7vsvXjIk/vz1Mv1egAAIABJREFUrN8a4Oz5EL+ez/HL4TV+Oxrgl512ftpu4ftXDXzzoobvNpv5erOTwoN61merWRzMc3eqkYfT9Zw/7udPx7P8ty9v8+8/POLff97k377f5C/vN/i2sMyDuVpuDkfYfNDH1qNJbkz0MHt9ntnpZY4K33L3zkuWlzf48Q//wk8//CM35peoqqzDbLJeLolpUKvVOBxWhodHGZ2cIZvNk4tH6M16mcqZmcqZuF5pYLRczViFhvGclvEyiZGshrEKiYm8gbG8nuEKHSM5PcMVEiPlJq5XOZio9vDy4U22N9dZXppjbnaakZEhGhvrqautpa6hnpbWFnp72pmbGeLp2iKF3YecH65zvPuAk/2HnB2usbe5wtNHsywvDDJ3vY+F2VH2draprmvDH87gDqRweOO4gylcviTeYJxwNEu+poVsro58vop8vpTujho2nz9k4cYMW6+22d0tUDh+zcHBGfv7JxwcnLG3f8LO3imvtk/Z3D7m1c4xe3unHB295ujwnKOjCwonbzguXHB29p6jozMKh6ccF0443D/iuHDC8eEB54Vd3pzs8Ppkmzdn+7w5LfDVl1/y1Zff8fU3P3JUeE1lZTVV+TSZ0iAWmwm1VodW0qCTNOg1arRKFVqVCkmlRFIqMCjlmNUCZrWAXpBhVcjwyK4wFDFwOhBjPSWwavuEFcdnLDtLuOWQs2S+ypL1M5aMRffVgulT5kyfcMstY951lZteOTPWv2PW+SnTziuMWf8TE45PmXJdZcZbwqxLznX7Vea8ama9GlZSVmZ9EqMmGePmEkYNV5g0yRizqbhmUdBjvMp4QKLbLKffJudhQ5zrUTMTcRttFgUjfh2jPg33G2IsVnqZL3ezVB1iqSHMk7F6rqVsLLSkKKwMc7IyzP3ecmZyLnavN7I5WcvBQienK4OcP5jgxfVm7raFedSbZjrvZqk1zlx9gNWOKEstUYZyXgarEqRcVux6LVaDhFWvwWHWF4vWNUrUogy14iqpkI2WKg9zQ1kudid4ea+Nt/vjrN3u5PpQE5VhK+1ROfc7JbZGNDwbULE7LHA2LediTuJ0zsLRrJeNATMnS1GeD+t43K3k+YiV5RYZdzrN9KavMNdiYbzGwHCVgelmFxNVOtoTWgZyRh4NhVgdyLLQU8pMe5yptjAjtV76q730lLuYaU/RXWalMaZnvClAa9ZOX87JRIOPzpSR/jIbHUkjfWUeOlJOesp9tCTclDuNZN02wnYLLrOxuKKoFYol86oSwk4Dt0ZqudWf5tFUE49m2rg/WcO9sTyvbnfyYqmDib5alm9M8Pj2DEcbY8y0aLjfL/BoSMntDhkPB1U8HVbwfETG5oSczXEZm+MyXozLeD6m4PE1Gfe7RWaqNUzVmBnPm5lvDDCRdzJf52Ms62AkZWEia2emKkBvzERXSE93WMdolZdcMkoymSORbsAbrMTlq8DtK8fpKSUQy+ENZbG7I/i8QWrzlQz3drJ2d5GRgW4i4QAWsxGj0YRG1CIKKtQqEY1aRUN9LW1dPdQ3t1PT0k5VXQtNrd3UNHVRUdNMZX0rVQ3Fv3X09rP56hVffv05P/38Bb/95Rv++q8/8N0fP+f482Mmbs6Sqc5jsVsR1Wo0koSgUqE36vBHgwRjfmKxAJJWjSCIqEQBhULO1atXKJHJkMkve2dkMmQyBQq5AvFywU976VRyufxIWiNmk5NAIEE4nMLp8GLUmzCbbOj1JlRiMWpnMJgwGEzYrVYaayq5PnKNB8szPFy5zoPb8xzubLJ6+wZ722vsbj3gtPCE48M1Xh9vsP9qle2nS2yt3+LJ/Rvsv3rC/tYzzo52eHd+xLvTIy6Odtl7uc7RznMOtl5ysLvF0d4OZ0eHHB3ss7+9w6sXz3m6sc7U+BhtTfWk0wkS8TA2mwWr2YLDZsNiMhf7tSxW7HYbTrsTk8mEy+XH6fIiqnWoNXpUohZRLSFJ+iLgErXoDRbUGj1miwO7w4PN7kbSFyODWkmPpDOhVksoFCqUyuISok5nQKPVoRTUlyXyciSpOEAgVyqKa4lKAYVSxGIyo1ZrUau1WG1uNFojRpMdrWREK5lQq43o9Ta0WgNqdRGiSTojWo0Bvc6MXmfC4/LSkK+gtTJDTSJAY9LLXGOM7ZE0J9MZjq6nOF8o44vVKr6+W81P6/X8sNbAD4+b+OZRJ8erXRzc6ecPp2ts3xmlrSFDRVWWZK6CeHkZiYoyUpUVZGryJHNlVLXUk63Lk6nJk66uJJWvJN9YTyqXobGjhWRZKXWNVdTVlxMM2olE/DgcVrRa9SXcKkGhLB5yhaIYh5UrikBWUCAqlahFAa1aiV6rJhjwE43GUYuaYgG8QoneoEej1RY7jbQ6ouEkQ8NjTE5OMHt9jJHBLkaHupidGmJ0qPj7Pzl5jZGRXtramqnIVRNLlhOJ5fAFSrHaIzhccZzuOC5XDJvNj9XqxG63Y7NasdpsBAMRGhtrWFkZZmV5gMcP53i+vsDFwUO+efuCt3s3OXw6yr2FHkY7y9laqePrF818eJLj/VqW3wqD/Hw4wLfbXfxyMsUfLu5TWRok4PUQ9PoI+vzEIlGikRiBQJCAP4Db6cJqtqCTNBgkHTpJi1GvK67qiSKSVoPDYsBpM+C0mrEYDbgdFlx2PU6bFpddIhZ2Eo96sFo0eFwWcuUpTEYJo0HCH/ASCgUJ+HyE/AE8LheJWJSg34/ZZEaj0fweDVUqlSjkxYJ2laDA67QhCEIRchmKcV+NRsJhtVJXm6OqOksqk6AsnyEcDeALegmGA0TCIfr7+0gkY+Qrc1TXV5PKJKioLCeaiBFPxoklokRiIbLZBM2NGZYWuhgbrSdb4cPh1mN2aLE4dBhMGtQaJaJGgUYSEdUCbncR+ng9LuQKOXJB+ftCosV26UiTyS6XSq9SUlJCiawEmVyGUij2eMnlRUeXyWRAMukIJ33UNpRSmgkQiblJpQO0tlaSKvXj9ZoxmiR0Rg3hqJNQxI3bY8Vo0qPWiGjUGuRyWdGRKCiRtBJmswW/z4/L5f59PEGhUKBSiZSWJpE06mJcUaPF6/bg83opz4QZGWohWxZFqxEuu+oENBoNgkr1O+gymYxoNCJ2mwWr2Vz8fF1CPUEhLwI3pRyNSonHYWX4WjfNjbWEQ37CwRAhn49wyE9VPk9VeRn+j4Droz7qoz7qP4Z+Pepv+K0wwB8Pr/HryTC/nozyy9Eo71/2sDScpLUyQEMuQUdjGfVlfrIxJxGfi2gkyeD4bWYWntIztES2qotsVTfRTC0GswNRUGG1mFCLApJGxGYxUFkR4+ZsP4/ujvNgeZCXG/M8eTTF+r0JCjtrFA5e8Ob1MWenpxzu7bL74iGvHs/zdHWMw0dDfL03xm9nU0W4td/DT5vN/LLXyfebTfzwqpnvttr5Zrufs8c9PFvqYKY3w/3JHHurjfz98Sz/+vkK//b1A/75q0f86f0af3q/wYf9m6xczzPVF2KsO0h/R4qKUh+N9ZUM9g3x+NEmSzdW6evoYG1lmS8u3vHLH/6JO3cfU1fXRjQcQ9JocNodWC1W3G4nExOTxBJpQpE4YY+XurCZkYyByZyRybyR8SoDY5UGRnISY+USk3kdoxVaRvMGRnI6xqqNDFfoi0eZkYG0iYFyFy/v3+D7r9/w4M4S21uvaGtrob2thebmJgaGBunr7WOwv4eermaGBtpYvT3F/dVpnj5c5PnjJe4sjjE92sFYfxPXR9pZXRzn0f1FPn/3hlx1M4FIGS5fEoc/iTeUwRUoJRDOEktWkamoJ1NRQz6fI5+PMz3Zx+OHqzy4f5f9vSP2D044f/0Fu7sn7Owes7N3wv7+Gdt7Z7x8dcLm1gk7e6/Z3z/n4PA1uwfnHB295fDwjP2dAocHZ+xsH7G7fcDB3iEHe7ucFPY5LWxxevCK06MtPr94zds3b3hzfsGXX3zF+8+/4quvvuf1xXtqaxuIRgLEo36sNiNqjRZRo0Iniei0GiSViFalQiMIqJQKNIISUSVHqxJQCwokhRKdUo5F+JTetMSrPj/rtToe1xhZLhN5UGXmfpnEg5yRlZSWlYSO2wk1d7MG7uaNrFZbeNIZ4kGznbUON4+7AixUW7lRY2OlKchEmZ75KicjKSM9YR0DCTNdYYkGh5Jai4IaUwmtLhWNNgVVFgWdETvNXh21bpF6n47mgJ6OuJXZlhQPR1voSbnojBpZaEtxt7+SvrSdpoDEdH2c+Y4sK6NN1MWs3Bpq4vzlbXbvTHKzN89kU5In8108me9mui1NX5mHtqSV7oyTyYYwN1pLGcn76cvYmaiLM5zzUOPXUOE1UOo0kHBacRg0mCU1Rq2IURKRNEpCfhcejw21IKM04qCrLsztyRoKL4Z4eLOW17uTvFobYW6khY58iL6Mjs1xP7vjerbGdGwNKji+XsLptIrjaRuvb2dYbtWwPWlnd8rE4ZSJzREja70a7nfrudksMVOn4k6PncVOFwtdQQbL1LREtfSltdzuMNOTNjHZEGR1MM9Eo59reSsDNT46S62M1nkYq3PTW25joMZDbURHV5mDtlIrTVEjveUORqo99GacDFdG6MsFaYo5qfSYybrM+CwmzDotRr0GoySiFeXoRBk1qSDLY3WsDpTzeKqRB9cbuTuWZ2Uoy9OFZjZutDE91MqLtbts3Jln504nt7sF1gcVrA+W8GxU4NmoghejMjbHZLwaL2FzXM7WhIJno1d4Ma7g+aiShz1KbjWrWelysdwdYrE9wkJLmNFyG/0xM0MJC4NRI+NlLtoDEj0hPRNZG3OtMZrz5ZRlqwiG89hdGWyuNFZHApc3jTuUwR8pxxUoJRjKkEjmSSTSdLW3UZXPkUwm8Hic2GwWJI2u2HOlEtGIaq5d66e5vYvqhlaqmlqpqm+ntbOf+pYeapq6qGpop66lk+aOXjp6+xmZuM76xjpbOy94+6HA97+84c23x+yc7TGxMIc3FETUaBBEFYIootVp8QZ9REpj2N1WDEZ98UZHKDouSkqKa2B/i+nIFDKUciVatQ6j0YrXEyUSLSeRrCSRrCGWrCEayZOIVZFO11Fe0UTAF8PjCeLzRbBaXeh0JtSiFpWgRiVcRhc1Il6nlXu3plm/O8eTe4s8XLlJY201aw9uc3z4nNOTF2y9usfO1h1ODx6x/WyZw601dl7c58HtOXZfrrP3cp235wd8eXHG2+NDCtsv2Xv5lP3NTQ52tjnY3aNweMj21iumxscZ7O9mfnaKXDaL1+XCbrfi8bjR6STsNgdOpxOT0UggEMDt9mKxWVCJIhZLcZVQrdajEjWo1TpUooRGY8BgNGKx2rFYXBgMVnQ6M0aTHb3BgqQzotYaUGsNSHozWsmIKEooBRVKoQi4VCoNckGNXKFCJlMWVy01EqJKW3RzKVWoNRIqlRaDTodOq0et1mIw2hDUEhq1Ho3WgFqtR1TrfodbZrMTo8mGwWBGJxVBmFFvI1OaprY8Q3MuQ1M2TmcuymJLnFfDKfYn0xxMlXK+UMa75TwfVqv4+n4tP6y18OF+Eycrbezd7uH7g1XuDFYxWJ+grCxCKpehtCpHoqKcaFmWRK6csrpq4uVllFbliOcyZGoqSVXmqGiop6w6T7a6nOrmahLpBNW1FeTyabxeOzazGbUoFOOxyv8Zmyo6tFSIgohKUCEoFaiUcjRicTXOZNDjsrvw+yIkkzl0ejNKhRK1qEEU1SgFAYNOj0pUYzZZqaysZWZmhtXbi8xMjjB0rYP5mTGGB9u5PtHH9HQRcnV2NlJZWUU0kcEbSOL1p3G44jhccdzeFD5/HKPRhsFgwmQ0YjGbMZuMxCNx6moruXf3Ok8eTbP9fImdFzc4fnWTV2sTPFvtYWagnL4GL3ema3n/soMPz5t5/7SKzx+X89NeH39+M8dvZ2O8f9rM9/sDHD0epa4iTDwcIODzE/D5qcpXEQoEsVms6HUSWo26eKjV6LRaTHoDkkZCL+mwmI0E/C68LitWkw6zQYtZr8Fq0mI3S1iMKlx2A1aLDrNJh9kkYTBocTntaNQqVGoVZrMZvz9AeSZLWSaN1+3E63Zjs9jQaLWIahV6vRaFogS5rBhxs9ss6HQSKkFEEBSYTCY0ajUaUUskGCSbiTMzM4rX5yaRieMLFHu4Yoko6UyG0nSGWDyK2+sinooSTUSJJMIk03HylRXEkzFS6QSJZISpyR7mZ5ppbIzhj5hxeE0YrDr0Fi0GsxadXkso7EMjqXG57Ug6qehSkiQUl06m4sKiHLVW/XuBvKhSFl+XFEFriazo6iqRFQGXXCnHaNbjCzhJl4Vpaa+ktqGcbEWCQNBFJOKlMp8hFgsQCLrxB50kS4PEEl6cLgt2hxmlcBmvvRxPEFQCSqUKtajGZCg+9P7bgqckSQiCiNvlRK1SIUkatCoBo05HY30913qbqaspx+W2EPB7LoFWccBCEFSoVMXBBPHys2YyFK9dpVJ+2b9VPNusFgSlDEEpJxWPEg/7qcimiIRDZNNpYqEwAb+XskyG0niUkN/9EXB91Ed91Ef9R9CfXw82/PlsmN8KQ/x6MspvZ2P8cjjC+5d93BxK0VIVpa4iSkdzOS21cRorw3Q2VOJze+nsn6Lr2gJzSy+YuvmM4ak1WnrniJVWoZeMaDUiVqsJUVBiNurIZeMM9zfyYGWE9bsTvHq2zLO1Be4sjrG5cZfCwRaFo122t56ztXGf7fVF7kw18XZzim/3xvnlaJRfj67x21Eff9hq4fvNRn7aaePHrRa+22zhyxcdnD/uYmO+jtWJSu6Npzlfa+W/vF/kf31/m//6zTq/vn7AlzvzFNZHOVgfYaI7xLVWD221DipSZtwOLT2dTXR2tDM9McXo4DhDvd3MjnRReLbKT2/3+Ke//DM7exdUVTWTiMTQSRocdjtul5NMupTurh7CkSgVuUocFitZt57BtIHJnI7JvJGRCgMT1VaGchIjZVpGyyTGKvSMVBgYzhkZKNMxWWNjosbOSJmJwbSFvjIfext3+OJtgQeri9y7c4fJiXH6enqpq6sll6uktaWd2upqGhtraWtrpL4hT393EzOjPUyPdLIw1c/N6X5Wbo7yYHWW7ZcPePb8AV99eEt5ZSNefylufyl2bxK3N4nTn8LrT5NI1xJP15AuqySXz9JYn+XuyjyLN6bZfrXJ6/MLjg5POTo8Z//ghELhnELhDYXjt+wdvmZ794St7VN29i7Y2T1hZ++YnZ0TDvZfUyic8+rlLjtbB7x6uc3Wqx1OjgpFuHW8x9HBNq9PT7g4f1MsoD97zWnhhB++/YbXZxe8/+Jrzs7f0dHRTTQWJhYNYLEWXQWiRoVGLaDViGgFAY2gRCMoUCtlqAUZakFeBF2CEo1SiUYpw6KX0Cv+F5piaq7XmbiWUdEZvcJIhY5rSYG+hEB7QE5vVEOL5wqdIRldcTktYRltcZHOlEBrXE5LXKDKL6PKX0JjREXeKyPvU5J2ykm5VJR5VaTdSir8WkodKuJWBWm7QMapIu1Wk3KoSdhUhM1y4g4NQZOSgO4qcbOCqEnJ/8feezVHchjYmk87V2yUyazM8t577z28997bBto32nsDdDdsA23QhmSTEiWREiWOREl3YuZu7N7Yjf1l3z4UxJnfMNEnIgOIwlMmqhDIk+d8J2ZWETOrSDs0tCfsxC1KomaBst9EzqOjOe7Co2si49JSi1hpi9tpj9uoBYz0ZZx0pVx0pRz0Ztx0JJ1UfAaGy2FGsj4mSj5Gsk56kk4Gsl664g4KbjNFr5Wky0rUY8dmkDHIIgatgEknYtSKyJIKSaMk7DEx1ZfjxkYXN8938GCzh3d7qxw8XeTcXDfnJtsYymi4OeLi3oiOG71n2BpXszev4uWiyNGylfdXczwYM/FszsT2rIGdRRs3+hRc6xdYbVGy0SGxUhdYazew1Gbi3EiSzoiSqZqPpY4ga91euuIWBvM2bi+0MdPqZbRiZ6DsY6TgYCBjZqHdz0TNz2jJzljZxVjZTn/OQUfcRFfMxFxblNaggZFikJpfT81voh6wELfrceq1GLUatNI/+VsqTJKSmf46d9eHuDpZ4dZCCzfmKtycK7M5XWD78gC3llsYbM/x7P4N7l5e5s5ylvszEltzSrbnlWzPKdmeb+L5vJqdBRW7SyqezyvZnm3i2YKSJ7Nf8HROyZXeX3G1T+bKgIX3d4dZ7fAxVXAwkrLRFzHR7dUwGNAxHNExENIzHNYxmTKx3Bahq1Qgn63i8eexuzJYXBk8/jwmRxKjPY7ZmcLqSeENFgiEi4QiWXK5MqVSlWgkQSIeIxwOYLc6MJksSJKMTqejo6uTls5emjt6qbT10No5REtnP+29o3T2j9PaPUhbzyAd/UMMjk0yODrOhStXuLh5iYPX23z7wwnffP+Onde79I+PYHbYkWQ9okZGq9dh9zqIZWI4vU5knYwoS6fsLPGUW6RAoWzcvCmVSlRqFbJGi8PmJxLJU6+PUG0ep942RUvbDPX2KVpap8gX+iiVe0lnWkilagSDWfy+BJFIDq8nis3qwWxyYDE70Gn1aMQGYD8W8rMwNcjKzBBXz84yNzHEQE87N65fZOvpTV5s32Bv5zaHL26xt32d/e2bHO895ObFZe7dvMzukwfsbD/kd5++4tuPH/j65DUvnj7iaG+XVy/32Xn2nNs3bnL18mW6OzsYGehhqK8bl93Z4GdJEk6HA7/fh8PhQtI0KpdOpwO9XofJYkEjyVhtDixWJxarE0GUMRltOFwB9AYbsUQCrc6AVmtEfzqaYjBYsFgdhMJx9AYLBqMFg9GKxepEbzAjShKCKKFQiQ1jS5BQKEUUysYCoEolIAga1IIGrVaPVmtAKxsw6AxIkoyo0aGRDAincHmD0YxW26hGWix2RFE+fd2K0+nBbLKhM1jxB6JUyhXq+SwdhSyD1RwDpSgXe1Ns9oZ4NJnk8GyFo7MlXm0U+Xi1xtvzFT5caefNtX52LvTy+s4cP769z/pgiZGeKrlKhkw9T6KcJ1HMkyqXiRayZGpl4sUC8WKBdKVES183te52crUSxXqBfC1HqpgkmY4Rjvrw+5xYzDr0kvQLRL6RJGkwuCSNgCgISIIGjaBppLZkDRpRwGqx43L58QXiuD0J/L4sdkcQndaAUqFCpVJiNBgwG41oRBGvx4/H7aezs5eN9XU2VueZmx5hZXma2dlhpsd72Tg7x8LCOHOzQ7S3tZDKFInE8gRCOdzeFA5XDKc7hsXqQq83YzDoCfo9uJw2ggE/iUiM9uYS92+vcrxziZfb53ize4Ura32szbYwN5Tj8kKN48cTvN+e4sPWAF9uDfDhcSdfPWrl66f9/PH1Ir/eHeTTdjffvhjg/ZNBLi/U6GlJkUvFiYRCpBNJnDYnBr0erVaDLIvIkohWltDJMmaDAb0sYzLoMRm12GwGkokgdqsRs1HGZJCwmiQsJgmrWcZi1GI0yRj1WuxWE6JGdbpgqUIQG5W1TCZDKBAkHouRz2UIev0kYim0sg6dTkcg4EWrFZE1EoqmBhdNPuXNmYxGNBoRvV6PViPhtNvxee2cOz+P22PDH3ITjYcIJ8JEY0HiyTj5UoloIko4FiKRThBLNAyudC5BrV6mubVGoZQjEg0w1F9jab6VkdEKyUIAq1uP0abHaNNhMMsYzDp0Rh2iJCBrJQRRQKH4Zw1W1agcCkrUajUKVRM2m+WUsaWgqekLFEoFTcrG38l/wuZVKhUaScTjtVCpRPEGLMRSXqr1JPlCmFQ6gsNpo1rJUanmicX9FIoJfH4H3oANm92ERhJQnQ51KFWqxlKiSoFWlvG6PYSCAQx6I2azrcHF0koIajVWiwlREBDUKkwGHYlIhI6WKmdXJqlV0ng9dmSNhE7WNgw8paoxBKBSoVYpEUUBURTQCMKpmaXCZDDgsJqwWQ1E/B5EoZHmslmshHweQoEAkXAQv89DKhYh6HNTzmdpLhcJ+1yfDa7P+qzP+qz/Dvrr68n2n9/O8K/HU/z13SI/HU/z5+NZfny1wv3zrQx2pJnorzA3WmegPcnMSAt+mxGjpCUSz5ErdzM2vcHyxn1u3H/DhZuHDIxv4PPHiUUjeNwODHotBoNMLhVloLvKuZUhblya49a1DYa667QUk4z0trL34iE7z+5x+/oaty/OcHG2nZPHU3x/MMuPL2f48WCEvxyN8qfDYX7c7eX75118v9PF77Y7+PXTXt7d62H3aiePNlp4erGFb7fH+dvJKv/x9RV+en2RT/sXeHFrht1bE1yerzHVG6WjZKG97iHi1+G0yrS2VJkcG2FgYIDR4TEGewcYG+xhZbKP7c1Zvnt1jx9+8x1fffqRUqmVcrGC22XHZNTjcTko5LNEYzEi0TiZXJG21k76awXG8g7WWt3MlizMlO2MF0wM57SMZPUMpwyMZk0MJvX0JfX0Jkz0xA0M5iz0xo0MZZyM1uO83tvi45tDNs+v8uT+HR7cu8O1K1cYHRqmq6OTeqXK2OgIfX09DA72MDbay8LsEFc25rh2YZ4HN8+y9eASj+9f5snDa+zvPOLxkzu8fHlIIl3B48/g8qVxetM4PHE8gQzBSIF8pZtYtkax2kyxkGawv5nbNy7y9Zcn/P1v/8q//ePv/M+//42ffvozX3/1Le/ffcnr43ccHZ0C5veO2Nk5YvvFMdvPD3n+4oAnT1/wYueQvb2XbG8/Z2d7mxfbT9l59pTdZ0/Z23nBy8MD3rx6y8nbD7w+fsuXJ+/46v0bPn18x3e/+cSb1294e/KB3f0jLl26TKGYJRYLYjIZ0Op1SFoJrSwiCkpktQpJrUInqtAKKmRBiSwo0QkCWrFhfmlFFWaDHkmpwKz5FfmgQDWqpBpqojUu0BJRUwuqaQ4J1EMilaCKWkigGlZRCYmUAiKVkIaiX00tIlOLain4lOR9CgoBNRmXkrRLTdanoRhEg028AAAgAElEQVSUybjVZD0ieY+Gol9D0qYmYVFS8AhEzE0EjU1ELAJ+gxq/vomCQ6DikQnrfkXcoiBpVlLy6ah6tcSNvyKk/4KYoYmkpYm8S0PWoSFm/IKaR0NHSMdg1kF/xMBU0UNnyER/XM9k0UlPzEhfzMxIzsVo2sFyzc982clYzs5w1sZ0yc9qV4GxfISk3YDLKGOSVZh1IlaDjMOsx3gKmdeomvDYZLqbw4x1RVgcTfLo+gDvdtf4eHSRJzfmuL46xFTNxuU+J5t9Ou4MS9wfUrA3p2R/VsnrFS3PpiWezeh4Nmfi3qjEvVEt1wc03B0zcbZdx0qrjrU2PfM1LatdHgYLZi6PZumOG1juCLLS5WOo4GS2NcRwycnF8TwtEZmFnhSzbTHGKwGWu+N0JS0M5JxMNQcYzptoDsm0RvTUAgb6ck7qQSOdcSudcTPDBQ/NIRNJhxGHViLkc6HTqJEFZeO9o1UyN1Th1nIH12YqbF0Y4NpMgc3pHJtTOZ5d6ufafJmJviqXzs5z88IcVyZD3JoQeTyj5Nmikp1FFbtLap7PKdhdULEz38TukordRSXPFhRszZ7h2YLA1T4lay0a5ssarg6EmSna6A5KdAf1dIcMDMeM9Pkk+gMSvQEtY3ETk2kbU0UPo+01CtkK/nCJcLwVuyeP3ZPF7ilgceewews4/AX84TLZfCfRRJVkpkYuXyUWTeHx+HE6nOh1ZvQ6ExqNjMlkpFavUm/rot7ZWEtsbu+nq3+cjv4x2vvGaO8bpnt4nMGxKUan5xibmuHC5iZXb1znzcdDvvzuFR9/84rXX79icmkap9eDVqfHbLPg9LuIpmO4A250ei2SrGkku4TGTavyn3BupRKFUo1arcFgMBOP5Kg3D9LaMUlH9yJt3Qu0ds7S0jZLc+cMpfIgmWwPLW3jFCt95Ird5PPdhEJFguECPl+aZKKC0xnG542h1xox6I34/YHGuppZx0h3M/c2z7I0OcSV9UX6ejq5sXmB3ed3efNqi73nt9l7fp297eu8ffmEncc3eXu0x90bmzx/+og//v53fPnuhG++fM/h7jMOdp5zbn2Ni+c2WFteYnF+jmQ8QSoRo5DPEg5HkWXtLzB8r9eN0WDCbrOi1RoJhoK43W5MZjNGkxmLxYZG0qKR9BhNdjK5OpliG05fBJvdiaTVYTJZ8AciOJxe/IEQZrMNg8Hc4GPJBmSt4ReDTJRkVGqxsaIoyKhECaVS3bgBVQu/HBpJj/XUWJMkPZJGh8lkRdToMJltiJIBp8tHJpPHanUhafRoRBlBkLFaHThdHnQ6Ewa9BYvdQyZdoZgr0lLI01Mp0ZYO05nys9AcZaHu52x7gBtDCW6OxHi2kOHoXImTK628vNDF07VOnq53c/JggcO7q8wONVOuZEmX86QqeVK1EvFSgXixSLxcIF1twOSTpSL55gpt/d2U21vIVUvkawXSxRTpfJpQxEsw5MHpMGMwaBHVwulogeqXiqEoqhHUKiRRjSwKSIIanSxj0BtwOjwE/AmCoQyhaBF/qIDfnyMUymO3+xGFBiDcZDKgVqqwWqwYdAZsZis+X4jmehsbZ5dYWZpmbnaMpaVJLmwsMj3Zz8LCGCvLU4yPDlCp1ojFsoSjOTy+NE5XDIcjgNFkxWQyYzIa6Wxvoa2lhsNuJeB2MjHYxtPb8xw/W2X30SKrs+2M9CSZGkpy53wP75/N8/7FDF/vzfPh+Qjvnw7x9mEPHx508pu9Sb7bn+TL7X4+PO3hw9Nuvt0d4+OLSZ5eG2Z1qodyLkEqmcBiMqPTShj02sbDKEnEqNM1/m/USlgMeqxGXcO8MshYrVpsViNGg4RBr8HvseB0mjAaJaxWIzqDFq0kEQr4EAU1gqA+NcDPoFY3WH2SpvHZ8bgc+JwuquUaAV8AjSii1WobgHKVulFRFNVIogajUY/BYMBsMqPX6ZFFEavFjMWi5cqVZYIBO6Gwl3DYR6GcoVTKkstlaGltJpWOkSlm8IUC+II+IskwyWyCXD5NsZQlnU1itRnp6sixsdZDrTmEK2jE4tRhsOow2XToTRokvYBao0bQNJYKFU1nUCjOYLVaUKoaqdUmZeM1pVqBLEnotbrGwqLiC9SCGkkro1AqUCjP0KT4AkFQYzDIFAphWlsT5EsRqrUUPb1VOjpKdHfVqFVLrJ9doF7PE425qbdk8HqtZHIxDPpGfVZ5OtyhVCoQRKHBQhVFZEnCZDIhaWTU6saggslkQKlsQq1SoNU0PjcaUSARC9NWzzM/28v8XC/NzTnsNjMmgxFBLfwyyNDgKKoQBIFYJILf40ZUKVGrlGglGUGtRCerKRdSSBolPoedcj6P3+0in82STsfw+T2EA15CfjfpRJRcOk40/DnB9Vmf9Vmf9d9Cfz+Zbf/L62n+crLIn18v8q+vF/jpzQJ/erPG1tUuBtoTDPeUGO8tMNEVZ6wrjdMgohNVlMpVfIEolXoHmWI7fSOrrJx/zPTSdXr6pnC5vIRCPqrlAmaTHpfNRLUQp6ctx9r8IO3NGTrrWZam+rm0Psfje1d4cPMsl1ZHmB8usX9riO92x/nD3ig/HY7xh51Bftwd4aejKX7YGeSHF318/6KH77baeH+/m1e3Oji83snx7R5+82KCf7xb5+/vzvL7l8s8vzbAnXPdrE3kWJ3IUs+baC07qRe9ZBM+7GYj1XKRi+cvMDYywejIKP09fYz09zE3OsC19RkO763y7vkm3378iv3DT6TTlQaA2GIkGPARDQdoqVfRyhIej5toNEEimSUZCtIeszOUNDGQMNCfttIZ09ER0dEc0pN3ihQ8GrJODWmnSMSsImoRKYXMxMxqSj4TnYUInz6e8PHVS9anhzk7M8nyzDQ3Ll9maWaOyZFhRvp76elqp6OjhZnpEa5eXOLurXM8uHWBx/evsvVwkwe3LvDo3mW2nlzn+dY97t67ybNnO0TjNeyuJHZ3Ak8gQyhWIhCvksq10tw2TDRdJpcvUK3kWV0eZ/f5fX7++U/87//9H/x//+//xf/zf/87/+d//J2f/vQjX374krev3/P6+ISjo9fs7Rzy/Nkez7YPePJkl4ePtnn06BlbT5/z5PFTnj55yvbjRzx78ojtJ494/myLnZ0dDg5ecnT4iuOXx5y8ec1vv/nAH3/7nq8/vub58+ccHrxib+8lBwcvOTg4oFDMEQj4MFvM2B0OZK2MJKkQ1GeQBSV6UUAnqhtJLrUCSa38L2aXGq369AZErUJs+hcSXjXtWZnWlEBHWkN7XKQlIVGLqGlJCHRk9dRjIrWYSCmgohxQU4uIlENq2pNGurNWij4VZb+aSlCi6BbIe9XkvAI5t5qcWyDvFii5RcbKHpr9MlWnktGMiZJLTdZ6hqpLTc0jUnZ8wXBMYjpnZjRpYCJtYCqnY6ZgYjKtZyprYDJrYLXuYi5vZDpnZCyppS+qYb3ZwWKpsbZ3td3LZreX9bqT6z0+bvR5udLt52JngAudHq73hbnW7edCu5vL3WHW2/1stPi52pdiOG6j5LNhlQVMshqbQcZtM2E3yph1GgS1Eo1aidMs09ccZX2mwoOrfTy5OcD7vTU+vb7M3sM1VsdaGM4YuNpn5XqfzNUeFbcGFOwvqDicU3K0oOR4WeBgUeZozcLtQTX3RnRc7lZzrVdgo03Neqee+YqSs21alltk1rqcLLeamKlaWG2zc7HHynTNwcWhJNemq6z2pehKm5jtiDBej7DUnWG06mW6NcJkPcJkLcRE1U173MhIxcdwKcxo2U9XwkZfys5g1s5iR5yhrJeMXUfArMOs1aAVVb8YXEZJwWRXhqtTWa5NFbgyUeDaTIGbc0Wuz2R5sNbCjZU2Jvqq3N08x9Nb57gwFuHOpMTTOYHthUYlcWdJxc5843rsLynZWVCwv9TE7lIT23MKtuYkzndqWKqYuT2c5Hp/gsWyi+6gxEDMSIdXw2DMwEhUR3/EQKdPz0BYT29AZrrsZa6vmZZqM6FQAbe/iCdYxupO44/UcYfKuIMFPKEcwWiRRLqVaKJCNF4iHMsRjiZxuf04nW5MRhtGvRGjXsbrNNHWWqZ3cJhKay/NnQN09A7T1jNKW+8YzZ2DtPcN0TE4SvfQJJ0DwwyNT7G0vs76xXWO3+3x4dsjvvrtMZ9++MDyxWWS+RSZfIZYOkoynyAUDWAw6tDrtUhSAwj9z6f5sraR5lIqlQiihNPhJ5troV4foVgeotI8Tqk2TrE6QrV5jEp9jGJ9hFSmjViiTirbQSbfS740QCrTSSLVTiRWxefP4HBEiUSKhIJpTEY70Ugco8GMTtYiCCrcdgvrS9OcnR9nbqSbmfEBioUUNzbPs/30Jsf7T9jfucuTh9f48mSXT+8OefH0ATtbj3l9uMu716/4/rvfsPvsKc+fPmRhZpLWepWB3m5mpibp7GjH6XQiSxJ+vw+d3njKsmmcryQ1KkDRcAS93kwymUZvMGGxWnG5vWi1BgRRwmxxU2/ro713gky5A4vD16gvms1oJBlZa8RscWA02bHZXTicLiRZj9XmQm+w4HT5UAsalIIGtahpmGYaubHWpmhUj5RqFRqN1OB76S2NhUStHlHUIYhaLDY3Wp0Rp8uL2eZEI+mxWJyYjHZkSde4rjojoqhFknTodCYsNhfBcJJKqY1MPE0xkSQb9FMIemiLexnM+RgteJipBFnviHFtOMn+Wo2tuSzPV8o8Xmnn1lyVR2c7Obwxxa2NCUqlNNlKnnQlT6pSIFMvkygVSJRKRAvZRqKrVCRTq5BvqZKrlym0Vhs1xkySeCZJJBYiFHLgcdsw6GUEQYUoaNDJWjSiGlGtRhQFJI3QqLRJDV6dQWfCbnMRDqfJZlsoFDpIZ1uJp+oEo0VCkRKBUI5oLIvD7v5PMLdKiUpQodfJpBNxXC4PtUoLszPTnNtYZmSol+GhXtZWFxgf6WVxcYzVlRlmZsbo6+8mnclRLNXxBdJ4PDG8njAGg/kXZpvb5cRubbDcfC4bi5OdHDxZ4fm9Oe5em6atEmRhJMPx0zk+7i3z9d4iH3dm+bQ/z9d703z9YpJvdqf5+GSIkwf9fHoxwa/3Jnn7sJuvnw3wzc4oX++M8c3BEoePlriyNkYxG8fltGM06BowfV2Dt6U95frpdTImnYRZL2MxypiNWkxmDUajplFRNOuxWfQNY0srNirTsowkabHbbKhOK3GNdGdTI1knKBFUDTi5WqVCJ2uxmC2YTGZ0Oh1GkxFJK/9iimkkFaIootPqMBiMmI0WrBYzNqsNh92GzWLk3NlpervLlIsZxseGqDcX6e5qJZNOki+kuXL1PJlcgkA0QCqbJBQPEU/HyORS5AopYokwdruBnq40F871MD1dxx+z4vSYsbhMePw2DGYtKqExnqEW1ShVZxAEAYVCiaSVUQsNtltT0xc0KZtQCUqUijNUSmVMJiNK5ZkGmP2UM6ZUNdhcWq0Gt8dKLO4hkfQQTzoJRuzU6ymqtRypVIhiIUsw6GJ4uIOu7iJtnTnSmSBevwNBUJ8ugjZSXP9Mz4r/pZL4n8u1p0B4QdlghakV2MxmQsEAGo1IrVqgr7tGX0+F8+ujzM4OkEtHiIbDhAJ+zCbTKVhegaBWoREF9FoN8umAgySK6LXa04VFBbIkotNqCHrdOEwmYuEQ9VqFTDZBMOSllE/h9zrJpOJkElGS0cBng+uzPuuzPuu/g/5+Mtv+15M5/vHlOn85WeRfT5b44XCGb15M8exqJ33NQbpas7SVY5yfrjLaEibpsWDXy9jMFmLxDMlMkUA4hT+cI5Ks0Nk/Tb7cRTicJJWKMz0+gtdlx20zEw95uHpxhQtnl7i0Ps/G8gRnF0Z4cPsidzdXWJ/rYn26hZf3ZvjxeIm/Hk/z8+E4P+0M8uPeCH85nuXn18v8+XCCbx528N1WNx/vNfPqRitv7nbx9dYQv9sf58fDCX46nufT9gT3zla5NFdibTLDwkiS7rqLXEJPKmwi4LEQ8PmplKrUqzWmJme4fPEKi7PTLIyPcX5pho2FCbZvbbB1bZ67l8/y1cdfs3fwJW5PELVKhSQoMehk1KozRCNhjEYDGo2Iw+EgkUjjc3sJmDQUXBJFt5a0QyJsVhG3ifh0Cjw6gbjLhEcv4NApsUgKrJIKh17EIatx6EQiHhtXLmzw4M5Ndh/c4O6Vdc4uzLA4O8NQby/T46Mszk4xPtzPzPQIVy6t8Oj+VZ7c3+TFk+u8eHqDgxd32du6zsnLR5wcPeHt61129l5wcHhMOFbF5ophcUZweZMkMs24AnnCyTrxdAvRVJ5MLkNnW4nHDzf560/f8/e//cS//dvP/PjD7/j5Lz/yv/7jf/K3n3/i09cf+fjhI+/fv+fNm7cc7B1wsH/I1tMXPHr8jHv3n/DwwVMePXzKnTv3uHrpKpuXLnH7xg3u333Ak8ePONjb5/DwJUcv93n3+iU/fPeRf/3xG14dbrG99Zgnj7c5PnrL06fbPN/aYnPzGvFUGpvdicFkaiS4ZA0ajYCgbkJUKtAozpwmtdS/mFqyWtH4Xq1E+19+plE2EXBIlMMi1YiCvK+Jil9Nya+m5Bco+JTkPE3kvUoKXhUZRxNVn4aKX6DkUTCQttGfsdISEGn2q2n2CTR7BIq2L6i4vqDNp6LuaqIrKDKW0jMaE1guWVivWLnR42U2q+dSm5PVipHHEwnu9Qd4POTnyUiIe30+nowE2ZuJsD3u52Auyc50jL2ZOHszMXYmIzyfCrM1HuZ6t5vnU1GejIS4P+jnYDbOzkyY/bkoR8tpXq9k2ZtLcKvHw95cgheTYQ7nUrxeq/F8OsOT0Tj3ByNcbfGwXPbSEnFh12owSGosegmjrMJt0eK0yEgaJYJSgU0v0FuPcmm5lQfXBrlzuZud+2N8eXyRu5dnmBuoMFUx82TGztaUlgcjSu4P/orDBSXHS2d4tdTEqxUVr5cFjlYkns9I3B2WuDMscnNQy/l2gftTTtY7ZJbqaq4OmNgcdDBbFlisG5kra1nvMDCaN3KuL8L1qRwr3TEma24Wu6J0p+xMVgOMV/1M1APMt8e4PFamP2NirOpltBqkJ+NmMOeiO2mjI2KmLWigLWii6tKTtcrUIj6CDjM6jQqdRt2AzYtK2vNeLk9keX1nms2JPJtTWa7P5Lm9UOHheht31ruYG2tnZWaIh9dWWetz8XhG4Pm8kmfzZ9hdULK3pOBgWcnBoorDZRX7S03sLX3BzvwXbM9puDGsZ2ejjfGMmY0WP3eGM8wXbQwnDPRHTbR7JTr9Ev0hAwMxE50+Pd1BHV0BmeX2MOdn+hnr7yedrBGOVfGHy9jcabzBCoFwkWiyisMdxuVJ4gsWKJQ7iSbKBMJpEvEM2UyOeDxGNBQkkwzS11Xg/p11Hj/apLtvgHpbH9WWXrp7J2jtGKTWMUC1tZeW7mFae0Zo7xund2iC4fFpFtfWWL94luN3+7z9+iVffveS978+YmNzjWQhQa6cJV1IEUmGMVsN6PUaZKmxoKXRCL+YXGpRQDxNX9gdXvL5dkrVQUrlITL5AWot4xSKA6Sz/zQTmglG87jcMcxWP0azF6s9hNMdJxQuNQY2gjmc7iQOdxJfIE8wVMDtChGNpjEa7FgsDfC0ViOTiIa5fWWdu5vrXFiZZLC3lfmZMS6cX+HpgzvsPX/IgzvX2N1+yLdfvWH/+RbnVhc5Pthj99k2Tx7cp5xLMz0+TG9XO+l4jL6uLvw+Hw67E4NOjyiKqNVq1Grx1NxSn5ofIqLYWESUZT0miwWvP4DRZMFksuNw+khlyoxMLFFpG6DaNkggkkFntCHLMnq9HknWodWacNg92GwuJFnXMMf0xl/A9HqDuZHg0ugwGBvAeEEQT5cqG4dKaHC3BFHCYGyktdSCBknT4H5JsgFJNqLVm9DqDOh1ZjyeAE6XF4PBilarJxZvDNWYrU6cbj++YJxSqYVSoUo6lqKWTZP1e8gF3FRCTnoyfsbrCYbyAda7klwbTHF/Msd6p59r42k2pytsTla5v9rD1blumstJcuU8qXKBQnOFRDlPpl4kks8QK+SJ5DIU25vJ1ivkWyvkW2pUO9tI1wqkygVCiSihRIxQxEcwaMdmNSJLApJGRCOIiGoRSSM2WECiGq0kYTDoMJlM2O0eotEMsXiRSKxMNF4hGq8ST1ZJpCtEEmWS6TpWiwedtrFSajDoEUTF6ftdwGwyYjY1hh7aWzuYmhhmbmaCluYqxWKeyclRFhdmWF2bYX1tjqWVaYZH+imVS+TyRXyBBG53EIu5UTE2GAz4A36cLidWqxW71YrPZWNquM7Oo2XOr/TT25Gloxbm4MEMX788z69frvPt4Spf7c3zzeESH19M8HF7lI/bE3x4OsSHJ8O8fTTAh60Rvnw2zJfPhvm0M8Z3h3N8fD7Lq61V7l2bJ5+NNBLXsojVakarbVQTTTr9aVVRRC8J6HUaHBYjJr2MTqfGZJAafE2dhMWsR68T0YhKZLnByWpqakKtViNJUiO9dFrPU6kUp7U2NZLU4KGJgoDVaqNQLBKPR9HrtQ1umlrdWOZTN4wkp8OJ1+3FaDRjsZiwmi24nU5ikRAjA21snJ0iGQ+SyiaJp2MsLM6QySZIpqIkU1EiyXCjuhgPEU1FSaRjJNMxCuUM8WSEaNTD5QujXLs6Qt9ggWjag8NtxOzU4/JZkfQiCtUZVCoFgqhAofgCURRRqtSImsZ5NqDyZ2hSKlCqlGhlAb1WiyRJjYVIQY1K1YSgViKIKjSyQDDoolROUm3OEU/6yJejFMpRJqe6aG0vEIp4sNoNhGNe2tuL9A3UyeRDuL1mDCb5tB7ZMLUaBldTY2BCLaBUq1GrBcwmE3q9rrFiq1ahkTUNXpaoxG61EQ2FEQUV8WiQeiVHrZzm0vlJqrUE3d11YtEwOkmDLDV+v5JGg6BWYzRqMehkBKUSlfL0vARV42GbqEYUVI2KqSBiNehprpZJJmK0tFQIBD34vG78PieZZIx0PEo84PtscH3WZ33WZ/130B9ejrX/6XiSv71f5uf3K/z5ZJk/vVrgh6Nl9m8PMtgWZma8neGuMj21CKWImYBVi9ekIxrwEk9kcfuiBEJxvP4Y4XgOfzhNJlulVKpRq5Vpaa5gMesxyAJWg0wpl2BpdobpsSHWl2Y4uzjK4mQ3184OcHu9k/dPZvjXN2f593dn+cfxDH8/muIfr+b4+XiBHw+m+NPRPL/fneT9nVZe3ayweynDwdUSXz7s5o9HM/zxaIrvng/w7kEvt5byLAyEGWwPUC/Y6W4Jk4maSYQt+N12/F4fiXgKny9AqVBkbHSSjvZORgd6ubA8y7X1Zc4tTbF18yxvd+7x8d2XvDp+x8b6Bn6PB7Wq6ZflFqXiDEpVExpJg9PpwGAwUq20kMnksei1BMwyfrOETVZhkRS4TSI2SY1ZVGPWqDCKCvQaJTrhDAZBiUESsMgadKLy1FCQ8TmsZEMBhrraWVmY4urF8yzOTnFubZGL60u82LrLy/0nfPPVKz59+YZ3r3f5dLLHp3cv+PXHF/zw7QG//2afr9+9YO/FY65u3mRweBaXP4vVFcfiiGJzJbG74/giFbyhEr5InnAsQS6fYnZqgHt3r/KbX3/iP/79H/zpxz/w5x//yI9//D3ff/9bfv/9b/n45TvevD3h+Pg1hy9fsrt7wN7OHo+fbLFx7jJLq+dYXllnZmqe4aFhxkeG2VhZ4ta1a7w8OGZ/75Dj4zecnJzw4d0rvv/tl3x8vcPb42fcvXmVW7dus79/xNvXbzg+3ufhw9tsbz+hUq9hdTjRGxtPYMXTBZ3G0z4l6jNnfknbaGUBvUbAKKrQCWr0agU6tQK9qMJhNuB1WLHoRLJOkdaAmhaPSIdHTbtbSdX0L1RN/0LF+H9QMf4PqpYzNFu/oG76H7Rav6DXo2I2bWAuqaPL8T8YCYnMJLUM+1TMRjRcrBi41WHnVpeTu71ubnRYeTzoYWcixO5IgKOZGPtTYY5nQ7yc8nE0HeBoOszJQoIPKyneLSd5PRfhZDnBu+UEb5aSvFtN8341y+uFFG9XUpysptmbjXGnx8GrpTQnqylOzmZ5t5zkw3qWj+fzvDmb5WQtz8lanterBd6spDlZyfFuNc/b9Ton6yWOltIcr9Z4MV1ioyXAbFsen1WPx27CadFjlNW4TBqCTiOSRoWkVmKQm2gvhxhqDzA7lObGenvD4Dq6yMZsF9O9eXoTSh5P6tmd1/JoXMXOnMj+goqXi4oGaH5J5GhRw8ulxoLi/QkT1wbUbPYbWa6pWK2f4XKvnnNdJmZKZ7jcb2GxxcR4TqY/pmBzyMdYycxk0chKh5XV7gizLX4max660za6U1aGi27Gql56Umbm2sKMVzwMF13U/FrODlWp+mT6Mi4Gcj56E07aghY6QlaqLgMtIRdJpwWjRt0wuUQVJklBV97HlYkC91ba2RzPcWO2yNWpPE82Orm1UOT8eI658Q62H2yydWuFa2MudhdFXsx9wf6igpcrSg6WvuDlkoKjFRUvl5s4XPqCg8Vf8WL+C24OnGGuqOL1tTEmMk76QzrGkyZG4nr6wno6fVo6fFrafDI1u0inV6bFJdEVNNAb0rHYFmG6p5mp4SGKhVZCkQrBSBmXJ4fDnSEUKeJwx3F6EngDOQLhErFkhWgsTzKdp721ma72Oh2tRWYnuni5d523r+/x7NkNVs7O09HdT2tXP+XWHkrVTjp7hukdmqC5a4iWriFauwepdw7S0T9C3+AYS2tnubh5mSfPH7P36hmvv9rn69+/48K1cySzMQJBDw6nBaPRgNPlwul04rDbcLvcWC1WzCYjWllAI6mQJRGH3U44nKJc6aJUHaCjc4Zsvp9CqRefP4UkmWlSCDQp1JxRNHGmSY1CoeJMk5IzTUqamhT4/CFEjYzRaMPuiOJwJXG6U7g8SXK5ZpyZgDEAACAASURBVOyOAG53BLsrjMXuQSeZsJhs1Ep5FqZGWJ4ZYrinjeZKnsGBXu7euMn92zd4cPsmtzYvc3ywy/HBPuc2VllbWmBseIhYKEw+k2ZksI9CPo9OljAYDGgkGUEUfrmJVCpVKFVqFColgqBBqRIaCSrVf1YGRVFCbzDh9gRo7xpgYGSals4RmttGSeRaMNt8CKIWQdIiamQ0ciO9Jcu6BjNLNqDTGUmmUxiMplM+lp14PIlGI+PzBZAkubGeqFajFoRTsLS6wd8SJQRRRC1qGkksWYdW16g7Go02RI0OQdIjSQb0ekuDlyhp0UgGtFoTgUAYu9OLNxjF6Q2TSBUpFOoUMmWKqRxtxQLVeISMz0M1HqQU8lAIuKhHfQxkgkxVgkxXvMzUvFweK3BxvMLNhU4O763w8OY6mXySYr1MoblCvrlKqlIkXswRyWWI5Btfc80Vat1tZOtlCi3NpMoFYvk0iWKOeDZNKhMnnghgt+sx6CQkTSOxpdFIqJVqNIKArNGg1WrxuNx4vT4i0TSpTDOZTDPJdJ1Yokoy00wy3Uw8VSEWz+NwBJAk46l5qUCtUhMOB2lrraJWK9HrZFQKBZKmkVg0Go3UqhXaW+oUCwVy+QylUoGOjla6u9sZHu5mYmKQ8Ykhhkf6KRYLJFN5AsEYFrMDs9mMyWwiGApRrlZwu124nHYyiSgby5PcuDTLQFeJZMzJ1EiF9/sbfNxb49PBKt8ervLN4SK/e32Od1uDvH86zPunw7x7MsCXz6f4sDXGt3uzfPV8kg/bo3xzMMevj1f48GKe93tX2Lw4TzToRa/TNtJtGgGtVoNBJ2HQ6ZAlEaNBi1YWMBm1GHUSWlnAaJQxGbXodY1ao9Npa5gZp1VQpVqFUtEwqBoJpzMNg+v0NY1GQKlS/LLmZzSaCEfi1OqtFAp5bHYzOq2mYdQ0KVAqm5BlDZIkYtTr0WolopEgZr0Br8dFIhGnmIuxsT5OOOohmU0SS4SZn59laXmO+YVp8sUMpVqBaCJEPBMjmUsSS0aJJ8MkMzGi8RCxqIuzqwNcvTLNxEw70YQLm1OP1WXE4jIgaQWU6gY0XqlsQqE4g+qfFW2l8rQmqECh/NV/1hSVX+B2OVCfVmYFQY0kiyiVTYiSGqvdQEtLjkIhQjjqIZ7y4/absDu1VOspBoY7qLWU8PgdhCMusrkgza1pai1pvH4bBuNpPVGpPDW3G4dSLaAS1Oj1emLRGBpNAwyvFgXUggpBaKQb47EIsUgci8GIVpYwGnXYbBYG+7tYX5mgUogRj/gx6XQEA77/NNNUjVTjP9O8apUKpaLp1JhUolKfQZIEJKFxrnpZh91sZGlumtZ6Fa/HTjjkIxYNk0yEiUeDpOMR0vHwZ4Prsz7rsz7rv4P+ejLb/vPJHH8+WebnD+v8/H6Nv7xd5Tf7y9xd72C0J09HPU5XPU0h4aGai2PUnCEZ9OEwa0nGU4SjGYLhFIFwEl8wQTyVJ5MtUS5XaWlpJpNJEYkE8brtZJMhyvk4nS1VmitF0vEQ6ZCdK6v9vLg2yO/2pvjr8Sx/eznHP47m+PvxHH9/Ncdfjhb4cX+a73dG+OFwlt/tTvHmTieH14q8u9/Mp6fd/GF/hD8ezfLV9gAHN5u5v15ieSRBc9ZKLm4jGrIQCpiJ+M2MjfVitZgIh6P4PEFikTidnd2Uy1WGh4ZZmBnn6rlVpoYHmBzp5/qldR493ObmnV0uX77C+so0/d01ZEGJoFYgCmqUyjPIsga1oPiF12AyGkgkIoQCPhwGLWZZhVGjwKhRoNeo0IlKTBo1Jo0araBAKyjRCopTU0vAKAkYRSVmjYKARU/crqcjGaK/tY2ejlZ2th6x/+wRO49ucefqBjNjAwz1tTM7NcrC7AQLM6NcWJljc2Oe+9fmOdq6zMH2FV7t3eXRvask0mWsjjgmRwKzM47VGcfsTGJ2xnEFCji9abzBNPFEmnIlz+bmBpcvbfDmzTGfvv7It99+yzdf/5rvf/87/vzTj/zu+x94/eYdz57v8XRrl8tXbrB+9iJt7d20tXfj94XJ5wtUq1XGRke5cOECly+cZ393n8P9l+zt7fP+5D2vXh3zhx++493JS/aeP+ThrctcvbjC/dvXefF8i5eHL/jNp9d8+/U+z7eu8Xz7IT39/bi8XvRGA7IsIYjKBmBUrUBUKxEUTUhqBXpJaFxf4fRQKzCoFBiUTRjVKkyiGqOoJupzUXDq6PWITIYMzPpEzsd1XIwbOOsTWXQ2seBsYtknsuxVcCOj51JU4GpCw928zN2Chlt5icfNZh5WtDwo6riXFXlalzgadPJyyM3hqJv9UTdH0z4Oxzy8HHFzPObl5YibgyE7h6NOTiZdHI7aOZkN834hzoflGG8XIpwsRhsG12Kcl7Mh3iwk2Z+I8HYlzdF8mFerGV6tZnm7muNkLcvrlQRvV7J8OJvny3MF3q7meLuS4u1amtfLOV4tJXmzlOHdWpb358t8utrC/nyC3dkEO7N5Npr9dMVceIwyLqsRm1GHXhbwWHSEnCaMehmNSoFJK1DNeBntjHB2psydC13sPxzn66PzHD5e4e75fjqjSm4PG3g4oeXOkJqtWR2PplTsL8q8WpY4WtFwvGrl+ZyNR1MuzrbrWGoRuTHiYKVZYnPIwblOA8stWpZa9Sw0G5lvMTFd0TFdMnB5KMBoycFARs+V0QizrQHW+hNM1H2M1oJM1IMsdIQZr9jpTxsYzNqZaQ7RFTey1JliMOOmO26hLWSiI2yh7jVQdumpeQy0+820Bhxk3BZ8FtMvn2O7XsnaSInrCxWeXRnj6mSeW/MVbi+1cnuhzq3ZPBujGeZG27l1cYUXd85yd9rH7qKavYUv2J3/FUdLZ3i12sSbNQ1HS0rerCp5u6biYPFXHK4IXB9QMpP/grtjSSYSZnr9EhMpI5MpE31hHf1hEz1BIxN5L51+Hb1+mXa3SF/YwnDCwlJngpn+Vob7+ygX20jEmwlFyri8OTz+PNl8G15/GpcvQSRaIJWqUKm0UK8109XRztBAKxc2xnl1cIuPbx+wt3uTzc11Nq9d4uz5s0zOzjE8MU1LTz9dg5O0dgzSPTBGvXOASlsfLd2DtPeN0Tk8ysDoBHNLy2xcvMCFSxs83L7L/a1bbO0+4ez5Daq1Gr29faytneXKlU22t3Y5Ojrh9av3HL084cWLl7x4fsj83AI9PT0kE3F8Xh9Ws41EPEM4miaZrOBxx1GrtQ0AvVLRWFtUKmhSC0gaPYIgIGgaBpFC1bhBVigbiSSlSkSSzNgcMVyeFC5PGrszRCJZwhfK4fEnsFo8eNxhmmt1Cpk0i1ODPLh5ibnxftbXlrm8cZ47167T19VNT0c7o4MDrK8sMzc7QzQSxGZ1YNSbsFtthEKBhrGlaaS1VIIataD+xdhSqRsmkkoQ0Bv+f/be80mO+0DTvIsdkQC6bLpKU95777tMd1d73w3vvfeWAEiQAAgQAEF4gtSQkkZ2NEYjiRppZ2fn7ub2Znb/rN9zH6rFvft+ERcxgTciv3VXVGdnVUU+9RoTu1vC4XThdMo4NgCX7vFSqbZYWdvJwspeFlb3MjqxQKszg+kND+GWW8YtaWgeC9MKIKsGkqTi0S1isTTBUIxYLI6qeVA1nWgsRjgYQddNNNWDbphoHmMDTKlDmOCUGXE4UVUDt1vC6XYjyyqKpqN5vHg8fgzdh6zoON1D6KVoFm7Js9EP5se0glhWFF8gRiSeIZYs0mhPUG90KOUr9KstGpkM851RsuEgCb+PpD9A2PQS0kwSukEr4Wc842VbL8XeqTxHFip8eGqVq6d30evUaPXaTM4N6M+O0xp0Kbab5JsNcq06mXqVQrtOc6JPY6xPZ2qSSneUfLNBtdskWy5SbdSpVgsUC2m8Ph3J5cLlGpbIu10SmqqhKSqmbhCNJqjV2xQKTYqVMSq1SQqlHslsk3S2RbnWI54q4vH4sNuHnU9OhwtZkrGP2HA6HEQjETqjTfK5FIo8vGG327bg8RjDSJ1hEY9FqVXLdLotarUSjUaDbrdNt1tnbGyUpeU5Hj1+QDabJJcvMDkxjWl6MTecYMFgkH6vRzqVoJjPUS+X2La2yHi3ysJsh6nxKtuXR7l5YZ0X9w/z5uFB3j7Yw9ef7eXrz/by4pNlnt9Z4+mHq3z9YC/Xj/d4dH2Jh9eW+PTKAp/fXuX5Jzt4++g4z+8d5vyxZVbmx0hEAqgbhfuqLKEpbnKpBAGfj4DfIhwOIsvu7wGYIjuQZPtwFdFlQ5aGHVuyJOH1etE0Daf7z4DLsQF5hlDEY+jommfo6t7o5dI8OuFInGQqT6FQpFQsYFk6yXQMx8Z7hc22ZWM4wE4gMFz182gKHkWllM8TDgeIhQ0uXzxAOhMhX8iSK6Rptqp0uk2271in0arS7DbJVfNkyxlqzQr1ZpliOU++lCNfztHtlvno1gkOHFqg3k4TS1n4Qzq+sIURUNFNBbfsxOGy45Lc3zu4nE4XhuHZgHhbsDs2f9/BZbfbkd3Shntt2I/llt04XU48hkwqE6bRzDExaDI13SJXiDLaq2D4PWRLaQrlNPlSmkarxK49i0xNN1lc6jIz1yEQNHC6h7FDu33o3rTZndidGwDe7UT3eFDk4ZeNsizh9ftwyxKyLG+UzaukkxnC4QgOh4NiMU8oFKBazDI53qZVLzA3M4Hl0UnEo7ic9uH17xjCX9ntRFMVZLeE5Bp2eymye8N1Z9twcjnwWT7SsSjb15dpVIoUc0mSiQiFfJZUMkohm6RWzLG2NPsOcL3TO73TO/1H0D+83jP53Q+P8KcfX+APX53id2+P8fsfnuXbzw5ydl+fTjXCdD/PZKdEsxSmnEuhue2oLjua204s6KNYqlIqN2h2+tRbfSq1Fo1Gm1Kpytj4GP2xPvl8hlwmRr2SIx4NEfQa+E2VfiPLka09nlxd4hcPd/H757v5w7Nd/OH5fv70+hi/f3mYP7w+ym+eHeSndxf54Z1ZfvjxAt/eW+VXXxzi2eUxfvpwmZ89Wuanny3z9d1lbhzvsNizmG77aOQ1SimDTNwkFrUo5uLs2rFCLBpEU1Ti0RTxWJpOp8fC/ByLszMszM+ytrzE2tIyM5NTNBtN5mYXOHT0DKvrO1mYn2J5vse+bdMUM1Gc9pGhld2+mXqtiN9vkUimSMajlLIxSoUEiZCfSjJEPmYS9dgJanbCupOQ6iSo2QipTnyKHZ/mwK/a8Sk2gh4HUd1Jzq/QjGqMp70sl/zsGq9wZPdO+p0Gv/zp17z6/D7PH33C5/dvc/XsYY7uX+HYwVWOHFjlwO5FTh5Y59S+JT774BC//OpDfvXtQ37905d8dPMCiVQFbyCDL1jCFyniCxcwg3nMcAFvpEQwUSSZqVCq1Rgba3Hjgyvs3r2bh48e8fLVK+7df8ily9c5duwkDz97wr4Dx2m0euTyZcYnZsnkKoyOdvH5w2QySZYWZ7l+5TwPPr3H65cvefXqFY8ff87L5694++VbfvjVG16/+oKv3rzgiycP+OjWNY4d3Mf5U0e4/8ltnnx2j1fP7vPjr+/zs2/u8vLpDT64fJT7d2+yf/9+6o02ptdCktzIshuXawSHYwsu2wh22yYkxwiqy47HuQWPawu6cwumazNehx2vfQtexwimcwSPYzO6YzMlS2HG62BvROJEUuZyRuJibAvXkm4uRGycDW/hdNTBxaSDj0oubuZsfJC1cy21hY/KTu5UHNxIv8e9ppNbhS3cKti4U3PwaV/l00md+5Mqj+ZMnq0FeLMjwZc7U7xcj/BqPc6L9Qivt8d5tT3Ci7Ugb/fn+XJfnpd7k7w9lOPVvjRvDhV4c7jA2yMlvjxc5uWBEq+PVHl5pMib4xXenKzz5Ykab0/WeX2izqtjLV4dr/PqSJXnB8s8O1zm0d4MT/eV+GxPkcf7K9zbkeLzA1Ue76/wyfYcH64m+GRrlqtzWU4vdCmFvIQtFUt1octOgrpEKuRFVyTcLge64qRfS/LR5e18ce8wN07P8eLefr59cZondw5w4dA0/ZTCrp7F4XE3RwduTkxLHJ+ycXO7yoN9Kp8f8vBwj86DvVEuzBmcWwmzr69zZMpipexgT9dgb89gLreZ3T2TPeNhVho6CwU36xWNHaNBVhoB5koGu/ohFqp+Jos+Ti432T/XZr4WZrUVZL6ssVQ3GU8bNCMuFmsxxhMKk0mTsbiHQcpHJ+phLGEwSPoYxC0GMYNOxCRtyAQ9EoYqIbvtBDw2LuwZ58LeUa4dmObM1iqXdja5vGeU6wd6PLiwxp65PHvXJrl1/hi3Tu/kwZE0n+238/n+Idx6ecTO80ObeH5ohBeHR3h5yMarow5eHHHwcJ/E4f4WdrckDo/q7Kl4Wcup7GuZHJ+IsFJUWMzpzCQV5lIKC2mNtZzGTFxiJq6xrerj+GyB/avTzE5NMNadppDvkko1SKZbROMV6vUe2WyVRrNLvzfB1GCSpflpdm9f4dC+Nb74/AZvX3/Ew/uXuXz5NGfOnOL06ZPc+OAKt+/cYNe+vUzNLdOfnqM7ucT41DIzi+vMLG9jYmGVibkVBotrTC2tsri6g4PHTrL/6FH2HNjP/OIsY4MOpVqJSrPN2OQSjfY05UqPcqVNtzdg67Z9nL94k/v3v+DR59/w/MUvePPlr3jz9pe8+fLnvP7yp9y6fY+Vla0UixWCgQCK7EJyD6MyLrcLlyQhKRtLfbqJ1+vHtAIYug9V1ZEUFadLwi2p2OxORmxOXG4PPl+ScKRIIJSl2RqQzbcJBFJUqz2ikQzxaJJYJE63VeLq+cMc3b+T1aUFBt0+0xMDJvpjpBJJCrk8y0uLxCJxCsUqwUAUVTFQFBVN82wUyLs3umr+J9SyOzbcGo5hibtH1/HoJi7JvVH0P/w7pmcW2bbzEOs7DrO24zDdiSVCkRTlSgPD9ONyqzhcyveRQVUz8QWjyLIHj+4lkcwRjaXI5wskEkkCwRC5fJ5UIk00Gmd6epaAP7wByRQsy0vQH0Jya7jcMoqsI8tD55ZbUpA9BqpiIUtD0OVWDBySiqIaeMwAsmIgy8PoomkF8QUSBCNpgpEU+VKbeqtPrdqili/Tr9UpxWMUomFigQAxr4+g5cNULYJGiHQ4ST4UppEIMVVLsG28wKltHe5e2Mm+bbNU6hXqnTadQZ/WoE1zvEV7aoxqf5Rcs0KxVaPcaVIfa1PutiiNNii0q+SaVUqtGuV6jXKlTKtdw+/Th+5ByYXb5cDldKJrBpriIZPKkcsXKddGqTZ6lGrjlKvjdHpLlCoTZHItLCuKyy2zZWQztpGRYdzMbsflcuNySRi6ieRyE4mEaNTLXL10lnI+g2PDvSPJMl7LJBQKYBgGkUiUeq1Ee7RBuzNKs1mn1xulPVpnMDVBoZTHMnUCgWHnld/nIxDwYVoGPp+PVDJBOBSg1ayTT6XYu2s7zUaBWinOjvVpzpxY59M7x/nkxn5uX1zn+b39vHm4n68e7mHnQpKxukmv7mO2E6OS8tCtBJjspmkWLSaafq6dXmXQjHNo1xSHdy/RHa3g9+qoshNZcqPKCoau4/d5Cfn9+H0mpVKJVCqBpilI0rBP0+Uediu5XHY8uozkdpJKxpDcDnRd/385nOz2ERRJJp1O4vV6CQa8+HwmiiJj6DpeX4BUJk8mV6LZ7hCJRLBME0n+n8usDocT3TPs2/N4PGQyGQI+P6qiIrldBENefJbK5Qt7KRaiVKoFkpk4ndEau3auU2/WqNZLtHtNWr0m5UaJYq1AuVqkXC9TqhWp1IrMzHS5dvUwC4td2mNVqu08qWwMX9AgHPPiD5m4FecQ8Ni3YLNv/t6lZndurMjatmAYHuz2ESRJGkJ6u3PYN+Z0Ds+j4sZjqJQqKbrdItGoTqOWpFKO0O3lqTVy6KZKMhMlmYlSbRRotkqsrs9QrqaoNVJMTo0iyU5kVcKwTOx2O5Lkxr6xpOiS3NidQ8josA9fG7IyjJI73RuxQWW48Gp4dCRp6JCLxiMUihlmZwfs2r6I15TpdUfpNZtEg34UScbhcKCqw/9HNhMn4LdwOdy4nENXl8vlxKNJqIqE2+XE7bINX0eBIOlUnGopSzIeJpWM0mjUyCbjZJJhirkEhdy7iOI7vdM7vdN/CP3DiwOT//DmCN99c4rfvz3B774+yd+9OsmTayvcPj3L/vUuq7NtBt0S7XKSdMSP4rRhKG501YWpOmnVSkzPzFGp1Wj3epSrTcrlBrlcmVyugKaqaJqEbigEA150j4qhOBktRDi7Z4xvPz3E332xl9++2Mcfnu/jTy8P8cdXx/ju5VG+e3WMXz/ezU/urvLyeo9vPp7nqzsz/OjjeX5yf50f31/g11/s5Ef3Vvjk3CgrY15aJZVmwUOvHqdZjrN9bYpEzKBZzdDt1jE8On6fj3arwWB8krXV7dTrLSYnBkyO9Zjoj9HvdZieGCcSiVMsllldXqFer5Mr5JmeGmPfniWunN7FdLeC4ZGxOzbjdjlQFfew48DtwKM5OXdsO0cPLpPwa7TiHgYlH4Oij9GkwWTBYrLgp5v00E7odOI63YxFM67RT1kM8iaTKZ3Fko+lks5aWWdnw8+ptXEmWlUG/Tq//ukPef30U5599hHPP7vDg5unuX56jQtHZjl/ZIGzB+a4fnyZbx5f4uevP+S//OYr/uWPP+e73/4V166cJ5mtEQyV8YfKeENFzEABI5jDHy3jj5aIJspksxUajQb79+3k+IkzLKzvYuvOg+w7dJpWZ4ZUtkIwGKNcapDNlDAME69lEQmHqNerzAzG2La6xOtXz/j2L7/h7Zsvefr0GS+eveDNmzd89foNL5+/4MXzL3j65AFPHt7nypULnDhxglOnTnDh/Fnu3vmAF58/4KuXD/jmzV1ePLnM5w+u8OzxHe7cvsyDex+xY8cO+mOTGIYXRZKQ3HbcLhsO22ZcG4dks6E4HHicdjTHZnwuO6ZzM17HCAH7FvzOLfgcI4QkN6ZzExlpC7OGjSutGMeSKnut9zkbdXEm5OBc2MGFuINjgc2cizu5lnBwJW7jesbFOd97XAq9z5XEJj5I27hTsPFR0cX19BZuFmzcrtq525V5MKnzZM7H43mDJ/N+ni2H+Xzez4OByeOZAJ9OGzxe8PNw1svXhxu83Ffl2Z4ij7an+GJPgaf7CjzeW+T+jiwfraa5PhflxmKcm8txPlxL8eG2FHe2Jfl0T55Pdme5thTn7o4i15biXJsPc2U2zI2VJNfnE9xYTXF2EOTUhJ+LczGuLCY5OQhxrGdxdSbK5ekYN3ZOkvfJBDU3AY+CITvwqU6yIRNDcRMNhjAUJ81ClPXpPCf2jHH20IA3Dw/zw6cnuXpsgYVekUpAYjqvMpXaQj/2v7JS3sL25maOTTi5tKRye13hzlYP97ZHOD3pZa3hYTzjYns3RD/pYKqgM5VzsWc8yExJ4vBihXpohLVWgMm0zELF4NBskW5EYiwhM5H1MJX3MpP3MpMNMVMMM57xsdxMMFcN0ElZTOZDTOVCjPokBgmLqYyf8bjFWMJirhihE1KYSfvoRQ0ypopflfAbKh552NsW8tg5v3uMy3vaXN074NLOOpd2N7i2t8PFXS1unVxi+0yZncsTXDi6i1O75ri45uPD7XY+22vnyUE7n+8f4flhGy8OjfDqmJ1Xx1w8O+Dg831OnhzSOTvrYS3v5EDLYl/Dy762j2vrBS4uZTjQ9XNxvcqZxSJ7Wjo7yibrRZXFlMRCUmF3I8Dx6RwHV6dYmZ+lmG+TTDSIJ6uUKn1GRydZX11jdnqG7miHmalplufn2b19iUvnDvH6xR3ufHSO8xeOcurMMc6cO8uZc2c4ffYUFy6d5+zZ02zbvZexmRW6k/NMzG1lanEbc6u7mFpcZ3JhnanFNaaXtrK4dQc7dh9gbfsupubm8QYjWL4wmulDM4aH7g3i9UcIR9PEknkisQzJbIlas01/fMDM/DJbt+7l9JmL3L79gMdPfszTF3/Ds5e/5suvfsNXP/w1t25+RL8/SjwWxjTUjc8ijVAoRCQWJhwOk0gOwU0wFMHvD2J5/Rimf+g0cso4nG5GbA5sdhea5iMcKZDOtihVxoglS3i9cTyan3qtTSqZY7TdYs/OJS6fOcL+PavMTHRJxRI0ai2K+QLpVIZYLIam6Xg8BkH/cJHS5ZKHzoaN2J99I241dEjJ2Dc6bWR5A8DJQ8DklBVCwRjJdIHl1d3s2nOcbTuOsm3XYc5dukm+WKfZ6KJtRAHdbhmnS8UpK1jeIB7di6qZmFYAj26STuUoFqrE4wny+SypVAKvN0C10qKYr1Aq1vD7wrhcEqYVQFENTDOApppomncI66Sh88vtUkkks/i8YQwjiOUNoXm8G8uMBprHQpF1FNlC1SwsbwifL0ogkCCeLlNvTdJoDigXa+xYXGOq3SMTjpEMhAl5g8SCIaL+ID7dj6FY+PQAiWCEUjzKoJbhyHKHU9u7fP7RCWan2lRaDcamJxmdHKfWrdMYa9Ca7FLpNSiP1ig0yjTH2owOulQ6DWr9FsVWleponXy9zMrKErVqgUo5j8/U8WgKbtew78cludFUnWw6x/LSOjMzS5SqPdqdWYrlPqVKn0SqhmGEsNskRkZsOGx2Rkb+HCezbfSpSZi6STqRHJZqu1zYHSP4vDqRgB9DVbDbhn1SquQi6POjKBKmaZLJpKhWqzSbTXq9Hp1um/GxDu3RCqOjFQr5FLl8knw+RTwew/KamKaBqukEQyHiiRiWZRIKBiiV8jSqOcZ7daYmWqwtTVApRFiaadGpx9m7tcvOpQpLE3FiYYWwXyUZN6nkQkQCKpGgh0TUR9CnY1kyPksmHNCJhS0SUT8+rwfL1IZLx24nbrcbr9fCMnWK+RwezYNH05ClYVG/y2XD6RpBVYZuLmmj58zhcOB2ObAseMiUdgAAIABJREFUC1mWcdiGjq0/l4zHIlFURcXutCErEqFQAMuyiMWShMMxItEEiWSOVCZHJpumXq4RDocJ+IOEQiHcThfhYGgYb1Rk8tkc8VgEU7cIhYJ4fQamLrF/1xSD8TqpbJxoKkIum6DZrJPNZ0ilY6QzcVqjVYqVLL3xNs12nVKtRLGcp1TOMTPZ5PKlvSyvjTOz0GdqtsvYeItiPUs8G8bwquimilt2YHeM4HCMbACs/1mk7/h+RdHGFtv7w/c8TSGVTA7dTJJrA25lCEc1qpUI9WqcwUSVSNSg2y2Ry8dRPRL5QoJcIcrYWI1aI0ujmaPTrTEYjFIspHE4bBtuKtfQPbqxoui1TExTH66IOu0bvYFO4vE4Ho8+7OpyDQGXpmn4vT6C/gCZTIpypUChlKfeqNDv1GlUc1QKWXZvWyPotZDdw547p8OOw2FD12QUlx23wz4EXA47mqISCvoxDQ9u59Ad6JFkQpaPbCrF9NQYhUySXDZBNpNictCnkE1QSMcoJMPvANc7vdM7vdN/BP3xm9OTf/zmNL/96hj/8Poov/v6LD95vJ8r+xvsXy6wNl1m59o4zXKUYipAKurHpynIjhFUlw2vameiXWB9fZFup0OhWCKdLVKv9ykU62QyeVTVg0dT8ftM0qkEQa+HXjnKxT0dvry5xnevj/O7Fwf428fb+MOrI/zh5VH+9OYcv3l6hL9+cphvPlnjy9vTvLo5wV9+vMCPPl3g5w+W+eXjHXx7b5knVwac2ZlnvmvSawQoZz1M9TPs3j5Hq5ahkAnSqKQY77fQdR3DMAkEAuSzhWGMcmyK0VabsW6PmekBa2srdLqjJJNJ/IEIuVyOhflpGo0avbEumUyKRjPNjrUuC9MV4jEvjo3YQDgcxGuZQ9gl2Vmb7/P8yW1ahQj9lMlk3mCm6GWyYDJT8DCT9TCd9TCd8zCV0ZhIyUykFSaSMnMFk9mcznzeYGvNYr2qs70e4tS2aY7t3cbybJef/uUrXj65x+unn/L07lUe3DjAJxdXuXVmjo/OL/Lwygq/enmZf//dl/z3737I//inn/J//dMv+KfvfsG9T25RrPQIhCv4ggW84SLecBErMowrWuEskXiBTL5Mf2yUK1cvMD49RyxbJxQrEo4XiCXKhEJpwqEE2XSBXCZPPpeh1x3l4oVzHD16mBvXrvDk4f0hxHr2ki++eM7jx4959sVT3rx+zuvnT/nm66+4f/djHj54yM0btzh/7gxXrlzh+o1L3PnoGk8e3uLZZ7f47O4lHn5yibt3LvDks495cO8m184f4dWzT9m7bzeJTAZN9yBLTjR1GGOQ3Da8ugeXbQRDldCcNhr5LBFDJSDZ8Ls2EXaOEHRsJuQcIei2EXE78dvfY5AJMud3sSuhc7Ye42Bc5mhS5cZomkNBB8fDTg74NnPIa+OIOcJB/T2OWe9zJrCJCxEHZ8I2Tljvc8b3HueCmzgf2syF+BauFt3cqMl8Mm7x6UyIT6Z83Ox6+GjM4mpV5mzRzfmqysWuxam6yo7kCDvzEjtLHrblZRaTNuYSNuaSNvqBTfTCdurezYzHZLrBLcyk3IzHHIxFHcwmbcyl7HTDm2hbm+gHN7Na1pnPOJhLuZhNOtla8XCwE2BPw2C94OTAaIC+/wdsK2vsrMhcnY3z/OgElxZrzBQjxA2FgObGp7nwqTYKcT+ZeBiXbQTJMUI+brE0nuGTa7u4c2Ubz+8f5O3Tk5w7vMBCv0wzrjOecrO97WO15mFf38/Otsb5hQCXV/x8uO7l9oLBh/MhDjRNtrXiNOMWhZCHUsSgGvNQDDgpByXyfhfdjI9yWKbgd5IzJebqcQpeO1OFEN2EQSWo0Ah76MRNan6V0XiAZsxHJaBSCehUggbdVJCJhJepmM5Mxsd0OsBEws9kOsRoQKUXVOmFVGoBDa/kHna3SQ502YXmduCTRzi4UOb8jioXdzT49OwCHxwZcONAn6v7e9w4Ps/qVI29W+e4dvYw22ZH2dYzODIpc3LGycmZzdzcqvDRLpVHB3Xu73Zxf4/MjRUHlxYUzkyr7Kw6WUm7ODga5MRUgnMrGS5uzXNjX4NbR7t8dmmGp1cXuHusw5m5NPs7PvY2TQ51wmyrmOztp9m3OM72lUVq5S75bItWc4x+b8C+Xbs4dewwnXaXuflpFuan2LV9kcsX9vH5oxtcunics+dOc+bsaU6fOc2pUyc4c+Y0R44dZW5+kfHBBPlSnd7EEmMzK/Rn1phb2sH0/FamF9aYXlhhemGF9Z17Wd66g8H0HD5/FFX1Ick6bsXAperImoVuBjAtP15fCK8/hj8Uxx+KEYwmiKezVOptBjPzLC+ts7q+xs6d2zl69AQ3btzn8ZOf8OSLX/P5F3/D0y9+xouXv+Dlq2/ZtXsfmUyacDhIPp+l1W5QrzcplSpks1mazSajnR6JdI5gNI7XF0A3hs/N4ZSwO4YdXXangi+YJpWqsWffCULBIn5/Eq8ZYKw3IBZNMD8zzrULR7ly7gAXT+4nEgjS746RSeewLB+GYSHLKuFQHFny4NEs3G4Zl8s9LJF3uXBK0vc3jw6newN0SWiqieRWkSQJSVJwSxKFfJXl5e1s23mEvQfPbkCufczNr2CaXtLp4eewW1I2AJeCS3Lj0b3IioFb8gydVIqOafrRdQu/P0Cz0aTX69NotkkkshQLVZaX1yhX6hu/O3SAhcIJFNVAloZOLEUeAixVM/Ho3uGiomxs/LyFbvgJhSJoHgvNY2LoPnTdj64HCAaThKIZcsU2jfYUtVqHfKZANVOgHE+SCkaIeUOErCARn4+g5Uf3+JBdHlTJIGR6GS0VWJ3ssG0iz+V9A07vHdCs5ah3mtR6LZrjHaq9Fu3pLqNTHVqTHVqDLo1+i86gzdbd6/RmJuhMj9GaaDE+16PRrdMfazIz1SKXTaCqKpI8dK263W5kWcZrBSjkK+zZfYClxa1MTCxSLrdJJot4dC8OhxObbQggRka2sGXL5g3ANcKIbQsuyUUoFMT0aMhuF7IkDdcTHTY8mkIuFWdxZoDuUbE7NuN02nE5nGiqjGnq1Btl6rUK/V6X0XaTwWCMsfEO07Ndmq0SrXaZ2blxSuUs8UQYn1dHVYfXtiTL1OpVTMvAMnWioQCJeJhMOs7EeIfpQQef14PPp1JIxwh4NWJhE7+l4NEkvJZGwK+TinmJBE0Mc7hyqHsUTHPYpaWoTkIhP5rqxqNJaJqMokhoqoxl6pSKebKZJKFQCK/Xi2EY35fCW5aBpimYpk4sEv0esGiahmVZOBxDh5Vzo3dTcrnRNAW30/V935aiKPiDfqZnp0kkU6QzWRLJNNlcgXqjTjjgpVkpDUGZ3YZtA9L8eVFRlhUMj0G5lMNr+pBcwyGbSMjLwmyd9miBWCJMMpcikYrSbDfIlfOksklyhQy1do1yo0Khlqc30aVSK1GqFsjkkywvjHLs8Bxzi21ypQj7DmyjXMnR6tSYme+TLsZJZWMYXhXVkFA0B4q60W3ldH4fvXY6HbgkJw7nFjyawtLSAj6fQSgcQNMVcoU4S0s95udbdLoliqUog8ka/X6VeCqIbqn4ggbVZoZuL8/UoE6zlaVYjtPpNQgELSTZgcvlwGYbweZwfD8s8efz7HY50TSVUCCI17JwOJyYppd6o4mma7glF5ZlEU+EqVfLZDJpCuUS5WqJXCFLOBwkEg6QSg9diV7LwDRNZLeEqRu4nU6cTjvRaBjT8CA7XShu6fsu3D8Xzrudro2hBzfpeIR8OkUyGiQW9pOIhyjk0xTyKYq5JPlkhGTU/w5wvdM7vdM7/UfQH74+vPibV/v4/VdH+O2bY/zmy5P86sVxPjg2zuGtdVanq0z18qzNj9KrZ4kHvChOG5rb8T3kKqX8zA46NBttMtkSmWyJVLpMoVijUCjh0XRCPj/JWBS/qVFJ6Fze1+PVB4v87dM9fPfqEL/5Yi9//2w/f3x7hu9eneS71+f4/Ztz/PWz4/zk0518e3eFn3y6zM8ebeOnT3by7f1Fnl2b5uzOPPsXUywPErTLXkarEbqtJI1qlHI+SrWUZG6mS6fdJBIOUiyUSaXSlMtl8tkSkXCCPbt30mmPsnV9nZmZOWr1GqFolEgsjT8UJxbPkM0WSaayVKolmq0s7XaY6ckCMxN5yqU4Lpcdu82GZXgI+KzhZLhzC9tWJrl/5wKHd83RSRr0kzoTGZ3ZgsFc0WQm62EmozNIKwySKhNJlfGkzCCpMkhrTGdM5gsmi2WLhZLJjvE8zXyYAzuW6TSz/P2vfsSbLz7l9dNPePTRKe5f3cWDa9v58t4B/ub1Of70k4/4l599xn/79Rf8++/e8m+/+yH/9o8/4p9//zNuXb9MJt8kFCnhD5Xxh4r4ggWscB5/MEswUSKdq1Kp1llZnefoyRNkyh0CsSKBWIlwskokUSOWqJHNNiiXm7SabbqjHY4dO8HtD+9w5uxZrl29xtMnn/P48WMePPiMR4+e8PizRzx5+ClfPPmUj29d5cqFU5w/dZRb1y/x4c2rXLt6gZsfXOHTux/w8N51Ht27zqd3LnL/w0t8fPsyt2+e4/bV09z94BRP717g8we36Pc7BEMRVI+Gy2XH5bajSW4k5xbcTjuWqqK5HViyA6/bhuXcTNA5QsC5iYhjCyH7FkKOLYScI4SdI0Rdm+n4dVYTFnvSPlYsB+tBN2shNyveERb191k3R9gVdrM7JLPNsLOqbmKPZWOPOcJ+Y4T9lo1d+mb2GJs4EnGz22tjX9jBqn8zy8EtLAQ3sxAZYSluZ09BYWdOZn/VYmtWYzWtsLVgcnq+zK7RGNsqXgZxF6NBG1MJN4sFjV7USdPvpOp3ULJGaAbddMJumn4nBWOEitfOIK0wnpSoBzczHnPTj9jZN55gsaCyq+1nb9tiT9vHUs7NwV6AS4tprq0W2VP3cGE2xJXpADfmIny6u8nFhRKDnJ+I7ibq1QiaMl7NRS0XJeT14LbbkJ02sjEv8/0Mpw9OsmMxz+2LK3z9xVk+uXaAq6d2M9PMUjTt1P0jNANbaPo20/BuouXdxFRkE7uKNk63JG70fZxr+dlRCtAIa1RiXnI+hclqjErIyUQxSDGgUInotNNeFtpp+rkA5ZBGPWbRy/poxHSmy3F66QBz5QT1gE474qMa0KgHPTRCGu24xaCUYK1TYSYbYudogUHSTyekMUj46YY9TCQsxqIeRuM+/KqEJjkwNDeq5EBx2Uj5FXZPpji/vcLHJ2e4sqfJxV1NLu1ucXF3mw9OLLA81eLArkU+uXmZQbtJzDNCxtyM3/2f8Dv/gpjyA6Ly/0Iz/AM64b9gIvk+q3WVPf0ICzmVrWUfKxmFM7Npbuws8fXdNf70i8v8899c4V9//wH//qfb/I//8hH/528/4EeP9nD/1IBrW4ucm09wairGwYk0+xb6bF2cZn1lnZmpWfrdSbqdcZr1FgsLcwwmxtm7d42TR9f4q7+8x3//b3/D29f3uHjhOCdPH+f02VMcO3GU7Tu3MTYxQTKVxTAMTK9FIBKj1pmkM1igO7lMf2qNwfx2ltf3cPDICZ69ektvYhZvII7HCCIrw5U+t+TB4dZwyTqq7sNjBtC9QfyBGP5ggmA4QSgcJxRJEIlnyRXr1FsdxsYHjA8mWFicY+v6Eju2r3Fw/yEuXf6YT+6/5cHDb3ny+S94/vKvefvNb3n15c85ceIMo6MdGo1R6vUxpiYXWVvdxY4de1lcWKE7PkUynSeZypDOFLC8IRRVx+12b4CJEdxuhVgsTzRaJBAo4femiEQyBIIx4rE01UqZhZkxrl08yuVTR5jo90gkElhmAN1jouk6msfA6/Wjqh50jw+PZuF0DouYXZKEy63gcis4nG6cLgVZ0TeK5GVcLgWPx8DllvH5A0xMLLB910GOnrzC/PIeeuPzRGNJPB4TWVbRVBPL8iNJynD9UHLjliU8GyuJimpgeUMbsCqKafmIxhIEgjEymSLpVJ5kKo/H8GJ5/cQTKSRZHa4iyp5hQbxmbcQMAxtH8P/h1PJ+79ySZB3TG0I3fPhDMUwrgOUNYllhfL4YgXCaZLZGpT5OrTlGqdSglC3SqdTJRSJkwjES/hBBr4+wL4jfCmLoASwzjCp7iQWjTLTqzPVH2TFV4+zuSXavjdFoV+hO9mmMjTI6PUZz0KUzPUZzMEptrE1z0KMz2WV8bpzezASjgz71boPeVI/R8Ra98SbT0x1ymQChoDXsgXI7USQZj6oNhxD8MdLpEjMzy3Q7E4yODggEIxsOm6FTy2Gzf38dDR04Q1DjdDlwOh1oioxpGN+vwQ2hgY1cKk4qHuD4gV2MNmoEg168Pn3osPMZBAM+8vkshUKRZr1FtzvKxKBHt9dkaqrLaKfO+HiD2dkO01NdSqUk7XaJVDJCIGAhyRKJRIJwOIwiDdcM/X4vQb+fZCJMPpckk45jmRqRoBe/aWAaKrpnCLh0j4zHI+M3NSxTwzQUDF3BMnVMS0P3DJ38Pq+BR1VRFRmPpqB7PAT8ATKpNJVSiWajhs8yMT0qHk35fg1Rcg3dO5LkIpFIoijK8Lw5ncO4m9fE0LUN55ATRZZxOZzfw0fDMKjX6xTKZWKJDMlUlmQqSywWJxqNUa1WqBZzBHw6iiyhKZ7vY45/Blwul5NIKEImkyMciqPKKookIUsupiYarC4PqNaKxBJREqlhBK5YLtAb69Ltt+mPj1JvVmh06hQrBQqlLPlillI5zclja9y8tos9eyeptNJE4j5CUYt6q0y1kadYSZPKJ8gV4+QqKWLJAJFEEH/QIhwN4TE0ZFVCVlx4/RYTk+P4/D5isSiqJlGpFsjmk+SLMbL5EKVSjGo1QadTYmy8Qb2ZwxvQUT0KgaDJ+FSD2bkWpXKU1mieZDpAvpDE8lqM9XsoikIoEt7oAXMPuwxdEi7JhUsaOhoj4RCxaAyn04lpWiSTKSzLGEJNTcEf9BEKBen2O1RqZXKFLLlCFq/fhz/gJZ2OkExEUJSN68At4XI4cTnsOOw2ZHn4OC6HA5dtBLfdMXTuSTKqMlxdlCUX0UCQRCREKh4jEQmRiIdJxENk0omhqzEdo5JPk0tE7v//fU/2Tu/0Tu/0Tv8f6J9/fuXCn749LX7/+oD42+d7xW/fHhe/fnVaPL62Ks4fGIhT+6bE2cMrYn5QFd1aSnjcW4Rk3ywU22bhtm8WkmNEWIpTjLVKolwqiWSuLBLpvMhmy6JaqYnFuTnhNU0R8JqiVk6L8UZSfHBsIL7+aEX87dNt4teP18XfPdsvfv/qiPju9XHxpy/Piz99fUH84fVp8Y9vzojfvzkjfvPmlPjJo53iJw/XxF/eXxWfX5kUt49XxfWjY2LrVEZM1L2iXQ6Kcs4rGpW4qBbCol1LitmpnpianBC5fFnEoilRLlVEIBAU2WxWRMJhEY3ERaFQFDt37hC1Rk1kc2mRy+dEKpMRuVJFROMZEU/lRSSREYlUTiRSaZHPR8TUeErUKoZoVIJirJMWuUxAhEOWsNs3Cad9s/CZunA5HUKRHWLfrmVx76Oz4sb5fWK8EBD9pCbGUh4xkTXERFoTk2lN9KJOMZ5URT8ui35MFt2YInpxVXTjsuindDGZMcQgpYrJrCX6xZBoFBNiot8UywsD8e1XL8Tb5w/EN6/viZ+/vSt++vKK+OuXp8U//uiy+OOPr4o//eSW+N9+8Uj8H796LP71b56Kf/31Y/Hv330t/utvfyQunT0pCpVREQgVhBUsCStUElawKMxgVgTCORFOFEQqUxb9flecO39aTC+uiEi6KiLphkjnuyJX7otStS+qtTHRaI2LsbFpsbqyJs6eOS+uXvtAXLx0SVy+fFXcu3tP3LtzV9z7+K746PYtcfPmdXHj+jVx/uwZcfHiOXHl3Anx4QfnxcN7N8Sj+9fFo4e3xP27t8TDT2+Lj+9cFnduXhG3r50Vd25eFvdvXxMfXD0v7ty+JF4/uyNeff6BuHp2r+i3ysLvM4Rh6EJRFeFw2oTdPiIcdptw2DcLl8MmbFveF5J9i9CdI8J0bhY+1/vCZ98kAvbNImh/XwTtm0TIsUmE3FtERBoRQef7IqWMiIr8nmhrm8W4VxJ9wyFa8vvDQ3lPjGqbREt5X4xZdtH1jIiWvFl0PSOi7vhPouz4gajYfyDKjh+IurpF5J3vi5z9PZGXtoiMe5NION8Tafl9UTVsIqO8Jyr6ZlFW3xcNyyaK6iZRM0dEwbNJpLTNomjaRdnrFAXTKYqmTYxG3GI0aBetkFPU/Q7RikiiFZVEM+QWvbgsBhlVdGJu0Y44xVrdL7Y3fGJryxJ7Rv3iUD8ozsxHxOExvzg+CIsTg6A4Ox0RJ8Z94sNtRXF3T0VcX82KG8sJcWs5Km7O+cXd1Yh4dnwgdnRSIh9QRMyURTpkipCpCEt1iGIyICJ+j5CdduG2bxGRgCom2klxfPeYuHZyWlw/My2+uHdQPL13TJw9vC4W+yWR0e2iaDhE1bSLhmkXDa9NtC27mAm7xfmporg6nhB3pzLiRMEQ60mvaIT9IqprIqgoIqgpIqhIIqhKIqi6RMKURC6giXrcK4oBQ8Q0t4hoLhFS3SKkuUTBq4mpUlz0kj5Rs1RRszRR8+uiFTZFOaCLkk8R1ZAh2jG/GItYYirhFRMJnxiLm2KQCYlO2CPG46YYjxmiFfcK3W0XmtshNMkhFJddaLJdZCOqOLSYF+e2lcWVPaPi0o6muLSzLi7srImr+3viwv5JMdWtiL1b58SH1y+IUjIhVPsWodk2C2nLJuEYeU9IW94TrpH3hHvze0La/AMhb/4LYdg2iZhrRJT0ETEe08RcWhN3Do+JP/z4nPjX310Wv/urE+KXb46JX355Qvz9j8+Kv367X/zDjw+Lf/3upvjPv74tvr2/Xzw9MyVuba+Lkws1sXu2L1ZmxsT0+ISYHp8Q7VZHTE1OirnZSbFt56I4fWq3ePnsivivf/xK/Ms/fin+5Y9fiX/7338pvvryU3H0xH6xdeeqGB90RTafEP6gJQzTEJFwUBiGJjKFohibWhLtiVnRnVwU/Zllsbh1r9h38LhYX98qWp2+8AUTwuXWhMvpEQ6nIpwuRbgkTbhlQ8iKLjSPVyi6JXQrJEwrLLyBqPCHoiIST4pAOCYisZSIJXIinS+JcrUl+uM9sWPHsjhxeLs4dWyXOHp4tzh0aLc4eeKYOHXihDh96ry4/sEj8eDhN+Lzz/9KvP3yZ+Ljj++L7evbxcL8iti2vl9s27ZP7Nt/XBw+fFocOnpObN+1X4z2x0SuWBLxZFYkUjmh66ZwuRXhdMlii80uTG9QGGZceP05EfTnhNebFIbHK3zekPB7A2Juckwc3b8ujh3YIcqFjMimMyIQCAnDsIRbkoXbJQtJkoQiKUKWPEKWdeF0ycLhcAmHSxaqbgm3pAi73S2cDllomiFMKyhcblk4XZLQPKZwS5oY7U6IickFcezkBXHw6HmRKzaFJHuErptCVgzhkjUhy7rQPV4hSYpQNUNIsioURRW6YQnDDIhgNC1U1RKqqgtF1YRheIVpBoXfHxaFQkmYll/4vGHhD0REKpURyXhKuCRVKKopJMUQqmYKj+YVqmoKRTGFx/AKj+EXiqwLRdVFKJQUHj0gDNMvTDMoVM0SuhkUmukXgVBcmN6wMKyw8AXjIhzPi0KlI6qNcVFv9kUhXxKVXE4UY3GRDgZELOAVmUhIhH0+EfKGhM8KCUnWhdPhEZLLEmF/WPQbLTE31hUn90yLk/uWRLtdFq1uR7TGOqI+Piqq3ZaojbVFc9ATjfG2KLWrIlsri2KjLMrNoshXsqLRqYl8MSNG+00xOTMm5hcmRbmUEtlUSCQSIWEaHmEamtA9mjBNU/iDARENJUU4mhPJVFGYhk/IsirsdrsYGRkRkiIJ28hmYR+xiZGREWG324XNZhMjdpuw2UeEw2kXTpddeFRFSG63kGVZuFxO4fGoIhAMiGQyLjrtupib7Ik927eKeq0k8rmkiERDIp2KiXw+KeKxqEgm46KQz4tevyMmJ3tiZmZMLC9Nirn5gZid7YnJQUusLEyIpYWemJvtiX6vKrq9miiVcyIYDImAPyQCvojQVF2YulckEkmxtjQrlhenRK2SE6GgVyQSMeE1TGF6VKF7ZCHLbuH36UKW3UKTXUKW3cKjSUKRJSHLbqEqslAVt1Akh5AlSRgeXaiqKkxDE5bhER5NFarkEpali1QyKnyGR5iGKixTF3abTUhuu7DZtgibzSacTrvQPYZwu1zC4bALu80mHE6bcLscQpZdwu4YGZ4/aXiNa5omvD6fiKfSolypiFSuKCKJlIglMiKRzIpyuSJqtZrI57MimYiIYjYlUomoaNZqQnI7xYhtkzB1Qzgcjv+bvfd+cuMwsHVf3bprkTNInRvdQKPR6EYjZ2AGk3MecoZ5OCSHw5xJkRSDSFESKYnKkhVsWTlLtmxZlrzeYPuuvbs3vbr3X8L3fgCt+/6AV/WqtniqutCFKnSh+ifg9Dnf6YSCgY5lxjqZTK6jK3rH9/2OoWsdQ1c6pXyyc/zork6xnO2k/GTHz7idSrXQKVcKnR27VjqlSqFTqpQ6pUqu0zfY6BSrxU6xkuuUytlOs+F3Th9b7OxcaXSGhv2Om411Yo7WMS2tE7e1juPFOrmC24k7ZieVtTu5SrbjZu2O5yc69Va5U6wWOkk30bHceEeP652YbXbShWzHzWQ6uUK+E0+YnbSf7LT6y516M9Np9OU6Y2ONzurKeGdqst3x/WTHjOsd0zI6sip2TEvtlMtOZ2Kq1Rkdq3ayBbtjJqKdqKl1gqGtHUkSO6IodiRJ6QiC3BHCkY4oyp1QWOiEw5FOJBLphEKhTiQS6UTC4U44Eulout7pa7U6IyNDnWhU7sRj0Y5hGZ1isdiZm5vrNBrVTq1R6dQa9U7MinXWqjhGAAAgAElEQVRy2XSnlHM6u1YXO+FQoBMIBDqiEOlIYrgTCgY6gUBvJxwOdsRIuCNHhE4kGOiEQ8GOEAx0goGeTigU7AiRUMfUlY4uy52UFe8YqtRp1aqdfC7dKRTTnXzO74yMDHRKpUynXMx08mn7N/9//yd7qId6qId6qP8P9N+/uz/1T5/e5Lc/O8Vv3jzM168e5Kc3lzi2UuT0/mFOHFhk59Iw06MNCqkYcqgHKdiLGuxBCmxFCfagRAKYcoR6rVv5KxTKRKNRcrksw4P9LE8Pc2ptkk9eOsKnz+3i6xd38dULe/j21U1+ePMs371+ku/fPMMPb57mH94+yz/+/Dz/9Isr/P7da/zqzQt89NIx3nrmALfOzHB8/xCb+6fYudjH9rk2hUyMdjPDrtU5hoda7Nq1i4HhCRqNQZLJLJ5foN5okbCTOE6KeMwkm01TrZcYGhpkeHgYL53CTrrEbBfb9UikXNK5IgnbI5VKksnYVCsJRoZTDLZjNOoauZyImxLIZTVGBko0Sh6yFCQQ2IoihYjrCq5t0aqVOHV8H/eeOMv6zklqKY1yXKJsy5TjMnlDJGdKeLpAxpBw1AC2EsJWwySUEJYUwtMjZAyBcjLKYDXDob2rzE+2efO1Z/nig9f55Qev8NX7L/LVL57m2188xnfvnOf79x7ld+9d5of3bvDHz5/l33/9U/7tm9f5t1++yv/9h/f4899/xdHNTWrNQRLJElayQsKtEUtViNl5Uukyrl+g0Wxx/NgGh48cI1tu0xycpdwaY3RqkeWVvezas86p0xc4ceIsly5e4uLFi5w7f579a3vZu2eV/Xt3sHloH0fW93Dq2AEO7V/h0rlNjmzs4+qjZ7j75DVeePYOr738DM888xQvPv8sT965yQvPP8vTT9zisauXuPPETW49foObN69z6tQJFpbmGBjsY2K4n1bRZcf8NH21KkI4RDjU+2BppwtcDYS61dFgoIdA71YUIUTBdXE0AUcJYoW3kJKCOGKIlBzCU0WSQhA70osV2kJa6qXPDDKcCLOUjzOUiFBTt1KUHqGobqURD1ON9rBv0Gf/UJ66HqQs95CTt5IK/x2e8AhO5Cf44hZK6haK8laq2hbmcir9sQAzboSVoszumsrems5iJsyhdpz1usy1bTmWcgKHRzwOt2PcW+vn2kKGO7uKXF1wuLO7yBO7i9zZW+K1UyPc32jy0vFh3rk8zWsn23xwbYGfnp/g62fX+emZNq+fHuXLu4f4+fkJ3jjd5p0Lk7x5aog3Tvbx7sVx3j4zwnuXpvn42k4+ubGXd85P8MaRGq8dKPLioRpPHRzlyEKbiWqWvG1gRyXimkRclUjGdGxTRwqHEEMBokqY8XaRxYkiO+dK7F4oc//2AZ68uo+je2c4tDJGJS5RNkLUjQDD8SAj8V5GYr1M20H2ZEWOl0TOtwwOZEQWUzJVU8YzDBKqTkJVSKoySVUmFVVI6wqlhEE9GSetK7iaQEqX8XWJvCGRj0rU7ShVS6eVNBgrZSjHNMoxlbwhUrZUGimdfk9noWGz2vRZaVgcmW+y0EgwXYoyldEZcTRqjoEhRdCkMJrc5W8pQoC8FeLoUpazOytc2tfHo/vaXFpr89jGGNePTnHh8BIjrSIb+5Y5e+wAZS+Oo24hKW9FD/4n9MBPiIb+Di3wn1AC/xm55++QA48g9z6CHHwEJfAISXEL109M89ff3uSrN47y0s19bCw3qVkhDi83+M0Hj/PqEweYr+jc2Jjn3Rcu8LtPr/E//vkVvnr7Avcv7+bioWX2b59m59IE+3bOcOrodn7x+mW+/+pp/vT7F/nz98/x+1/f4/tfPs8fvn+D33//Bh9/dJ/VHRM0mlkqtQy1epFyJUcu51Io+vgZB8dPsnZwnZnF7UzOLTO7vIsDG8fYtfcAbqaEpBhEoxaiqBKMSAQiEsGIhqjEiER0goKMqBhEJB1BNhDlKLISQ1LjqHoCWTVRo3HMWIKYZZP0fPxMnkazj/HJUaanRrhwaj8vPnOJZ544y53rJ7hyfpMLpw5y8dxRzpw8wqlTR7h44TzP33+Dt3/2Fc88+wJTkyO0WmXi8RiZbIlGfZiZmW2srR3m8OETbN++m1ZrkEw2jxGLo0dNZEUjGIogijKJhI/tlHHcOqbpo0dtYmaKoYEh9u5Y5Mq5o1w6dZiVpTmsmIUsaUQECVGUiUQiGFEDRdGQBBlJ7ILZI4KMEFEIR2SCIZFQSCQUlro1oPDfDpFMtkj/4DgbGyfZs3aESq0fSexWESVJeVBJ7KbBolETQVQRRYWIKCHJOqqqk/azFAolUo6PqppouokeNbGsJOl0Fsf18DMFcrkyuh5Hj1ooqoGsGHjpPNEHoHhdS6DpFopidBNZMZu4lcL1MsTiKRIJn2g0STSaRDMS3ZSeaZNMFzDiLolkjqRbJF9u0xqYodGaoFxoUM4VqBeqpOMOruXgWjapeIJkvFtNlKUooqChqQmiWpJiOs9Ef5PNndNcPr6d5bl+qo0SlUaderNBo69KvpKn1ChSqGYp1wuU6wVK9RyFkk+pkqVUyVOqFvHzHrVaF1EwOTnK+NgQ7b4+7KSFYerISjf1VKt1lwtLxTqpVBZZVpAkmVA4hCyLCGIIQQyiqAKGoZD2kiQdC8vSKRQ9MpkklUqOYtFndLjFyEiLgXaNfM6jVi9RqRZIJKLomkg579OslRhoD5DJ5EhYMQwjSiqVJJ9P46YcyqUCA+0++vubDA33MzI6wPK2eaanRhkf62d+ZoSlpSmmp0YZGOgj7Wdx3TyW5RE1HUzTwzBcHCdHyvU5dHCN40fWOXPyALOzo+TyHo1aHT/tYCfiqIqEokioitRdPJQiSHK4u3wod4HfohhGlkVkUUKMiMRiceLxOKqiYCfiGFENWQ4jiiGkB8uAP3KeHqSoQsFegqGtD6q8EcKRcBdk/rdaoiyhqmqXbZf0yGTzpP0sfe02xWqdXLFMrlDA9fwH7K0caT9LvlBiZHQU1/MolwokLBNd1RBE4cclRUWRkCSRSqmKpiookoyhR7FMEzsRx03FOXl8N146TjbnUqnlaTYrbB45yOz8FJVakeHRAcamRmgONGj2N6jUyuSLPs2Gx97dA8wvlBmZKJDOmliORtzWUKMialTEsk2sZAw/5+L6SeyUhZdJ4aVTVOolPD+F48UpVrKYiSiN/irFSoGB4X6KlQwDQwXGRouMDBcYGCxRKKWo1nz8rEU6a2PENeykwehok77+HKWKR6aYwkvbaLqIospdQLwQ7N7zSHflNRTqLr5KiowoioSDIXwvjaIoP7K5ZFnGMAxM0ySVclBVFTtlkStn2b17N+Pj4zSaFerNKuVqgVTKIucnGB4sMTpYI+d73TpuuLuMLSsC4VAPohBCEEII4SC+6zwYe+r9ETKvqAKKInbT+6KAY5mUClkK+TS1aoFqKUu1lO0yuXLeQ8j8Qz3UQz3UfxT96ZMbU3/56gn++MU1vnltg29e3+CFy7NcWu/jyI4WG7tn2Dbboll0SMc1tEgveiSIEQmjBXuJBraihraiR3rwkwaDfU3y2QKFbJ7ZqUlmRtvsW2jy4tU5Pn9hla9e3MkXL+7mm5cP8+1PT/PbN87ww5tn+P7Nk/zw84v8/p1L/OMH1/j1m4/y/rPHefHGOuc3Jji4o4/l6RILUw1G2iX66lnmpkYYHWmztLSN6eklao1has1hhoanyGVLmIZNzLRI2jZ2Io5tWzgph6STIuVnSDjp7hy5m8bP5Gj29ZF0XGKJFLGETT6Xpq+VoVm1GBt2GOg36GtFaTZ0chkBLxWmlNVp1RyynoEsBentfYRQcCuKECTnObiWyY7lae7deZSrFw5TdKM4agRHFbDkMDEpjCGGiIphTDFCNBJAl0JoUghN6EETQmhCCF0MkzJlZoZaLE0OcGDXHO+9/QLffflzvv3sp3z282f45r2n+c07V/junbP87r0LfPeLS3z3i6v86fNn+ctXL/DXr5/nr189z3/7/uf8l7//jKNHNsjlyzhuGcetkM61iNklLKeIk66QzZcZHRvhiTs3mJnfRrrYj5dvky8N0D80Q2tgikZrlEZ9gHqtj+HBEcZGRpmdmWVlZZndu7axeXidi+dOcvPKeZ5/5hYvv/AUr7x8jxfuP8m9u7d46qnHuX79GteuXeX27dtcvnyVRy9d5PKFszx56zoXL5xhfW03szMzVGpV8vk8ruuRTDq0mzXWtk2yfWqAxbnZ7vJYcCuh4FZ6e7fSG9hKILiFQGArPb0/IdD7CJosoIsCaqgXPbQVI9xDXAhhSWESYgBHCmMJvSSEELFQDympl6oRYDAhMuNH2V7QOTDgMRTbykQyxEQiyKwTZrsXYkdGYTzay1R0C6tplUHlJyymZYa0Laz6Isf7TXb6AnPWVjaqCvsKYU72aTw6anBxxOD2XJorQ3GuDBicr0V4ZiHFU3MOzy24PDVj8bP1Om/szfP2wQLvHKny/uk2n12e4IvrC3xxezuf3trOr55e5+MbK/z67h6+vL2D717c5Iu763xxc4HPbi7x8bUlPruxyCfXZ/n46iwfXZ3lwysTfHZzkc9vr/Dpje18fnsvX97azyfXFnnrRD+vHqpxf73O42sj7Bkp0846ZGyTRFTGtQziioAVlUjENKRwCEWIIAsBGnmHhYkiJw6OceXUIk9f38frd09wfnOJc4e20ecaVGMRGnGBEUdmMB5g0AwwkQixXtG50GdwpCyzLRViwZMZz8ZoeDaeaeCaOildIW0oFGydYiJKzlTIGjJuVMaNKnhRmawhkzdlSjGFmqXRcKKUDYWqFaUUk2k6Ov1pjaarMJyVGM1rrPYnOTBZYe+Qw0p/km39SfZNFJjKGUzlE7SzSVxTR5MiKEKXtaeEe6inNQ7OZTm3q8alvU0u7unj0f0DPHZ4khvHFjiyY5iRZp6j+7dxZnM36/NVVoZM5psiO0ejzNVVdo8abOsXGcn2MpCRKcRDuHoQPfQTzMgWMrGtfP3OBf71u1u8fGMb+2YqFEyBrB6m6Up8+dZlnrm6gz4nwvaWy8ZMjQ9ePMMfv32a//WXN3jvpTNc2FhgY9c4x9dn+Onz5/jh1/f5b39+i7/+4UX+/pu7/PCrp/nD9y/x9efPcfPaEY4f3c7+vdPMzDRo9WUo19IUK2nKlQy5okuu4FIspSmVc+zYt5fVPftZXNnDvoNHmVrYju34CLJJOCITiiiIkk5EUAlGFIIRjbAYJSxqSLKOnykgyVEiso4oPVjfU7pMLkU1ERUTSYmhRS2MeJK45eC4Ps2+FpVymT07F7h9/RjP3DnFs0+e58kbJ7l28QiXzh7i3KkNTp8+wtlTRzl3+hTPPvMab779KU/eeZq+ZplyKUcy6eC5RbL5PkZG5llfO8bxYxdYXz/GwMAYaT+Hk/If8LAEUp7L8PA0tl3E89skrAKm6RJPuIyPT7G+bw+Xzhzn0ulNLp87Sl+zQblcR1ENRElBFLugZTNqdJlawoMKYUQkHJYQRIVwpGtoBUNC1+QSu2uFkqTQbo9yaOMoBw6eZHRyCd2wEAUVQVC6a5GS0q08CjJR3UIQVQRReWCAqUT1OH4mTzqdx88UH4DmYz/C51NuBsO0KBSqpP0Cuh5H1eOoitllbqndV1WPoygJTCuN7fjYSY+oYRG3PaKmTTSaJBZLYZg2RiyFYTjocQcj4WHaacyEj+MVsd0i1eY4rfY01dowpUKVQtqn4Pn4lkMmkSIVT+BaCZKxBKZuYZsOZjRBVI1jmQ7FdJal8UF2zQ8zPzVAs1mmVC/T6GuRzecoVQsUyzlyxTSZnEvad0i5CZJOjKQTw03buGmHYqVIqZan1V9lZnacvr4a9VqFVCpFKpVElrv8JVmW8NwkuaxHqVhgamKSgXaTZrNBvVZiYXGS/oEao2MtymWfqYk2/e0yM7OjNBoFCkWPajXD4GCTTMah1axgGCrxuIkodK/vODahUIhIKIQmdblSqZRHPlchm82j6zqCEMZ1u+aBoUep1yqMjo7TaNRoNussLs4zvzDNzMwkk5OjrKwus7g0x+TkKLVajUa9j4xfIJlMYyd84nGPtFcg5fhsHFrj0QvHuXntPFcuneLA/h0szc/QbFbw0w6aLpOwYqiKiC5LaIrSNfYE4cFCnoQghNE0hVTKQVM1VEUhYXUXIDVVpljIkMulu8ungtjlKEVCBIMBwuEggVBvt44mdGub3XpikFAoiChL+BmPVNrDsiy8dIZUyiOVSpHLF0n7WVLpDLlCHtf38fwsaT9Pys1QrdUplSrk8wVyWZ+kbZFIRElYJr6b+nGRsbd3K8FgL24qiW3b3e8pyyTtBE7SIhFTuXjhAAPtItmCR6VWpq/VYGS0zcrqIqPjQ7SH2rSH+qi3KjT6alRqFUqVDNOTFTbWRxgZccnkdbyMQbaYIF/OIMoRJCXSfXAX6iUQ6kGUu1VAQYiganKXT6armJaOnYpT66sSs6KMjg0yONSkVs/R35dlZrrB4vwACwujNFolao0ySceiWMlhJnRUXaJQdCmX06QzCcykRiIZQ9VEdF3tDmA8MLfC4fCPS4mCICApIpFIhHA4hKLIaJpKOBIhEo7QbNbRNAVd0zBNk2IhT71RYGS8n8XlJVr9LerNKq2+GqOjA8zOjDM9McDESI1iNoFtxYhEIkT1KKoisHfPKooiPECBhBBDQSqFPJqqIooCuiKTMKNEVQlFCmPpOpokUcymKZdyFLNpKoUstWKOSjFDxk9RyLgUM+5Dg+uhHuqhHuo/gv70xY2pf/vmCf7xw0t89/YJPn5uH0+cGOLISpGd0znOHl7h4O5JGgWLmBIipgSxVYmKl0IL9aAHthINbUEPPkIxFWVqpMHYQJ2J/grzQ0XOrA3zyrVZPrw7zxf3V/jqhZ189eJ+vnn1ON+9fpLv3jzNt6+f4ndvnua3b57n27cv8cVr5/jghTPcvbKHkwemWZquMTKQpa+WZqC/yOhIg7nZGQYHJ6jWBsnl+8kX2uSKbfLlBoVSBVWLYhgxPM/DsuJYiSQxyyFuuxhxFzORolLvx4h7WJaH42Qolat4vofnp3C9OIP9eWYmS7SbJoMDFoODMfrqKs2GSj4r4rsCubRKqWDS30jj2lECwS2IYoRIpJeMa+NYBmODTa5fPs7NK0do1zxsLUJCFYjJYQwxTFQIE5XD6JEgSiSAEgmgS2GicoioFEETw+hSGDcRZXqkya7lSZ6/e41P33uZP/zy5/z209f46r3n+Obdu3z33nV+9+5Ffnj/Ub5791F+/+Et/vjZff7Ht2/wb1+9wL9+9QL/+x/f56+//4Szp45TLNUpFVukMw2yhX5MO4/tlnH9ItVGg4OH1rh87Rr5ch/xVJWYUyWZquF4Nfxck3JtkGK5QbM1yNzcErt37+HsmdM8eedx7t+/y6uvvsArL7/A88/d45mnb3H96jk2Dq+xa/cq+/evsXdtnX0HDrNt2yorqyusra2ztraf0yeOcOzIQbZt30alUiWXLZLxfRzHxbYdvFSKiXaDcwe3c2zvMsP9fUQi4W5aK7iF3sAWAsGt9Aa3dI2u3kcIBbYQlSMYsoAWCaKHezCEAJYUJi70YoV6SAo9ZHUBXxVIhrfSiAaZdSV25VT25DUO5CUuj6U42YxyqhZlMxvkZFXnaEHheEFlr7GFA8YWjlu9bMa2cDj+CIetrVzKRriUC3OlKnOlJnF70OByJcj1aojbfSJPDUa53Yzw1IDO9WKIJ2phnu4XeGUqxhtzcZ4fk3ltzuL1hQQ/X/V4e2eaN3Z4vLUnwzsbVd47M8i7Z4b54vo2Pry8wJc3lvni+hJfPL7Mp9cW+fzGPF8/scIv7+zi48cW+PT6PB8/Ns+Hl6f49MYcXz2xypdP7uLL23v48tY+vn7qIB9cnuWtU21ePlTl/oEGm5N59k+1aOcckppIQg1jGzKmKmAoIWxTR5MlhEgQQxUYqGbYNlNj33KLteUGV04t8OZzp1nfPsC1k3tp+3EqZpiGGWLE1WgZQVpGLxOpIAf6YlwaNLgwZLDRkjnYktnbF2OiEGUgF6dgyzTSJrWUwnDJZKwSp+mKVJIqeUsiY4SppDSqCZmaLTGaNxhOa/S7Ks1UlKFsjMlKnIGMykRZZ7HPYrlfYVvbYqaksL0vyUq/zuZcjpVBm4VGjLlKjNFcnH4/QSkZJypFUMQgUiRATA3T8BUOzmV+hMxf2tvkwt4Wz1zaxfWjs+yZqTPYyHBiYzunN3eyNuVyfEFn30iAM9ujbE6HubBTY2f/FvYOBZkph6gm/o66E6QY30LbD7FtKMofvrjEbz88y9VjU1QdmZLdNc0z0SAfvHiWr96+zFjBYMI3mM7GODxb5P61Hfz5u6f59394mecfP8h7P73EX354hf/9r+/zP//8Dv/yw0v84df3+O6Xz/HuO3c4fWYv4+MNmo00+/dNs3/3OMuL/VRrLsWKQ62RpVTJUKxkKFfTTEz0MzLSZPPYBvsOHWbXgQ1Gp5aIJ3PIqoGimkQklYigIsk6EUEhEJYJRxQigoqoGA94XF3zKyJpCKKOJOnIqoEgmwiyiajEkNQYshYjGkti2WnSfp69a3uo1qoMDzc5sbnKnRtHePbOKZ69dZKnrp/g1tWjXL14mAtnNzl1cpNzZ49z7vRJnr37Mm+/+QmPXb1Fq1nH85LUaw1s2yebrzM3t8LhjdMcPnyGfetHKFWbNJptVM1EEBRkRaPZaKPrKRyvRcIqEjVdDMMllcqyY3Unpzb2c/vKWR47f4Sl2XGMqI4kKcTiCURRJqpHkaQu/F2WuwkuUereJ0FUCIUFgiGBQChCMBQhIkiEIwJ6NEZ7YJQ9+w4yPbdKf3sMWdERhe5SYkSQHlxLQnyQ3BJEFVUzESWFtJdG06JIsopuJjBjCVRVR5JV1GiMmOWgaVGiRoJytUXMSnVNRtlEVgzspIeqmeimjapaaFoC00zh+0VSbhZFj2PEHUwzhRZ1iJppNCOJZiTRzSSqkcKIe5iWh5XMkM3XyRTqFKsDVBqjVKoDVEo1+mp16rk8eTtJNpHAt208O4GX7ILmbdMinyngJX1SlkMlk2Z5vM38eJNyKUuhWMLN+KR9n5SbxM94WHaceNIknjCxEiZ+JoWbTuKmbdJZBz/nUq4VKNfzDAzVmJ4eYmioyfDIALKsknRsNF1Gj0ooqkA8pmMnY1hxnWQywfjYICMjA2xbnmRxaYqxsQFq9Qy1co58Nk3CNhke6iNpm+TzPoosIMsCiiyiyiKRUJBwKEQw2IV2Bx5wuhRZJJV0kASBiBAhZtr46TwxM4GiyIiCQFTTUWWFWMygUCiSL+SpVqsMDraZmZ1gdWWZvXv2sH37Nnbt2sH8/DSDg4Nks0XSXg7Py5Fycti2RzKZJuWk2bG6xMnja9y4dppbt89z8theDq7tYqCvRiHn4SQTOHaSmBklHosSVVSiuo4UERDCkR/h4JqmddfzFA1N0UmlPHKFAr7vMTjYR7mUo6/VwoonUBWlu64YCaEoEqFICPEBdP9vy3ySopBO+1h2gmazRa3RxEu7+JkMTsrH8VwyhSJuOt1NbXku6UwWz/fxfL+bXPPS5PJ5BocGGR0bodGsYZgqshgh46aQxEgXph7oobe3F0mWiUY14vEEMdMmqhkk4zEq5QwXz+3n9Il9pLwEmZxHrVpkdccSc3Nj1BolZuamaLRq1FsVxiaHKVdL1Bt51vaM8tjFVQ4fmqA9lKM1kKc5WCGdS6FoMqFI8EceWG9vD2EhRPCByRcMdtcTA4EeQuEAWlTGsHT8gke5kmVosML0VD8D7QLt/gz9/XnaAyWm54ao1kvU6xUGhvtIJGM4boJYQqdYypBwTPS4imWbGKaMbipIcgQzrqOoIoIYRJIiCGIIWZZIuTaSHEFWBFKOxdzcNEIkgiAImKaJLItIYhgjqlEtZVjZPsnm0f1MTk9QqRUZGmlTqpawkwl8z2NpaZzlhUEmx5sYUQVRCJNMJlFVCUkMEwmHugMMwV6kiIAiy8Tj8a7JFgogRMJoiowqR7CMKAnTwLbjVCt5Rob6yefSlIpZ6tUi+YxLPv0QMv9QD/VQD/UfRn/65NGpP338KP/w0Tm+f+cUr9+c58Zmi8c2B7m4McqlY8ts7J4in9LRwr0o4R70cC9GuBct2ENMCOBoEnGpl4Yvs3smx9l9LZ46OczzF0f54O42Pr47z0dPz/Ll8yt8/fJ+fvvmSX7z2ml+9cpRfvvmWX739mN8+9Ylfvmza7z25FHuXFjl8rEFts/WGGymaVXTtFslWo0Cs7PTTE3PUqkOkfbreG6NXGGAbL4f168SNWxUzUBRo8TiSaxEinjCIZ0pkHCzaLEkmuGgGDaKniAa90nYLo7j4no2lapHLhen0UxTyBkMD7qMDlq0mlHazSiD/VG2LdepVaJ4jkAmrZHxVYoZnYJvEwpsIRDcQii4FU0MkUvZeMkYRzd28tTjpzm0bx5bj5DQIphqkJgcxBBCmGIISw5hCkESWoS4HMbWwziqTEyOkNRESuk4ixP9HNq7yK8++xm/+vBl/v7z1/j+01f4+v1n+d2n9/ndB7f5/v3H+N37j/LbX1zk+w8e50+fP8+/fH6ff/3iPv/29Yv8+69f5a+//5DHH3uUYqFKvTZANtvAzzSwnCK2lyedydPXbnDhwml2rx3CSlUwEyUsp8Ts4m5Wdqxz9NR5Tp27wv71TY4eO8Hm5iYH1tc5cmSTgwcPsX//OiurO1lZ3c34+BQjw6NUq2WKpSzNVoWlpTmOHNng7NmznDhxlH379nDg4CEWl1aYnptmamqSoeFx/HQeL50jl8vhplxSCYt6LsHaYosrx3eyPDWCHbf+Ty0x0EMg0DW3uiZXD8HAFoRgD4YQJi6EsYQgltBLUg6R1mU8MYQX2oof6aWshilIITLhrbxtUjQAACAASURBVLTUIIuJMAddgettl+uNGI+VZK4UJG43TC55vZz3AjxaVDnrhjhn9/KoE+ByspdrboDHUgEeTfZw1dnKVecRHks9wjV/K9f8Hq57W7iW2cr1dA+PpX7C7VwvV9werudDXC8K3MoGeCLfw9PlMPcaAvf7Ve5WwzzbEnlhSOWFEYXXZgxeX0ny3uEKvzhU5hdH6rx7os0nZ0d5/9QAH18Y58OLk3z62CKf31ziq1srfHh1ng8fm+fTG13z65Pr83xyY4H3Lk/x+eM7+ebeBl8+tc67l2Z440Sb1zf7eX6jj8VylKajk48rZOMqriljGyKGImCqAtVCBjsWJxIOoopBBmtZts80WRjLsDpd4MLmFK88fYxDO0f5+Uu3mG5kKBlBWlaI7Y0Ug3aI4USA/QMaZ+dsbi6muDqX4NHFBGemFY5OKmxMxVhp60xUFOaacaaqCnOtKMttk5FsL0MFlaYrMFEzGMwqjORFlvs0dgxZ7BgwWWzFGMpozNbj7J/ymC4L7BqKsjaRZG1cZW3cZLGusDmbZn3MYHPG4dBkmh2DcZabJqNZnaFMnP6MgyGGkCNBTEXCkoOsjHoc25bj3K4aF3e1uLi3yeX1Ia5tjHPtyAx7F1pMtEucPbaLjd2zbMzbXN2tc3G7wOWdItfXJC6sRNg/9H9xYkFk10AvOwdDbM5ZTOQeYdewxvpcjH//4Q7ffXSBZx/bw0QjRc2L42kiaT3E7bPb+e2HN1kYyNCIS/QnZLb3WZxZ6+fdl47xz9/e5n//5ef8z7/8jP/+p7f4r//8Nn/9wxv80+9e59tfvs6pk7sYGa5TLKXI511qtRzLC8Os7Z5haLBMqeJTrWeo1jOUqxkK5QyVepZSOc3ISB+HNtY4cvwME7PbSCSLSGqMyIOqXSSiIEgagtxNbIUjKsGITkhQUaM2omKgGQkkyUSQo4iSgSQZhAWVsBRFVBMPjC4DRbeIxhxiiTT5YpW9e3fR199kaWmaC2f28eK9S7x47wLP3TnNvVsnuHP9GNcubXD53CEunD3E+ZMbnDl5mPNnT/HUk3d57eU3OHBwA993GBruw/ez2AmPSrnNtm37ObBxko3NE8zPbydfqGAlUiiyjiCqWLEEqhojmaqTSBQwzTSG6dFqDDI6MsqZo0e4+ehprl08xs7lWeJmDFXTUFSD8APTSRRlBEnsQpoFGUmNYlnOg2VFiYigEAwJCIJMONxNZhXLdaZnt7F7bYMjxy/Q7B9FkNVu3VFUECUZUVIQROlH06treGkPzhVkOfrgPR1Z0lEVHctycFNpvHT3gYJluaS8PNGojaLFEGUDTY0hyjqq0l1J1NQYktRN2BmGjSqbRKNxVM1E0+MoegJFd9B1G1mz0M0U0ZhLzPKJ22lSbp5csYbr5cjma2RydXy/TMbLMlBvUXI98okEuYRFPmmTtW28uEU26ZCMW9SrNfJejqRpUfEdViYaTA8WyeUdSuUCxXIJyzIxTaNrRCVMrESMRNLES9vki2nyJY9Gq0B7sEb/QIUdO+eZmRtiYWmU2flR5uenSCTiqKqCogpomoKqSui6ip2IkbBNTFPFNDVs28JNJRhs15mcHGDH9lnmZwcp5dNk0i66pqLIEqIgIggRIpEwkiQ+eE8gGjWIRMKEQgFCwV7C4RCiFCYSCSFGBOLxBJFw93Oxv9Vm5QdpvXC3FiY8MLsK+RLlSo3xsVGWlxfZsbrK4cOb7Nq9ysrqEtu2zTMxOUqr1Y/vF/AzRdJeAc/N4qYyZNJ59u/ZzeFDO3ni5nnOXzjE3Scv8tL9p7hz+wbnzp6g2agw2NekWszS7quTdlI4dgpdNVAkDdu2ScRtbKtrhOmqRtrzKZerFItlfN8n43skk3HyuQy6ZiDLMrIsomsKVjyGosqIokAu73frtoKEYRgkbAfHcSiVy5RLJfxshvbAEG7aI5ly8DM5XC9NOpPF9zP4mSye55NKebieT9rPkM3mqDeaVGo1qrU6vp9CCgu0W/1IkvDjSEBv71ZULYokCehaFDflUqs0iOoajm2xZ+ckm4e24TgGhVKWRq3E1PgwzWaFWr1EtV6i1qrQN9RHvVmj3ijT7s9z8fQK9x4/yI6VPobGivQPFmm287heAlEK/WhgBXp7CDxItsmqQqB3K709vQSCPQQDAQQhhKRESCRjlKs5stk4YyMVVrePsDg3SLmYpD1YJlvwsB2Tcq2Am07RN9BC1SSihoLjxrCSOtVGjoRj4KVtqvUMfiaJ5zukPBvHS+D5STI5m1w+RbmUJZN1SPs2TspkbGyAwcF+okYUWRRJeylSjo0qS7iOTb2a58jGXs5eOMnw8CDlaomRsUEqtTLptEM24zI6VGN6skXKMZDEMOFwAFkUCYdChIIBwqFuki8SDqErMrqmEol0IfPhYIBIOEAkFCAc7sFUVdxEnJRjUSnnqJRLDyDzaRrNCtVynko+Qz79MMH1UA/1UA/1H0J/+uTG1J+/uMkfP3uMD59b4/XHF7h1bJBL632c3z/Evm397JwfJKGFkENbiKoR9OAWrPBWbHELrrKVyUaa7aN5Do7JvHY+x9uXS7xzfYBP7s7z8dPTfPL0FB89PcVH9xb49P4Ovnp5na9f2uTrV4/z7c+v8PlrF3jr7jFunl/l1Po4q/N1RtoFCrkkxUKWUqlCJpMnlytTrvZRKLXJZBpddpRdwM/WsJ08ih7vPknWk8haAlW3MWIupuUSNW1ELU5ENpHVOEYsQdSIYyVt+ts16vU0tVqSSjVFNBrCMMP4XpSx4QzD7RjDg3EG+k0G+nTaTYNqWSGXUSnmdPI5hUrJwk+ZhENbCYV6EUIBFCFINmlhaRIzE/3cvX2WqxcO0iwkKdo6fkykYCpkTYGsKVI0RcqWRC4mUIyLVJIy9aROLanR70UZKSfZt22CN1+6w2+/fIvvPn+dP3zxGt988BLfvH+f3370FL959zrfvX+NHz68xnfvXeUPn9zhX756gT9++ix//vQe//U3r/Gnr1/lr//wOU/cvkmj0YfnFfC8Ckm3gp0sksoUKRbLzC9McOv2TZr9I1h2Ht1Mo6gJrKRH0vHJF6t46SxJJ43rpimVymSzJUqlGoVihXq9xejoKFOTM8zOzbO+vp8DB/ZweHM/G4f3sbG5zpHNA+xY3cbi4gKVSpmdO1cplSvkS0Vy2RyNRo1iPk/G88ikkrSKLmsLde5fXeH+1VWunNjO6sIkmiz9yOvo7f1bRfERegPdqmI4GMBQRKLhALYYwgn3khF7SYd7yIi9VBWBUqSXQriHUqSXihigFNlKNbyFAbmHnfpWruUkHnN6eSzZw6NWDzfzCpdSQa7mNU4mQ5yK9XDO7OFi7BGuOwGuO1u4av+Eq4lHuBL/z1xP/oRb6a1cc37CNecRbrpbuJHawuPuVq47j/B4upcr8Z9wOxPg2T6de5UITxQDPFkM82QhwDNVgXulCM/3qzzbFHlpSOPF8SivLyV5e3eGt9dLvLW/xNuHavzscIP3jjb46OwQ754d5ZNrs3zx+DJf397Bl7d389njq3x2awcfXVvis1vb+PTWKl8+sYOvn17j66fW+Oz2Tj66vsxbp4d55XAfd/Y1GM+oVCyVsq2RNbsmVzWTwFLDJHQJNxHF1DRUUUAWAuSTGqszVY6vj3DywDAnD47w+t2jXD+3l1sXDzFStCnovUxkw1zZU2epGmGxEGBzXOLsgsGtHS7PHizwxD6b6zs1zi9pnFuKs3cwzPqkzoEpnX2jGgvNMPsndZZbPUxVIiy1NJabEVYHo2zvl9jdFlmfiLF3WGffmMlsRWa1T2P3sM6uIZ31iSi7R3SOzmmc3R7n4KTNtfU2BycNTiw6HJ1Nsm8szkqfyVwjSdszaSRjWJqILASQw0EcPcLadI5TKyXO7apxYVedi3v6uHpwhFsnFrhxYpmlsSIzwzWOHdjO3qVRNhdTXNmrcWohxOb0T7i8M8it9Qg39gU5vRTk/DaBzZkgp7cb7BkOszIocHSHzz9/c4Nv3jnOp6+d4N7VPYxXLYqWRC4aZHU8w6/fv8mNU8vU4yJNS2CqrPHkhUV+9cE1/ssP9/hff32dP33/En/84VV++PWrfPbRC1x5dJPFhVEqtQylsk8mnyJfTFOt5pifH2Vyokml6uOkk+QKLs12nkotQ76QoVjOki/55PJp9q3tZGXnPpx0GVWzEUT9R15UROgaXeGIQjAiEY4ohCN/qytqhAQdPeZ064yiTkSKPjjXEGQDQTIQJR1JMVD1OIblkbB9HC9Hrdak3e6yhs6fWee5p87y8t1zPHvrOE/dPMaT1489SHFt8ujFw1w4fZiTJw5z+sQml86f5Nl7z/DM/ddY2raM6yWwnRSZbAXHKVCpj7BrzwYHD57gwKETNPpGSNguUcNCVnQiEQkhImNZORKJPGrUIWq4pN0SxXyFbQvzHD+0l3PH9rFr2xSemyIWsxAlhZAg/sjjUhQNWVa7/C2xa0iFwwKSqBCJdJNc/+8Ulp8vs3ttg/WNEzRbQ8iaRUSQUVUd0zCIiDLSg+tJkoIoKD8mtmQliqLqKJpJRFYQJQ1NNVFklZTjksnmSTouvl8gaiYxYkkU2UQQ1G7NUVBQ1G7qThBVZCmKIGgPzLooimRQK9dQVQNFNVCUGKoaf7CQaaObCWzHJxZ3SSR93HQOx0kTtxySThrH8Uk6PnbCxbE9XDuJb8XxE0k8K0HSjGObJsmYgROLU8jk8RIpXCtBf8lnfbHNykyTSiVNtVak0ahQrmQp5D3qjRKtvgrZvEe5XmBotJ+h0QbjU32MT7dpDzUYm2wzMTXI6EQ/s/MjLC/PkC9kUGUFTVdR1a75omkKZlzHsqI4qTgJK0bM1EjYJlbCwDC7a4LVis/M5AA7lmdZmB6jViqQiJvEYwa6JhMzo8iSiBAJIUkiuq6jyBKyKBEKBQkGe5FlqcuiCgRRFAVJiiCKERRFQdWiqLKCJCtEQt10kyjKyKKEYycpFfMsLy0xNTnKzp2rHDmyyeLCLPv37+HAwX3MzE0yNDRIoVAhnS7gJLOkkj6ZdJZ23wBD/W02D61x47Hz3L17naeeusBPX3uG9999i1defpljRzbZPLDG+p4dzI4PM9Tqo1yskctWiJk22WyOtJumXCrhplIkYnE816VcqVAolCgUClTKFTJpn7SX+rH+p2salmXhOikKuTx2Ik4ul0ZVVVRVxbLjeH6afKHA0NAQg+1Baq0maT9LMuWQzeZo9bVJ+RkczyXldg8vncHP5CiVq/iZDJVKlWq1Rq1eI5fPMtDfwNA1bMtGCEf+T00x0NutW4oRNFkjpmukU2k0RSVhxhloZbl25QiplEapnCNfyDM4MkyjWWFiYphKrUh/u8Hk1CiNVpWx0Ta7V8e4eXUvl8/vYMfqIFOzTWpNn6RroEdlBKFbBQwGg93fOKEAgVAvoizR29tDT88WAqHuImc4HETXVXRdIhZXyfhxJif66G+XmJrso1JxyRZSJJImSc8mnXWp1so0W1XiVhTdkEk4BsmUyd59i6S8GMVShnqjRDqbIpPzMOM6mWKaQjVHqZohn0+Ty3s0m0VGRtsUy1la7RqFoo9p6MR0HduKYcUN4qZOOpVgamqIyclBZmbHmJ2bpNVqMD8/Q61Rp1TJk8/5DPSVKZdS1CsZ0k6CUCiILHc5X8EH9yEYDBAJBYkEAw8WR7uJrnAoQDDY0zW7wr3EVBVDkSiXclQrBTJeirSXpJTPUSxkyLhJ8ukUxYcG10M91EM91H8M/eMnV6f+/oNLfP/OGX791ik+eXmDF68u8eKVBa4fn+DsoSkWRoq4MRk53IMS3kI81AVsD3tbWBsWuHM4yxtX+nj9nMNbFyzePGfzi5sDfP3STj69N8cn92b46OkZPry7wKf3t/P58zv57Lk9fPnqYX727FHu3TjMgV0TLM/1MT/ZoFXPsLwwQ7NexnELOG4Zz69TKDToH5wgV+j/f9h77+Y4zjttt069RyIBTOru6TA93ZN7cs6YGeScM0CQAJgJMOecRFKkAi0rW1aykiVbcrbXYbX22hvO2dqq852u88fA8nvOR9jir+opDBooYDBooLrv57rvm2g0i9cXQ1bDuEQfLtFAlP2Ish9JCSApQSQliKD4kRQvvkAYxePdtSgEqDczJJN+arU41VqUXN5PsRTBsrxoHgmPLhH0KRSyHqoVhb6WSbOm06x7aFQ1KgU32YSb+ekSmwdGaDSSJKJe3C4bgsuBy2lDFh2EfTo+XSGXCnPr+jY3rx1lrDdLM2HQjKn0xHW6owqtuIfemEZvQqEnpjCY9DCU9tCf8DCU1BnJepltJtnZWOCnn77NP//8Q377xev88Sdv8MvP3+Cbj17k5x/e4Jcf3uCb967w24+u89sPL/P7H93mT5+9yF+/fpM/f/kK//6LN/nz12/wu28+5M7ta/T09JKI50gmS/hDGQKBBJFYgkIhy8bGEqdOncaK59A8fjy6H9MXIhCxyOUKFEtlypUy5XKJvr4eFhbm2Nk5yZWrV7l0+TzXr1/lypVLbG5ssLi4wIHN/czMz9M30EuhkKFQyhOPR8lm8yTiGRLJFIODAyQSCdLpFOlEjP7uArODBeb606yN5bl8bIQfPt3mkzdP8+H3z3DnyjrDvUVCPgNRcP5D5LL9XeDag93WgbOrC9nehU+0ERHtxJx7STr3kHHuJS90UHB1UXR2UBQ6yTs7KQid5IQOKu4uKq49jAvPcTrg5LLZyUXPHi7qHZzV93La7OJsROKIz8kR3c621skZ7XkuGnu5bO7hWmAPV/3Pt5fxHLetLu5Eu7gR7uR6eA/Xg3u4ZXVwO9bJLauTOzEHt6Nd3Es4uWHZuB7r5E7GyYsVmdsJO7diNm4l7NxK2njUrfKw4eZRy83TCZPvL0Z4c3+Gtw4WeP94nY9Otfji8hgfnBngwwsjfHRlnA8uT/Lh1UV+eHmGH1yc4QcXp/n45gJfvrCPr+6t8eW9dX5wYZofXJji1eMDvL7dw8uHGtzb32Io5aUYUKlEfRRCBmmfRiFqEvK4CHvdmJqEKrlwSy4UyUnMJ7M4mufwWjdH1ppsbw3w2sMj3Dy7wit3dlifbFINC2wOBVitOzg15ebctMTlBYGbqxp3V7082GfyaCPI4y2T68sSl+clzkyJXFxQuLigcHpGYWtY5PiEzKEhG6stkc0hnQP9Tg6PeFjtkdg/IHJk3OTwiMbmoMShMZ3jUz4ODHk4NhVgY8jL1ojOsUmZrSE3J6YMzswFubDg5/i4ytExk319PiaKXnqSOj3JIK1snGTYj+jowu20YekOjs5kODmf4cxyjjMLeU4vlji/r86lzT5un5xltDvO+ECFIxsLDNXT7B82ubSqcGLCzqmZLm5tSNw54ODmfidXV2xcXnJwdMzBwRGJ0ez/Yqomsjkd5dtv7vL1uyd454UV3nu8xQ+eHOXM5gDj3RGGSl5++PIxfvzuJcbLfs4f6OHT10/x51+/wi9//AK//ekD/vq7h/z6J/d4+vgshzdnmZzoobs7T6GYxIoHiSUjxJIR4kmLbD5Gq6dMX1+FdNYiYPkJx4PUGgWSmSjReJRAJEw8kWBosIfNrXUS2SoBK40g6bhcSjt7yym13woyPn8QUVJ3BS4Zp6Bgcyo4BB2HoO2KWh5ckobuC+MUVVxi+7ikmLhVH27Vh+oN4g/ECEYSBCIxwlac7maT8bFeLp/d4sW7O7x0d5sHN0/wws3j3L12jBuXDnPh7AEunN3k9OmD7Bw7zKntw1y/fJYnj1/mpZceUammMAydYNAiHEoTjRbp6Z1kdu4ABzaP09M/Sigcw6P78Og+IuE4bknBZ0YwzQSqHsYw4vj9SdLJPFsHDnD84AEuntzi5LF1rEgYRfHg/o6kciMKbQuhqrXtg5Kk7NJXMl7Dj+s7kbBNc5mBMKV6D4urBxkYmyGZKiAKcju/a9eeqGo6kltBElU8uoGqeohYMdyyimaYGGYQj+5rWxQ1A0P3oXt0PLoXj26ieUw0zYem+nC720HugqsthjlFGcWj734vN65dQs/lbNNgkqgiuz1tMVL1osg6btnTpr00A68/hOkL4Q9a+MMWiUSSvp4WlhUlGk0SClqYhp+4FcMKRggYPsKmn7BpEjF8BL0+QoZJSPcSD4UJmn6iAYtqNsdEb4VDi71srQ4wPFxnYmKI0fEmW5vzjIw0mZgcZHJ6kO5WhXpvjXpfhVqrRHOgm0qzSqFeodSo0RhoUW2W6OvrptFdJhwOoqoeZFnENDVUTUJRRdyyi0DQwDBVDK+G3+8lHPETDpmEwiYe3Y3P7yEQ9BIN+1mYm2T/6iITo/3093RTzKaplXJUSlkUWUBTZAyv3qa2RAmXy4VhGJimicPlxG53IjjbNJfT7sBut+N0Caiyhq4bSJLUPmZ3IEtuQoEg0YhFf18PszMTTE2PsbK8xPLyIktL88zNTzE+OcrE1AS1WjeJeAYrnCAZz5JMZMimskyNT7CxvsiFM8d5+eV7XL++zeNH1/jgB9/n9e9/nxvXb/Dg7l1Obx9lbW6MtYUZBnoH6eubwIpkKOWrlIo1qtUqiVgcKxwhGAgw2D9ArVJhYmyckaERenp6KRTyWOEwXq8X0+9D95r4/X56e5rEYxaFYo54IoXf7ycat4hEQpRKBSYmJ8nnizSbzXauXCxBqVwlkUyTL1cIRCzClkUoFKBarWNF49SbTbKFItlcgWq1TrPZQ6FQIJ2KocoivY0aqWQcu93+3eaZw+lA0xQUWcXn8ZJP5/GoHnymSS4V4dGD81iWTjKZIJlOMTI2SK2ap9VTJ1vIUKmVGRzuo1or06jn2dw3xKkTkxzYP8j0dINUNkgg4sGtOdv0lrNzV+AUcThs39kzXS7Hd1lkLpcLh82B3daJaWgk4mH8fhUr5GGwv8zk5CCtnjKmT0XzKmimhj/iJxgJEEtESWdTBMMBdEMlkYpRb5aZmR0jEg2QzCaIJS1iyTDpbBJ/xEc8aZHKxoimwsTiYUrlLMlkmEo1TyIZJRYPUasX8Xp1DN1LOBjC49HI59JkMkmq9SITk4MMDDWYnBqhu7tGtVYmm89QqRaIRAKEQybZbIRUMopH8+BytXPI/p671i4esOFwtAUtVVZ26S0HTqcdt+BEdDrwaAqW30cyalHIZ0gloySjYaJWgHwuxeBAi2Q0TCISJB4JPRO4ns2zeTbP5n/C/PmzK8N/+vQSv3n/JL/78Cz/9KPz/PzdM7x+Y4b7ZyZYmSiRjch4pC5kRwce53MUPHs4ORng5eNRXtvRefOsnw+upnj/UoK3z0V463yST+6P8IvX1/n8xSk+ezTJjx5N8tHDKX70cIrPXprji5f38fHLm7xweZX1xUFa3XmG+usszo3Q08yTz2fx+Sx8oQz+YJZAJEc4msEXSKN6o8iyH8FtIsgBBLcfQfYjqUEE2Yek+XBrPjzeIJrXxONVSSTDBIIqmUyQSjVGLh+kVI6SyfqwYh5ilkp/fxldd6F73SiyC83toFr0U696adW9lEtyW+CqadRrHspZmQe3j3Bqe5Gl5SGilobqtuNydOJydiE6u9otc6pIPOzh9PE1bl0/zpED4wzmAvSnNMazfvoSGv1JlYGYQl9coScmMpTQGEipDMY1RlIeJosmS/05bp09ym+/fp//588/599/8zHf/vQdvvngFX7x8UN+86O7/OZHd3nl5j4+fGmbX31wjT9+8YhffvSYX33whN9//grf/uRVfvvlU3799XtcuXSGVk8vwUC0nZOitkWsVDZJd3eZM+eOMze/TKHcYmB4hnpzhIWVDfZtHubQsRNsHDzM4cOHWF9fY3ZuhsnpSRaXl5mcnqXWaFGp1qnV6+TyReLxJFY0Sr27QSBoEQxFCATDRGMRWo0KiXiMqBVkfKSPvt4WxWKeVj3L1soAN080uXmiyZnNOt98fIcfvXOBj946x3uvneLVRztMjTXxavLubl07iNVu78Tu6PhO8HJ2tVs/DaeNgLODmLODjNBB3rmHkquTgstG1t5JwbWXvHMvWddeCq4OCq4OqkIHfUIXS7KNHY+NM2oHpzwdnDI7OaF3cjossal1sRPR2fLY2ZCeZ1vZyznvXi6Yz3PZ9xxXzee56e/kRrCTm+EObu0SXjfCXdywurgW6+JK1MGFsJ0LERtnAh2c9ndwKrCH8zEH52KdXIg5uJwUOJewcy7p4GJe4FpN5krVzaWayOWmwqU+L3emotydS3JzLsGDfRVe2qrx+ok+nh7v46WDLV7Y6OHWWoWrSwUuLxZ5cKiX22tlbu6rcGWxyM5ojJ2JOAf7wuyMpViphRlM6DQsg3LIJOXTyIYMirEgyYBOMuAlEdQJeGW8skgsHEARnQQ8TmYGUhxd6ebc0REu70zxyp0D3LuwzFtPzvHo6lFGsgoXlyJsj3ZxY9nJ/XWB++sCDzbcPD1q8eiAyQv7dO4uS9xadnF9SebCtMSVJZVLixJnZ92cmpE5v6Cy0d/BWsvO9qSHlfpznFsMszHg4vS0yPaEwM6UwrFxN8cnVLanZLanFA4OiuxMG5yZ93JuXuHEpJsLixpXVnycmTY4M2NwdMzHUkNnpmLQiutkA17iARNDcyM6OpGcXaQDAsemE5xeyHJ2Ocv5xTbFdWGtxvXDw9zamWKwFmG0t8Ty3BDNfJj9oz5OzkocGn6ecws2rq7ZubnPwdU1B9f32bm+5uD8opPzC26OTbqZb7gYqwj88keX+MWH53l4aYErx4Z59+EmP377JB+9ts2bDw/xzpND/ObzW/zig+v8yzd3+f2X9/jqoxd4/eWLPH20zd9+/yp//PVjrp7fz9FDS/T3VWjUixSKCUrlFMlsnFAsTCITJZ60yBfS5AsJ4qkIwWiIRNqiUs+TL+XQfSahcIho1GJ0bJBGq4ERjOINRFA9AewuFbtL/ofARhfbWgAAIABJREFUJSptkktwt7O2RA8OoU1v2V1t26LLpSKIKi5RbedziSouyYNT0pHUv9vd/OhmBI8RwReME45niadz5EpVegearK9Oc/7kPh7dOc0LN09w//ox7lw9wp1rR7hyaZOL5zY5c2qLq5fOsnN8i/NnjnLnxhVefeUJ+/fPEImY6LoHnxEgm65QLQ8wMbXK5tY203OrRBNZQpF4OyfLJaOpBoYRxOdLYhhR/IE04XA7sHt6bILNfYuc397g2MFlsqkEHt1AUbTdlkOpLRztCkWC4MYl/m92QlHG6RTbYfMuF25ZI1usUO7uY2hsnmS+2n5NFP27fLN2TpeIrGhIqo4kKd/ZCT26D1/IwjCDxFJZNE3Hq/sxvX4CgSCG14+u+9vZaW4dRdHbz2NXwHIJMqKg4LCLOJ0CDqcLp0PC6ZDaAfdie4mS2ha73BruXYFLUw0U1SCezu0KDlFCkTCN7iYHN7fo6emjUKgSCkXx+wLEIhHikTBhn4kVCJKOWSSjFgkrwmBfk0atyFBfN/09NVrdNcYHeliZ7OHo+iizUw3qzSI9A93Ue6sMDLfoHeih3lOn0qpT629R7q3SGG7SHGxSbtbIVisUGw1KrSb1/hZD4wN0N6sMD/ejaRput0jECuAPevHo8q7AJeKWnXg0CY+moHtkgkEvsXjbsmUYMlY0gGGqaKqEpklYVoC+VpnDm6ts7FvkzM5hTh3fYqi3STbZDjoXBQGXw4FHVSkUSni9XlwuF3Zb267mcrXDvdth604El4BpBjANs53l5nShyBKqKhOJRCiXCgwM9DE2NsLqyioLCwvMzc0wPz/F9Mw4c/Oz9PUPkMuXicfzWJEksWiCRCxNIpZiaX6KnWMHePz4NvdunePlF2/zg7df4b0fvM0br7/L91/9HtcunGJna4m1mVFGB4fJZ2ukkxVS8QLpRJF8Ls9Qfz9hf5BQMEipVGBkZJi11WUOH95iYnKMSrVIMpEkGAoSCIeIJ1NUqiUazSqNVq2dkRq1CAR8pNMpEokExWKedCZLo9lDT+8AsXiacCxJNJkhHLFI5fJYsQShSAQrFiEWTxBPpEimUpTLZXL5Avl8gVK5TDqTIpOKEfYbDPS30BT1/xM073DYCEWC+Ew/6XgaQzeIWxHcboF4NMDD+xdIJ/0kU1GSyRi1aoHRkX7GJ4ZI55OUqgVypQzN3m6a3Rkunl7g1PYkExMVUlkfZsiNEVJQDQm3ImB32nAILmy2TjptHW2KzO3CKTiQJKndIOm0Y7fbcUsCHk0iHDJJp0NkkkH6mjmmpwaJRoMEQyaiIqLqKpIioHk1VE3Ga+qYphdd13ArEsFoEN3vIZaI4PPpxBJRipU85WqJdDZJoZSl3qiSK+Wp1KtUuqtkckl6+rvxBU3i8Qj5QgpNVdAVjaDPh88wGR4apFQq0N2sMjE5zKmTxzh0cD+NZpVSJU8mn6FSKZJOREnFA7S6cwz21ZEkCafThSRJyIqC3enAbrMjuBwIrnZrtiRJ3+WzuVwOXM628OX3avg0jZDPIBQ0SSYiVCsF4rsWxWZ3mXQiQjIaehYy/2yezbN5Nv9T5k+fXRn+9sfX+OfPr/AvP77BP39xlV+/d5ovvneQpzfWGaxHCRsSbtceVOceQu7nuLSc5bXTGT65U+PN0z7eOBPgh5fT/OrpLJ/cH+GLR+N88Xian31/jR89GOOzJ7N88fQAr9+a4c52k4fnhnlwboq18QTTAyn6mjlGhqoc2lpgeKhFIpnGLXtxyz403UKSA4iyr73c7cemGUH3hNrHFBOX24NbNVB1H5rhxfB58Pt1srkIpVKUWNxLKhMgFtcplqNEYh7CEYVozEOlGseKekgmA/j9Cl5DRlVFZLGLQtZLTzNITytAraTQqnvp7/ExMhRjqCfMK49O8uH7D3ny5AqZtEE0rCEJNkTRieSyo7sFUiEvg80cYwMlHtw5ydUz6wyV/PSlNMazJgNJjd6YTF9cpdeS6Ym6GUobDGVMhlImoxmDiVKIzeleXrl3nr/+0+f85+8+5W8/f5tvv3yd3376En/86hV+88l9vvnhDT578wq3T83wvdsHeXr3JA8uH+ODV27yTz9+nW+/fpNvf/U+v/vFB1w8t0Oz3o3PDCHLBrKiEwzHiMdDDA012Dl1lEp9AN2MonnbgcCqHkbVA4SsJEYgjGkGMQw/wYhFyIphWVH8gSA+fwh/IIw/EMbnD9BsdGNZUWKxONFYknAkSjQaIZ/xcXi1xdJkgZW5BjuHl+ht1qlX80wMZTm6VuXwYoDDC34eXZ/j03ev8NEbZ/ngrdO88fIJvvfkHEvzg0RCZpucczl2d/i6SCVj3+30Obv24rZ1EhSdWIKNmLOTtKuTtHMvGececg4bafteSqKNouQg7+oi5+igKHRQFTvpll30Ovey5RU4pHVxJCCwnfRwOhNgn9bFqtzBfq/AgtzJvNzFvPN5Ntx7Oart4aRnD2f15znn3ctJs5MT3r3s6J0c0fZwTNvLEaODTbODQ0EHx+NujiVc7GRljqcETqRFjicFNqwOtvMaWzGBrbjAZkpmPmRjNeVmKtjFtOVgMuJgPGjjQMXgxGCIw71+jg2GuTCd5upCgWPDUY4MxJnMeViuGKw3A2wMWmxPpriyXGajL8yxoThrjQDTJYOhhMxyd4TBhEZPTKccVCj4VJKaQD6oEzNlfKoTU3aQCHpIBD0YsojbaUcWXIS8EjP9GQ4t1rlycobt9Ra3Lyxx6fgw5w8N8+KVg4wXFI6OKlxdFLi2ZOPOqoM7ay5e2C/wcF3l4X6DJ5tBHm+Y3N8ncntF4saiyPVliUsLAhfnBU5Oudiekjg+ZuPoqMKRQYmdCYFj4x4OjQgcH+vi8rLE+TmJC0sq5+ZlTs3IHB1xsdHv4MSUxolJN2fnRM4t6JybUzgz7eHYmJczMz7OL4RY7dVZ67foy5oENXe7QVG0Izo7UYROilGRo9NRTi/lOL2Y49xCgfNrFc6vVrmwr8HVI6NUUl4Ge4pMDHdTT3k5NW9wcUniwqKdq6sOrq/ZuLHPyZVVBzfWRM4tCpyadXF+QWZjwMVAeg+jJZHP3znFn356l6/evcrKRJGBgpdzB/p4494BPn56gq/eOcMvP7nMrz+6yC8/vMQnb1zh5QcXuHlpiwe3jvGzz+7y799+jw/fvsx7b9/h4rl9zM+06O3LU62lyJdShOMhwvEIsbhFsZwjk0uQSEUJRAJE42HyxRyhsIWqeQgGfWRSMXp7Wxh+C0kx2/ZCUcUpKNhdbmwuCYdTwCGKu+Hn7XB5zRtCchuIkoZ9l+ZyCQqSrBMKx1FUA3GXBHJJGpLyj5B53Qy1aSl/nFA0RzpfolTrplQvM9DXzeGNBW5eOsSj2zu8cOsYd68d5c61Q9y6epirFza4eP4QZ3cOc3r7GNvHt7hy4Th371zn6pVtyqUEukfGq+skEzkKhRb9g7MsLh9kamaJbKFGyEq2BSRBaZNLooJhxDF8ScJWAX8gTSSSoafRy/zUBCeP7ufY1hJL87Ntq6Ak71JabTGoTV/JOJwigrhLRgntFsU2IdV+7VSPycDIBBOzK0zN7UPzBpHdOn5/EMmttu2Gmo5b1vD5w4iSilvSkHcFLq8RIJnKkU5nWVxZwx+2CAYjeLQ2aSVJGqpqIEgKgqTgFOS28OZqPz9BbD+2O0QcTrHdqOb4x8f/d5FLEBUkt4qiGrhlDVXT8Rp+QmGLeCJBsVSku9FkbGyCmdkFupv9VGvdVMpFcpkUxXyakcEeeptFJsf6WVkYZ3y0j96ebmZnRult1elp1emuluhvNpkf7Wd5rMrWci+DQ1UqjTqNgV4awz3Uehrku7vJNxsUmg1q/T00BhvU+rsp9VSp9DbJddcptropNGsUm3WqrToDQ/1kcllE0YWmypg+D1YsgqrKCJIDt+xCUUVMnwe3W0JVRPw+jUjEIJUKYUV9hMI+IpYfVZN2qS4Zw1DxmRqFbJx9KzMc3FhhfXmByaFB9q8sEwn5CZheFFnC5XTicrmwObraNJGjE6fTjiRJ7Zv5XbFLVb2oqo7H0xbDNKUd6q7KCgnLopjPMDM9zszUFNPTU4xPjLKyusjq6gKLi7MsLCxSqnSTSBQIhdph8/FYhkg4zvq+JU6d2OTKlVNcv7LD44dXefetV3jrzdd4992PeefNt3n6+DaXTuxjqDvPUF8v2XSRTKpCMpannK2RTmYo5YokonF8ho90MkGr0WB9bZW11RVGx0YolQpUy2UCAT+5bJpQ0E9ff5NKvUCxXCKdS1KtFAmHg5imjqYp+P0mwVCEYDhEPJkmHIm3r0kiFmErQiASIRKNU6s3iMZiJBMZotEk2XyepeUV8oUK2UKBSrVKoVggGDCplgqU8zlymex3AlenrQO73UZvb4uYZZFKJAn4g8Qti0g4TL1W5MTRJSZGa6RTYWIxi1KpwOBADxubaxQrWardJdK5BKVqjqmJbq5dWGL/viat3iRW2sAMy3j8MrJXQNGktj1R+IdN0mbrxO830TQVp8PRJvz09u9bklwEfDqlUgbL8tDTKBC1DFLpKLquIoguBKn9N+sSnbhlCVVVCO8Scx6P57t2RLciIEkibndbhPf7TQzDQDe8WLEYmVyWRDJBKpsjk8vSaLUYHh0hGo+iqQqKLKLrGrqq4VFUPKrK0GA/U9MT9A/2sbyyyOj4ECury7R6GlRqZdLZFKZp4JacFPNxBnpKpJMWTvvfaTXbLk3Xtms6HZ2IghOXo5051xa22jZFh6MT1S3g8yi7VlI/oaBB1AqSiIexIm2Cq1rOEwsHyMSjFDKpZwLXs3k2z+bZ/E+YP399Z/hfv77HHz67xl9+coNvf3yVf/vpbf781X0uHxknFZSxAl5Cuhuv63lqgef58HqLt8+GeetshO+dzfPkdI33rjb40zuH+eT+FD///hpfvbzI549n+OzxNB++OM+r1yY5vb/C6kSaxbEUSyNJDsyX6W9EqBaDFHIBWq0y8UQGp6jjFHxIih9RNndDh7243V5UzYvXHyQai1AqFIjFk2RyKYIhAyvqp1bPEbZUCoUQ3bUk+ayfZiNNKh3A8En4/BK+oBt/SCabDZHO+BkcrBCPmXg8Aqomoig2ZMWBrrrobyUY6LMY7g/T6tZpVD1MjyXY2j/AwlSZlx4e55MP7/PWGzepVUNk0yYe1YVbtKMrIorLjk91YBkSubSf+3dOcv38BmONGIN5g4GkTl9co2mpNCyVekimO6LQtDSaMYPuiEZfQme+meHY8iTvfO8+//mnn/K3n7/D3755yu8+fcDP3r/Jzz+6zadv3eCTN+/y2du3+eDpOa6fXuH00VUuHl/l/sVDfP3BY37/5ff40y/f5g+//ICH96/TqNfJJFN4vSaG4SMeT1IqJdk8sMips2cJWVk83giq5kfzBlG9YVQjiBVNoWgGXq8f0wziC4QJWTGy+Uy76rycopC1CIX8eLwKzWaRgf4yyUS4fXMTC1MvmUyP+NlaCHFkOcqRfXUmR8oUi3GatTjjfVE25qNszpkcXjA4vBzj/NEG779xmrefbvP+O1d4/OA4RzamqJezyG4RQWiLW3ZHR7tRcfeC0G7rxG3vRLfbiLmdpDWBuLOTmGMvCede0kInaVcXGcFORrCTdnaQcXaQFzsZjvjJux10qwJDUifjcicTWifThpMp3cGEamPU3cG4bGNE7qJP2EvD+Twtx3MMSc8zKj3HtPIcs/Iepj02RuQ9DMldDEh76BOfp1ftoFe10VQ66PPa6De6GAk46NGeYzYqMmx20NKeYzoiMOBz0PTaKLk7yEp7qehOsnInGY+NSlAm6e6g5OmkFXZR89vI688xnHAzlJCo+DrJqJ1kNRsVn52ZosFKM8R6n8WxsTTDSYW8p4OJvI/RnElP0ktPXKfoF8iaIuWQRtHnpifhp+CXiXlF/KqDgOYkE/KQCXnxKW50RUYRBaJ+D6OtBPPDCY6sNbh8YpTHt9Z5eGWBJzdWefPBNrd2xji/FOTUlJ37B1w83rDz8IDAww2JRwcMXjoc4XvH47x4wOCFNYl7qy7ur4ncWxe5tuTk6qKTCwsix8dEDg52cnxU5fCwzM6kws6MnyOjGkdGnJxfUDg1LbM9KbI94eb4mMjFJZ3tSZ0LSzoXFlTOzbk4O+vl6IjA0WGZM3MxTk2bnFkIM13VGK/46cmF8CoCssuBLLQFLtnVQS7o4PhcgnOrZU4tFTi3VOHsUpELa3XOr9W4fmSMfESlWU0yNdxNK61zZk7l7n6ZW/uc3N5UODf7HNdXXRwdfo6zszLrvXbWW3s5O28yX+tgqSkwXnTy0s0V/vMPr/L1h5d5+c4hakmVtLeLasTBbDPAw4uzfP3Di/z6w4v86uPL/O7H9/nLHz/j97/9gnfffsqPP36Rf/+XN/j9L17nb99+yn/862f8x1++5OOPX+TkziLDg2VS2SiRaPsGrVjOEY5HSKRjWLEw0VQMKxHFMP2YpokV8bO6NEWhVERSTJyijENQcOzSPm3RxoXTJeJ0idgFEYdTQpRUCqU6dpeM5PbgFBWcYpv6EdwqHq8f3Rtok1yiiuj24NaM3Y2M9v8jr8/C8EeJxLJEYmmK1W6q9TrDIwOs75vh6rktHu4KXPduHOH21UPcvnqIm1cOcf3KES6cPczJEwc5f+oYVy4c59rlba5cOkF/Txm/qRGPtvMFY9EUg4PTzC9uMT61QipbJhJPoXnM72gmh0PE440SiuQxvAmC4TzBUIZSocaB1XUOri+yuTbD4EAvHo/3u8ZEVfUgSjKapqOqXpxOEa9hIsse3G6tLXi5ZARBRnQrxFJ5+kem2L95gpHJRWSPgSLrKP/b1wlH4rj/Tk9pHtyyjqYaxJNZ/IEw4WiCWDRFIpnG9AXwaCZePbAbQL9LajndCGK70VKSlLaA5ZJ3c72UNpUnKm2b4t/JLknbFbU0FNVo2xNVDx7NwGv6CPjDJNMp+gZ6GRnuZ33fKqdObnP61EkObm0wNz/L4FA/U5Mj9Pc2aNYr9PV0U8qnyKXiTI0OkkmnCAXCJGMpopEYQX+YTDxNb63BxswEmwt9HD0wRrO3Sq2/l+6hQWqDPZR6WpR6ein29lLsaVHsbZBvVSn3NSg0qhSbdUqtbprDvVR6GxS7u2m0moxPjOEL+FAUN15dwx/woqgiouhCkBwIghO3LCCr4m4wuoDXUDHMtsiVzVjEYn78AR2f6cEwNbyGikeXiUR8BP06fsPN2sokh/bPc/fqBe7euMbq4gLHDh0hGokQj1kIov0fofP2vzcK2vB6PTidtt33HWiajq4b6LpOOBhCdovIsozf9BG1QrSa3YyNjTE4PMjY+DATk6Osri5w4vhhpqcnGRoZoVjqbmdzRpIU8lWy6Twb+1Y4enCVS+dP8MLdK7z06CqvvnyLt998ytvvfshbr7/FC7cvc3R9jrG+MvsWJmhUymTTObKZCpPjM+QyGfyGgVfz4jd9pGJR6tUiK8uLHNzaYGx0mGKxQDKZJJ/P0d/XolIptYmhVpVqvUJvf5OeVp1MLolh6Hi9HiLRMIFgGI/XQyhqEQhHCIUtQuG2wBWKWnQ3WtTqDZLpFBErQbFUI58vU6u1qFS7icRiRKIWpVKJaDRCJhHFZ3oo5FO4Jed34pLDYcOKBPCZXgKmSSaTw+cLYJoGsViI5YVBjh6ap15Jk82myRdzjI4NcvLkESq1PIVSlkwuQToT5ujWOHev7WPrwABjE0UK5SBm0I3hV1A8IrLqxu5sn2MOh41I2I/d3oUktcUch61tyXO7BXw+A68hEzAVypU4va0cMxP9NBtVFE1tt3uLTuwOG4LQ/nlCoSCa6kGVVQyvt93YabO1ox2cbRHVbnNgc9gR3e3zW1ZlRFHEJbYpMkF04xIFZFkll8vh9/sQBAFFkfGbAdyiG4+qEYtE6K6VmJ6dpG+gn76BXmrdZcrVEsVyjlp3mXQ2gderoesaHk1ieWGERCLUFrh2m0QdDtuuXdGF02nH6XTgtDsRnC5El4DT7vgubF5w2fHpKkHTwPB6iIb8ZFJRCvkUUStIIZugr6ebXLqd8xUJPWtRfDbP5tk8m/8R8x+/eDT8t5+9wLdftsWtv3x1jT9+coPzW0OkwyKmbMdQJRTnXrzO/5P1Pp03z0R453yUJ8csnpyu8vR8gw/vjPKbNw/yxaMZfvxkms8fjvPlk0k+fjjBg7O9XDnS4tzmIIujOZYnUsyPxBhsWIz2x+nvSVIpxokmkpjBVJvKkvy43Qaax0RW2jvPuu4lnghRa+SJx31UKinm58fIpIOkk14qlQSptI9oQqNajxGzNMoli9nZQcYn+yhX0/h8CoGQSjwVwLI8ZNN+UqkgqVQQXRdRFYHueo5g0EM04iObMmjUfTRrOgO9AXq6/Qy2QszPlRjpDfKj927y1Scv8vnHT9jYmCRfDGOFDHRFIB0Lo7js5GN+hrqzNCtRzpxY5c71YxzZP0ZPxqQeVqlFFAp+iWpIpRyUKIcUqpaXsuUl7XXTivsYr6Y4vbnMe6894j//9A1//fptvv3qKT97/wGfvXmbH711h1dfuMCjm2e4d+0EJw9Oc/X0Jpd2Nrl+ap03XzjDrz99hT989Rp/+dW7/F///CnnTm6RTEWRBQeS6MI0dMrlMr2tPDtHt5iZniSVzOEzg3g8GrFokHIxQ0+ryuR4k+5ykHxSZ2ZqhGIxT61WJRIO0GzkmBhIMT0YpKfbh+YRCIe9DA/WqJRzBIN+SjmDpQmTjTkPW3MaGzM68xNRepppqsUoU6MZxvsCHJgLcnwtzME5D1sLBsdWLV69t8IPXj/LRz+4xmsvneDRrcMc2VwgHDJx//3Cz96B3d6B3daBrWsvtq4ORJsNsasDr8tB1CNhOjsJOLswHXsJODrxOTsIuToJOTuwRBshRwdRZxcRl52Iq4uos4ucs4Oc4zkKjucoufZQdO2hKnVSFjvpD2iU3V2kXXtJujpIuZ6nrHaSEfeQd+8lL3eSkvaQdHcQkzpJuLsIC3uJu7vIeUXyukhWtZPRusipXZRNJ70xLwlpDzmPjYSwh5TbQcGUict2wkInEamLiNtOTHNRDKrMNAsk5A7qIZm8bqPgdZDT91ALuOiNqbQCMuPZIP0JD4eGciw3wwwmRfqTbqYqAcZzXlaaEWYrEephJ9OVAPPdEUbzJnO1JM2QQu8uzVWL+UgHPNQyEarpEJVUmHjQh1twIQoOvG4Hg91xZocT7GwMcvHYCDdOj/PwygIv3VzmjQc7zDV9HBuXubkqc2+9i8cbdh6sCzzaEHi8ZfL6ToxXDvl4aVPj0X6VS+Md3FmSuLXi5P66yI1VO9dXBI4MdnF+TuLoUAebvZ1s9DzPhYUgGwNuTs/onJySOTklc3razYlxNyfGXJyZbT++tKhwbVXl9LTEyVmd7SmD9R6ZnekIh4Zlzsz4WGl6WOmLUUsaaJITxeVEFuyokh3F2UEtIXNsNsHZldJ369xqmfNrFS7vb7K93E0qINNby7A02U9/zuTKssb1FTt3123c33LxYMvFvQ03F+e72Gz9HxwcElmud7DcbWcw+Tyj+S6G8yJnDw3wb394jX/68gafvnWazdkSg1mFmmVnuunn2HKTz9+5ypfvXuGHTy/x1Q+u8s1Hd/j+k/Ncv7TDu6/d4L/+9jY/+eQe//aXL/ivf/+K//73r/jv//wJ//UfX/Gbn7/L6uoYiVSURDJKpVogHAkST0YIWmEi8RhBy0LzGoiiQCYdZ2FxBn8ghFtW2zfZHh2ny41bVtt2OcG5K3D9nUpy4xIkZKUdIu/6/1E/gtgmkWTVwCVpuEQVye1BdHvwheLImtkOP/eG8PrCBCMpEtkytUYfQyMjzM1PsbUxy51rx3l87zQv3DrB/Vvb3Ll2gtvXjnLzyhGuXT7ChTOHuH3jMhfObXPt0jY3rh7j/t2zHN6ap7uWw6urGLqJ3xchn6szNrFCs3eSTL5ONJlBVj1EIlFktwdF1tH1KIaRwPSn8QWyBAMZWs1BZqdmWV2YZmywRT6fxWv4kCQ3huEjHA7jM31IkoooKjhdIorqIRyOIUoKDpeIsEu2WdEUiWyF1tAMI5Pz+CNxFNVLOBQnHImjeQPIio7XCCBK7ZB5UWnTW7Kio3tNdI8P3esnFI4RDEXb1kXFiyRp7c8Xd2kxl4QgtG+wXS4BwbnbhCmqOIX2W8mttSk0QUZwyf8Q1dwKsuLB49HxmgbJZLswpLtRYWV1luPHDnLu7A5XLl/k2tVrnD55nuWV/QyPTFCt1sllc6STKTKJOLlUkmgoRDwUw/JHCAej6KqPcCCG3xfFCifJJ3P01Wosj/Vy5sg8izO9lJt1agP9lPv7Kff3Uunrp9TbT6mvj0KrSam3QWWgh1Jvg1JPg1pvi3pvg9ZwD72j/UzPz9M30MfQUF87c0kRMA0NTVPweFQUxY2sCG0Sxu1CNzxomoKqyu18LsWNR5cJBj1UqnmSKYtSKUEqYWJFdMJhL9GoSSxmEgyqpJM+epsp9q8Mce/aaRamJ6iWayTiaaamJimXCkiiA4e9C0FwIorirnWrTSn/PYtJEATcbgXTa+AzfMiyjCAI6JoHv8/HyMgQMzPTDI0MsrAwz9j4ONPTE6yvr7K+vo+FxQWGhsfJ5Su7LYoZcpk8Z0+e4PDmOteu7PDw7nWevHiDe3fO8sN3v8fb73zE++99xKuP7nH20DJHVkY4MNvL+vwYg71Nhvr6aTWahAJBgv4ApmkSj1hUCnkmRodZXJhhbd8yjUaDTCZDIpkgX8hSqxap1oo0mhUKxSStnhoTk8OMDPcxOjrA6toi6wf20z84gNc08Hh1ApEwQStKOBbHikWxonEiVoxYPMnk1AzpbJZQJEzIsqjU68TjSRLJNFYsTiQaJRq18JseehoV/D6dYMhEdgtoqoQujboAAAAgAElEQVRp6DgcNlLJOMPDw1iREIbuRVNURFHENDxMT/QzO91HuRCnWsnTatW4eOEM9XqJUqVIoVyg1l1mZLjMtQtrHNocYmKyRK4cJGipeAwJM+BBNxUESfxOVLPbu3AJdrpsHaiqjM3WidPhQFNlVNWN7nGj6256mlnmF4YoFuNY0SCBQACXIKDrGi6XA1mRsdk76bLtxWbroqurC6ezfc502bro3D3mcDmxOezYbDZsNhtut7vd0ikKuBV5lwSz43S6vjvvBFFEFMTddlAnmqYiSwqaIrN9/DDNRpX5hRmq9QoDwz30D/VQLhcplQocP3aIQiFLsZDD6bKjqiKJeBhRdLVztRw2RLHdaNnOIbPjcNrb5JbDicslIglSu4RBciPtXocE/O0yh0jAJBL2k0lEKeTTRAImqWiYdDJOOhEnGvIRCujPBK5n82yezbP5nzB//cULw3/95j7ffnGdf/nyGr/95ArvPj5BXzFM1vKiSza8ihPVtYdiwM4LR1O8cTrOjX0Brh6I89qFMq9fTPNkO8r3LxT44sVxPn80yhePx/niyRSvXurj0FyK0UaQqYEs6ws9jPTEKSQ1ustB5ifLVEsRmq0clWoJt6oQioSRZZVQwMLW1W6H6erqotPWgcPZiay4EIQOUgmT+flhqrUExUKAhy9cZnl1FivmJVeIkNqtSM5kgqTSAYJhZXfJRKIasYQXK+YhGtcJBmUUpQtRtCHLLjy6jOzuIpfy013z0103GOwLMNgfo7fhZ6gvxEDL4POP7vGLnz7ly0+ecujQPMmkRjigIDi6EJw2FKeDkEemOxdldqTG2e0F7lw/xtnji9TTPrKmRM6UiHtE8n6ZuO4kZbpJ+2SSfp2A7CTulUkYEqOtIu+9/iL//eef888/eZufffAy7z+9zSv3LnH59EHOnjjAsUPLHNla5OCBObaPrrFvYYRrO2v84au3+O0Xb/C33/yQP379Ov/3v37F/tUZNLfrO4ErHPKTyyZZXZlibm6SVqtBoZDHLQmokouAqVDIBJkbr3Bkf539cyH2zwQYbvmJRb2Uq1nSmShWzM/IQJqFcR8rU37yWZ1g2Ee11s4AyRXSDPcY7J/1cnBe4+Cil/2zPvavNimV4gz2F1iby3N4Nc7WYoCjSyEOL/vZmtM4u5nihcujvHhrhQ/fvsYP377OB2/f5uTxffgNHVmW2jvrgvO7i/6/Z2d4dQ3B3vndcts7URxdyC4bqqMLzdGFV7RjiE5M0YbHaccQnPjcIpqzE0OwE5JsRMS9WFJHe7k7iSodROUuYrKDmNJFVOkkodmx5L0kPF0kvA6ShpOsTyDucWCpNsKyjYQpENPd+GUbftmGpQhE3HZ8Qid+sRO/sBdLeo5aSCCv20jpdvKGRF530B3yYLm7iChdxBQbaY+LtOYgZzjIeW1MFfxsDmbpT3gYiOkMJmTmyn56wyKtkMBIQmVft8X5pRYnJtLsbwVYawVZa4U5OZnh8FCY4+NJNvtCXF2tsTOWZKsVZKWsM18J0Ihq9OQtkgGVoObEMiRiAQ8RU0cWHIiCHUN2MtJKMT+cYnujj1tnp3jx6iyv3pzh+3eWeHJtP4em8xwacnN1SeTBASePt5y8vCXy0paTx5sKLx/y8sphLy8flHmy4ebxupsHK04ertt5cMDGvX2d3Ft3cX7GxvVVgUsLbevhlRWZI2MiO5Mezs57ODzk5Ny8ytVlgwM9EtdWQ1xd0bkwL3Nrv5/LiyaXlzTOziqcnPFxdj7CjfUU6y0XO1Melmsii/8ve+/VHFd+p2nOxexUEUh3TB6T3lukNzCJNPDee08QjiQIeoIG9KboXTkVq0pVJVWVVGpJ7dTTrWmpW+rp1szG7O5FX+3HefYiIc5+hg7+Ik7gBIAMACdPJP75/t/3edvs5MIKimhClSz1mKJgQLW8Tz4ksjkSYXc6y+nZPKfnWjgz31I/ny1ycqFCzCMx3N3CxECZ9iaFK3M2bi+ZubNs4tZyI3dXjdxdFbm7XHew7c+oXF/xsDfqYDTfwGxVZ6BgZao7yO/+5il//Nv7/NXXZ/n86XFmuiNMdvg5vljj4+fXeHr3PN9+fJmLu8e4fHqN1/dP8pOPz/HVRxd58+I0//a71zy6d46d4yfY2T7Jhy8f8offfcP/+ref8qc/fsvv//GnHD+xRDIVpbunlUIhgi/oIBAN4fb78Pjc2O12PC4b3R0lis15JKuIWbBgspgQ5TpXqt6aWBezRKUenTNbRMzS/xay/iyUWDVnXcT68+cUnea2GlbZjtPpxyLp2Ow+ZKsD0WpDtNrqzbm6C6cvhCcYJRRPUii00NvXxdT0EPtnj3H34ATXLh3j+uVNrlw4ys0rx7l26RgHV3a4c3CGc3ub7J/f5tzpNa7ub/Lg7lmWFwaptCdx2iU8Dge6VScWzVDtHKGl1E1ruYuu/iGc3gBWxVaP5Vms2J0h7O44DlcClzdN0J+mq2uQo8uLHN9c5NjKBItzMzjsHgRBQtftSJIVRdEOmVwKJrOAWZTRdTv+YBCzKCMICpruJpFupbXcz9DYItXOgbfgdofDha45DxlXdjTdjiQr2GwOdKcHVbHX44l2J1a5/hhJrgtagiijqY63oHvhkP/1Z8edIFrf/n2ioBwytdR686OqoGoKDruKw2HD7XHj8/tJZVK0lYq0tDZTLBVobSvQ09vBwsIcV68ecOP6HW7euMuNg+vsXzrH7omT9PaMUGwuUyi0kWiqt+uFA2GaIlHSiRTRQJxkOIVdcWLT3aRTBRy2IEFflGxThoWxMY7NDLJ7bJxqtUC21Ea2UqFQq1HsrJGv1siUy5T6eururXIz1YEe2vu6SLbmyJdbmF+ZZ3phmnJXB539/bSW2uioVbGqMlargN2moSgy6mGLoiBZECQB6fAQhbpbymqVsNt17A4FRRXx+j1Ewl7CURf5dIByKUlLMUo67SMc0Mil/bQUg+QybjrKUU5tT3Pr2mlGh3ooFnK0t5Uo5FrIZrNkUml0Xa83yskSVkWsu5aNjXVHi6n+Bt/n8x06sx3IsojL4URXNWLRMLVqmYGhQcbHxxkdG2Z8cpSRkX4W5qcZHRticGiIbK5ALJbA74sQjyYZ6utnbWme2zf2uXfzGnduXuGDu1d4/vgWn376FR9/8oYPnz/i1MYcg5UUS6Nlxvra6OmskE0miEWixKJhnE47iUQT0WiYRFOUWrXE6OgAQ4N9DPT30tpcJJtOMjU+RLXWRltrnmJziu6uMqNjg4yM9rO8vMT+lcsc3LjOsc1tmpJN+Hw+fIG6k8vrC+Bye3H5/ASCYbw+H/5ggGisiXAkhi8Yxh8M05TOkkhlaEokCUXCZLNpioUUXbUWQl47sWig/jyLRhLJCKqqvL3OyUSKcDhMIpGgp6cLh13H6bDR2ppmeLBEMGinkE9Rai8yMjpIe7ne8prKNFFszTI+UuLW1WXWV7updCZxBnVsbgVFM6PbRCRr3SFlNBrfwtUbje/Xn+PD11mL2YDDrpJKx9F1Cbdbpbk5Tnd3Gy63jmbTUVUVo9GIy+lAkswYjA00NB6hwXAEg8mA8bCowGiyYDg8b2xspMFkpNFYF7cMJiOiaDk8r7c4Gs312KBgtpBJpREFAZtdQ9NUBEFAFEVUq4JiVdB1nfm5WWYmxxkeGqClpUhLa56WUp7WUgutpWbyhTTJdIpYLILZbES3WdF19W1zqPHQwWUwGjCaTIiigMliQhLFtw4vQTAjWEyIgpmmaAhRMCOLIpqqEPK7Cfhd9fIHr4Ogz0kyGiQa8RMLBwl5nUQC7xxc7+bdvJt38x9i/vDre93//Mvb/POvbvIP3x3w4tZRlodbCDsFXIoJu2jAp0sE1P+DrRE3z3eD3FjyMN/hZLQSYnc+xbPzrTzcS/HlrS6+udvL949G+Mm9Yb68M8TOZIjF4SS9lSgD3VnaWyKUm4MUsl6KaRsT/SkqLRGiUS8m0xEaG49gNDdgMjYc2qWPYGisW8PNggmj6X0slvcJBd1Egg78fhV/UCMQshEI2QlG3Li8Cm6vQiioMTpSJZsJ0FwM1t1dYRvxJjfxuJtYzEVTwk0kbicYUvC4ZFTVjMut43TrFLIx0gk33Z0xFhe6GO6LUi156OkI0VX1Uiu5OL0zyE++uMnr51c5c+YorW0xspkQsmRGMBkQjY24NBmfZqa7GGRzocbNqxtcOrvCcHczTS6FsC7gVQR8VhN+xURIF8iH3cQ9NqJOjbhLoxByszrRzxevH/B//+Gv+PWPn/P6/j7XL2yyf2qD0ztrbK3Ps74yy/GtFXY2l9jeWGBjbYqDsxv8+PkN/vi3P+F//P3X/OMvP+bBjV3ymSYksb4YkAUT+UyCXDbB0fV5xibGCYWDaKqKyXgE0dSIaD6CyybgUv8zmej79LaZmOq1Mt3nIJuyYrML+AMu0tkEyUSQ4e4QCyMORvv8eH0aTpeOy+NkaKCDmZEwC6M6y2MaqxNupgZ8DPXV3WPdlQirs0mWx10cHXewMRNgZURnZdzG8fkgz29PcvviIM/urfHh09O8enqBxdlBWgoZPG4nkmjBbDa83fU0GN6nsfG9wx1PQz222HgEs8WAaG5EMjdiFUxYzQZU0YxNlrFZRVTRjG4R0CUJq9mE32nHq4k4pQbcVgMexYhXNeK2NuKRGwlpJiK6gajaQExrIOUykXI00uq3knFbaA4oxLQGmhxGfNL7BFUjHrkRt9yAU3gPl7kubDkt7xGQGojrDdRiVqZa3fTEZTqadIYKfiohkWaPkbzLRIvXwnDBQy0kUw6IVEMS1YBAX9zKVMHJRMHJYJPMVMHFWkeYhVKAiZyD9c4oF6daeLwzyMuzozza7OLesSqPtgd5tNXH/lSO26slrs3nuTQW42Svj4O5AudG08w0uxlrCdEWcxH1qPhtAiGHhFcTsEsWZMGAxdyIJhlpy3iZ6kty6eQo1/ZGOHu0xsFuL+tTea6fmqUv52Sjz8buoJk7yxIPlgzcW2zk0brIs00XD5c1HizJPFoVeLhi4uGywN05I3cXTdyeF7g5Z+b2ooWzIw1cnpbZ7TezUm5gu8fMVLGBtZrE7rDK6VGZnX6Bs+MKSxWJSzMuzk/KnBkxc2FCY7tf4US/wKkhK7vDLm4spzg+YOPMuI9TI16WqzZGinb6S0lU0YQimJAtBmRLI6qlgaxP4uhAmN2pDHszOc7MtnFmrsTeVJa92SLzfXlCLiv9tSIDHUU6Ugpnx2VuLQrcWjRwZ9nEow0rt5dFrs2YuDwtcbxfZrNbYKZkYTB1hKmySnvMRClm4crxXv7t75/zr//1IT98dpw3j7e5fGqe149vcvb0ac6e2uT7Ty6zvTjA6nQn8yNtnN8e4fPne/zsRxf5n398w/7FbY5tbDM5u8boxBrr6zt89ukj/vSHn/On//4t//S7b9m/uM34aAf9vc3Emvx4Aj5cPg/BaIiAz83M5ADnTh9HURQ8Hk8deGwRMIkCRpPlEC5/GE001T9ahDq/yWrV0fR6S1osnkJRHfU4o2DFIqrIVp3W1goOhxe3J4hVd6LZXeg2d13YsrlQbW5sTh8OdwCPP0I43kSxpYVqR5mhkT5Wlya5cPoY1y5usX/2KJfPbXBwaYur+zvcPDjF9Sv148ypFfYvbHPz2mkOru0xOzPCYH+e7lqUSNCFzxMkFEwSjhaIxgqEwk14fCEUmxNRVDCaRGLRBMFgErsrhs0ZrQtcoTz9veMsTM+wPDPMcF87ndUywVAERdFwujxIkhVJtL4Fzv/5epktEpJVRbbWWwk9vjBuX4zO7nGyxQ40uw/d5sIiaQiHQqIs1wUoVbNhkeRDEcqGJP5vNpem2ZAlDUGQDpld9fZFSZDfvjG1Wq0omoxmk9FsCja7DafTidPtJhwN0ddfo1xto1wpUamV6Oqs0pRMkEimCIVj+AIB/OEQkaYmWittbGxucuH8ZW7evM+D+y/44MFz7tx+wKMHd9i/eIKVpUXKlS4KhXay2WZSySxNsQRBfwSf04/f5SPij+O1B/DYfThsPnyeCG5XgFQ8Q0+1g/G+bq7sbTA7WqW1VCBXKpNpr9Dc0UlLVw/NXV0UO7rI1yrkqyXylSKj85Nk21to7axQ6++irdZOa7VEz+AgbZUKhUKOYDCArMioqohitaJrddFKlsW3sS9BshxeOwuiKCDLMpIkYD2EvLs9dvwBB63NSZpzEZrzQcrNYSZHyuxsTjE71cXkaImJ4Vb6u1KcOTnN9voYV85vcH3/ONf3T9BVKZHPZZibmqTWXkbTNBTZiqaqmE31/3cmsxlJEBEsJjTl0H3odOF02vG43MiyjNflIpdN09FRY3RshIGhXvoHupiZmWB5aYHl5QWmp6fo6emjXK4SDkVJxBOUWts4urbE+uoctw+u8PDeLW5fv8ir53f58KPP+OLLb7h+cJXlqQEGK2mOzfXRW8lTKzXTVW3H73ETDgVobWkjlUjS1tJMqTXP8EA3M9PjTE+O0dfbTTIRp6PSRn9fjfb2PENDXVQqeXr7qnR1Vdg5vsW58/vsX77Fyb3zDI9MkE6nCAR9RKNhXB4XLl8Ary9AMBwmGo8RjdZbFZuSGZKZPP5glGAohj8YIRiOEo0nCMdiJBIxOmolhvqrVNoy2HQrilWiKRJEVa0YjQYsooBFFAgGw2iKiqrIuJz2Op/NptBZLfKjT+4QiziJx4I0JcIMD/dRLreROYSyl8sFNlaHuLA3y+RkiWp3BodXRXfLtJVzBEP1RkOLYMFiMb9tT3TaHRgMDfV7TRbQVCtul43OzjbicT92m0wyFSEU9uFw6IdcKgsmU51NardpGIwNGIyNNBoaaTQ0IBw6sAxGEwajAV1XMRiNGA/jigZDXfAymOrsK4Ohvulc52CZMJnMb5sdzeY6C0u0SFitVrweDzabDVmSCHi9dFbKtDUXyRWytLTmWVqerQvhLUUyuTTBQBCHzUYul6lvUpoaMBkNSKIFg6Hx8Gca3xYrmEwmLGYLVkFGlWREkwFVsiAKZtwuGx5H3b3lcjhoigTx+5yEA24CfjfhoIdUMkqiKUI6EacpGiAUcLwTuN7Nu3k37+Y/wvz+F9e7//AXt/njr+/x+18+Yme+k3LahU814FbMlHJRYg4Ta/0unpyM8PhEkNVeN7VckJjfRrHJwYnZPE8u9fHNw2m+vjvId48meH25j5NTUU4utDI7mGW4K0VXOU2yyU0sYiObcDHal2WyL0JHe5h0OloXIgzvE4v7Dx04hrcOHIvFjCgZSaWCxKIalWoWn0+jKeklGLbj82k43TJur4rTLePyWQmG7fgDCuGwSjymEQhaSaa8xKMOQmGNfCGIP6AQjTmIxhx4vDKieATZaiYWDZCM+Rjpb6OzGmRmqp2ZiTY6agEmRtJ0VX3U2t0M98X48NkFPnx5wJkzR2luiZJK+pBEI4K5EdlkQrEY8GkCubDO0ngL+2eXuHZ5m7WFAeIuhYBqxi0Z8VlNeGUDUbdC2CbR5FZIuFQyTplS1MnySI3v3zzl//rnX/PLLx9z49IWp7cX2Nta5tr+GbaOrXDm5DZ7J46xe/wYp3e3OXPiGE9uXeKvv3rFn/7r9/z7v/yK3//Vl1w4s0UiGkbTZSxmI1bRSDzio7mY4cLFM7SXq/iDfjTVSlM8jiSY0a0NlPIuRnr8zAx6mR91sDCsszisMzngwe81YXeolCtttJVayKcczA64mB32kktp2BwqDpedZCLC3FSJ+RE3y2N2FkYDTI8WGOhtp9waZ6grxPKEj7VJF0cnHWzNBjk67mB11M7mlItz6ylunuvmyd1lHt/b4NnDU5zYniWTjhMO1S3tiipjNBsOdyvfp/FIXdQyGI5gMZsxGRuwWOpCjGBuqLtxLEY0yYIuCeiygCqaccoSQY8TzWxBNTYStBoIye8Rkv4LTbYj5FwGcq5GykGBqZYoVb+Vikeg5pcYTTvpDUv0BEVqXhNln4nuuJXBrJ2uhEpvxkl/3kNf1kVHQqE9JDNYcDNVCbBYC7MxkOZgvZczkzn2prKcGM5yba2H/eUqZ6aKnJkosDee5cxUnlPjOY6PZNibbOXURJGLs+1cXqpxfqal/j3jBS7Nt3F1ocblhSpXFyo8Oj7IF5dn+Xx/ki/3Z3h+ZoQH24O82B3h3nKB67MpbizkeLSa4/ZingdrJZ5uVtgbiLBYiZJyS4QcEgHVQkAVcCsW7JKAJpkRBSOK0Eg6rDLV28TSSIbthRaunezjycEkjw8WubQ9wVh7jPF8I1dm3dxZU3mwaOKDFSN35o9wb1nj0ZqX58dcPFoRebRq5uGSmXvzRm5ON3B92szBtJkbc0auzFo4P2bmxrzMxXErpwfNHO9V2egSODehcnZcZL3TwKUpmeM9AtfmPZwZs3NpXOPimMbZCYWDOZWDRQcnhnSuzoW5OOXhRL/Ouak4Y0WVjiaVrmIcm1y/V6wWI4poRLE0kAtI7IynODmZ5vRcM3tTRU7PtXBqpsDubJGd+R4SYReDnc301woMNzs5mNO5vyJyd8lQP1ZM3F0WmM39Jy6OmTgxYGWhZGC6TaY3ZaI3J1JJiJRiJnryKi9vr/Cn3z7htz+/wE9fHePHry5y/epF1lc3mR8t8/1H59k72sv8aIGBaozZ0XZOrA/xyZMT/O4fXnL98jY3buwzPjZMX98Eta5phidWOXn8OL/9u6/40x+/5Q//+C13756jsyNPNObF63fjC7iJx7wsLYxy/fpFopFg/Y2UKCDIEja7E5NFwGyWMJkljIKEySxiNElvoelmQajznQQrHq8f2VqH0luEOo9L0Z2IVhuRSJz+/kFUzY6i2lH1Q8eWJ4Rqd+F0BeviViCINxghEk2QKRRpLZfp6uljcGiQ2dlJtjaW2dmaZ2dzno31aXY25jl5fJn98zucP7PN/oWTbG4sMzc3wcbmCh0dZeJRJ2NDOXY2J0mn0zidQbzeBH5/At3hxenyoah2BMFKo8GCIMg4HEHszig2RxSnO43Hm6S5UKWzs5tSc5ZUPIyq6rjcXqxW9VDwkw8jiPWonyyrOF0+JFFFkhVkq4auOXH7ImQLZUYnV8gWq3XW1eE1+/PjdZsbzeZGlBQkScJud6Pb6wKX1apjd7gJBsOEQyF0XcXl9hKKhIhGAoRDIZoSUQrFDOVKG7WuMuVKC+2VFvLFLLl8gVA4htcXJBKN4XB78HgDuNweXC4fDncIty+MPxwnkUzT1t7Gytoat+58wMsXn/Hpx1/xycdf8uLphzx6+IJ7925x/epZTp3aoKe7h2KxRFtblWQqT6HQQjQSI+gNEvaFCHtDpGN5gr44TpsXryuMyx7AYfeTairQ09HF/OgAV85sMzJQpVBqIV+ukG0vU6h2UOjsJF+p1uOK1RLFWgvlnjLVgQ6aO8u093ZQ6eukpdZOW2eFckeZ9nKJ5uYC8aYokiTgdNuQJfHQrWVBkgQEqc4iqp/XxS1JErCqElargKqIqJpINOqlvS3D2b0dXj9/yvMn97l+5Sw3r53h2aMbfPz6IU8+uMbDe5c5t7vCjctbXLm4zr2bJ7lyYYkXD8/y8PZpDi4dZ212gtZchqZ4lIAvSMAXxGKp84gsFtNbN4soWnDaHXhcbhwOOzZNr98TuoNIKEyxmKdWqzA8PMjg0ABDQ/1MTIwxPjbK2NgwA0N95LJ5Ar4gLqcPh8PB0bUVzp3e4dr+eW7fuMLTR7e4d/MCz56/4vWHP+LhB/dZmexjrK+Z7lKcWqnA9MQIY6NDJGMxspkM0WicVCJNsZCnu7PM1Fg/q4uTrC5MMj0xSGdnifZSM339nfT2l2ltTdHXV6J/oIMTuztcuX6TGzcesH/1LjunzrO0skG5XCGfzxEMBPAHfXg8PjxeP+FIjJb2Mk2JFKFYnGQqQzyZJhCK4gtGaEokSSSSRGNNROJROjraGR/uoa2YYHqkG7dDxeGwMzo8iMViorHxCGaLBbvThs/vIxaJoioKTocDu82Grkn095Q4tTtHMGinVC4SiwfrAleljXQ+RTKToNSWZv/sKsdWBxkaKpJvCeP06Tg9Vtw+Dd1hRdFFBLEupNaFJBNWSabR8D5GsxHJaiEc9uF165RKKYaGOolGAqSSUfx+LyaLEaPJeLi5cAhpN5toNDYcfs2A2WzCaDAgSSKSLGM0/Tkt0VCPRxobMRrNNDbWHVt1PlcjjYcCk9FkwmSoC10WixlZFpEkEcFsQZZFFFlB12xIooRVkgl4ffR1d1Mo5JicHGH31A5tpSKFYoZwOICmqGiaFZ/fdRi9bajHE83Gww1LA2aTEVGsA+frRQsimqJh03QU2ULQ50KWhMPfRUBVZAIBL7F4fVMmFvYRDrjxenXCAS8hv4dcMk4yGiTgeSdwvZt3827ezX+I+cOv73X/868+4BdvrvLo6lEWxsqkfQphu4xDasRrfY+Zio3PrpZ5eDzC8TE3rXEbXrtGyOdirK/E5nSe+2d7+fzeOF/fG+SHZ7M8udDPiYVWFsda6W5P0FPNMjXSRSzsoSnqpL0YoqcaZqQ3Qk9HkljUj6KKGI2NOF064mFrjMlkoLHxCBbBgiyb6O9tJZtxUmqNU8iFiUSduD0aXp+O26MRjjoJhHQ8Pit+v4LPJxIOKzQ1aSQTOsVCgKBfpimukE47iMc0cnkPhbyPUFhH0cz1RakqYLcJFPM+Wosu+ntTdHXGaG+zMzKQpK8rRHvJSalo48bVNR7cOc2jx/vML/QRDuvoqgXRbMAmWhAa3kMXGgnZLXQ2B1me6eHm1RPsbU+TC+lEVGPd/aOaiNsE4vZDoLfHSrNfo90n05VwsTnTzy+/fs3/+qdf8/PPH3Pl9DqnNhc4ubXEzuYyW+vznNha5fK547x6dIsbV89z7dIpPn50wP/z+1/x73/8S/7099/yq+8+ZGZikIDPU28eNDeiWQXaml/F3qkAACAASURBVNNUq80sr62SyqRRVBmrZCGfaSIeVIj63qev4mSi18bKhIeVSTfzIzYWhnWmBzVacgq6TSDeFGJ5ZZFye4rpkThzI1Fq7SFUXcHpdhCNBVlammFmNMvieJiF8SKzk4N0dlQoNYcZ6/WxNuVlbcLBsSkXx2cDrI85OTbpZnsuxPH5IJeOt/Di/lFeP9nj0d1NVhcH8Hls2G0qoiggSAImk7EeTzTUnYEGw/v1e8rYgMXciCyYUUQLkmhCl0R0WcAuWrCLZrxKndEVkMyENRGf0EjeptDhkhgKKMyl3SwVfExHVZbTdlazDo7lfEx4LcwHZVajKjs5N2txlbWYwlJU4kTJx6laiN2uMDu9MW6s93B2rsJmX5ytgThnp4vsL7ZzY73G9bUqd7f6uLszyN2dfm4c6+JgrZOD1Rr3dgZ4eHKYhyeGuLvZzZ3NHu5sdPNgp5+np8e5t9XP07NTfLA7yqPdIT7YHeWD48M8ODnC45OjPDk1xuPdUR7v9PPxuUlenx7lxwerPN8b4sXuMA/WO3i+VeHZsQJvLvTz8liGJ6sJXm4Web1V5O5Sks1uHy1+gaBqwq9a8CtmvJpAyKmjiCYEiwFFNFDOB9k/OcGVUyPsHevk7sVh7l/o58puP9tzNQbbgixVNa5Oa9xZEri/YOThipGHy0YeLIm82ArwaFXlybLI01WJxysij5YtPFg0cH/RyP0lM7fnGrm7LHN9xsSNWUNd+JoycDCjcLLfwJVphQuTEif6TFwYN3NxQmGj08T+jJfzYxrnxxQOFjQO5iSuTins9Cqslc0cLARZ75CZa9fpzWiUYxp9LQl8uhVNMKOKJiRLI4rlCG1RlbW+cF3Qms6zO5FlbzrH3myR0wslpvvzxAJ2Bjub6a3kGGm2cWte4uGKiQfLRj5YE3m0LvBgxcrVaYG7SyonBhSmW42Mt6j0ZST68zJdWYnevMJgq421sSSfPd3if/z2CX/307N89fwor+5v8/LRNV49Ost3H5/nx68vcn1/jcnBIkszPexujfHDt9f54bu7fPzyJg/u7TPcX6G7s51qrZuuwVkGx1ZYXF7jFz/7Ef/6zz/jN3/7Y07trVJqzxIIuclkIpzdW+XB7Uukk1EEwYJFEDCZBQShzgXSbXasig2TWcJkqbftWUQrdrvjrUNJlFTMJhnd5qjHGMU/t/QpdRaUpBIMRnC73bSXa4fijQub04vLE8TlDeLzRwgEYwSjMUKxOKFoU70hMJ0j31Ki2Fyi2tFJX38vg4O9TEwMsbQ4zerqLKur86yuLrC1ucbM9CS9/b00NcXwHkZYQn6ZzbUBXr+8weLiNLFIgqC/CYfLj93lx+MNIcla3ZHWaEGwWNF1LzZ7EEV143CGcTh8+Lxh/P4AsZAfm1KHshuMJkxmMyZTHb5fZ1vVBStJsiLIKsJhdFEUrcRiaZrbuugZmKRvaBqr6sRsEZEkDUGs868kWcXhdGN3uOvNcT4PdoeHpmSceDxBIpEiEIxSKLQSb0oQjkYIhSKEwhH8Pg8ej7cuVrk9eLw+bHYHDqcHm+5E0x2omhPd5ka3eVB1J6rNhc3uweny4HaH8QdipLNFarUap8+c5sWrj3j10Rd89MlP+OSTb/jww6949fITXr14xQcP7nL2/C5Tc2OUO8vk8y1Uyl2kUnlCwTjBQAS/N4jL4cHn9uPzBPG5Ith1P1bZgV334nQECAUTNGfbGOzqYW1ygL2NeSbHB2gut5MvlynUarR0d9Pc1UFzRyfFWgfFahuV3nbK3e20dLaRL7dQrLVS6qlS7qowNTdBoTlFIhEhGouQSCawKhJ2h4p8GEWUDwUuiyBgkurNdIIkIop19pAkm7FaRTxunWw6zP7F0zx8cIfvv/2eX/zwa37+sx/47rvv+cnXP+bLLz7l049f8vGrJ3z9xSd89fknvHxym5tXTnDr2jaXLy5y5eIsH9za4P7NLW5cWufG/g7rS+PkM02Eg358Hi+KXHcbiYIFi8mMaBFw2uuxRLtuw2mzYzYZ0DUbdt1BoilKpdxGf38vwyP9dHV3ML8wy8TEKPOz00xNjjMwMEBXZx/JZBG/L0yprY0zu1tcuXSWq/vnuXXtIlcu7fLwwSM+fP0jbt+4zgc3LnJmc5rFyR5Gh3ro7CiTyWSptHfQ2txGa6GVYjbHQG8Xk2MDrC/PsrU+z9bRaZZm+1lZGmGwr0pvT42p6VFmZoZYXp7i/MVz3Lj9gNsPnnJw6xEXr9zj2NY55ubX6OjoJp1JE4vHiCeaCASDBANhgqEILa1l0pkcsXgTTYkM6XyRYLSJUDhGsbmVltY2Yk1NZLIZWprzjA33Ui3lmRjsIOjVsOkqilX632tRixnJaiWdymC1WlFVBafdTigQQrGKJON+Tu/Nk0z6yRdSRKJ+RscGaS01k8qnSOeSdHcXObe3wMpCFx0dTcQSDpxeKw6vgi/oQHVYkawWBFGov06YTRiMjQgWMxbBgKpJOJwa4bCbZDJCJhdkZKSLbCaJ3abidNrrMHZBxGi0vG0eNJpMNBgbMJgNNBgNGEwmDA1GLIKI2SK8ZXLV196mw7XToWPrcD1lNBkwCWZEWcJoMr91ccmyeChyyciSjMfjJpcvYLM5UVUNu82Ox+mms6ODQiHPxOQI68fW6erpJJOO4/E6CPi9FAtpvD4HkijU+WOGw3IFkxGLRTwU00yYTI2YzAYUq5VUvAlVEhHNRgRLXeC1yiJ2m4KuKfh8bnw+F+GQj2gkQMjvwu9zEA55CQW8xIIBktEg8YDnncD1bt7Nu3k3/xHm979+2v2bnz3g/tV1Tq4N09XaRMwpE1DNeJUjdDQZub+T4Na6i+0hnekuD8mQC7/bRdjvZqgc4cJ6O9dPlvnk1hCf3R7gu6fzXNtuZ7AaJh11U2nL0pxvIp0IUivnSSd95BJO2rJ2uitBPE4ruibXm1sMR+ruG0MDmiYjyeJbF5csGSnmQ1QrUZIJnVJLmPGJTgJBjWJznHDERiiiEQyrhKJ2YlE70YiVppiVVEIhmVLJZZ2EgyLZjE42rZFJ22lu9pDPuYhEVUIhHZdLwyqbcTskyqUY7aUgg/0ZSs0eBnujDPTEmJ1spqvqp5i1cmZ3kge3T/L6xTVW10YIhVTiETeyxYgqmAh4nEjGI4RtFkY7U1RbQty5dpxzuwvMDpVoDsi0+EVqUZ1qWKMattIV0+lOaAyk7IxkHEyVQuzMD/H3v/qG//arr/ji1X1uXT7J/pltLp0+zqmdNU4dX+XcqS0OLu7x/P5VXj66zpN7V/mLL1/y7//yN/yfv/05f/zNT/npV69pbckhiSYsggFZMBHwu6iUclQqBUbHJ2kttaLrCj6vk2wiRE+tifF+H1NDLqZHbMwMaEwPqEwPqMwP25gZUBnpc+P1WrA5VFpbW7h06QJzMwNsH50gnfBjs6t4fG7cXhf9/b1sHFtkY22E7aPzzEzP0t7ezFBvmpkhL8vjdtamXGzNB9hdjLA5G2BjysP2fISjk17uXR7g6d0VXj3e5oPb62ytj5LLxAgFA/h8HiwWM2azCZPJ8LZFsbGxLnCZTY0IFiOS2YhTteK2qYQ8LhyyiF8WCEpGoqKBJssRUpYG0mIDOdFAt9XEmGZkUjMwqTUw4zQyZ29kVj/CiltkwW5izvoeS9oRFpX3Oeo0s+QwsOYV2AjJ7MRVjic1TjU7udAb5txgnMsTRa7NNXNzJseNqSx35pu5vdrOg+0+7q53cW97gIe7IzzcHebJ3ihPTo3w6OQAz04N8fLcGK/OjfBgs4P7GzUebtZ4cXqUZ2dG+eTKAk92h/ni2iJfPdjl5bkZnp+f5tX5aZ6cHOHJ8UGebPfw6vQoH18Y58OzEzw7McDrE/282unjxVY7LzYyfHyinY+283yyk+HjnSwfb2V5vV3k47N9jBedhNRG3IoJt2Ik4pRJuFRcVgnR1IhmNVPKRTh9bJDd1SorkznOblS5dW6Qm+cnuX5mjjvn59gacnNzQeXJusjDZSMfLB2KPqsKTzd8PF6z8XxV5fGyxKMlgcdLZh4tGni0ZODhkpG7iyKn+t7j5pyFBytm7s6beLBYh9VfGjVyc07ixrzM5SmJ82Mmrs8o7I8JnB82c31W4/qczukhM1emJPYnVU4POzg7FuRYh8zRTp25djc9aTu1hItSzINfk1HMBjTJjGxuxKebmaiFOT6RZnc6z6mZAntTBfam68fJ6RbGuzK0NycY7m6lv5phruri9qLG/WUzj9ckbs8bub2oc6z9P9Mf/k9sdJhZrmj0JU0MFjSqcQt9eZWOpEBXVqI7Z6WvYGVrvpXf/MUT/vW3L/mnv77J959t8ebZOt+8Ps7PPtnlV18ecOfyIsdm2jg4M8WXr0/zFz+9zssn53jy8Co3r59hoLdMZ7VIR6WZs+fPcfLcbbqHlpidX+KXP7zhn373U3767WvmFsYolwtcubDN9YvHOHlsgmhAQ1UtyJKILFkQLEYE0YIoS29jdrpux2QWDg8zJrN4KO4ISOKfXUwCZkH4/3Gf6gwoVbOhqjqa7kRR7ciKjqzaUTQHNpcXtyeAw+nF7Q/hcntxeoK4AxH84Tj+SIJYPE0m30IinaelVKZcq9HZ1UV3Xy+VWplMJkMkHCTg9+Fx24mEHORzYUYGWrl+eZNvvnzCwZU94tEguUyOeDSNZnPj9oVQNCeCKGM0mjEZBHTNhap6kGUHquLA4ajzuXzeEJqqoSoSirUugtSjNmYMRjNmS72FUBBkJElBkqxYNR3RqiDJMpruIJEsMDG9TLljkGAsiaJpaDYboXCIcDSMzxcgGKk7UsLhCL5AkEAojM3hwe5w4/EGsDs8aDYXdocHp8tXj4iqDqyKhiKrdX6XYqszvDQnqurAqjqQFSeK5kbXPWiaG93mQrO5sbv9+PxhmlJp4vE0tVoHU9PTXDu4yUcfveHDT77io4++4fnLL3jx4jOeP/8Rz5+95sqVK2ztHGNkeoRqXyf5lmYymQJtrVVSyRzBQAy/L4LPE8Tj8uN1Bwj6I7icAVTZhWr14HIE8bgihMNpyqVu5icmWJ8eZHNxhM7udporFTLt7eSrNdq6e2ju7CRfqVCstlMb7KKlo4VCtZVsuUhrd5VCtZV8pY3m9jZqne2k0kHSmRi1rhoenxtdV1A1CVVV6gKXLLx1bVlEc537KFoOxV4zus2Kw6FSqTSztjrPrYMDPv3kDd98/T1/8Yu/4te//ht+/vNf8bOf/YJvvv6aL794w2effMibjz/ii09/xNefv+HzT1/y6UdP+OzTh3z60Q1+8sVtXj09xZuPrvLk/mke39vj2sUNFqf7ySXD+Nx2dFVClkSsgqXuhpEVJEHEZXfgtNuwShJWSUG1KkTCQUptLXR0lOnt76S3v5uJqTEmJkcYHxlkaWmekZFRisUS8Xj9eWkutHJ0ZZ4rF85w82CfWweXOH1ynWePn/D86Qse37/FyfU5bl7Y4cT6LPdvX2F8ZICejiqLc3MM9/fTls8z0N3J4uwki7OjbKzNcXxzkROb0+zuTHNyZ5bp0Q5GRzoZGupiZLiP8YkJTl+4wo3bj7lx5zHn9++wd+4GS6sn6e4eoqd7gFJ7hUQyRSKdIRQOEQjWBa5oLEkmVyQciRGOxgmFY0TjdddWMpUmmyuQSGVoaW1maW6CpdlRttZm6asViQYd+H0uPC57vXnQeOTQSWREllQkSUZVVZwOGzabHV2z0lrMcHB1i3TCTblUJBYPMTDQS6XWTt9gL+lsgv7+Vi6eW+bY0UEqlSipnBt/WMXj13C4FayajMViQpKEOkvUZMBkrgs7kmzG67PjC9hJZUK0V3Ik00HaSnlURUZR5DobSxIRRRlF0ZAVK2aLGbPFhKzI6DY7FlHEYDRiMBhRVR2jyXIo0Ao0vo0hGmhsbDgUuEwYDI2YTEbMFvNb0UwUpbdxQbPZjGy1YjYZEQQLiqriOozGuuwOfB432XSGnq5uZmemyBdyZLNpotEQNptGsZhmfLyf9vYCLpejDrE3WvB5vG9dbPUWxbrAZbaYkGWZsD+AxWxAFi0IFjMmY2Mdvq/IeNx24vEwLodGwF8XuUI+NyG/m0wyht/vJBL00RT2vxO43s27eTfv5j/K/PX3D7u//dF1zh2fob89QZNPIWgXcEnv0xqxcHo6zN6kk9UeK1tjYZbH24gFPeSSUTrbkpxZLHF7t4MHFwZ5fX2Yz+4O8/NXq1xYb2egM00i6iOXipKIBWmKeunvaaOQjZKM2OivRmgt+LGYjRhNDTQ0vIfJeIRQ2FvnWEhmrLKIKJgwmxuQhfcJ+S0k4hK5jE4h56RY9JLNOsmkHJRKIYYGi8TiKpGoSlOTTlOTTDqlkEnJZNIK+ayDbNpGc9FOLqtQLDgoldxUq2HyORfptAuPV0OWTbhdEt1daarVMB3VMF21CJNjBWbGc/R3R2kvuWnNq9y4usqHL69y59YpNjenSDbZKGSCODQrVpMBydSAbGogZBfoLUXJJWxcPrfG5QtHObMxzkDBxUBSZSitMpTSGM6ojOZ0RrMaE1k741mNuWqEnbkB/uUffslffvspD29e4szxVU5tLbFzdJGzpza5dHaLl0/u8vzRPe7fusStq6f54OZ5/vkvf8L/+z//gf/+m2/4b3/5FR/cO8DltCMIRgTRiE2RaC5m6e+v0t3VTFdfP6l0At2m4XHozE+NkYprjPT5mRi0MzVsY27EweywnZkBlblBlZkBK9MDNkpFHd0hEotHObp2lLNn9jh2dJVMJkp7WwyfV8blsRMMeVlaWuLc2TNsrG8yPDxBrZxnYSLL8qSfxVEba1Nujk57WBm1sz7pYmVU48RSjO2FCJsLcW5fHuPJ/aM8urvB/rlVstkY4XAAxSqhqIeLLnPjIcftfRobG+r3muF9LMYGJIsBp65gkwX8uopfFgkKBuJCI03mI6QtDWQsDeTMR6iJBkbkBmZtZqasDUzLDcyrR5iX32NJbWRFN7NsNbJkPcKy2siS9D4raiPns0Hm1QZ2m5ysucyse8ysBsysx0SO5zV2Mgqnqz7OVz2cKapcH4xway7Pldkid9dq3N/s5uZKmXvrVW4tl7izWuH+eoX7qy3cWW3j7kqRR+stPD7WwqNjJT65OM2zk3283OvlyXaZ7+8f5SePz/HplWU+2V/k43OTvNwb58OzUzw/0cfLvVEeH6vw7HgPn16Y4uFyK882OvjoRI2PTzbz5nQ7nx3P8mI1yEebKd4cL/B6K8eb8z2cG0uTdhjxqGbcqgmfYiHp0cnEAsgWI5KlkYhHYbo/w8p4kct7o5zZ6OLOpUkOzoxwdXeKs0f7WapZeXDUxoMlE3fnG3iwaODBkolH624er/t5vGLj6bLM42WJJ0sSH8wYebJk5OFiA4+XTNxZVDk5aOXs4HvcX7RwMNnI3en3uD9v5NZ0I/cWzFydNHN+zMy1WYnbsyIPlyVuz1u5Na9weULk1ICFG3MyF8cltrokzk+E2Ox1crTLwWy7j464TsGnUAg48GsyktmEbDGiWBpJB1QWemKcnEyzO5Xj1EyBUzNF9qaL7M0WubDWzexQmWTUzXBPMz2tTSzXNO4vylydNHJu0MCFMZmdXpmjVZWO0HsM50S64iJ9GY2OhJXWiIlq0kolIdKVlenOygy12nl5d4vf/OpTPn19h1/+8JLf/91jfvurq/zis01+9uE6f/XVZb5+dZwvnq7zszen+cXXV3hwc4NL51a5e+Mc0+M99Pe20V3LMz/TzbMXjzl7+QFLG/t09S9w7NhR/vov3/DrX33M9vYisXiQfDbC0nQvv/nhU3745jmP7p5neqyLge4ipeYw8Zgbm03AKloOd/VNGEx1hovJZMRoNtNobMRoNCEIEppux2KxYDTWAcYmi+UwUmOptzKaBcwWCVlWkK0KFlFGEK3IioZV0ZCtOlbVhqLWxS/V5kZzuLA53DhdXry+AF5fEJ8vgM/vJZmK097eQq2jhWqthXQqSEsxzvzsAEdXxjh2dJL+nmZ6uwp0VvKEfC5kUSQeS6BrTsxmEZNZwGgWaPwzkLmhAbPJgmCpM7AU1Y5u8+DxhvC6A4QDAVKJMMVsE36fB/GwbcxksdTB7oKEJMk4nS4i0TD5Yp6+gR5aS0XaSiU6u/oZHZ9jYnqRTKGZSCyK1+cnGo3g9rqx6c56a6HNid3uRNOd6DYHmu5CUeuCm83mxWbzotvcKKqjft0U+9uPkqwjyTqyVT+8pg6smgvN7sXuCqLbvei6G93mxuUOEAxHaS4WKVfKTE1Nc3Bwhw9ff8ZHH33Fq1df8vr1j3n2/A3PXrzh6ZNPOHf2Euvrx5iem6VzqIvKQI1afxfN5XYy2RYy6WaSiRzJpgzZTBG3y4/L6cXj8uJ1B/B5I2iqG1VxYbf5CHhjJBNFOmp9TAwOcGJ5nPmJHqqdFdp7e8hVq+QqZVq6uih2dlLs6KRQKdHS2U6+2kprd5Vka4FMuZVka45ipZ1sc4F8MUMyGSES8dGUjCMrMoJoRJBMWEQBySqhaMohfNxS52+JJsTDqKLVKqHp9Va70ZEBnj17wnff/sBXX33HNz/+ju++/QXffPUd33z9Pd999wPff/c9P/3JT/nqx1/zxZvP+eyTH/HmR2/46osv+ObLz/numy/54dvP+dnXL/nu68d8/fkDPnx2gc8/ucpHLy5w92CD86fmWF8aojkbJR7yE/S4CHp9uOwOPC4X0VCISCiEruuI/x9779XUdqKva97MXm1Qjn/9lROSUBZCOQMig8g5GGyMDRgwJtg454zdbru7bbdDu3utvdLea8ezZ84+c2afM7tqruZmvtAzF6L7fIdVfqtUlAqqgBsVvHp/z6NUoVGpMRpE/M1eMukE5XKOgcE+akP9zM1N0dXVwdTUBDMzUwwMDBCNJkinCiTiKdZWl1lbPcXeznke3b/B3vYq1y5fZH9niwvrS6zMj7C2NM6lrVM8f3iVzbOLXNnf5uGtq6yfPcXS3BRTY8NMjQ0yO1VjYXaAleVhFmY7ObcyyJmlAeYmuxkabCObijIwMMDi0lmu3HjAlRuPuHztAZs7NxmbPEVv3wTpVJFkMk8wFCMYiuL2+XC7PTQ1eXB7PATDYaLxBOFIjEQqRbPfRyAQprk5SCgcIhqLEQyFKOTTzIz1cnpuhN6ONDOjPZQyLXg9TnKpVkxGA2pVnf8kkTZitVixW21oNGp0Gg0upwODTo3bZWOgO8P4cDvxaIBYPEIkGiCRitGajNLV00F/f4n1M0PMzbTT0RmlNe3CHzbjcAkIRjWCqK/bAxUSpJIGGhtPoJBL0WhUiEYtsZiHru48bR0psoUWmrx2TGaxXmpp1L/C4BUKFR6Pr154qZTYbBakUgkKhRK1WlMv2aUyLBYLMpnimLlVL7TkcjlmsxWJtG5SVKpUxxysX/hbUuTy+pmiTCY9XsxLj3/u+vfTaTV1e6fFis1sJtkSxWwSKedzvHn9inAkTCwWxeFw0NTkpr0tR6WSJN4aRDToUKoVKGTyY1voL4wvxa98Va1GjU6jRqtS4HTYUCpkGA2G+lJRFDAZDbgcFgJ+Dy6bBbtFxO2y4nZacDsteNx2XG4bboeVlmAziUjgS8H1JV/yJV/y15A/fLjZ8fTmWVbnBkg0m3EblTQZVXgMUibKVjZGrYxkpFSjcqZ7orQGbOQSQVYWxnh0ZYVPT85z7VyZJ5eHeXtvkh/uDPHm1ghnpnJk4j5aIx7y6TCxsI9I0EVbOU444CTsNTLQHibgNSOXNyKRfoVUegKDQYvH40ShUh5DMfWYjAJGUUU4aCCbEumsBunpjlDrayGbNJFqFSiXnBSLLiolNy0xLZGQjpaojtYWHalWPa1xHamUSD5rp5hzUMhbyaQMpJMiubSRbNpIa4tIOu0kkfSRy7Xgdmnp745TyDvJpCxkMzamJ8sMDbTQ1+WnkLeRiuvYWO3l3Zs73Ly+zubmIqW8n1zCi14txyboENUKdAoJRlUDEY+I16Hm/MowV/ZPsbcxzanhLEOtIiNJkaGEwHDCwHCrgfGkkdFWkcmUiYmCi7WZfv7y+3ccPbjK1toSK0tTrJ2eZePMSXbOn+HJ3UPu37rEkwe3eHDnCpd213lwbZv/+MsH/r//+Hv+45/e8V//5TMbG6totUpUKgkqlQybWaBUzFAsJ6kNVGhrL5POxLHbzZhFPYHmJtJJLyMDUfq7XUwPu5geNDJdMzPea2CyV89Yt4aJXj21LitNbgWCQUsg4OPizha3rl+lWkky1NNMKWPFbNVisRkJh4OcObPKqeVVyuU2KvkA430upmsWZmpmFsdczA4ame4XWBgUmOsXmB8QmRu0cHO3m1sHwzy4ucjDO6vcvrZBJNiEw25Fr9WiUatQqVR1joO0EankK2SNDchlEoyCBpOgQSM7gVEjx6KU4NUq8SokBBSNhBUnCMtPEFV+RUzeQFT+N3QoG6hpG5izq5nSNzCtO8GM9itm1L9hTi9hyaxmTithQd/ASaOMBUHCrP4E86KUObGRUw4ts0IjCxYpp3w6lps0LPvULDoaORXSsBJQsBVVcTFrZLe7mcOxVq5PJ7gx3cqtmRQ3Z1PcnUtzdaKFq6MRbk/FuD4Z5d5sjLvTAe7PhXi+WuTbnRGeneviyUqJhwut/PbBKV5eXubD7VVe7EzxbL2Px+cGeL45wt3FPHeX2rk7n+HxmQ6+3R3j+UqRl+c6eHW2wPfreb45E+PrJS8vFpy8OBnkxckIzxYiPFqIcWWihfaAAbtehk2onygGHSb8TgtapRRBq8QmyOgr+RjtDrMyW+TMbJ7r2wNcvzDAwblBrm9OMlMWuT5t4O6skluTMh4vKo/ZVCK35yw8nDPyaFbLkzkdTxaM3B5V8GhGyf1pKfdnFNyaFdkfNXN71sCNSTX3ZvXcnVZwb0bLjQkF9+Z0LPhAHwAAIABJREFUXBnTsT+iZXdIxc1JDTcmVFwa0nB9SuTymI6rUxYuj2s5GDOyPWjnwpCH+ZKRmZKF/lYz7WEbSbeJuNNIs9WMTqlAo5CiUzRQDFs4XYuyPZNjfayVrakMl091szGaYmsyy8Z0kelaB9GAnVp3mo5MgLmKgYcLIjcn1Sxk/4aRpJT+uIL+uJJKWEUhoCTnU5L3q2iPGcgFVGT9SvIhFcWIinJUxYWlDv7l94/5+799zfbWDoeXLvL225v88fMh//rH6/yXP97kn39/i3/90x3+8Okyf/x8lVfPdzh7usbidA8TQx2M9Ffo6Ugz0l/k6MkV7ty5zcXDR9QmN2jvXaKrf4br1y7zl79/y927ezicNjxeF3argY58K4cXT/PTD4/49PYh//aXN/zL33/LTx8f8+LZAXdvbNJZSZJq9WE261CpZajVUlRqOUqlpA7qVirQqJWolI0YdHLUaglKpaTOxlMeM4WUMpQqGRqNAp1OgUHQoTfoUWuUaDRa9HoBvUGPySzianJgtZnx+T24PQ48HhcupxW3y0445CcUchMOuenqyLC0MEx/T472cpRIyE4g4MBm02EU1RhNOvSCErVSilYpw6AXMBrNdY6NTHa8avjFMlY/3ZHKGpDJJXUwskKCQilDo9HgsFoo5nJMjvQwPFCmmI/T7Hfi9zdhtZsIBQOEwmHirS00++uFld1px+V24nDa8YcipHPtVHuGSGWLaLQCKo0WvV7EarWj0xvQaUWMJhsmkx3RYEaj+6Vks6ETzAiCBYNgRa8zoRfM6EUzWp0RvWBGozOi0gj/q9wSjL/yzgzHTC+DaEc02jGa7NicTRSKFUqlAge721y5fIWjo1e8fPmeb16+55uXHzk6esvR83c8O/qWW7fuMzE+R1d3L90DPWQqBZKVDLnOAoWOAulCkZaWLH5fjCa3nyaXF7fLi83qwmZ1YrPYsZhsmE1uRMGOQbBhNXtobo6SyVTo66kxWatx5/I2EyPdZMtFkpU24qUiyUqBTLVKolKhtVwimkmSKueJF7NEMili+QyRTIpQOkko0Uo0ESeZaiES8WOzmrDYzBhNIhrtLwB5NQqlHI1WjU6nQaWWo1IrUKrlvzK4tBoVekFDJOzn/v37fPjwmd/+9o/86c//wB/+8Bc+//gH3r/7zMcPP/Pxw098+viZn378zI8//sS7t+/4+MMHPrz7yNtvv+fdd9/xw/ff8unNK3736Tv+9qd3fP7wNZ/ePuTbF5d58WSTr59ucvRwnQe3znD90il2zy+yND1EVyVDMhqm2eMm6PPRGm/B5/Nhs9qxmCyYRCNmo4lIOEQ6HadaLTMyPMjs7DTDwzWGhwcZGx9mdHSYansnrfEk8ZYwc1MjzM2MsbezweXd85w/t8DO+iJryxPsrM1yaWuJS1un2Dg1xa1LmxzdO+S75w/YWV/hzs1Dzp5aZHl+irmJAU7NjzA12s6pxV5mJkrMT7WzNDfI5EgXQwOdVKttnF49z8G1e1y58ZC9qw84f/EmqxuX6e0bp7Ozn0RrhmKpjVhLC/5gkHA0QrM/SCqVIpVK4mv2E4rEaA74SWczRGJhCsUS6XSGXC5LW7lMsZCnp1pmdryblflBxvqLVLIRQj4npVKBYMCHWqVArfpfJZDBIGAxGevGP1FE0GsRBS3hkI+zy+NMT/QQDnsolDK0JqIkUzFyhRTpbIqx0S52Nyc5f26ITN5DMGomGLHgcOnQG5S4muyo1UpkCkkdryCXotEosFoNJNNBuroLFIpxkqkQbo8Do1lEr9ejVCuP17HyX88MXQ7X8RWEFIfDXi/oJBJUKhVudxMajabOs1IqkSuUyI5h8haLBbVaVed2SeqFl+x41SWTyZEr6l9Xfw2sL7vqK6564aXWqFCrlOi0emxWOzazBU+TC1HQEQsFOXt6mebmZjweDxaLkWy2hf7+Ngr5GKGwF4vZUJc4yBW/lm91M/YvHyUoFXJEQY9aWZcrKOR1RpdGKUerUeJy2olHAgT9TTitZmwWIy6HBbfLitNhxu2y0uS2E2z2EPG5ScV8XwquL/mSL/mSv4bc3F3o2DpVI+Yz47cbcBnVuAwqHFoJ1ZiO9REn2xNuRtscDFdbGezKcHHjNPvbZ9lbGeDquSq3tzr5+voUnx4t8Kfnp/iff7zP7767TXuhlWTUy+RIN4mWAEG/g3jMS9hvp5jyUsl6cdkFDIIWmbwBo6hDqay/Q9YorZ8l1sGpMsyinEhIRylrYnoyS7ngoKPiplKwUsgYaSvZmZ3OMDoYoqfDQTYtkM8I5NM6ciktmaSWQt5Me8XFUF+YkVqUtoKFUs5KNmOglDNSyNlIJa20lYOUikFiERPZlIOuzjDJhJFCzkF3Z5jengi5tEhb0UEhY2ZrfZibV1c5vHSK7QsniUUsZBMedEopOoUUrayxDqWWN+A0KIj6LFSLfm5dOcP+9iLrJ3upJY0MxgVqrQZGkkbGUybG0xamM2ZmMiZmKs1cXJni9z+/5drlLa4dnGd5YYwLG6fY2zrHjcs7vD66zeuv73P18g7b51e4eH6Z148u8X/++Vv+858/8t//+QN/9+f3ZHNZVCoZGpUMQa8i1OyklE+RyURZWpqkVMyQSbeQiLfgdduo9ZXp64oy2O2h1uVitN/KZL/IzKCZyT6ByT49k30CMzWRqUEjbQUjZosKs8VAtVrhwvk1RgaLTA81M9rfRJNbic/vwh/0Mj4+zNLiIt3VIt0VJ9ODFib7RRZGHZyZDTI3ZGF20Mj8kJG5QSOz/UaWRl1sLCW5ulvj6MEq3xztc/vqBvGoD9EgYDYZ6+cjKiUKhQKlQoZU0oBcegKVrG5MNGgU6OQnMCkacSkl+JUSwserrbiykYSqkaS6kaRSQlLZQK9WyphOyrj2BAtGGXOGRuaNcmYNUmYFCXMGGacsGhZ0jczpTrAgypjWnmBG9xUrTjUzhgZmhN+w4lKz6FCwaJOx6JRyxiNlvUXLVkLHflbPVkrDRsnGbr+fC70+dgcCXJtMszcU4vZsir1+P5cHg9waD3N12MvdCR+3x9zcnfByfdjD3dkUv70+xZuLAxydzvOHRyu8urbGjw+3+XD7DD/fW+OHm2f53eNdXl0c59XFaR4sV/h2f4oXG708P53j8WKSF0txvjmd4OvlIK9O+3mx6OT5QjNv13M8mPZz0GtnvxakO2zAJcix6eXYDSpCLitWnRy9Ro5ercAqyBnsCLIyU2L3XD9Xt/p5enWYF3fmOTw/yvObZ5nucLA7ZuTunJrbs0ruzcq5Na3iwZKdGzMW7sxaeTRv5cG0wNGShXsTWh5Marg/peHBvMjdeQsHo3qujKu5Pavj1pSOg1ojezUFm10NXB5uZLdfwsGIjtUOCVfGtOz2K9mt6TgYNXJ53ML+qIXr0072xpyc7baxPRxgrmxjJG2hI2wm4dIRd4i0OE347fWCS6uUI6gkDBb9nBmJsTVbYG08xcZ4gs3JPBtjadZHk6xPFGhPBYkHHQx156ik/fQn9Wz0G1nr0bDSaaAvriHjldGXNFAMKSiE1FQiAm1RLZ0JkbaYnlJYRSmqoRRV050x8bdvrvF//x9v+e2Hpwx2d9FTDHFyssqLB1u8erbNq6N9Xr+4xYujm1y/dp4L56f5+vlVzp+dZGa0ndG+Aj3tKQa6sxw9PuTevWtcv/mAxdM7RNNdZNpmKHbMMTlzhtu3Djl6fod4IoYoCugFPXqNlkjAy/zcGGG/k0ouysLMADvnl3h8b58//Pg1714/4MbhGuVykmgsQLGYIploIRoLUK7kqLYVCId8dLRlGKp1MD09RCYTI5ON0tVVJJ+Pky/EKRaTFIopMtk46UwLkWgIm92CxWLGbDZhthgwmvQ0NdnRCyqsNmP9pEyvJhoNkMvG6e8tMTXeQ62/zM7WabweEyaDHINOik4jw2oxIug1+Hyeum5eLcXtMBANuvC6rVitIhaLAafTSCDgJBBoIhIJkMmmCEf8ZLJxqtUC+UKKZDJKZ7VEMtVCLpuiWMgzWutiqL+dZDJCMOQhHAng8zXhcrnQ6epnRBqtDrVGf2w41CMYLcRas5TaBylU+tAK9cWVXhBRa/Q47E0IgoigE9ELRgwGM0aTDYPRgtFkRzQ50BvqxZYgWNGLlvp6Sy+i1RnRaA2oNPUVnFZvQjDUWVuCoc7dqi/B6qwtk8mJy92MLxghm8uzs73Lyxev+OblO148f8M333zkxfO3HD17y9Mn33H9xkO2d/bprdXIlsoUOtvJd1dIlnOkKzmy1QL59iItyTTBUBy3y4/T3oTfF8Bhd2OzOrFbXThtTqxmGxazG4PejmiwYzN7afa10Nqap6ujh5GeTpZnRimX0qRKRRKVdhLlCun2NjKdnSQqFWLFPOFUgnSlRDyfJZJJE81mCadSRLMZWrJZqt2dlEo57DYTdrsZg0GPQTRgNIk4nTasFhGH04TFImK2CGh0CnR6DXpBh0ojR6Wsm+0iYT/VSpHVMyvcvnmLu3fu8vr19/z885/58dPv+fnnP/Lp0+/48P4zP7z9yKf3H3n39h1v3rznww+f+fj+J3768bd8/OE9H9+94cPbV/z8/jt+/OF7Pr//jt99/I5Pb57w0w8P+PjmDq+f7/Lm5QEvn13g60e7vHy8z8Ob59nbOMnCVI2+apGOco7WWAs+bwivO4BJtGA122iJRYnHI7S3FRkdHWJwsJ/hoQGmp8aYnh5nqDZAuZQn4PdSbc8zPNDB3OQw22tLXD/Y5MrFc9y/usWdww1uXNrk0uYKlzdW2Dg5y87ZM+ycPc3lrXWu7+1x88oBBztbLE6Pcm55igvri8xNdrI038PayhhL8zWGBzvo6ihQLOY5c/Y8e5fvcunGQ/avPWB95xozJzfo6x8jky7QGm8lly2SSKbJ5fMEggEi0RjBYIRwOEwwGCIYiuIPhPAHmoknkgQjYTLZDLlcjmw2TbGQI5FoYaCnnamRKvPjHWydHmNnbYFsIkJLLEo2k0SuaECv0yCT1s3MUmkjcrkUlUqB1+PDYjajUSvIpWO05cNsb8wSCrrI5lMM1noYHu4jmY4Tj4eZmeri9GKVuYk8xaKXWKsTX8CMw2VAMKjQaBXIFdL6iZ5CgVavIhRqIhRxky+1EE/6aU0FsTlMmG0WtDo9CoWivoBVyHE6XLTGE6hValRKBVKJ5HhlJUUQdCgVdYmTXq9Dr9ehUilQqhTIZHIUyvrfTc3NzSQScaTHJb5cWS+afjmvlsll9RJOLkcqkSBXyOpL3OOi65fnekHAZDJjNBgxG404HTbaSgUmRoZwO124nE78XhdtbWmK+VbaSglsNhGFog6RVymUKGTK42VZ468WRblcilKhQCmXo5RJkUulyKUNqJRynE4bgk6D1SwS8ruJBn247TacVgtelx1Pkx2X00Sg2Y2nyU403EzI6yLk+XKi+CVf8iVf8leRvnKiI+6zEHAacYha7IIKi1aBXa8gF7Iw0+Xh8nKGhZEcF9Zmubh5krOn5pgb7eb0cJg75wvcPl/k/f15/vJqnX/4/jL/+ukpf/n4itH+LqIBF4V0iGolRUvISXshSjndzGR/hlzSSTabRKvV/LrgkkobkMoakSlkSCQNqFQKBJ0cq1lCxK8m06qno2KnrWint+qhlDWRSQh0VGy0FY0MddoZ73fQltdSzump5PV0tpnoKIt0lM1UKzaqFSsTQ1E6y3YKGQP5nEgpJ9LZ5iafs1Mp+8imbaSTNlpbTJRKXpKt9YKrsz1AV2eAUq5ejuWTRmbHs9y7ucbuhXk2zs9Q7YgRDdrRKqXoFXL0CilahRS9rBG7VkbAYSDsN3NhfYKDCyfZ35plrBKgJ2qgNyrSGzMx0GKiL25mOG5iMmXm6cEpnt+7wvffPufW9T02Vue4uLXCxuoS+zsb7Jxf4eLmMrevXWR74zTrqyc53DnDnz8943/+0wf+/e9/4N/+4RMPH9zEYhZRKaVo1VIcVoF4tJlcNkGhEGdmZpxUKkLA30SxmCMSbKKrHKGr7KDWaWa0x8zkgI2RHgNT/UYm+/RMDwjMDIrMDhmZqRkYHzATCWvQiypsdhORkJfF6U5WF7NMj7jparNhtanw+Z10dRc5tTTL7ESFmZqbmQEj4z065obMnJzwsLYQZGbQxHzNyPyQiZlBKwsjLjZPZ7ixP8K96wu8eLzJ3vY8xVycSDiIKAp1APCxXlsiaUDe2IBCegKdQoZWLkErl6CXSzDLG7DLT+CTnSAobyAk+4qY4gQxVSNxVSOtigZa5F/Ro5MxopcyJjQypm9gWPMVo3oJU2YFY7oTjKm/YlLdwLS2kSntCeaNCiaFRia0v2HOKGErbmMjZOB6W4RzERPLXjUbUQ1XK2auVa0cVAzc6LFx2GnhfMnCxW4XG1UH56pNrHc1s93v59JQkDMlK+fbHVwfDXB5wMGtMRf3J73cHW/i5lAT9yejPF1s5cVKlucrOd4eDPOPr2/wP37/DR/vrvNf3t3nz69v8d9++y1vr63wx+eXeLbWz/cHszw9leP5YpSj+RaOFsJ8s5Lh+XKYr5f9HJ1s4tmcl6fzAe6Me7hQtbPRE6Lo1eESZFj1Mqx6JS5Rj0WrRFDL0anlWAUFtY4wW6f72DzVybXtAZ5cqXH/0iT7a5Nc25qmP23kbK+ey6NK9ocl3JyWc3tOy7VpPXcWHdydc/JkwcvDGQvPFm3cHRd5MGHm+qCWZ8tBXp5PcXWmieuzdg5G9Wz3KjkYVnG2S8t6j8DhpMD+qJ7dcRtbAwYu1Azs1qxcmXRyacLF/qSPjQE7a90ipztMrPU3M1O0MV6w0xe30N3iIuEyEDHraDbpEdVyDBo1OqUSo7qRsfYIZ8cSrE/m2DvZxtpIC+fHUqyPJlgfS7AxWSThNZOMeRjqzZNP+CnHbPXTwyYpnVEN7VEDxaCGrhY9xZCGYkhLOaynEFBQDKkohNQUwxpKEQ2VmI7p/hj/8ocn/D//7QdePj6gLeWnHNHRHjOwMFLi0a3zPL23z/3b17l37yFb2xcol5IsnxxhYbKbqeESk7UKtZ4CezvL3H9wg/1LVzm9ukUqW6I5kqA1P0SmPE21d5Gl0+c5vHaJTD6N2WJGEAyoVRqsNjtGkwWDIKDV1XlbNpsbp9NLNBxhsK+Hi9sr9PaWsdmNqDVyjKKB1tZ4nV1jMaJSydHr6rY5i0XEZjMRCDbhcFjqiy2DCoOoQ6Wuc1dkckkdMCz/ZU3wyzv69RWVVNbwq2FLrVaSz2eZnR1j6/wyi3NDXL18jtWVKURRg1HU0xKLYrOasZjNiAYBr9eDRq3C57EwP9PP3PQgPd0lqh0FcrkkhWKSaNRHKOTB6bLhcNowmUWMJgMmk4DNbkGn12AQ9YhGA3q9gN1uJxTwkWptwSDocTqd2Gx2zGZr3SCp0qNSa1Gr6xwuQTBisTpwevxkClXiqTYsNh86Xf0MUTAY6wWYYMZgsGA2WzGbbZjMdqw2N0aLHZvdg9nWhNniRBAsiKIdvaFecKk1AkpVHeSv0RrQ6Ixo9XW2mSBa6rZKgwmD0YbRZMNmd+H1hYiEW+gfGObSpZs8O/qOF0dveXr0lufP3nJ09JZnz77jzu2nnDp1jv7BGplyidZSgXghR6yQIV7K0FrKkmrLke+q0DXYS7Q1hc8XwmlvOuZteXDY3VjNDhxWF257E2ajDaOhvt6yWZswm1xEI2ky6QrjIxP0thXoq+YplnIkyyUS5QqJShuZjk5KAwPku6okK0VimRT5jjKt2RSthQzRTIZoJkW8kKazr4/aUI1QKIDDYakD24+XwBaLCYfdgtfrxONx4PW6icaCtMRDNDU5sJiN+JubMJuMuFwOopEA/T0dDPZVGR/qZ25qlMX5GfZ2LnLl0hXu3bnPN1+/4ptvvuX9u0+8e/OBd28/8P79T7x7+yNv33zi04ef+fzpJz7/+JGfPn3kd59/5McfvufDt9/w6d23/PTuJZ++f8bHt8/5+P1Dfnr7kLevrvLd0QHff73Hu5dX+ObRHkf3d7lxcJaNlRnOLs/R1d5BazRJ2B8hEgoTCQWJhvxU28v0dHcyMz3B9OQ4c7NTx0XXONlMnHQ6RimfYGy4m6XZcbbOneTW5R2u7W9zbfscNzdXebBznt25adb6u1mptnFxdpatxQW2Tp3i+t4+hzt7rC6dZuXkSaYnRtg8t8zyfI3TJ2ucXhxhfqZGezlNLpNkZnaJy9cecHj9MTuX77G9f5vp+RXyxTZCoXB9+RgKEIu1EAiGaE2kSKczlMptpFIZmv1BvN5mvD4/gaCfcCRAtCVGLB6jo6Od0ZFRCoUcXV0dFAtpan1tLM3WOD0/yNbqJPPjPWRbgzisBsqFJAG/G41GXV+ES08cGzPVqNVKWlvimE0mVEoZHredwd4851ZGafZY6O3rIt4aodyeJ5tLEg272Vwb5cblea7szTAzVSISs2Fz6LDa9djtBux2Eb2hbusURR2JVj+9vQXaq2myxRYy+QjxZAij2YjZYq4zCxUKFCoFUpkMUTTi8fqQH69LJZIGdDoNUmkjarUSnU53fO6nrIPhdbrjFVe9uNILwvHqS1K3JkqkxyeCKhQKRX3JeAy+l0jlv/K4VCoVMrn0mO1VP0PX6XTodToEvYDb6UalVOC02+ntrBJsbsbv89BWSlEuJynmU7SVc5hNBhQKGQqVvG5kVGlQHL/Oy2WSX62Kcnn984JGi1ImQy5rQCGXotNpEUUBj9tGLNyEr8mB02HFbjHS5LDiabLT5LYS9DfhabLjddsIelzEQ18WXF/yJV/yJX8V8RiFjqjXiVmnwKJXYhVUuE0aYj47E7V2VhdrXLkwy9GDK9y7tUdPNUclHeDiUpU7axkebKZ4ttvOv7zZ4u9eXuTHo0M+vbjDq3tXOTkzztT4EAM9ZS6cX2b15Aj769P0lb3MDiUJeA2IJgM6nQaZ7ARqdV0LLJHWTTVSaSMatYwmp0CixUSyRUchIzDQ20xbycLIQJRab5BsUk9byURb0UB/u4HV2WYG2rV0lw30tAl0VbR0twlUCjraSyLjwwEmhvx0li0U01rKeZH2kpFan49yyU6l7GJiJEG1PUAqYSWdtpPLOZifrVJtD1Is2BkbSZBLmcgkjPR1Bbh6aYmDnTm2NucoFPyEm01olRI0skZ0ssZ6qSJrxKT4CpeoxOsUOLc8zI3Ds1y+sMh0f45y0EjZL1AOmCk2G8n7TRQ9BrrDJpaGyvz04XtePH/Mpd1z7F84w+b6Mjvnz3Kwu8nt67sc7m+ws3mGcytzrJ9d5NndA/7w7hH/+5/e8u//+CP/9JefSSbi6NVyFPIGRIMap00gFGoik47T11ehNtRPvDWAaNThcJixm3RkW9y0ZW0MVi2MdInMDNqZ6DMy2q1nvEfDZK+WuUEDc0Mi04MGJvsF+qpmbDYFBlGDw6JhcSLHmYUU0zUX431mWqNaXC6BdLKZmYl25kejjPUYmBkw1Ndgg0ZOjtk4OxdgdtDM/ICJ6X6ByT4Tp6aCLI77ubE/ysNby9y9Nsfe1gTFfAyzScQg6FGpFOj1GhRKeR0y33gCtVyCXilFUNQfOrkEUd6IVf4VHtkJfLIGAvIGQoqvCCoaCCoaCCkaCckaKKkldGsl9Goa6NNJ6NdJ6dM1MGpSMKhtoKb+ilF1A+N6GUPaRsZEOZNWFSNiAzXD37BZcrORc3I27eBc3s1mxcd61sBem5FLVZHDbhPX+6xc6bGyURS52OXgbMXCctHEctHB/lCAg6EgpwtGVksGro36uDHu4e5kE3fGXTya8XNzxMOT2ShP50J8t5bnm3Ml3h0M8/bqPH96sccPdzb4y7d3+Pxwl98dXeObvRl+eniRlzsTfLMzxb2FFI+m/Nwf8/F0OsDzxRQPZgMcnfTzbCnAk7lmnsz6uT7cxHaPn4WOGAGzGrugwG5QYTOosOgVmLQKTBolerUMq6CkvyNGrSPA4mic1ek01za7uX9pisvrE9zYGmf/dAd702H2J4zsjWi5NqXkyqSa3WEV12ZsXBq1cnvUw40hG3dGrNyuWXg02cSNIRsP58I8Pp3i8lSE5arIao+VhZKG870C00UDPVE5q/0OZst6pktGJnI6ZopGpjNGZgsGxlJaxjIiEwUbM2U741kTs2UnI0kbA60WOoIG2gJGUk4DEauAU9QhaJQIajUmnQaHoGSwGGJ9Is/mVJa1sSTnRlo4W4uyNtLKxniKzZl2smEn2YSf/q4c8YiHuNdOymcmaleR8+nI+wWSTTLSbikJt4KkW0m+WUfOpyLnV5PxKcn6VGR9agohLecW2vnP//qO//d//MjFs+Nk/AayPhWlgJZiQMdQe5TrF0/x9O4ej+9f4fDSAQMDA4yN9DI10sX4YInRvjJrp8Z4/foxlw5vsH/5LgPDo0QiQTz+IM0tVbJts+Q7Zhmf2ebS1Wt0VEvYHTYMBgG9Xo9wvOYymUyYLDYq7d00R0tYmzJYnWkSiQq3b+yxcmaWfDFFOBrG5XKiVCmQH7NcJFIZEons+NTvl3+OjlcDcjlanQ7J8XOJVEpjYyONkgYaJRIaJZL6ueAxC0sikRwvCBSoVCo0Gg35fJbR0QE6O4tUSnHWzk4yMlTFZjNhNVsIBcKIBuFYM6/FIOjQaVSkkiFaov4600+nRhQF1GoNSqXqV+CxVCpHIq2f8MhkdSuiXKFCJlchl6tRqdSolBoMgkCwuYlkSwyb1YLH48FsNiMazRiNFjSa+nJLEER0ehGT2YHR7CDamqWrfxx/KIVWJyIIJvS6Om9MMNQXVwbRgihasVpdWG0uRNF6DJd3YLY4EY1WBIMZnd6EWmNArRZQqwVUGj1anYjmeL1lMNjRCRb0ohW90YJotmOxu3E0eYlG4wwNjnHxwgGPHn3N0dEPPHn2lmfP3vHk8fccHb3j7r0jVs+u0dU7uduDAAAgAElEQVTTS7ZUIpRoobk1SjDTSrKtRCiToLWcJVHOkekokO+qkC7kCUZbcDo8OKwunHYPnqZmHLZ6wWW1OLGYHVjMDkyiC1GwY7W4cdr9tCbKlIqdjA5P0FXO09ORIVtI01qs2xPjpSKJSplcV5V8V4VUOUcin6Cjr4OewS4ypSw9I4MkS3mKXW3kSgUqbe3YbBZMRgNyhbz++GUxoqiDs7VaDSajEavFgtvtJuD3kUmnaI3HiMWiZDJpFhdmGOztpKs9T193iYGeNmr97SzOjjM5Msj02BALM2OsrixxeHDAk4ePePH8Je/efuCHt5/5+OFv+fD+Z97/8CPv3r7nw/sf+fzpZ37+9IlPb77n8/u3/PbjG358+5p3r5/x7tVjPr15xg/fP+D9t3e4d/0U715f5c3LQ149O+Cbp5d5cusi1/bPcHjxLCsLs5xbXuL82iqd7SXymQS9nW30dbYxNtTH5MggQ4O9DA8NMjI8QDoVoZRvZWJ0gLNnlznc2+HG4SUOtjbZXj3H6tAo5/oHWG4rc2VukYPxSfZGhlnr62d3dp4rK6tcW9/iysYFDi/ss7exzfqZs2yurXP65Bxrq4usLE0xPFhl5fRJpqZmuXT1PlduPGbvygO29+4wNrVEPN6Kz9eEz+sh0dpCayJKS0sL/oAff6CZTDZPOpMjHAoTi8bweOsWzHAkQCwWIhTyk0zGSbS20FXtoJBNU20vU20v0ttZYHa8hzMnhzg9P8BUrZNMix+3XeRwfwu7zVIvdaSNNDY2oNHoEEUjapUKkyhis1nR6tQ0+5qo9bdx83ANj8dMJpMk2hIinWslV0oTj7vZvzDHi8cX2DhTo7cnTibXTJNHxO+3EgjYiUZ92B0iDqeRUjHG6EgHPb15unoKpHMxIlEfriY7esGA1WpFrdYiCAZUGg3SYx6WTCFDJpHVQfHSOjesbpNuRKfT1jmAajUqZf2jVCZFFMX676RV14squeT4dVWKSqk8NhgqUGvUKJRKpLJG5DL5MWxee3waWTcuyhVyZDI5MqkMpVyBQTDQ5Pag1wqYRCPeJhcWo4FkS5RcJk6lLUdHe5FwqBmdVo1SXl+v1Vlb9XJOJmv4ddml+MWsKJMTD0ewiIa6HfvYcmq3isSjXuIRF+GAD7fLht1mwuOy43bZ8HocuF1Wmr1Ogs1uIs1uYgH3l4LrS77kS77kryFOo9DhEPWYBSU2UUMk4GRqpJuVxUn2d85w//YBTx9e48Wzu8xPD5Fp9XGyluLVYR8P1qI8uVjib5+e4t8/XuXPr67wYG+RH54c8Pr+Je5eO+DhvXtsr69z7vQ8g50ppgdaGen0MjeaRa9X1CfIKiUy6QniLSGkMikyWSNyWZ09oFTIUCsbMAkNOK2NZBMmujr9DPUFGR2MUSlYaCuZ6Szb6e1yMTbgZqLHwGiXQF+7QE+bju6Kmp6Kjq6ySK23idGBJkb67Qx1Wugu6ejvtDE24KOn3UR3h53+Hh9d7U4KGQsd7UHaKiGKRS8nF3rIpG1kkyInF9vr/K+4QDFnY7g/xu2rp9nbXaK11U4sZEWrqBdbOlkjgkqORt6IXnYCm06K26ymr5ri2sE5Di4ssbU6SbnVS8SqJeowELUbaPFYadIp8BlkTPeX+PzxLXdvXuXg4ipbZ+fZXl9m5/wqu9trXNhYZnt9icu76+xsnmbn/CmO7h3wl89f86+/f8O//cNPXNrbxG41oVbJUKok2Mx6vG4T6WSEeKyZ0ZE+RsZqtKaiCHptnZOjkmHWy3CaGol4JXRkdNQ6jIz1GJjo1TPVLzA/ZGauZmJmUMfckMjcsJmlSQ/tRRsWixq3Q8N0zc/ShJfRbpGJXgNDXVY8TiWBZpGh7mYm+6zMDBqZGRCZrVmYGTQyOyiyULMy029ktt/EZJ+RtYUop6ZiTA262DnXyZX9SbbO9XDzcJ7lxaE6b8ftPIax6o7h1RKkkhPIJSdQKySo5RIEtRKdSopW2ohB9hvssgbcsga8ika8ihP4FI00yRvwyhvxyRuJKhvJqhvIqxvIKRvJKhvIqU6QV/yGsrqBsuo3dGga6TWr6RTVFNQNlAQpFYucsqmRuYKbpbYgIzErfQGB3mYdfV4Fsy1qVrJ69nrs7Pe7ON9m4ny7hcWkllNFMycLIlNxHdu9TtY77KyWjGxWjRwOOdnvM3F3ysXdSRf3pzxcG3ZzfzrK0/kQR8stfLte4tV6hUen8hytd/N0s8bXu/O82pvj9sogR+sDvNhd5P6ZLl5fnOLZWhePZmIc9jl4MNnMlX43tya9PFkK8/hkmHtTfh7Phbgy5OLiaAtdLU7cBgV2QYVNUGEVFLhNOhxGLXaTAb1KhkWvpLcSYXE4zdWtPq5v9nBnb4h7lybYXu7k+vka1zf7GCvYqLXK6Av9b6z1aDjfr+ZkWcpyu8BSScuFDguHPU7220UuZJTsl/XsVgT2q2aenkyzWwsykhQZSBroiWqYzIp0hXXE7VL6Uy7KIZFKWKQ9aiLv0ZJ36Sh6tBQ9AgWvkUyTQN4nknGpKftF2sNWOsJWSs0iw9kQeZ+N1iY7DlGP2aDHoFYhapSYVDI64k2cG81wbrSFcyMtrI8nOTccZ30syd5CB+tT7aQCdnJJP9VigrDPQchhIGxVkfToyPh0ZLxa0l4NGbeKtFdD0qUh5daQaVKT9qhINSlJNSlJN6nJ+tRc3R7h//rXF/zbn56wOFIm49OQ9anJeJUUvCqyzVq6Ux7uX9vk1eNLPLl3wIWLh+zsHnL69ClGBjuYG+/jmxf3uXbtBmubB8wtrFAq54lEmvH6vURTVbLlMSpds/QNL3PpymU2zs8xOFCityfHUK2d4aEORka7WVicZOnUElu71yl0nyKYnsbRXCMS6+XOzUusn1ukUMzQHG4m1hImkYzWX+OlEmRyJXK5ArlCiVypRq3R1AstWd0yKFeokMnk5HJ5FEoVEpkUifSXR71ckkjl9VJMIkUikyKTK1FpNTgddsqlLH29bXS0pxkbqbKxNkulnMflcmISjXR3dGAWRQS9gNViweFwYLVa0GiUeNweDIIRq9WGQRDRaQ3HQHgdgt6EUqWrM7GUGpQKDUqlBrmiboIU9CbMZjMBbzOVQobxoSqlXIoml5tgMIjdbsdoMqPV6I4LLh06nYhWKyKa7TSHWmjvqtHeXcNia0KrrS+7BL0JQaifKQqCGYN4bD001Isug8GCKJoRRCuC3oxeb0J/XG6p1HpUagGNur7c0glmNHojer0Zvd5Sh8ib6zZKl6eZ5kCEancvW1s7PLz/nKdPvuXZ0VseP33Dw8ff8fDxGx48fMXlqw/o6R+iVC4Rz6TwJ+L4EjF88SihbCvhbJpAKkFLMUOikidZyZPpKJDM5vCHoljMTmxmFy6nD7fLh93qxmZ1YzU7sZqdmIz244LLicnkxm4PkEh10FkdoNY3yEBniYGuLOlsgmSlSLqtjUS5QK6rTLZaId2WJV8tkm1LUeosUqoW6RrspK23nVJnG4WuMpVqmfb2Cm63E7VK8Ss0WyJpRCaToBO0KBRKZDI5Wq0etVqDSqVBNJqxWu243W78zQF6+/qpVjsYrvUz0Fel1l+hp5qnr6tIf0+FrvYsg71lBnuKDPaUGOxpY6zWx+LcJLsXtnny8Bkvv37Dm+9/5O3bz7x795nvvvuBd28/8vnTz/z04Wd+ev+Rnz584IfXr/j0/St+fP+aD29f8t2rZ7z75jEfv3vI++8f8N03t3nz8haf3jzgd++f8vjOBi8eXuLo7hWO7l7nztUDLu9uUeupcnJmjFpPicnhTsYHu+iqlunuqtLT1U61Lcf4aD+rpxc5vHyZgwsX2Fnb5OK5LXZXt3h2eI9X15/y7c3HfHfva17dOeL17ac82L3K9bPbXJhZ5Nb6BQ5On+XB7iFX17bYPrXK7cs3uLR7ha3NC6yurjA0NMj0zBwX929y+fpjdq/cY2v3GgO1MVpaWwgGmvB6HNhtFgL+ZmKxCMGAv85y8jopFYv09HSTSabo6mgnFAoRDDTT1lYhmYiTSsbp6mxjsK+bYjZJVyXL6ECV4f4OquU6i3BlfoDlmR7GB9oopiKEmp2EA01YzSbsdksdeSCVotcJ6LQ69Do9ZpMJl8uFUqXAZBQJBtxMjbYTDrsJhnyEY34y2QTZYpr2thTXDs9y7swwczOdDA1XqHamyeUiZDNBhofbqXZlSGdCVKspRodKjI9X6eop0l7N4vLasNrNmCwigkH81V6o0eiQyuTIFFJk0kbkynrpr9GokcmkNDY2IJHUHwqFHKPRiFqtRilXoFGrcbkcaDUaDAYRmUKGXCFDp1f9akhUq1T180RFHSyvUCrrBZNCfgyxV/8K4Jcr65B5pVyBQqZApVCh1apRqzUIegMOmx1Br8NkFMmm0lhMIqGQn2p7kVQyhlIpR6fVYTKafl1qSaX1RZny2CapUtbXWyq5HLPBgE6tQauSo1ErMIt6okEXY7UKbcU4XreDeEv4uNhyEWz20OS24Wmy0drSTMBjIxHxkfnC4PqSL/mSL/nriFGj6bAKGhwWLR3lFPsX17hzY5/7tw94/fI+r7++z4tnt3lw95BsMsxoT45bGz3cXA5x62yMz89W+e+/f8J//t1L/vH9Pf745iafv77C3YNzTI8MMDU6wvz0FL3dVfo7MyyM5xjpCZJuceP1Nv1qR5FKG9FoFGh1WvyBJkJBPxq1Er1eg06rQq2UIOob8LmUlAs++juDjA+nGeyN0Nvlo5gxMjWeYKjTSq1d+/+z917NbZ359ubF1OmWiLA3cs4ZBMAAkiCJQIIZIEAwIDHnnCRRiaJysKKVbQXbstUtp25329190tT5z8VMTU3Nt3rmArT7zFc4pV/VLhZRLHKTtbn3i/Wu9Sxy3WoyaQ2ZHjXZHjV9SZFMr4GFqTZOb6Up5e1UMiYqwybGh8yM9JvJD5jI9lsZ7LWSy3gZ6vMyWe5hfKybgf5mhjJR2mMmerpc9KRcdLbqaGlU0dGqZ7DXw/3b25w9u0h7zE1Hqw+1WIdaLv0toqiU1aGW/R6rWorbpCTiM3N2Z5HDc2vsbpTI9bXjNanxmDR4TRpsWjlWjYjboKRSGODR/dtcvXSKzdVJlmYmWF2ssLe1yP7WKjsbS2yszLC3ucju5gKHBxu8enSV//zpC/7tz1/w+sV9Yi1NqEQ5SoUcrVbEZtYQCjroSraSyXSTzw+RyQ6gM9TELZnsJCpBilYpw6A5iVX3LwQdvyPk/t/oaZNSGtIwmdWyMGZjdtTEdEHDzKieqYKB6VErM8UgI9lm/G6R0UELxUHVsShmZHzIRLxFg9ctZzBloTxsYnrUxGzBxOyomZWqm6WSndkRI9VhHZNZA5M5M3PjHg73hynlXSyUGrh+aZLb15e4dXWNtZUiBr3q2GmhQFRIf6vZlkpOIpOcRJDXIcpqddJKeR2i7CRq2UmMcglmQYJNlGIRJFhFCQ5FHXbhJBahDof8BEGlhEa1jGa1jHaLhiaNjGblSZqVJ2g3iMT0InGbhpBKQkApwa88QUB9kia9hG6vhmaDhEadhFazlIRdStxaR6XVwHzcwFaPmY0eEyspPUsJPaspKwtxPctpC/nASbYHrCx2qriQ93B6yMThqI2zGQO3J33cmw7yyaSfyxM+Pl1OcG+qnofTQZ4uNXG3GuD+bJjbkw08WotzWIzyaDPL071xHqz28PJwibvrg9ycaefWQoKbpRBXRoPcKAe5NOrnxnQjt6bC3J8Pc3nMxd2pMJcnvBxOJ5jPxfEYlVh1NeenXa/ArBZwmHUYtRrUogyrXslAIkh5qIG1agfn1/q4sj/MrXMTrE0m2Z3rYXmiheGYhYRPQbtTTm9ARjGmZSgk0OWVUIkZWI7p2O+2crHXyZmYjospM2eTBnZjWk6nrKx22BiuNzLY6KTJpiLuNxDzGGi06/GZVPitGrwGBfVWJWGjhiazjiaLlmaLhohZRdShJxlw0WDWUki00uax0eo0EbXr6PBaaHEYabSbsWgUGNQqjFoNBqWIXpQQdWtYH21hq9TC1kQLWxNRdort7FaTrI3F2J8apCcWIdkRYbA7RiRgo9FtoNmtpyNooitiJeZV1QQun5p2n4aYW0XMUxO7On0q4j4V8aCKRL2aVFjFszsr/K+/P+K/fnnGYqmXrrCWZFBJIqik068gXq8kFdQxkm7h5uE2d29c5ODiPS5efcKFo3vMzc1x7co5Lly8yNbOPsur60yMZalM9DGa7yQ33Mnk5Airq7OcOr3LxYunefnsMn/46jrvv7zGV2+u8MWrq7z76i4vX9ziydPbXDy6zPDEGsnsNh1Dpwm2LWNx9bK1ucSp3UW6ujrxh7z4gx6CIR+CXIZUUodMfhx5EUVElRpBVCGRC0hkQk3AksqRSmUoFEokMhl1v4pbx44tqVSORCb80wEml6FQqnG4nWQzfUyW80xW8yzMjbO7Ncelizu0x1owm8xYzCYaIw20NkUJhxroTvcSjcaw2ZwoFEp0Wn2tfdHpw+MJYjE70evM6HVmTEY7ep0Zu92LTmtGpzdj0FvQ6yzotEbcTg+RcD393SkKmTSTEwNE6r1YzVacThdGgxGVSoVSoUat1qLR6DAarVhtLtz+evqHRhnKl/GHo+gNZjRqHTqdEY1aj1qjQ6PRo9UY0emN6A1WdDozWl2tOVGtMaDSmjAabDWIvFKLSqlDodSiVOmPY4mGGnBeV+NuGU12TFYXdlcQlydIa1s7i0ur3Lx5l0cPn/PwwWc8eviGR5++5u79zzm69oC9gytMLazT1TdELJWiKdaGtzGMpymMt7kBf0uUYHsLkc42Qu1ttKY6iPUkiA+k6exL0ByL4Q3UYzLZsZpduJwBXA4fNosTs8lWc3EZHZhNdsxGFxaTB5PRhc/XRFtHL4WxMsXCCAvlDCMDMdo7WmhNxYmlu2nrThDvT5AcTJHqTxLvT9LVHyeWaqMz3UF/rp/Ong5yEzm6BlLkChmi0Qg+r+ufcOtfBS65DKlceuwklB5ziX51C8pQKWoQer3eSDabo74+RHssRj6XoVoqMFOZoDIxzHx1lPL4IMVCLxP5bibHByiN9jGa62Ykm6QwnGamPMHO+iZHh1e5cf0O9+494unTl7x+/SWvPv+CN2/e8827D3z55gtev3jJV69e8deffuDHHz7w4/cf+OO7L/nq9UvefP6EV6+e8/b1Uz57+YDPn93k+aMLvH5yhS+e3eLVpzd4du86924ccvH0Bhf2V9heqbA2P06mJ066q5OO9hb6e+NMjA1TLo9z7eiIu9dvcbh7wJ3Dm7y4+4IPr7/lh69/5rt3P/Pd1z/x/vX3PLvzOY9uPOXW4W0eXn/Ihc2zPLpylxtnLnG0cYZPD+9wbe8cR7vnuLh/kZ2tM6yu7bC4tM7W9gFnzl/n7KXbbGwfMDQ4SFNDkGg0SCTixe9z4ve58Pm8BPweos2N+PxuIo1BUvE2upPt9HbFSXclCYfraYk20dvTTWaoj3RXnGpphLHcIBO5PibHBliazrE0M8JIJsnkxCCbS+NsL00wWx4iFQsT8FhYXZyiMeSnO9GB0aBBKj2JIJOjVilx2B0Y9Xq8Xg9ajYpwIEi8I0q1OECio5FwJEBTc5im5jDdPSl6ezpZXRpna6NItdJHodDD1PQIG+tlTu1Ncv7MLGdPzzI/m2e62s9kuZeJYi+JVJSBoRRGqxabw4zRrEcQanFDs9mCKCprrimhxtqSyuuoqzuBQa9FkEt/c3BJJCcQRDmiKCIX5CiUCiQSCaIo/uZQkx5D3AXxOH4ol6JWKmsOLqXiNxB97f+grubSEmucrFoCowabF+QCJp0Ji8mCQhRwu5xoNFo8Lg9qpQqTwUistQ2jQUcg4MXjthPw15qw1WoFer0GpajA4bAjHLvDVAoFcpkUuUyKIMhRKRVolCqUoqIWK1bIsVn09Pe0UcjE8XvtuO0W6gNe3C47Xo8Tr8eO220hUu8mGHAQa66nszlAa8NHB9fH+Tgf5+P8jxinVdUXbfDSn27j8uEuD+9e4fnjOzz/9CYvnt7l2ae3ePzgKnub8zQFrRR7fNzZSfHpmV4enB/l//nXr/hfP7zgv/70nL9+84D3L69xYXuBYm6I4YFehgd7ma5MMD46zMGpdW7fOM3QQDtul/2YkSRHVCiQSE4iEyTY7BZ83tqCQSaTYjbrsFnN2K0G7DYVzREz1YkuJsc7WJzuo6/bzUCPk74uK33dZga6NOTSKjJdSrJpLdkeDcO9GobSGgZ7DBQyLoZ7zcyX6lks1TNdsDM2oKcwaKAwqGe66KU44qE4FibT76enO0Bfb4SRQhe9fU3E4w5SSQfdCRudrTpizRq6Ew56Ug5ObU9w4dwysVYHA31R1AoJCqkEvVpEJa9DKatDIT2BXn7s4rKpWZ2f4OjcOgd702ytlGn2O3DrlTh1CqxqKVa1SNCq4fKFHR7dv8Wta2fZ25pha32B1ZVpttYWOLO7xebKPFurcxzsbXB4bofPn9zi3/78JT9/eMkvP3zB+vIcfp8PUZRj0GvQ60TsVi2trUEymRT5fC+ZTJq+/jRyQYLHY0WnU6IUpFj0Kjw2kSa/klSrmv6EjuFuDYU+JeWsmsmslqm8+tjBpWeqUGNyzYxaGR+2k2zTMD5koDikpjKsY3xAxdigivEhE50tIoMpHdURG6WMlkpGxUxez0zOwPy4heqwjmpWy0zOwMyIlZlRO7vLncyM+pgZDXDhzAj372xy5eI8u5tVIhEfJpMB1XF1uyD+Wntdh1RyAkEuQZBLEWV1KOUSlIIUlSBBJ8rRizIMCgGDKEcvyDCIEkwKGXpBhkUpELKaCJs0+DVy3GopbkUdHuEEfsUJGk0KgmoJXX4zTWaBiO73NBl+T4v5JEmnnFxEy2TMQS6koRBRUW3TUm1Rs9alZ6dPz9mMmTNDJs4O2zg1YGY9qWOjy8he1kWpScZqj4GLI27OD9s5yBq5MGLl0qiTCzkTjxeb+GQyyNG4hztTjTyYDXN/0s/juTC3K17uzdRzvRzkWjnApYKHo1ILjzaHubvQyaP9Cp+s5bhaaeZyKcLtaiM3ys1cLdZzaSzIjek2HizHuL8Q5uqEh6vjXo6KQc4U26j2tuA1qTBrRRwGFS6zGotWhcdixKzXolHIMajlDMSDzI3GmBlpZmmihSt7Be4dVbl7WOXe4RTPb6+yO5MmbPw9XtXv8GtOENZLaNDX0WSUETNKGHLUUfZI2Wu1cKpRx05IxXpQ5FSrgQWfjKpXScalIWHT0GwzE7BYCJiNeIxaHAY1DqMKp0GNQ6fEq1UTMRqImHQ0mLRE7UYSfgc9kQCNNgMdfgdd4QDNDhNNFi3tHitRu5GI1YhFq0KtENGrFJi1SvQKCQ1ONWvjbexXO9ktt7NTirJXirFTibNTjnO0UWEoFSPV2cTwYJKI34bPqCRgVtPoNhCxq2l0KGl0KIlYRRrsCqIeFW0eDVGXks6AlnhARak3SLk/RE+Thpf31vmPv9zjL+/vUM7ESYc1dAUUpIJKEn4liaCahF9Dp09FNtHEuTPnuXz9NSvbt9g/uMHu/i5XLp/mypWzPLh/iWePj/jy1VX++O4a3//xBt++v8pffrzN3/58n/dfXefHD5/w858f8o+fX/L+m/t88/VDvnz7gLdfPObhp3fY2t0h2V+gPjpIa9cMLb27NCV3MLn6WVpeYn9/hd7+NP56H/5gAJfXi1wmQ3YsSNUYLgKiqESpUiMVRGRy8Z8RwOPGQolMSp1EhkQmPxa5akJXnUSGVCYiF0U0eh02u4OGxnp6052UJzJMTY0wNzPG+kqF7e1lnA4bglyORqUm2tLOaKFIdXKOUnma/oFhstkC42MVhrMFisVJiqVpJqfmqVRm6e/P0dHeRXtnF+FQK35fAx53CIvVg93ux+X0E/CFibW20t/XxVBPkqnxLOXRIWxmI2azBavVgcVkQ6vVo9ca0Gr16HQGHA4PDqePtng3vYNjRJrjGMwOVCo9SqW2JmbpjajVulpUUWP8TdjS/dqWaLCiUGoRlRoUSi2CQltzmh27tlQqPWqtEeUxaF6jNWKyOLHY3FgdXryBRhobW9jY2OTB/U95cP8pD+4/4eGD5zx8+JLDyzfZ2r9AX2aE1ECGpo44odYonkgYVziEKxLG1RDCGQnjiUYJxFoItccId9TErcRgmkR/F529cZpbWrDanNjMTuxWDx5nAJfNi83swGy2YTE7cJidmAxWjHonVqMfk8FNwNdCa3ua8YlJxrMDzIylKeUT9PQl6R7sJ9HfR6w7QXu6k/RgmnhfnORAklR/ktZEG+mhNN2DXaSH03QNpkikOxkdzxFrbaSnO1HbGJFKj3lLdUhkEqRyybGLpBatlct+FVlr8HGVUkQQRAb6BlGrazw1vVZLS7SJicIYe9trbCxOcW5vjY2VGZamRpmfzFOZ6Kc42kNlrJfKWC8TuR5Gs71M5IeYKhWYnSyxsb7G0aVDbt74hM8++5rnz97w/NlrXn32hp//+gv/+Mff+Obrr/ji7Wv++P6PfPfhW7799ju+/+573r//A1+9e8e7d6949dkDPnt6k6f3jnj58Dpvn9/l6b2rfHr7PHev7rG9UmKop41oo5/WlgbinS309yXJD2c5e3CW7eUNXj14wZ/efM+7Z+959fgd3737Cz/98O98+4ef+f67v/Hdh7/z43f/wbMn33Dr2mNuX3vA7RsPuHP9IXcu3+Xh9Uc8uvaQ66evcG7tFLfOX+Pw7GUuXrjB3t4FdvYvsLN3kbmFDbLZLC1NARrCHhobPITDHurrPbQ0hYiE/TRGAjQ3h2loDNLSEibR0Ui8vYGueDP93R1k+tOkkx2M5gbpiDXRnWimWsqyOD3OXDnL9nKRlbkR1hdHqYz3MZZPMzeZozLWx0C6lVjUj8dpZPY5VfoAACAASURBVCTTRyToxWTUolErkQsSZFIJWo0Gn8eD3W6loSGITqfB7XQRbfBx/XCThdkxmptDxDtbaG4Mkky2MZLrZrLSx1Sll/WVCbY3p7h4boG9jQIbywMszaaZrqSZqvRSGk1SKnaTy8dpaPTR1BzC6bGSSHSgVovodLqai0mhQiYTfuNjNTU1EKj3IJVJEEV5TfCSSn5zcP3KLpRKj+OLEskxPF6GVPbPKGMt+n0SifT/zzyUyiXH9+3a30EmlR63J0pQq5WYjEYUCgVmoxmNUoNcJkOrUWM2m9Dp9DXHmVLEZjbR1NTESC5DT08Kt9tJwOfCoNeQGezDajMiygVMJgOiXI5MWmNw/QqZl8kkCHIZgqx2L3c5beh1KkIBJ6MjPTQ3eLBa9bgcNjxOG26XA5+vxt1yOi3U+xwE/U4iQTetYS8NHyHzH+fjfJyP8z9jNlfLfXdvXeDJpzd4+vgmL5/e5sWTT3jx6U3u3zni/P4KGwsj9CeCzOXreXi2i0cHA7y+s8GHl1f5f//jW/6vX17z128+4dMbm5zbmuDS/iJXz++yMDXG1cMzbCzPMV0dY7I6QXdXJ2azHo1KjSBI0GhUqI4Blz6vE41WQTgUwGq1IJHUqtYFuQSlQoZMfgKtWobdqiDbF2Go10u230Omz0lfykh/2kx/Us3cuJvxAT2j/ToKfUoKg2qG+7SMDFkpZB0sTTcyOmim0GuglHMx3KtjbNBAaVhfa++bayWfsTHU72KwP0gq5SGTbWd0LE1+uI14p5W2Vh3tUQ0tjRo6Y1b6ulx8cmOb5cUC/b2NZAfbUClOIMjqECQnEWUnECQnEKS/RyeewKKW4LapSHbWc3ZvjgsHy5w/tcBgqpmgRYNLK8OpEfBoBdqDZl48vcMnty5zdHaLU3tLbK7McXBqnd2NZXY3Vjizt87a8gwbKzMc7C3z04fX/PzdW3768Irrl8/QnUhgNdsQBClKpRStVsTnMzM42MnoSA/ZTDeFwgDxeBtSmQSp7AQy2UkUggyDRk40YiKbdjPSo2e0T0txqBZPrOa0lDNKZkd0zI3qmBvXMzumZTKnZrqgZ7JgoDikp5jRURnWU8pomBhQUMqomcwbmS+7qebtVHMWqjkD1WEtlYyGqayW6RED5ayW8oCSqbyBSsbIZN7C2lQjlWEn2yu97G1muXpxkmuHMxzsVknGm9FolKiUIqJYs7JLZZLfdi5l0joEmQSZ9ASC9CSiIEUpSFELAhpRQK9SoFMImLQqtAo5WoWAViHHKAoEbBZ8eiUBrYBHWYdHPIFX+B0Rxe+IGyWkTRKmmi2czzezlbaxP2Dl3EiAYoOcvUEna3Edq3EVe4MWTg2Y2ekxcHbIxNVxO3cnPdwsOrmQs3B51MFmSs1er4HdAQtTLQIXRl3cqAS4OuHlRsXDjaqHs1k9t6f9PFpo4P5sPbeqXj6ZDPBozsejWR9PFkJcHbdzbybEnckQl8f9XBkLcmEkwLnxFm7NtLCTjXCx3M61aiO3p/xcK/rZ6TFyNO5jf9DOxYkwD1c7uTtXz7Wim6MxD+dHPVyoxMg0OwhY1Fg0InaDCrtBhUWjPBa4NOhVIga1nO52HzOFFvYW02zPJTm7NsD9y1PcvVDi3uEkr+7tM5KsJ6CX4lVLCWikhA0iTWYFTQYZUaOEHquEqlfOWkBk2y+w65ezW69k3S+w4heY9YpUg0b6HWoa9WqcOh0eg56g1UTAbsJp1OEy6HAZNXh1Wvw6DfVGDRGTlmaHkUarllTER8hqoMFuocFiotluIWLSEnWYiTqthCwGzBolalGORpBhVIloFRKcehkjSS97kwl2yh1sTbSwM9HKbqmDC4sD7MwMk2gJ0ZNqoz/dgd9jx6iU4zKq8Vq0uAwiHpMCt06O16DAY5TjMyoImJT4jApCNhUNdoFWj5I2j5LOoIJnt5f4r1/u8fcfHlIZ7qIrpKMroKQ7pCEe0BAPakkGjcT9OhINTgrZHIdXnjK/fIa11RXevb3Dzz8+5h9/eca//+0F//63l/zy5yf85U+f8ve/vOR//7e3/PzTM3748ITHj67w5NOr3Lt7kes3LrO2ucXk3ALF6hS50QnGytOEown8jXGaOwZpik/Q2LVGfccaBneGidIcZw52yBWGCTVG8AR8ON0OlL+6K2U1l4xEdhKJVIZUJkMQFcjkApJfGV2/ClxSyW88rprgIEcqkyGKSkxGKyarDa8vQFc6ycjoEIVCltF8P5VShsX5Mnu7SyST7b/dG6xmCwODw0wUJ6lOzjFZnWViosrM7DIzc6vMzK8xP7/BwsI6C4urLC6ssby0wezsKvOLmyyu7LK6vMfy0gbjExVKxSmKE1WqlRnKxTJbG2ssTleZKU8wO1Ulk8nS0zNINjvKaKFEoL4Bh92DzerCanESrG8k0hSjPzNOJl/FbHOj+k3MMtSiiVp9DUJvdtTcZAYrOr0FtcaIQqlDFNQIggqZXERUqBAVGkSFBqVKj0ZrRK0xolRoUar1aHQmtHoTRrMTmyuAN9BAe2eS/HCGK4fnefLpE15//pYfv/uRH/74PZcOjxgpFukZztHQ3oq/uQlXQxhnKIzNH8QRCmGvrx3OSAR3c5RAa5T6WIz6WCvp3ACxngTp4V46ujsIRRowW2ruLafdi9cdIOgP43b6cLv8mE12LCY7FrMTk8GNzRrEYgkSCrWT7MowPlpmoTxGMdfJRD5Bur+LVH8v8b4e2rritKbitKfidPbFSfUniSZbaO9J0JZsI9GbIDWUor07Rs9QktzIANmhXkwGDaIgw6DXHL+5rx1SaR2SurpjMUB+HF+UHIuzNceMKCpIxhPYrVbkslrLm1FvwmK24ne7SXa2cfHsaW5eu8rB/ha7G4uc2ppnbX6C3fUptldKrMyOsTZfZGEyz0x5iJlKjslSlplqgcXZaU6fOuDm9ds8fvSCz1++4dXnX/Di+Uu+/OIt33/3He+++obXn7/h9edv+Obde7799ns+fPiOn/7yM7/8/W/86U8/8v4Pf+Dtq1e8fvmUV8/u84e3T/nDm8fsrk2RTkaJtUZoj0UZKwwzPzPJmd19DnYOuH76iPcvvuGrFx94//ZPfP3ln/ni1Xd89dX3fPj2b3z1zQ88uPeS8+dusrt/xPbOBfZ2znDl8g1u37zH0cUbXDu8w+N7L7l1+QHXzt3m/M5Fzu1d5PTeRXZ2L7B76pDZmTXaWtpJdkaJNrlpaQnQGHbT2OCjqdFPvL2ReDxKMtlKMtFCZ0cj3ckWertjdCeaKAx3UR7ppjTaS24oSSHbxXihm8pYmqWZYVbnRthcGGdlOsfm0gRLM3kq4/213z1aTyreTDrRRjTix2U34HVa8Xqc6HQa1GolanUt9qdSihgNOjQaFXq9FqvVik6rIdHRyMJklo2VKr3dzZSL/SzPFTh7ao7DgwWOzi+xvjTM6e0Si7MDLEx1M12KM1mKUynGKRdTVMtpJsv9FPIphrIJfH4nJrMOg1GDSimi06uOWxzFY86WDLmg+O2adHs8SKVS5DI5Gk2Nj1VzcdUdi10nqJOcqG0Q1NVeFwSBurraOulXAelXsUsuP2ZfKQRkwq/iWB1KUfkbZF4URVQqFXq9DoPBgM1qR6msRRetVjNmiwWlUolKUVujGY167FYbDquFlqZGUokOhod6aGqsJ5MZoL2zFaPRiCiIv51P7TxqLjWlUvEbaN7pqIlbLruJ4aEuCsPdBPxO7A4zTocNp8OK3+vG53Hh9TioD3kJeO20NodoCnnpibfSl2r9KHB9nI/zcT7O/4R58uR63/Ont3jx7A4vntzmyac3eHD3CtcO9zm1vcD0aJK9mVY2K/UcLQW4vhnl/ePT/Oefv+CHLx7wf/7yjkeXV9hbGGR1uo/KSBuFdAOZeJi2sJO1+QpBr4NQyEdTcwSr1YJCqTwGRkpQKARk8lrbnUarQKGQIwgyrDbrP3eUjh+uSmWNp6RU1JHpbWG60kV+KEg6rmOwx0Rfl47epJK+uEiuV83YoIaJQQ2jA2ry/TpGhx0M9mrp71LQmxAZSKqZGg8zlvFS6NczNqhjIqNnPGtlPGtjJOMjl2mgu9vLxESambk8qZSHtmYNsaiW1iYt0QYtLY06coNBzp2ZYmYmw8zUID3JMHqNFIUgRSGT/HaI0hNoZCewa2W4zArCARN7m9McHqxwsDfD4mSGylA7UbuSFruCDqeKykCU9199xs1rlzh/Zp1zBxvsrC+yuznH+tI0a0uTbK7Mcv5gl83VOW5d3uNPf/iMX358x88/vWNzbYFQsJ5wOIIgSFGpZYTqnVQqwyQSjWQyKXrSMXK5PkL1XqTSOgSh5nwS5HWY9CqaQxZaI2qGuzRUc0am8nom8zomczqqWRXTeS3zo3pmR9TMj2mp5tRM5nRM5nVUM1rKWS2VbO1jNa+jmtdRHjZRGjZRGjRQ+W9fUxxUMpnTUs6oKGXVlDMaKlkdU3kri0U/R2eyLE1G2V3vZ3utn5uXp1hfSHP14iK5bBc6rQqNRokoCoiKGhhVJpEglfy+FlGUSpDLTtZELnkdCpnkWLQQ0ClEDColdpMOrUKOThTRCzKMoox6u5mYTUu3RUFSe4KE8l/I6iUUTSdZ84vs+OXs+KVcTRg5Smi5nXVyJWvlfM7BpTEXF3M2jkbtbHapuVr0cC5n43rJw6O5eh7OeXg4G+DqhJOrJQdnsxYOhkwcZFxMR6VcLXq4PObiaMTO9aKXyxNuLo05uFbyc2XMxeOFeu5Uvdws+3k07+fRnJfHCwEezQW5PGbl/mw9h+MBLo8FOMh6mW43c2Oqmd3hMEtdDi6OBbgw4uJg2MVGj42zWQ9H4z4ul+q5Od3EJzP13J6OcGnMw7mCm+2Mj8GIEb9BgVWrwKI7ZlKpRFwmPVaDFr1GxGpQ0RoxszgeY6USY3s2ybm1QR5dm+fq/igXNoa5c2Ge/hYPQX1N2IpoBep1UoI6KfXak3Ra5YwGNCw26lkPqdjxC+wHRbYDcrZDSs60GFkLKDnsbyLn1JF0WPCYzARtFjwmIzadBptWg0OnwaFT4dCqceo0+AwaGh1mGqwGmh0G2nxOQhYdYZuJkFFPwKClwWok6rbRYDXQaDdg1SjQKOSoBTl6lYjTYsCqE4lHLCyNRNmYaGO3mmB7IsZmsYNzC4PsTeco9CcZ7OmgP92By2nFolNh0yrw2Qw49CJeixa7To7LIOIyCHiMatxGJR6TEp9Jic+kIGjR4DcJNLkVPL69yn/+fJ9ffnjI2GCKZoeKZptI1KWixa2jwaGl0aGjyaWlnO/j2uXL3Lx1j6PLl7h/+xJPHx3y9uUtnj26ysVzG1w4v0OlUmBmtsjsTJWx8Ry9fd0ku9JEmtqJNLXjj7TR0JbGF4nj8Lfh8cfwBFpx+ttwBWJY3C1Y3C1EkyWaulcJxzdxhcoEIl3s7m4wnB+kK53A7fXgdLtwuJxYrVZUKtWxc+BkLfIikxzD56VIZf+MKEqlspqrSyYglctrjJljh5dckB/HxUQ0Gh0NTU3E4zESiRiZwTTzMxOMjWUpl8ewWozIZFIcDhstLa3k8wXGx6tMFKcYm6gyPjFFsTxPqbLEeHGecnWJqallZmaXqU4uUJ6cY25xg+r0EjMzKyzOb7GwuM7S4joL86ssLqyyurLB6vIaG+tbbK5us7y4zub6LisrO6yu77OyssPy2i6T06uMTVQpl+eoVOcojJUpTy0xObtBtDWFVmdErTFgNNowmSzH3C0jRqP1OCppQak21ODxCi2CqEYQlcjlKgRRjeL4NYVS998YXFpUaj06vRmdyYrJ6sLpCRJubifSHGNgaIhzB9u8eHqfr16/4sM37/jzDz/w8vlz0j3d+JsaCbZE8TSEsIdC2OuDOEMhbIEgVn8AR30YRyiMt7kJV2MjwVgr4Vg7kc4YmVKB7kwfqUwPHd1xXB43ZpMdk9GGzerG7fTjcwexW93YbZ6asGWsCVwWsxubzYfLFaG+PkZ/f4GluRV2lqaYGO5geKCdeE+Szr5eEv19tHUlaO2K05pqo7WrldZkK23JKO3pTuLpDvqy3eTG++nujzGQjTMykqYtGkKpFJDL/ukUkf4W7TpJXd3J397MS6VS6qQnayKCXI5EdrLmVNHqEAUFolxAo1bhcrkwm61EQmGUSiUtjU1UyxWmK1Uunb/Iiyf3uXH5DOf2V7hwaokzW3Mcnl7j8GCNzeUK85N5VmdHWZjKsjg7ztzkOCvzU6wuzrIyP8XG6ipXL1/hyafPePn8c159/pav3n7NV1++5Yu3r/j888959flr3r//mq/ff8Of/vQTf/nrP/j7P/6Dn3/5Ox++/Z5Xrz7j+dNHbKwvMdjfQzzWQjIeo1IucXR4lYOdA57dfc43n33L+y9+5MM3f+Pnn/6LP374B9//+B/s7Z2jUp4mNzxKZjBLKpEmmxlhqjrL8uIah4fXuHntE65dvc3BmUucO7jGlaP7XL18jwtnr3Hx9FUunDlib/8C21tnmKrO0NRQT6KjkWiTm45YPT2pKD2pVvp7YmQGEnQnWxjoa6cr3kxPV5R8Ns1Yvofx0T7G82nKhS4qY2mmSxmWZnLMTQ6yNJ1hvjrA1soEq7PjTBUzZPo7yQ7EGejpoDfdwdBgmmRnjP6+LhIdzYSDLiwGLVaLAYUox6BXo1CKKBQKWluaUalrmA2jyYhGo6nxPw1qEh1NHJ7b4OxelcvnZ9jfyHN6e5RTW2NsrRaYm+plqpRmqtRNeSxOaSJBaSJBuRinUkxRKXZTKaapVgZobPJiMuvQ6TQolAKiKKJW19Y4giCrMamOkxByuRy5oKhFuuskSOskWK219XRd3cnfWFZKpXB8XdccWHJ57fvUSU5QV/e7mmgrkyCX1gTcXyOIoiii0aiPhS8JgkxELhePz0PE5/ejUAhIpVIMBiNarR6FKCfa3ITL6UYURQwGA0qlkubmRiwmMy3RZgI+P63RCMl4M4VCP+l0nMamEHq9HplMjijUHGNarRpRUdv4Voi1MhFBLsWk12G3WQgG3GQyPYTr3XjdNYHLbbfhsFvxu10EvC58Xgd+n5NYWxMNkQDN4QBtjQES0fBHgevjfJyP83H+J8zzJ7f6Xjy5zYsnt3n++Caf3D5keb7M/PQ4LREP3U1mrq218OZ2mVe3p/j62Xm+efGQt4+u8u1n19mcGmS0t5lUW4CO1hBelxmX3YTH4cBptZLobKejox2NVo8gqpALKgRReQzq/bUZpbZYVChqjSkSWR1KtarWmiWpQyo9iUx+AqWi5jyyWTV0xRuZKWeZKMTo73ZQKoQY6Kq1Jo4OGcn2KMn3KsillQz3aulJKehKCAymdWR6tPR1q8j325kpNjLc5yHXp2cia2IsU+NDlfMORjNuhoeCDAxGWFopUqoO0NZmoqPdSLzdQEermfaolVTcRXennStHyxSLXfT3RRjOtOF1GpFLT2LUqmmoDxCpD6EWZWjlEoJOC3a9QDTsYGk6x6Xza5w7NcfR2UVmhjtJBzRkG7TkGk2sllJ8/+FLzp7eYmdjls3VGc6f3ubK4Sku7q9xZmuB7dUZTm0ucmpznvdvHvHdu6f89P1brhydIpftR60S0WoUGA0qwmEPSwtlRkb66OvvJJ2O0d0VZWSkF6vFiKCQ14QwpRyzToXfbaSz1U5/ykG+R0Mpo2F6pNaYOJXXM5lTMTWiZnZUy/yolrlRHZVhNZVhDdWcisqwlkpWQ3VYTzVvY6pgozJsYGLISCljpDSkozykZW7MwlT+uIkxq6I6rKWYUVHOaChnNJxejbOz3M7kiIPqqJ/KiI+dtS5uXZni1Fae86eqLC2MYTRqUauVKBQCNpsFqVyKVHISQVYDzCtlEtSCFLUgQS2cRC1I0QsyzEoRvVyKQZBhVokYBAlmUY5VrMMuSgkZNKTsGsouNYtOBZt+LRs2CWfcMk456jhjr2PP/Dv2LL9nz/ov7PpPcjvr5KBbw72qn6ujNu7P1nNpzMXNqpd7c2EerzTzdLWJF2sRni3X82A+xJWinYt5JwdZC3t9ZlY7RS6NWLhZCnJ20MpOn5lTQ1YuFqwcjjq5kLdxfy7IzaqHx6vt3Kx4eDDr5elyPQ8XQ9yeCnI+Z2YpruTKRJiNtIP1Hi+XS01U222UWgycy3u4OFbP2ZEwG70B5jrMnM35uTQR4fpUhE9mQlwt+dntM3A+52RrwEmxw0nMZ8Rr0WE3qjGqRawaJX6HCaNGgUmnRq8WaWuwUc03c7A6xNF2nrOr/XxyscS1gyJX9id48+giS+M9BI0ymu1aGvQiIb2MgFZCvV5Gu0VGMaRl1iewFRQ4E1Ryyi+wHxDYCcg4aNGyG1GxG3OQsSlJ2YyEnXbsBiM2gw67XotNq8Om0+DUaXHqNDh1GhxaJT69hnqLgWaXmbDVQIPdQEfIR9CkJWDUUG82EHXbCFu0NNsNOA0q1KIUtSBDo5DhtBqxaAW8ZgXJkIG9apL9qS5OT/dyuJrnwmKGy1tTDPfE6Ik3kuqM4ve5cBn1uEw63CY1LqMKp0HEaRBx6EVcBpFGnx23QYXbpMZnOT7MGrxmNWGniivnJvnPXx7wf/8fX7GzWqXJayFiVxNx6GkKemhvDNOf6mB9rsyrJ3f47Mld9nd3SXV30T+QITdSoK0tTjSapL6hjWC4DX+olfrGGC3taULNCfwNCdzBNly+VvzhJHZ/DJu3DbsvhsPfidUTwxdO4vC1YvNGsXvbMLpaaOgs0ty9hrdlCYN3DJMjycb6Cjt7yxRLeULhINHWKFa7BYfDhsNhq9XLH9fAS+WSY7bLf+MdyWRIZQJGk4VwQ+S/MWCEYxGsFnWUymWIChVmi53WtmZyw4MUi8PMz5eoVifo6k4iF2WoVGqamlvp6x8mnysyPjbJ2Ng0udFJ8iNVCmNTjI7PkR+dYnR8lrGxWUrleYqVOYrVeSZnVpieW2V6epmZ6WVmZlaYm1tjbm6NhYU1VlbWWV/dYnNjj/XVbdZWdllc3GR5ZYe1tT2WlrZYXNllaeUUC0v7bGycZWXtDCvrp1lY2WMwW8ZicaPR6tFoDMdOrVq8Uac3YzJZ0WlNKFU1rpao0CAIin82OCrUCKIGQVAjV2pQKnSICg0abY3bpTfUoow2lxd/uImWjgSBSDMNLR2M5HO8fHaXr794yXd/eMd3H97x7R+/4ZNbt0h0pXBHGnCFQ7gj4ZpbK1iPLRjE7PZiDQSwBYK4mhrwRZvxRaP42qKEYq20pJIkh/roH8mQGEjRlmjH4XQSqm/E6fBit3lrkHlHDTJvd/iwWb2YjXYsZhdGoxuXM4jTGSQS6WSsMMXc5Cxjg0nyfU10JZtoS8ZpS3fT2ddLR28PmfExYt2dtKRaaUm20JftpqM7Rld/jFK1l2IpwUihnWIxRWagnYZwAKNB/5tTRCo9Flslkt+uR5lMVossHju4agJXzc1S25CT16K30pq7Ri4KiEolGpUWjUpLKOAnO5Ql0Z6kp6uX4ewwp/e3uX/nGk8e3OThrUMun9/i6sVtLp/bZGOpyMZCkY2lcZZnC8yWMixWCyxU80wXh5gsDbEwWWBtYZLNlUUunj3N3Vt3efH8CV9/+Zbnz57w9s1b3r5+w5s3x86ur/7AT3/+hV/+9g/++rd/5Zd//U/+/Nd/8PbdHzg6us7aygaF/Aj7u6e5dnSbZ/c/509//Adff/ET33z9F15/9gNv3/zIm9ffcvvOU9Ld3cRjrXSl4gT9AVqjrUxMlKiWJ9ne2ufw8Ab7e2eZnJpnY3OPhbkNTp++xLlzV7h06RY3r33K0bnrnN45YHf7FFPVMoN9XXS21TOaS1MeH2Ci0MvYSBcjQwky/Z2kky2MZFMUR/sp5JKM5bqpFPuZnRpmppxlvjzM6twYK3OjLM/mWZ7NMz85TGm8l8HeDvq6OuhOtZNKdjA9XWakMEw2N0S+kGdhaYFKtUJmoFYQ4HNaCfq9yGQSXG47UtmJ2npVWodCISCKcpwuB6rjtlWH00IsGuTcfoV7N9Y5vz/B2b0xzu6Ps702zMJML1OlFNWJJFOlbirFLiqlbiqlLiqlFNOTfUyVeihP9JLJJgiGHCQTMbR6NXa7Fb1ej1JVczXptGp0WjUqlQqZIEMQZMciVh2Sk3VIpdLjVnLJP+OJ8jo8Xjt1dSfQ63UIQk3sqpOcRCKtsbtkMjmCqDi+7iUYjcZaLFGQ1prP5XJkQq0lUS7/tWFRRFCI1ElrraNqtQatWodKqcDrdhKpD2Ay6XDYbWi1WowGHbnhDOlEgqnJIuNjQ0xN5hkcTBCNhnDYzZhNJhSCiPDfHFxyubQGmxdEREGGTqvGYjLh97no70sSjgRwuiw0RIK4PXYCHjcupx2f14nP68TvcxKq9xL0OQl6HTSFvDQGHXRE6z8KXB/n43ycj/M/YX4VuD65fYHdrSUKhUGaQgFcViMBl416m5rDzQKPb17g8wdXeX7vGm8e32F7aojKYAMei0i8LYrdZqGhIYLD5cRuteF2uvB5/ISCEQwGMxabDb2htiA3mUzIpTIkdSeQSOowmk2ISsXxg7n28FJpFBiNJgwGfW0RIUoQFRJEsQ61RkCllNHc4Ke12UFbk4m+lIVMn5lMj45cn5axwVpEcahbTapDSU9Kx0Bax2CPgUyPlly/iVI+wMiQm9ygg5EBPRMZLZWCg2LGxETORHHEzfhIhKlKF8urY4yX0nS0m+lK2WsOrmYD9V4lkYCCtiYdlWKcxcUR+voamJ0exGnTopTLUIsCRq0GlSBHkJxALcrwu+wEXSYCDi3FfJKDU/McHixzbm+W+UKCTKOJkWYd5Q43+wsFnj/5hFvXD1mcLTI/U2J5ocrS/AT7a7Nc2F/hYHeRc3tLPLl7mS8/v8efPrzi73/5I+sr09TXu2mJRkim2hgcStHb3874+ABDQwnS6VaGh7uYZsdEHwAAIABJREFUnS6wsT6D1WJCKj+JSi2gVMlwWtVEQzpKwz5KQ2amCyam8lqmcxrmxvVMjaiZzquYK2iZHVExN6phZlTN3LiBSk7FZK7m2Cpn1EyN2ijmvEzmXcyNuSllDLWoY9bAZNZAJaOjOKikklVTziiZzNU+L/YrmcxbmBpxUx62Mj6gZWJQRzlrY3GygdNb/eyuZdneGGV5aQyTWYNaU4soqhRKBLkced1JFNKTqKUn0cjq0Eh/j1Z2Ap3sJAZ5HXrZCQzyOkyiFItSjkWQYhXqcCvqcAkn8MrrqFfKmR9IMx20Mm+RMas/wbrxXzjvquOc7SSnjb9j3/B79kwn2Db9C7seCUcJCztRNbdHnFwatnCj5OXSmIsHi1E+mW3g2UYLT1dCvNiI8Gy1gfszQe7OBNhKqrk06mG/z8Fur4nzw1aul/ycGrCwkDRwtdrA1ZKPwwk3B3kblyZc3Kj4uTTq4dFCI7fLbp4tN/HpUgN3ZwLcn2vmsODjdMbDfIeZxZSVi6NhlrqcLHdZuV4Kc2EkwNFomFOZMPvZMEcTjRyVw9ycCnJruvazLo57uVwJstZrY6zFRE/YQsCiwucwYNaJWFQKHAYVZp0Sm0mPQS0n4jYwW2hjcyrJ/nw/m1MJ9he6uHqqyMFqlk9v7JJucuPTSokYVYQNAmGDnKBORrNdTdwmMuZWsNNi5HREzbmAggO/lLP1AqcCApc6LVxIOdiP2Sk5RQbtehqtZhx6PT6bBYdOi1Ovw6E34DTqcep1OLUanHotAZOuJmDZjQTNBkJWEwGTHr9RR8RmJBEOEHW5CJv1NNkNeEzaWnxVKaBVynFajdhNWoa62ojYRbZLSbbG29gtd3Flu8L5hQxz+SSdzUE6Wuppaw7hspkwKP4/9t6ruY08T9O9OtsiTCaAhPfeGwIgDAkSJGhA7y3oSdGJokRREimKpEQZSiVTpVI5la/qquru6Z7unu6ZHrM7GzGxe3avz1d6zkWiVPMZJvSL+EciyCQDF0ki8/2/7/MK2HUiHrOGsNNAwKYjYDfgtxkI2CV8Fh1+i0TAJpHy2Yg5DcTdeqIOPTGXxNXLffzPvz3j3//xBWdHmxQaUzQGLFRammhrrTAxNsmzi4e8efWYX3/2gL/87gtOTu/T3j1OvrWfTL5CJFUmlCgRbSwTS5eJNraSSLcSSZWIpEqEEm0Ek60U2gYpdUwQaezEHWzCFcjhj7bh8rcQSZaJN5aIJgv4YzlcwSKNLTP4szUc0VlMvjEcgV42t/a4e3KDlbVpguEgLr8bh8OO2aLH4bTgcrlkVowoPzTJcRRRFgvU/2kJmrcxRpVa/bY9UW730iLoJOxOJ6lshq7uDoYGe5mYGGRnc5GlpXn8frnpzGKxE401kstVyOc7KBQ6aMp3ks110phppzFTJt9cpdhSpbmlSqGlh+7uUbp6xhken2dorMbg6ByjEwtMT6/Vha41Lq9tcWXnOpuXd7i6u8/S4jpLcyvM19ZYWbnC2uV9Vld3ubx5wPrla6xc3mN94waXNw9YWr3C+uZ1tq8e0lTokB1WJtvb1kSr1YrL6cFilRlboighiFpEjb4eS5Rfi6IBQZRQaWQXlyjVGVx6MwazA4PZgdMlu7Yy+WbC8RSpphbyzR3ki21Mz0zxw/ef88N3X/DT91/zmx+/5qfvv+G7L75geXWJeD6HL5GUY4mRKN5YAkcojD0QwBWWXVyBdJp4sUgklyPeUqDU20VLT4VStYNyf4X2/g5ypWZSjU2YLU4cNg8+b5hwKIHfE8brDuNyB3G5gzjsXjzuKE5HGLs1iNsdpinfxdTEEnsbW9zZW2ZmpESplKa1q4diVweDU2N0D/dR6GihUGmmUMlT7i5S7S/TWS0wPlnm/r0Vjm+NcnW7k/npHH3dTWQaE/LnhSA7WgRBjU6nqbvIBRmbUC/F+aXZTYEoyoKrKNYB3OLPLi8FGo2IxWrHYrbicnhx2h2kUxn6uvtpK5XZu7pHW1uZdDpLpa2Tw/0Dnj46573Hpzw4ucbT8+uc3d7m3uEOdw7WuH11kVu7C+ytjrGzMsad/XU2lsdYmu5jY3Gca5s19rZWOdi7wtnxXZ49ueDNm8/5+qvv+eLLb/n0k8/5+PVnvPnsK377mz/wh7//E3/9x3/mX/71f/C3f/k3/vrP/53vvvuJ07vnnB6d8dPXv+f//q//j59+/Y/88P0/8fFnv+PZ82/45JMfeXrxkicXz5lfWKSnu5P2ciuJWJxsOsfg4DBzMzUObhxy+/Auq6vrTE/Ps7x8mempGmsrGywtrrF39SYnJxecnTzh+NYpV7f2mJ+uMTJQZXayl5mJKoO9Jfp7mhnpa2VkoMxYfzuTo90sTPWxtTrB6vwAmyvjrMz1srU2ytbyJJcXxlhfHGN+sp/x4U56q620teYpl5vorLQy0N/L6NgIi0vL3LxzytmTF9x/70MevvyEOw/eY3Nnj8GBKle3l+kqF2kuZOTmPq2IICpQK5UIgoDJJLu20ulGgv4ABoOEw25hrL/My4tdXj7a5OFxjdPDac6Olri6PcJirYPZyVZmJ0sszJSpTbQzN9XB7FQHtZlOFuZ6WJjrYWaqh9ZyllQqQi6fxmazoNNp8Hg8b11UWlGD1WrFarXXr9FLqFQKTCbD2/ihwWB4y4uTJBne7ve70et1cpRWo6lHxRtoUCrqApUWlVBncDUoiITCiFoNeoMBUawnL0QBk8GEVqt9y+TS1x1takGJXtLisNlxOh2EQz7sNjN6SYeklTAbjei0Ik6rjVK+iZZiExtrNfqqrXR1FWlubsLlcsjilviLU0sURXRa+W/UajVhMesx6Q0E/F5aSnmGhroJhX1k0nEKuQzhkI94JIzP6yQaCRHwy0JXOhElEvSQSUVpLabJJgIkgs53Ate7eTfv5t38V5g3H7/X/fy9E4b624lHAljMevQ6DVqNIIszogq3oQG/uYG2uImsXyIbceA2qrAatBi0MixSp9Oi1xtwuJx43B6CXj8Wo5mWYiuBQBS90YzT5UWSDPUPK/kmUaG4JO8eqVUolJcQtUKdraLCIOnRabUIaiUaUY6VCepLiEIDiYibeNBMT0eUXNpIW7ORrnYDvR0SA10GhqsWOlslOkoGyi0G2lokujtMVDvMzIxHGOr10FuxMDLgp6usp9qup6+iZ348yPJMhKkhB9MjYSZHEizNd7Ky3M/0VJnmvJWWZhu5JhO5rJ1EzEgyqiebMjLUl+D4zjqVjgTXd2skoj4EVQM6QYmovIRFr8VqNmDUaXFZTTgNGgJ2Hb0dSQ4P1jm/e5V7d3aZ7c3RnzIz2Ghkphzn7vVNXj57zPnJba7tXmZ9ZYbr13ZYW55mc3mGnZVZrm8tc7C7zkcvHvHRi3P+8scfuH92h6nJIcZGBxgd62NyspeJiSqbmzWGh7uo9jbT2ZVjaLCVu3euMDxcJZ6MolJfQhAasFpEGmMmyjkDI11GZgdN1EbMzA3qWRw1sjhmZHFEYnHUwNKYmeVRI8vjEovjOpYmDCyNm6gNy+6tqV4dc0NWZkcC1CaCXFlOszjmYG7IzMKwg+Uxr+zeGjAy3S8xMyALXLNDRqb7DdRG3KxMBZnqt7Aw7maiz8TskJPd1Rx3DoY5O6px9/YC986usrI8i0GvxWY1o5e0aES1LG4pG7BqVZjUDVjVDdjUCuxiAw6hAYdwCaeowqlR4RTlRkW30IBP04BX+BVBQUFYVFIOOFlNB1myK7nmUXPDeYl9RwP7DgXXbQq2zL9i03KJqz41W74G9jMGNhu1HJRt7JbNbLZInM+GeLIUZ6/XypOFmOzg2s3y0U6Wh3N+Hs2GORv38nK9iRt9fm5U3TxZSHO1y8VMSsteX4TbIzEOBrw8XspwpdvMg1qU95ZTXMwneL6U5NV6mg+W4jxfiPJyKcaT2SAvl7I8qWW43e/naCzGo/kM+0MRDgaDnE5EOBiKcDCQ4OZwmhsDCTYqPu5ORHi1leP9jTQPZiOcTUU4mUuy1ePj9mSB1b4MCaeEz6bDbdbiMmrxmCXyiTBOixGLXkOj38JUT5qpapSZapTL0wXuXh3k/q15jvcm+fzFMaOVAkGTSMysJWnS0GgViRqVxCxqWt1ahr0a5nwKNnwNXPMruBlScSsicCOs4qBR4tlolhtFFwsBLcNeEzm7CZ/FjM/uwG024qk7ubxWE16TCa/RiM9iImgzkY+GiNothBxmAg4rfouJppCHsK3u7vJ7iNnN5AJuspEwDosJSVBi1Am4HWbcNiNem5bmlJfF4Ty70y0cLVe5MtnK2c4oy8Ot5FIh8uko6WQYi16LWafGIWnwmLV4LTr8Nj1Bm6H+WofPKtUFLh1Rp57mlI+h7iJRp4GYQ2JqsIl/+uNT/v2v7/P6xQnjY5Pk0yGqXWVu3jjgzcev+fLDp/z5x9f85fdf8+D0lJGROaLxAoWWCr3DMwSjBSKJFgptw7SUB2ivVOns6qFQbCPbVCCdztPc2kelOke6OEA804U3mMYbTOFwRzGbvdjsLuZmJpkYHaCtrUQoWaTQuYSncY5MeQtvfJZgappM8zDbV9bZu7ZCsjGONxzE5XHj9rpxOGw4XXYMRgManYhalJu6BI2IRqNFFDX1Ji+5zUstCPKDVx06LwtcSgSNiMNlp9Cco7OnzOTkGJNTo8zOzrC0XCObzcptjaKIx+PFYnXicoTxeuM43QnszhhWewS3O4nTFcMXzOAPZvH5GvH5G0k2lok3thJvLJHJV8g1d9PWPkRn5wiTUzWGBseZn1tiZfkyq8uXma8tMzO7yNR4jemZNRYXd1hZucLi8i7Lq3ssr+1SW9qitrjJyspVNjf32d29zc2jByTTRQwGC0ajSXZuOVzYHbK4JUmmt04ttaCpLwlRIwtbQl34Ugu6twKX3mDBaLJhtblxekMEYylSTQWy+RKNuRKNhQqN2VYam4qsri3w/Xcf893Xn/Ljd1/xmx++5odvv+Kn779j5+oOTeU2AunUW4HLEQpj84dwBsNyTDESI5BOEcqmCWVTFLrayFfKFDsrdI30U+7vpDLYRa7UjMVmx2KxYbN6ZfeWN0w0lMTtDuDxRHE4/NhsXqxWP3ZbEKs5gMcTI1foYnpymanhIfYvzzLcm6XUnCbX2kxzVzudfV2UOpspduQodmRp6cxS6c4yMd7GwnyV27fWOLy5ytndTbbX+pgaL9LWksTjdiAKMkBeLQh1TIJQjyqq5NIDpfI/CVwKBLUSo9GIKMpOFrVSPk8QNKhFAZ2kR28wYbU4sZidBP0RGpNphgaGyWaybG5u0tXVSy5XoinbTFd7D8VcibaWVsaG+3j66C7vPznj2YNDDq4ucXqwyb2Dyzw92eX8cIvT2xvcO9zi2uUZrqxNsbk0wersEDurk1zdWOD69jJnx0fcv3fGi5ev+ezT7/j6qx/56svv+ebrH/j2mx/58Yff8ac//pV/+Mtf+ae//Y0//v5PnJ884KtPv+OHr//AX//07/zhd//G97/+J15//D17u3c4ufuIVx98yovnrzi795DmYivZdJrWUivF5hI93f0sLa6xtbXD3Owiy4srrK1vsb29y7W9fXa295icnKK/r5erV65x7/Qh52ePOLp1l+XaEvMzk4wPVxjtLzEx2sHUSIfMJJupUpvoYm6qh+W5flbnB9hYHWN3Y47N5TE2V2Rha3K0h55KkWJzlnKlhc5qN2tbWyyurbFz7Ron54+4c/6Yu4+ec/zoJefPP+bhy0958voNJ48u2Lu6zd3Dq+xvLzDSUyIe86HVqHG7bBgNWgS1zKzSiHL6IBQKYLWYMei1mE0G3A6JgytTvHi8zcvH6zx7uMadm9PsrPezstQtu7UmyyzOdrG60MvCXDczk7K4NV+rsrQwxOhwheaWFLFEmEDAh8FkRKfTYjDoEUURu92OwWDAZDJgdzrq16gCo9lQjy9qUavFugtRgUJ5iWhEhqx3tJdQ1+/BTWYDanUdLC8oafjZEatSoVBcQqVSIWp0qNTquvgroFKraFDLTYmCSo1aUNZ/vi72ajU4HQ5sFisGSY/VYqbSUcZiMmK1WOQ4p1ZHc6FILt1ILttEubWZfD5JY6PcPGm3W2WeqiBiMpkQ64Kzy2lDq9UgSVr0kohB0hIO+Si3FymVsvi8TgJ+N4l4mFg0QKklRyzsJ+B3E4+FCAW9RMJ+2lvzpJMBOtsKVEpN71oU3827eTfv5r/KtBbT3dlkGKtJ3lERRXV9l0RAqxHQCCKSoEEnKDDqNOi0AhaDFq0oohU1aDQ69Ho9Wo2IyWREK+kwG4z4PV4i4ShejwzQNVkd6E0WjEYrGq2EoJJ5AArFJfR6o2yj1omo1CKiJOJwujAaJNSC6m2riygq0GvVGHQNeK0im6sjpBMGmpJ62opWuttNDFUt9JS19LQb6GwzUW7R09FqpLvdSFdZz3Cfk74uK9PjIfq6bHS2GxnosTFctTPSa2NsyMlI1cLMoJ25kRiz440szJa5ujtDX0+GSsVPf1+cXNZKMm4kHbMRD+nJJs10lLysLlcZH29lf2+eaMj5VtzSqC8hCUp0agUa5a8wCkqs2gackoKe1hi72zN89PKMi/NbrM9005swM5xzsjLczsW9I55cPODkzgErCxPsbC6yubrI6sI0q7Ux1mtjXNlY4N7xLV4/u+CLj5/xyUfPmJ+fZXxyiOWVOSYn+xkf72FsvIvx0S6Ghyv097Yw0Jvn7M4W8zN9BINu2UUnNKDXqYgHzJSajHQXNYx165nu0zI3IDE3qKc2LLEwIrEwLPO3FkaNLAxLLI7oWByVWBzRy+cNGZgfNjM7YJCFrj4jMwM2lsbrDYlDZnaXUqxOR5juMzBZ1THZI8cSF0btTPVLzPabqQ27mOgzMdlrYqrXynjVyFSvhbW5KKe3hjm5XeP+yRYffvCA1lIek0mq10drMEkadGoFRpUCi6DAqlJg/0/illu4REgv4tOo8IpKPMIlvBolHk0DfkGJX9NAQPUrIjoVcb1ARa9mxiKw6ha5EjYzb7zEoknBgrWBKfMlxvWXqDkE5j1KLueMrORtbLTZ2ev2sdRs4GDQx+FoiIMRP2czYZ4uR3m9keWDjTQv1hI8XojydDHO41qca71ebg6EuDnoZ7XVxm63jxv9Aa73+rjR7+XlZgt7/V4ezsV5XItya9DDR9sFPt5u4tVqkmeLMZ4txriYi3FvIsS9yTDHYxEOJ+KczzVyMJxgfzDCnZEohxNJDoZSHI6kOBhpZLc3xvl8hve3CjxdbeLhQpL7c0ker7bwaLWVB8utjBVslGIOglYdPqsOv91IY8hFU8yPx2HFZpSIug30l4LM9IY4vtLHg4NhLg5HeXY6z8PDeZ7f3eLq0hgJl56YVUfUpCFqVBE3q4mb1ZQcahZiRraiArtBFftBkYOQwM2wwK2oyGFaz82ckbPOAKsBgSmvgVaXhZDFiMdUX2YJv82Ex6InYDXitRgJ2E34LUZCVjNBm4nA26OJqN1M2GEhGw4QtdtI2I1kfQ7CbgeSKCBpVJgNGjw2E16bAa/TQG9Hjq1aHweL7RzU2tmdaOZwpZPl4RLlfKrOcwnUBS4Rl16Hz6zHbdLhMenwmjV4TVq8Fg0uoxa/VV4hm45sxEnEZSTs0BNz6mlJ2fnxi1P+418+4advX7K1sUV/by/ff/sRT8+P+OC9U7748DnPH99jf/caHcVmEv4QQa+d1flJDu/eJprIEgymyeQ76e8bZqS/h0prnqZ0nHJzE5W2Eu3t/XT1z5NvG8XmSWGxOPH6/IQjEex2D1arjcvL8xSyjfh8PhyeEE3lGsHcAunSBt7kHK7YJKniBIODg1zb36Cn2ok74CEYDuHz+3A4bHi8DqwWA5Jeg1SHOOslLTqdFp1OJwtTgig/tGnUiKLsHpBFBlng0mg0FIpNlDta6Kl20D/cT7mjwtDIEPliEzqdDkGlRhTUSJIBg96C0eTAZPJgMnmw2QJYzT5sjgBWRwC3N4HTHccXSONwxXB74nh9SYLBDB5fCrcvTipVoLlYobO9SndnL5Oj4yzMzjI80M/42Bg91UFaW7vp7B5meLRG38AMgyMLVIdmGR1fYnJ6jZm5DZZWrrK4ssPW9g16e8cxmZ3o9UZMJgtmsw2LxYnBaEUnmRA10lv2mEopyoJWnbmlFmQejkajQ9Do0Bss6IwWjCY7NruHYDhOMpOjqVgiU5DFrXS+hWyhg3RTK5lskfn5Kb7+4n1++PYTfvfjt/zux2/46dvP+en7r9m+skmuXCLalMYTi+IKRYhk0jiDEYKpNO5oHGc4SjCdJpjPEMqnSbYWKfV0Ux0dYXxukmJXGx393aRyWUwWOxarA6fDTziQwOcJ4XUH8bnDeNxhbHYPTkcAmzVAJJzF6Yzg8yVoaakyNlJjbmyMuaF2hqtZeruKNFeaKVZKdFTbqfS20dKRodKTp2+wyPJ8hcNbq9w/PeD4zk1uXLvCk8f3ub67zNbladrasrjsVnQaDYJa9fbaEn6Od6kvyRwjlczmUqvVMttRfeltjEupVKJUKNBq9JhNdmxWL3aHn0AoicPpw+uJ4PWEyGZzNDY20ZjK0N5eIZVqopBvI50qkk0VyTe1kIyniYYTFAvNlJpLXN/Z4OTwOudH13h6dpOzWxucHqxydmOVR8c7vHf/FveOtrmzv87htWUOtmrsby1wsLPCtSur3Lp+hbt3T7h49IL3X3zCB++/4bNPvuOj11/w6Wdf8sXnX/Li+VOev/eYNx9+wotHH/Df//n/5X/88//hL3/6D7755h94+OhTXn7wFVvb+2yuX+H5s9c8e+8DLi6esbqyzvj4GNubV6l0VukbGGV+foXlxXWmp2osLa2yuLjM2so6m2uXWZxfoFhooqPcQrmtlYXZee4ennHr4B7bG3usLS4yNlBmbKDEULXI3EQna3N9rMz1sLMqNx/urE2wu1Fjc3WKxdoE0xNDVKslurvK9Pb30D8ywNDYCMuX11haX+HW6RnHDx/x4OkzLl58wL0nz7h4+SFPX73h2evPePnJp3z0+Ze8eP8pZ8fXeHq+z9xohZ3VGUrFLMGgD5NJj1poQKW8VL8OlIhqQW4MNEhYrWYsZj2XVyZ5/vga7z3Y4uWjdZ6er3NyOMvOWh9Lcx3MzbQzNdrK/HSF2ckyk2NtrCz1M1/rYX6um+WlIUZHqzQ2RjFZjJjNRrmpUFAgGSSUahkgL5czSeh0WrSSDqfLKf9/FATZSaWUxVqj0YRaWWdtiQJGgx6h7tASRQGlUoFWq0WhapDZcvXvqZUqTEYzNqdHLv1Q1lmJKgVqUaiLaOq6i1GJur75oBKU2K1WQj4/1e4uwsEAlbYyLpudXLYJo9GEXq+nq9JNNBhmZmKScDCAz+smFg3j93nQihr0egN6nYTFbEGn0SKqBWw2C3a7DY1Gg9FgwOfxkExE6OouE4+F8PtceH0O4pEAiXiYro5W/H4P8ViYTDpRd3K5SMR8JKM+mhrDtOWTNGfD7wSud/Nu3s27+a8wkiR167QiYn1XRhTVdaikuv5BqJZ3aAQVolqOj4hqdf181VvrsEEnUK12YXPY0UtaCk1NeN0eEvE4drsNr89DS0sbNrsbpUpFOp1GLcp2b51kQK1W06D8lRwL0CgR1Kr6g41W3iHTqNBqlATcViJBMyGPRC5lJZM0kE3p6e7009FmYGbMT1+ngc42Pe0lPZU2I11lMz3tBoZ6LAz22Oip6OnttDBYddPbaWWo18Vor4ehbgcDXWZGq0Ym+kwsTSdZmi2yMFtmc2OM7u44LSU7ba1umnNWEmEt6aSDZMxMJmWkveSmqxLm6HCN1cUBsgkvelFEp1YgKi8hqC6hVSvQ1GNyLqNI2GEiFbJyZX2Ce3f3eHZxzMHuPCMtAabbI6yOVHhw75Dz+yfsX91hY22e1aUZbh/ssbo0w/riJFe3ltjdWuLOzT1eP3/EN59/wJWdy8zPT7F/Y5tabYzl5SnGx3uYGOtmZKid3r4WBvpbOT+7wv61ZTras/iDXtSCEkFswGnT0JK10VcyM9FjZqpfz/ywkfkRWdyaG5SYH5GoDUvMDxtZHDWyMGpgeczI0oiB2pBEbVDP/KCexWEZGD83aGRu0MDcoJGZfj1TvRILow7mh5xcnk0yUdUzVdUz3W9gfsQqO74GDMz2W9iqxZkdtDIzYGWy38zUgIn5EQcHO2Uuzha4czDL04sDzk73ScRDGI0SeoMWSSPIoH/VJfSqBszqS9gFJRZ1AxbhUt291UBAJ+DVKAnpBbxiA36tUj6KKrzCJULqSwSFBsKigma9kn6zin6LgoruV3RLlxhxqOmzKGjT/T+UtP+NVv0lup0KJjM2xnM+uqMGBlNW+uMGxtNWRtImRrNGRjNadrpt3Bp08t5SjIuFKOezUR7V4jxdznEwHGGvJ8ytoSBXux1cqXjZ7nByvdfLwYCHi+UMByMBnq1leL6a4nw6wqvLTbxaa+T1epqHsyH5985HOZ1OcDrdyIO5NIcjcR7O57g9leNssZ3T2SZO5nIcTWQ5nytyayzDjZFGzmpZPtzr5M3hMM82mnm22cLzrTLvbZR5utHJ9mCWiUqaYsxNczJIxG2hMeimmApjM0qYJJGYz8xQe4pry+0crLVxcXOQF6eTvLy3yKM7S3z0+CY31msk3CbiFh1Rs0DcLJB3i+TdGgbiZjYzFvaSGq7HBG5EBW5E1VyPqLid0nKU1nAzLfLpfJ6dmMBSUEtf0EB72EZXIU7YJhF1Gok5TUTdRlJuMzGnkZBNR9CiI2wz4zVJxF0WGgMegnYzcY+LhNdN2G4nZDURselJ+1zEAx6MOg16jYBJEnFaZLdVyGMh6jXT1uhgcyzN7liO6zNFbi51MNOTopAK0l1pJhz0Y5BEbDoNboMOt0mOKfrMOpnDZZPwWWUXnN8iEaiD5gOPRH1KAAAgAElEQVQ2HX67joBdR8ShJ+nTc3p7gX/840v+8MP7PDk/YXVlkztHN3jzyUv2r+3R3z9Ob+8oLfkiUZeZiNNIwCExPtDGs+d3KRTzeH0RUpkS6XQzfV0dFDJxKm15ctkkpZY2WsvDFFoHCcZbMVgDaLQSJrMFq82G2+1Fo5UwW6zo9WYcTg/+UJJi1zLZyiYtXVcJpJexh8exB3rJFSrsXFllZHyQSCxIPB4mFvOTSPhIZ6J4vA7cnrrYZTdhtZowmUxIkgG93iA/wNV5N1qtiEYrw5a1WhGTUS9Hv7JJmlvzdHWXKZYKNOXzBAJBdDodGp0WSZIdwTLIXkCp0qBUaVGodfJRqUWh0qESJFSCEVFjRqezotNZMJkcGAxODEY3RqMbs9lFIpklHmkkn2mip9JOf3c7/T2t9HW1kMumsdns2KwuHHYvLmcAtzdKKJqnudxPtW+a6sAMw+OLjE+usLR6hZnaOh5fGKPJikFvwWSyI0lmJMmMRluPHqq1KFRqGlTCW5fWz84t2c2lq0cSTVgsNiwON25fkFA0RSSZJd/SSqmji8ZcM6l8K+limUyhjWyxjaZiicXlOb756hU/fPsZv/3hG3774zf89vsv+cNvv+fwzk0S+Ry+ZJJAMoY3FiWcyeCLJQgkMwRSWdzROOFslmCukVA+S6K1yNzqMv2jQwxOjlDobKW9p0Ii04jJZMNiseNy+Aj4ovi8ITwuPx6XH687hMPux24PYbeFCPlTeDwxfL4U7eUhhgdn6etoZaqvhe62MAM9OQqlDIX2ApXeDqr9bUzN9bEwX2Vna5Kjg3XuHO5zdPOA46MjTk/ucn7/jP29LVaWxmhtzmA1G+s8OHU9oijUHVzqt84UpVJZd7f8zA9VolA01OOLWixW99v36Quk8XhieP2NuL0xnM4o8WiWZKKRdGOejvZuVpYvk0o2kUrmSCXztJUqJONpUskMiViSxmSaXK7A/Pw8XZUehqq9rC9Mc3Jrj3uH+zy5f5vTW1c4ubHFe/dv8PRkj4fHV7h/uMXdG+vcubHO9Z0ah9cvc313lZt729y8fp3Tkwecnz/n0cOXvHj+Iad373J8eINrV7Y43r/N5x9+zb//6//lr3/+D/7wu3/j8cUbHl18zJNnH7G6usP87Ar712/y4PyCw8MTrl+/ydHde9y8ecLh4QNu3rzH7aOH3Lx5xs2bp0yMz9LW2kkymiIbT9LUmCXXlCOTThGPRWhtbWV78yr3T9/jYO8Ol1fXmRytsjhTZWm2m/WlAXbWxri2NcmNK3Nc21lgY2OetZUFJsaGWbu8zpVr19i+doXj88fcPrvHjaPbXL91jZMHd7l15xoPHt3j8XuPuXjvIY+fPODVJx/y0ZvP+PTNGz774hN+/N23/O7vvuXVy2M+fn7M47Nd7t5YZrhaJJOI0JLP4nE5EEQVapWqfh8sXxd2qw2dToPdbsVsMpHPhLm4v8vp7Xneu7/Gk/MVjg7GuXK5n8ur/czPVJid6GBxvoe56QpT4+2MjrQyM93BfK2HqeluhgcqhENyu7jTaUer1dQd9rKTUC1o6pw3dT2OeAmlWoEgamhQXqq7rxSo3pYkKOpRRQUBvxeDXkJV58gpFHKZk0Jx6a1rS2bKqd/+DUiShFqlQvlzAYNaKRd76PWYTAZZHK47bNWCWi4R0Uo4bTZsVgtWixWdVkcgEMBqtRIOhbDb7ditDqLhCG6nC7fLSTQaJp1Iyi3rWh1GnRZB0MjPBFotFrMJm8WCpNPi97pJJeOkGmNkskkiYT/BgEcWtCJBujrbiEWCeD0eouEQbc15mcUVcBMJuknGfOQzEZbnxxiotr4TuN7Nu3k37+a/woiislvmncg726KoQlD9cmMnqOq75YJKruoV1Yhq4e3ukEYQ0WoEXE4r4XAQSa9DpxVJROKYTVZ8Xi/RSJhcPo8vEKGrOoBKlHeZlUolHo8Lm82GpNejUDVgMEgYTXq0Wi1Gox6z2YSkE9GISiRJSSRoJxW3sLZYpbPNw0B/jNaSlYFqkEqbmf5uB31dZqodJrraDFTb9Qx0Gunr0DPQZaSnw8jsRLTO47LT12Ght9NKb7uVkaqb0aqJmQETU/1GZoYDzI3nmZtqY2aqnd7eNK0lF52VAC3NdpJxE0GfjnBAIpe20F5y0VUJsLrcx9rKEMMDZYw6WeDSqBrQSxo0ggKdqEASFAQcBuIeG0GnxEhvnv3dZU6Pd7m9v8ziYJHZap7p/lYenB1xfnbItd0Nru6ssb2xzN7VLdbXFti+vMj2+gJXd1Z4fH7EJ68uePzwDgvz0yzMT7OyMkNtbpSxkV7GxqoMDVXo7i4yPNTOy+en3Ly5Sl9fO80tGbw+Z93Bp8Bu0ZAISnTkbHQXJAbKeqb7DNSG9MyPyGLXwqiB+SE980MmFkdNLI2ZWBqzsDhqpjZkYLbepCgD5k3M1MWt2oiZ6T65HXGqT890n4m5QReTfWZm+utRyEErS2N2GWQ/5GBx1MvmfIKNuQTTAzYm+83URlzcPxzi5GCC95/u8+r9Y/auLlDIpTAatDKDSyeg1agQlYp6g6UCs1qJRZDdXA5RhU2jwCkqsakV2AQFDlGJXbiEQ2zAKapwiA24RAUusYGApCJj0lE0i2Q0vyKtVZAUL5HSXCKl+RVx4b8R1SgI65SEpEtEjA349AriDi1hg4KYRSBhFogYlYQNvyLruER/XGQmp2e9bGG11chmu4XVkplbo3FmcxYut7s4Gg9zNpNku8PF7dE457UM92diPF/JcDoZ5sFcnJcrjTxbSPDhWopXl1N8uJ7mbMLN+6tpXq42cTIZ52i8iceLzRxPZXgwn+fBaifv7Q7x8toI713p52SuyMurozxY6eD+YjMf7lZ4vdfKq702Xl5p4fX1Kp8fjfNiu5NHKyUOp1sYK0XpzIZoSQXIxXykgi6aYkEsei0GjZqI18pYT47F4RS3Nrs5vzHCg5ujvHywyumNGX795jGff/CYlNdC1KIhZlbTaGugN22hO6FhMC5wucnA7TYzh80GHvWEOCqYOMppuZ0VOUgpudui4XazyFFB4iBvYKtoY6zRSkfKTleTk+aIhZaIhWrOTUvYSGfaQXPERtJtIua0ELDqCdqMhOxWfBYTSZ+HqMtO2GYlaDYSspuI+1xkE1EcFhN6jYDVqCPgscjxTIsGp0VD0iuxO1NiZzzLQa2Na7V2ZnsaKST9dLTlCPpd6DVqvBYjQZtFZm7Z5Iii36rHa9Hgs2pl0cxuJGiTCFp1+K0SfqvcsBi264k5jYz15fnDb57y9z9d8M0n9zg/O2V+eZupqUWKrb10do0Rj8QJuZ0E7UYidj1Bu5ZqW4xPXp8yMFDB5wtQqXTR2tpJNlNgZKCb8YFOmgtNZJrKpHPdFNr68UdbMDsimMw2nG4PFqsVg8GERqNDFGVBxWpzkUznGJraI9m8SiK/iiMyjTkwhtXXTyDezsraPMurNZLpGKPDXdRm+mhMeQkEbHg8dlxuG06nBYfTgsNpxWo1E/C5KbcVcTrtmM1GJEl2Dev1OiRJLisJh3w0ppJkm1K0tBboqVYIhgIEA0F0Gu3biJlGEDEaTb+IFmotSpUGhVIWupQqDZeUIg1KDQqlWF91Eezt1+TzVWotGlEGuBskMwGfj3jATW9HgYDPgcVkwWFzYDHZcTrcRKNxnE4fDpcHs91NoaWTUltvvaWyRN/gJKFwEovFiclsQ2+wotOZ68KVVH9/AiqVgEotvhW7VGoRpUrmk2m0BrlRUTJjMjvweIJEEmmiiQyxZJZ0rkxzuUJTcxvxpgKZQhuNzWXS+TJNhTYyuRamp8b56vMP+farT/np+6/4zfdv+O13b/jz739kf/8q+bY24rkmXOEQvkSSWC5PqaubYCqDKxLHFYnhT2cINjURKeRJthboGOyh2FGmo7+HfHsrbV0VIok4BsmMxerA5wvj9YTxecN43EE87iDpxjwOmwen3YfdJruf/N4E8XiR7s5RxoZnGe3p5HR/jcmhPBMjFfoGOpmYHmB4tJv5hVFuHGzx4MEhNw92uHv7GidHt3hwfo/j42PunZ5x8fghG+sLTE0OUSxmsVqMaDXaeiPnL+5AlVqJUqWSl1KJQiWLBEqlEpVaQKPVYzbbcTpDOJ1RPO4oHk8ctzuK0xkkEmnC7ozidscJBZJEI0lS8SzpZI7Ojm4aUzli0TRNmSK5TJF0qolYNE5jPEE0HCEYDOP1BnE4vSRicZKxGEPVbkr5HIVcmqZMhsmRQQ6ubvLgeJ/nD494/vCQi7PrPL13jYvTXU4OLnN6c4OzW5scXd/k1t4m909P+OjDz7h3csrGao3VxUnWFma4urbJH3/zF/7lb/+bf/zr/+KLL3/P3bNnPHz0ihs3jpkYm2FibJIr27vc2L/N/v5tzk4f8vr1V9y7/4Kjo0ccHT/h/PwlZ+fPOD57yvHJBXtXb7G6sMbT+xdUyt0UCyXy+TxNTU10VToZG5ngzu0zLh6+z+Gte9SmxlhbGGJrbYS1xVGuXJ7h8vIYVzZW2N3dYf/WEecXT3nw5AmPnj3j0bOnPH7xHhcv3+fi+TPOzk84uLnHyekt7hxd5YNXF3zx1Ye8fHGPr7/8gO+/f8Ovf/0lP/zwOZ9/9pQvP3vCX/7wJf/wd5/x5sN7fP/lM758fZ+uthTFpgT5XIZAwIdWkoV1nVZTb/mTN3s1GgGPx0M8FqOQSbI6P8jprUWenm9yenuW08NZLi/3sjDTzux0O8sLVeZnu5kcLzMz2cHyYh+12QqL8z1MTlbo6ixiMku43A60kq7uJlTUl3xNqtVqDCbj26bPBuWv6hFuBYJGjVajQqcTUdcZWyqVAqWqAUFUvhW0VCrZvaWrN5yr1Ep0Op3sVhQ0coGFRvyl7Vb4+T00/OKg1WoxGs1Ikk5uOzQYCPqD+DxeTEY9Wo2AXpKjlQZJj91moblQJBgM43G5aYxHyaUbSTfGubyxQiqZQKsRMOp02CxWdBotOq0Og0GPw2HDbDJg1OvwuB0UCzmaW3IkkpF6Q6IPv89FMOAmlQgTDHgJBvyEQwGSiQjJZIxwyEs07CURcdNeaqKzNU8h/Q4y/27ezbt5N/8lRhQvvRW4QqHAL7BUtezm+lnMkiuJNfIShLcOLtmmr0IU1ZjNFrQaDTqtllAoTDyRRC8ZSMZTJBKNWCwOSqWyfENe3yUStXLdstPpRBQFPF4noZAfg0HC43FhMEhoNWoEdQOipgG3w0BLMUB7yU1nu4tyyUx3xUZ3h5VKm4n+XjfVThPDVTMDXQZGqmaGuk30dxro69RTm4ox3OOit9PCSJ+PoV4Pg1U3c+NxxvucTPSZWRq3szTuZazXzWh/jOH+NKPDTbS3B2gp2ugs+2greWhMWIkEjMSCEqWCnbZmO4P9ca7uTrOzOcFQbwtmvQ5JUKFVNSAKCvQaNXaTHp26AaPYgE0n4jQItOUj7O0scny4w8FujdpImZn+Nga7ipwc7rO/u8HOxiLbGyusLS2wubFBbW6KjbV5drfXuXNzj1cvHvHxq6fMzQyxulZjamqM/sEO5uZGGBvrZX5+nP7+Cj1dBR6dH3B+tsfQYAeFYpZCMY3LbUMtKlELDRh1atJxJ80pG+WcieaUlpGKntkBPQujBhZGjCyNm2TX1rhVjiiOGFkas1Ab+jmeKDcpzvbpmRkwMjso87SmB/RM9+mZ7JWY6tcz0WNkZtBBbcTBwrCV+WELa9M+Vidd1EaMzPabWRjxMjfkYmUiwNyQjck+mct1uN/P6eEs53dXuHO4xs39NfJNcQx6uV1HkjQIokKGzKsb0ItKjGolprrIZRUUWEQFdkGGzFs1SiyiGptGhVlQYNeKmDUNOLRqHFo1XklN0qonLqmI6xREdAriRoGQpCKkVxOQlPglFUGTBoeuAbekxCup8BpUuHUKPHoVIZNAyqGh6NfRHhCZyllYLDvZ6w9yNh3l3nSM7YqTR4t5tjp93BqJcjKb4vFKG0dTBU5nm3i43Mz7V7p4frnAxUoTFysFXqzleTqf5LPtHC9WG3kwE+HRfIQHtSj35uLcnUlxvtDCyUyO04VmHqw0c3+1k3srHXx6p8aX91b56HCOl9cmebTRz9OtKh9d6+LDq3k+utHKi51m3r9S4dX1Pp5t9/B0vYOHq11cn+2mNeYg4TXht2rxWrSEXWaMWjUGjYpIwE4u5mKsK8TlySL7q11cXSlz72Caw91JXj+5yeuLY7JBGxGTSFfCSntIzXizmVq7gfk2gdtDdu50GzjpMnPUZuSkw8SdsoajooqjgpoHfSZOqjput+g4ajdzvWxiudnBUNbKeJuTcsLMVCXKXE+A3qyZctJIPmgk4TYSc5kJWIyELUb8FiMBq5mAzYLfaibitBO0mUgF/SSDPvwuGwatGklUYpSUhNxGgm4DXrsOr0NHIeGh1ptidzzLtekiewsdTPU00tmaoVzKEvK5MOo1WLUiToOExywRsEp1wLwev0V2cPksOvxWHX6rVhbArFp8Fg0Bi5aIXSLmNNAYsPDg5DJ/99MTfvfdY+4e7XLn9CHDo6vEki3EIllCLhdhp4WQw0DQLhG0ahnoSPLp61OmJ3qIhX1Ue7tYXl6gUGwj3djEYG83A/0DpJo6SGQrRJItBKIlrM4IRqMVvcGMZDAh6UzoJPkoavQYjFb0Jjs9QyukSquEmxaxhcaxhSewBAawuAv0D1aZnR+nt7/C5vos2cYQ0ZCTUMiJ12fD7bHicVvweGw4nVZsViMOqxGfx4nH7cDjtmO1GrHaTDgcZuw2Mx63DY/HSiDgJJdPUmzO0phJYjYbEQQ1ep0elVLxlkPzM5dG1BkQNXpUah2quoPrl6P2F3fXfxK/FEo1CpWAQinK5yg1KBWy8CWKWixGE16nXI5iNlqw2hxYzY46Z0oWBSWDAclgwGiyYrE60BssGAxWzGYHZpMDk8lejyLqEUQdKrWm/l4E1GpNXfDSvhW35KMWQZQwGK0YTXYsdh++cJJIMkMikyfV1EIy00JjrpVMoY1MoYV0cyuZQolMsUQyUyCRypPNl6jNz/Lm0/f56vPX/PTrL/jtrz/jt99/zp9++wP3T44YmZggkknjicfwxKKkSyWcoQjOSAR3LIE9GMITjxJqypBsaSZVKtAzNkKm3Er7QJVCZ5n2ngrReBK93oLZYsPt8hP0x/G4w7idAQL+CMFgHLvDi8vpw+UM4nFFcbujRCJN9PZOMjVeo1oucu9gnWpnI729rYyO9HBle5md7VXu37vLBx+8z/svX/D48SPOT4959PA+JycnPHjwiItHj7l3dpdbN3aYnhwkk47hcTuRdDK3UfjZpaJSyry3nx0wKjVarU5utzS7sNsD2J0RnK4gXk8SlyuK2xuXnVueGD5fAq83jssbxeNP4PNGSSWzJOJpwqEEiVgjzcUysXiGbDpPKBjF4XCil/QYJD0mowmjyYLBYJKbGA0mWSCwyk6hdGOSQiFP0BcgFvRTKRWoVlrYXqtx/84eHz67x/MHtzm+vsLjk10e393l/HCH01s77F9Z4frOCjtrc6wvTbIwO0xtYpT7h/f52z/8T/78p3/nX//l//DsxZcc3n3C8+efMDk1x/DwKLW5GrdvHbOzc43t7et8/MlXfPDBV9w7f5+7p+9x5+4Tjo8fcXr2lOOTpxwdX3D24AXPnn3C+f0X3Lx5n97qMJlsnmy2wOTkFCtLi1zZ3Ob06Jxnjz/i2pU9FmZHGBtsZ3yokzuH13n5wRO+/PILPvvqKz74+A0vP/qM9z/6hBev3uf47i329rfZ3l7l2tXLHFzf4u6d6zw6v82Lp3f44ZtX/P6nj/jNd8/5zbcv+fPffcE//cMP/PXvv+PlxREvLo54/viQD54e8fzhbR6eXGNmpIvutgzhoIdCPk8sFiMYDtGYStQ3f39uAdei1WqIxkPY7VZy2RQLcyPcO97ggyfXeXi8yM29UVbmKyzMdVCbrTA3LTO3pifLzE53UJvpZm6mm1qtj76BVtKZOJJei9lsxm63o5V0KFQNdW6tQnahKpWIorp+fcr31YIgyDHBemT2l1ZaJQrlr96C6OXmWjlaKIoCdrsdjUaLxWKpuxZViIIGnUb3lpsraGRO7s/xRo2owWgyIggCkiSh0YhoRBFJ0iJq/n/23vs3rjPP1/xh91qsdHKonHMuksUcqoo5J1HMQYnKVM45S7ZkyXbbVtvjHnfb7e6e6Wlgeu6dezG7i73AXWD/rGd/OCV1778w0Bd4USywikWABzznPO8nWCrbYNCPJLjIpVN4PB5L2aWqJGJJAr4giViccNiP12Nam+WpBLXBmnV/IAmoioQoujB0FV3V0FQJt6nhcWukMzFaW0u0t5XIZZPkskmymSTxRIhiIU2lnCcU9BOPWRbF0ZF6U+UVttoUM3E620osz00yOlD9CLg+zsf5OB/nP8M4HC3DVjW7C03TEEUB0SU2ZcnODzvd7/NOBFFswi/xbwDMZcGudCaLx+shHA6TyaQolYqEAj621g7RUa0SCkepdnXgEgWcdkczuFJs/iynlbuiqbjdbkxNx1A1VFVCEh1Ioh2X67+gyXbSCZOhepFaX4Dhmo9an0FjwM3acpnJ0TBDNZOZUT9zoz7GG25Gam4a/RqjdYOZ8RAjNa8VMt/wMzXkZ2ullamhAHNjQWbHPMyOmhycCrA0FWJxOs/kaJa5mXbGRnIM9PiZny6zON9LWyVCKuGmsxqlrztIf7efkaE0586tcHhnkrnpPvxuDdllx1RFwn6PZYFw2VFcB9CFT/CILsKGQHdrkmM7B3n59BbXLx7l3PFVLp7aZnFmiEvnT3H25A4njmywd3Sbo0e22Tt+nJ2tNfaObrN3ZIezJ47w1duXPLp/jUNLk0xODlGr99LX38HW5jKzcxNMTQ8xNTHAztY8d+9eYGa6TrmUoVDI0dpaIBT14RIsEKcrApGARjnjZqwWZ7zmZ7qusDSqsDqlsTqtsj5rsDnnYXPWZH1aZXNGZ2fBy9q0zuqUxvqs21JsTZusTBqszbhZnbKaEReHFZbGVVamTTZmQ6zP+Fhtqr22F/wcW02yvRhgfc5jvXfaw9qkm7VpDyvTJgtjOtuHclw+O8GNiwu8fXmeh/fOcPP6aWqDnXh9BpIkIElOC3A5raB5WbChCnZ0lx1TdOJTBdySA69oLZ/iwis6cIs2PJINj+TAIzvwSQI+yUnCq5HzaWQNF0VDIC3bSakOEoqdmHSAhGwjIdvJaA4Sio2o3EJCtZHzumgLqZSCCu1hgZGszlqPnyvzeZ5stvHiaBdvT/bz+mgXr491c20+za1DZQ4PBHi41cHzvQF+dWONL66u8cWlBV6cqPPyZI2XJ3p5faqXz0728epEL8+3y7zZa+Or01Xe7rXx+kQH99eK3DlU5PnxQR5u9/PZmWne3drmxckhXp6d4dmpCZ6fnuXbe8f46uYuX1zd5tmZBT6/sMSzEyO82R/m3Z2DfHtnnX+4v82np0f49OQ4zw8P8eX+HI+OzTLeFiHtl0n6DBJejcHOIiGvhi7ZCRgC+YTJwdE8y2NFjix1sn+kwY3Ts9y9tM6Xzy7x++8+Y3KgRDngopGVGS1JLHTr7I7InJnROD+qcmNE4864m8v9MjcbCjf6XVzvdnK1x8H9SYMvdjNcG9S52mdypl/ndCPCTFFjrRGmVjAYbfOzMBCkllcZLHlotPrJBlSyfp1S1Ec+YJL2aaR9buJuC3Il/V6iboO430syFCAdi1q2V8GBWxOJ+FVifpl4UCPq1yjGPExWQ5xd6ebMUicnDnYwO5BnZnSQWn8HsbAfUxHxawoBTbZywHwaEbdoqbfcClFTbtoTZVIBjYRXI+61LIzvgVcqoJEOuhlrVPn1u0d89+4RL59f4/SZU0zMrFAqd5GIZEgEgqR8OpmASSqgEfdKTNXLfPnmDpurU1QraTo72jl5fJudnR2yuTK9/UMM1MbIlnpIF7owvElCsVY8/jiyoqPqJopuoCgasqKhqDqyouHzh5BUL8XqKPHWVaKlDSLFNZLtm0QKSwSTNbL5Asf3dtjYOkhntUQ87CMS9n7ITAlHvETjQTLZKNGon2jUSzjkIRzyEgn7CEf8ZHNJ4okg4YiHRDxIPOYjmQqRzUUpV7JUu1pJppMYphuHU0ASJFxO63zjcDlxipb6yiGoFtByqNidKg6nit2pYHOqOAQVh6DhEjULeDmV/x/scroUnIIFn5xOEVGUiMfCBP0BAoEgHo8Hv9+P1+fF0ExM04vX67NuzjQDRTGsHDDDi6Z70HQvhulD+zsroiipzdZIwfqcJsR6D72s51aYvKwYqJobzfTiD8ZI5yqUWjsptvdQaO+hXO2ltaOf9u5+2rr6rNyt7kFaO/tJ5yuEoiniiQzVjh4OHVri19++5rt3n/O7H77llx+/5ad/+Jo//vY3PHl4j/mFJZLlErFCnmg+T6QJtUKZHIFUBn8yTTifI9vRTq67g/ZGP4MT41RrA7QO9NA9XKd/qE650oame/H6woRDCWLRNNFIikQ8RzyWIxJOEg5ZKxLJEA5m8XuT5HKdTEytsDS/yubSHHcuHGN5dpCjuwucO7XFzWvnefzoPl988QXffPMNbz9/w8vnL7hx/Tovnjzh4f37PHjwkIcP7nPh3CnOnz7CwswIndUSkaAXXZFQFcWygzntFhgQXAiiC001CQYzBMMZQpE8gXAWny9JMJgmHi8RiZSIhAuEollisQKRSI5EokRrpZdookg8XiIayZBJ5SjkyiQTOYr5MuVSK9FonKA/iKGZaKqKLMsfFIqGrqHKlnJRVzXrmDJM3IaJoem43QambhANBynl8qTjUQrZJL0drcyNNzh7bJsXD67z6aObPL59gae3L/DkzgVuXdrj8v4x9o6ssn5omtnxGoOdHby895K//osFuP7pnx+33FoAACAASURBVP+DG7decHr/Flu7J6nVR1laOsT+/gXu3n3ElWt32d09xf17L7ly7SGXrz7k5Wfv+Pzt97x48SsePXrF7dvPuXDpPpevPeLhwzdcufyQS5fucvXqfbp7GrS19TA9PcvW1iYnjp/m/u1nfPbkS65fvMvSwiKNgR4e3r/Jr77+khcvn/DmzWtevX7Ny1evePPFl1y/cZWrV89z6sQmJ/ZWOXtykysXjnH/9gW+/PwJ//yHH/jpt7/ipx+/4K9/+Z5ffnzLX375NW+e3+K7X73gzPEVNpeHmRvv4OBMH5P1VhZGu5kZ7qTRU6C7LUMhmyQcjpLLpZFkgUg42IRb9qbKz4YoOWlvK6FrCuFQgEwyxIPbp7h3bYcr5xY4vjvEoaVuNtYabK6NsHZohO3NcebneliY7+Xg0gArK2PUhzqp1bvJ5jLIktUYKMsiiiIjCBZsdbicTSXhe4thiwWcJBeSJOBwtlhwq6nycjQD5e1OGzaHDUEUcTWv6V0uAUESMQ0LpErNz3E67YiC+CGKxMraeg/XXDhcDkRRQtM0QqEIhmEgKa7m/0AviizjctqRJAFRFHCbbsu27fMiSwJuQyeRSNDd2YVhaHR2tBONBMlmMoQCQWTZAmWWNVEhEQnj9RiYhkrA7yYeD1FpzdPd3U4mHSediVNtL5NIxIjHwmQzCbLpBOGQj3gsRC6bolBIk8smSacTZNNx8pk4o40BGr1VKrnoR8D1cT7Ox/k4/xnGITqGXaKr2Y4iNHdzXAguEUGwluu9XVEQrB0dl/ABfgnNSm1JEonFEvj9fkKhEG7TJBgI4HYbTE1NEI/HKRRy1Idq6IZpyaQdDjxuw5JY6yqi5GieCF2oiooii7g9Gl6PjqI48bsF/G6BoM9FPuOmo6IxUg/QqHkZbQSYnUgx1ggyMRJiYsjHxLCXoQGDWr/OYJ/K0KDO1LCPmakEU6Nhxutejm12cuPyElMjUStofjzA7JifQ3NRZkeDjA9FmBjJMDlRoK8vSHeXl8GBKF0dYYr5ALGQSjHnoafDT0+nh/4eP4eWurhyaYP9M9vEwwFMVUYRnLicLRiK2AQtBwiYMh7RScSQ6KpkGG10cvHcEY7uLFHrLVHvLTHa6Ob2jcs8uHudvcObnDi2xekThzm8tcap4zucPLLBpdPHuXH5LO9+9Yqd9XmWFsapDXbR319lamqI9ZUFDi7PMD1d49KFo9y/e5H5+THKlRylco621iLdPVXcXr3ZRuZAUQVMQyYRMmj05+lp01ga9bAyqbM2rbM2o7I2o7A2rbIxq7Exq7E+o7I5o7ExrbA+o7E+q7M+Y7AyaeV0bc2abM0abMxpLI83QdmMZV/cmvFYYGzaYGcxwNZCgM0FH8vjKuszHnYWg5atcdJgeVJnYz7GyZ0Orpyb4OGtTR7e3ObtZ9c5dWKDzq4ymWwSWZYQRTuiYP+gnpNddhTBgSo70SUXhixgygIeScAjuvCIAgFFsGCX5CQgWcArIAkEJScRxUnRo9BmOmnXHJY1UWmhTbXTIX1Cr9JCv3qAyaDEsMfOaFBiKOhirmCy1hniYLufY4MRbs7n+Px4J68PV/j1uRrf7g/y+dFebs1muTqX5vluJ+dnMpyaKvL5hQXeXJzg+6en+Pn1Tb6/f4Svb63wuxfH+e7mPF9fGuHt+RGeHunm+eFO3pzs5cVOiYdraa4vprmyUOLyQo7rS2WuLJS5tznA48MNXu41uLXay9MTEzw7McXXtw/z7d09vr59jEd7s7zcX+arG9v8+PgIPzw7wS+fX+ef3l7jHx9u8dWFWd7sjfDqSB8PNvtYr+fJ+CRSPgvI5GNe4gEdnyHh0QQSQZH5RpLF4QwnVns4uzvE7fMHeXR9ky+fneGPP3zKdK3IaEVnqk1hpCgxUnSyPSxwdlbl3KjKtWGdm8MmFzpFrva5uNxl48aAwI26k9tjMs8PBrnRULg2IHG5IbPfcLPaobE1FGSszc10p4elAQ8L/X4mOzwMtbophjXyIYPWuJdqwktrPEg+6KYci1CIBcmEfETcOnG/l0w8QsjnQRVdqJITv6kQ86skQir5pI9kyE3IFBgseTi92MnpxSqnDvUx1ZdjaqSX2ckGYb8HXXTgVUSCmkzEbdkRY0149V6pFXWLxNwycbdMzGMpuiJumYjHUshFPQpRn0kmGWd3d4UHD68yNT3FyNgEp/cvMD23QldXjWw8ScLvJu7VSDQzvMb687x5fYu1lXFaCxHK5QJLSwscPXqYTL6VeKaVcrWPrr5RfMEMHl+WYrGTfDZvZTyJEoIso+luTLcXWdFQNQPNdKMbXryRHJHiPKn2TdId66TbFzCD7YhGGFXViUYjeL0eRMmJJAq4XM4PuVqqJmOaGm6PRijotSrg3Yql2vIaGKaC32cSCnvx+nS8Ph2fX8cfMnF7DTw+k3A0TKXagdvjs6x8rvcteC4coohLkLC5xA8KLYeg43RpOAQdu6BjFzQE2Y1LNHC5NFxOFZdLw+lSsbtUHIKOqJhouhtN14iGQ5SKeSrlAoFAgGDQAlxenw+vz4Pb9OD2BPB53fh9HtxuN4qifQBbmu5FVd3IioEk67hEGacoNwHa39RZTtf75kQFp6jgFFUU1UTRfZhmCG8gQipfprWzl1K1m3JnL5XOfspdA82crT6qvQO0dvZSbO8iW2ojEI6je3xouhuP10+hXGF9Y5lvvnzB99+84g8/vuP3v/mGn3/zLb/89h/4/NVzltdXSJZLVAcHyLSWSFVaSVdaCaVz+JMZAqkM0WKRdLWddGcb+d4qAxNjtA/00z44QFd9kJ7aAKFYHN3wEPBHCQdjJBM5YtEMuWw70WiOaDRFKpkjGkkTDaWIhLIE/SlKpV5mZ9dYmF1m6+AsF/Y22Nte5szxDa5cOsPjRw949emnfP3113zx9i2fvvyUZ08fc/vWbe7dvsOzJ0+5deMm169d5sSxHQ7OjTA/M0RXR5F0MoKhK5iGgaTIiLKEqlkKKq/PTzAQJxLLE4wWCMWKBCN5/MEswYhlP4zFSsSjJaLRPNFonni8SCJWIJ0uE4vlyKZbSSfypBJpRofHCIeiJBNpDE1vKoAUFElFkVWrvEe2cudUWUKWZHRdbypYNAJ+H8GAD123QrgtGCZjaDpet5uA30ssFKScT1OtFJgarXNm7zDXLpzl+YObPL57jcv7JzmytcrGyiKTY0PMTo0y1j/AD1/+wL//9X/yyx/+nV/++O9cvHKP3aPnaAyPE46ESSWSbKyvce3aTa5dv8PRo/scPHSYpUNHmJrbYPfIRfb3b7K3d4HL1+5x48Zjrt14yvWbz3j9+tc8uPcZ33/3M9dvPmZhcYOOjl5mZ2bZ2Njg5KlzXL10j88ef839a8/Y2jjK4MAgY6MNxoYHadQ6GR0eYKjex8zUCJvrBzl6eJUL545z8dwR9k9v8+jeZb54/YSnD69y8/IJTu+tMz81yPbaFPOTPUwOVVme7OPcsSVWZgcY7smye2iI0f4sw305xvvyrM4NMNVoY7ArzeRwlb7OMvFohHQ6jii68Pv8pFPW11bguhNRclAqZjF0Gbep0tlZ4PG9U1y7cIj9kzMc3hpjaaGXtdUGK8s1lhb6Obg4wOJcP8tLNSanupiY7CeRDJFIRlAUpQmtBGRFQJSt0iVRFD60yDocDlRNaVoNHR/AlMN5wLqWd/4tO86yMbZ8sCpa/3slFEVDVXVUVUXT9Q+qLkFwIckqXp8Pv89r/ewm1HN8UDY2CxeaajCn046qavgDITRNb6q4RHLZ1IfsRFmW8Po9aJqGz+OlkM0RDPjpaC0zPTFMLBykXCxhGhoejwdZlnEbJpqiYpo6waCXaCxEoZiht6+d4eFBkokIyUSMQt7Kc4zHQsTiIRLxENFIgGqlQD6daIbMJ0glo+TSMTKpKK35BBP1birpj4Dr43ycj/Nx/lOMw+EYtnYoHTiF9+1A1knSJQhIooTUbGRxie/D54UPLS2C4CSVSjTtizKGYWAYBrqqU8gXMAyDarVKLl8gk0mxub2OaRhUK2WcThexqLULJgqWj9/ltACLLKuYplW5nMsnSaVCZJI6yYhIMirQ3aEzORxnrBFlsNdgaNBLY8DH7GSSsaEAjX69qdxSGRrUaAxoDA1oNPo1xocCTI9HGav5mWgE2DzUztRIlKnRINNjYWYmQixMBpkY8jE1mmBoMMXBxS56e/xU2z1UCiqlokEu7SERM8gmVbravQz2+Bno8bI4V+DJw+McO3yQgN9t5W4JdiSXDb9Hw6OJ6IoTj+LEKzqIGE7a8xH6uvNcOLfF7Rt73LxyhGPbM8xO9XHi6Dr3bl7h2O4Wu1uHOH/+NJsby+xsHOTY7gr7J3Z4+uAGT+9eZXGqwczUEBPjdebnJqnX+5ibnWBnZ5kTx1e5e/s8CwsTVCp5SsU8hXyWqclRZucm0TS5WRxgxzBkJMmO15CJRUy6Wr3Mj4RYm/WzMWewNq1aAGtWZ2tOZ3NGZWNath5nrbU5q3P4oI+dOR/bcyY7cwYb0yqbMwprk0ozcF5ja87H5pyP9Rmd9Umd3YMRthYCrM96WJ0yWJ/xsDnrZWXKtADXhMHabISTO53cv7nG3RvrPH90jFtXDnN4Z5l6rZdwKIAkupBlAUl0WCUFLjuS6LAUarLQXBKGImNIIh5ZwKeI+CUnAdFBSHIQEu0EpRZikoOCWyGrOun3SAybDiZ8EnXdQV1pYVJtYdVjZ91jY9XrZFFvYdXvZMlt46DfyU7e5HDFx9EOP/v9Ie5MJvj6SCefrxd4dqjAvfk0V8dTnGtEOTUU4tFahQvTWY6NZFnvi/DkcC9P90Z4cHyGR3uTPD01xbs723y+P8E3l6f55sosX+xPcWe5lU+P9vFwvY0Hm1XOTmXZG0mw10hwohHn/ESBs2M5To/luH6wiwszFW4sdbA/WeTR4RG+vr7Du7sn+ezSOj+9vMwPj8/yq2vr/NNXN/ndp5f56fEJ3l1d4ZfHJ/n6zAxPV0u82muwVc9RiehkfBopr0YmZBAP6Hg0AVNxEPW6mKtZgGt1IsfuQpX9wyM8u73D26en+ctPb9hZ6Ge4VWOtFmCpx2SpV2N3ROb8osG5KZNr426uD+lcr6ncGdK52u/kes3JvTGRm8NOXq/FuDemcHtY58qgxuW6yXaXwdn5IjPdPub7fGyN+pmq6tTLJmOdYTqSHqrJAF0pP335EK0xH12ZCJ3ZGB3ZOOmQl5jXJJeMWtYzXcVQZNyajN+tEvIpRAIKqahByKcQNAW6cx72Fro5Od/K8aUqw91phgarDNd68HsMfIaKV5HwySIRt0rYlIm4JSIembApEvWohN0yYVMn4tGJeCwrY9SrEfFpRDxK8/saQbdONOijUi4RiWaIJgpMzy9w7dYtzu1fpDZQp5BKEvWbJMNe4kGdyXqZl8+vcnpvg/ZShO6OCqVylWr3ANFEjvauPhpjMwRCaQx3nEi8lZ6uXqqtJQRRRhAlJEXBMDwoqo6q6iRTGSRJRpAkZN2NL9ZBrDiDP9aPS/Y1lVEubA47drsdm60Fm+0ANpsNm8OOzWajxX4AW3O12D/Bbj/wwXLzftlsLVY9vcOG3dGC3W7DZmtptn45EWWBSluJUqWEYWgIooSiWAozWTFRdDcuQcElNPOrnAoul44ouhEkL4LsxSEZ2AUDh2jgEHQcLu2DosshaNidMi5BRVE1YtEw+XSKZDyO1+vD6/Hj8fjwer34vD5CQT+hQACvxyQcChDw+3F7vOjNZkNZMZFkHUk2ECQNl6jiFBUcooRLkD+ExwuCav3eLsWyKMoaiuomGIrjDyVJpcuU2jpp7+yjtzZsqbY6B6h01an0DNLaDJKvdPSQzVcIx1J4AmF0w4uqGaiaZX1LZ3Oc2Nvh3ZfPefflc37+4Vf84Xff8fOPv+b3P/4D3337FdOzU6QqRRqTE0wuLlLpGSCSLxJMp/EnU5ZFsVAg29VFpqNKoadKR71Ga283bQP99AzV6KkN4g2GP7Q7BgNR4rEssWiWZLJEMlkmHi8Qi+aIhDJEgykigRThQJr29gFGR+eZnprn0Nw0Z/d2eHL/Ns8fP+bJ40d8/upz3rx+y6/ffc9XX33NF2/e8uLZcx7ef8DNa1e5dGGfWzevc/PGFY4c3mTt4AyzU8PMzoyRiIXwmBqm2byOMXQMw8Rt+vH6wgT9KcLRIsFwgWisRCxWIhDMEgzniEaLxKIlkvESqXSRVCpPW2snlXIHpVIH6VSRZCJvgbxIHI/pQ5EsZcr7Qp2/bw1VlPexEEITAMv4/d5me7WIIltZRm63G8MwUBQJTVXRNQ23YeI13RiaQTAQJBT0kU3GaC8XGeztZX56kmM7m2xvrDHYP8Dw8Bj12hB9nV0sjIzx+3c/89//6//i97/8O7/9+a/sX7zJ5s4e8/Pz9PR00l4usTA/y+nTpzh27CRH9y4yOrnM+PQhpmbWmZ/f4vixsxxc2mRvb58bNx7x2evvuHHrKQ8fvObFs6/4/vtfuH3nBetbe3R29VMbHGJ+fonTp/a5dOEOzx9+xb1rTzhz/Cwd7e3Uar2MN3oYGuxgYqSPiZF+ZqcaHN1dY3v7EKuH5jm4MEl3V4HezhK9XSXKxRilTJiB3grdHQX6ugp0VVPUe7McWRnjxrlNTmxOMj/aztxQhYPjVWqdSYZ7siyMtDM+UGB3ZYzDq2PMTQ7g9xn0drZj6BqmbuLxWJDGanEVkGSBbCZBJp0gFg6RTUZ49vAMp45Osndkht3tCTbWRlhbrbN6qM7SwgAHlwZZWqwxPtHD6Fg3vQPtFMs5fH4TUZKt7EBJQFFknM3rZFEQUXUNSRJwNhVSDscBHHYHNocVNG93HsDusCNJSlPR9XeAy2m5NgRBQBQEBEFE0wxUVf0QKm9ZGq1sMZfLRajZWvje6u16f9/gsDWvG10f8sFUVUXXdKLRaLMtUbVsipJgtdkKAqapo+uGZcPVDFYOLdPVXmFhZpxqaytBv59gMIih6xiaia7qmIaOoavEokESiTCFYoaJyWG6utvIZBLEYyHSqRiZTOqDYqvcvNbNZlJU20tUSlkK2SSFbIxsKkI2FWFosIverjKFXPwj4Po4H+fjfJz/DOMQLcD1tx0bwcqfaDYqvg+YFwQBQXI1T3rvZc8WCJMU0WpTkawgS003kWSZbDaNx2NSb9RIpJLkchnmFheIROMoknWS8/tMBNGBKL1vZWmxToKyQj5fwDRUSsUsuWyEfMZDNqnTWtCp9/uZn8hxcK5EY8BDf7fKaD3M1EiUxqDJaMPL8IBOo09haEBjpG4wNKgyPKjTGLQsjXNTaWYmUuwdbjA9GmV+KsZkw2B6zM/UsJvRQQ/Dg34mxwvUBiI0BiMUCj6KeZVc1qBUCJJNuWkt++iuehjs81Pv97Oz3sPj+8dYOzROKOBBcNmRXVawvEcT8OgyuuTEoziIGCJzw62c21vk9fOr/OOvn/NPP3/Ob757ypXz6xw/PMeNaye5f/siZ04eZWdnlSNHt9jdXmNr/SBHd9Y4s7fL11+85sTuGusHZ+jv76K/r5NGo5/unjbm58c5f/4E58/vsbQwQWdHmWIxQ7GUpdKaZ3VlgYHBPivHwdli1aELNpyCDVURkEQ7sZBGZ0ljaTLIyrTJ6rTKxpzG6rRiBc7PaNaa01mf0dia1dia1dma97A172F7zm0BsSkLgh2alFmZVFmdVpsh9DqrUwprkzqbcz62FwIcXUmwMmmwOedjZzHMxqyXjTk/K1Me1uYiXDo9yp3rqzy8vcONi6tcOb/NxOgAnR2t+HweRMG6MBQFJ6LLZf0dJAt4aaqIrkl4TJ1QwGvBC1nEJ7uaai07YclORLIRFg+QVBykxRYyrgM0dDtT2gFm9RbmtBbmNBsr+gH2Iy72Yy52Aw5W9AOsGi2smjbWfC5WPDYO+Vws+OysxyQOZyXOtuucqhjsFnW2CjrLKYXlvJu5nMJub5iFspvF9hBTZZNzUwXOzZTYX+zi8mIXe0Np7m70cWW+xIWpNO+uLHBvtcql8RQXpjKcaITZ6jZY7nBzqN3kcI+H3W43h7tDrLd72ekNcXI0zemRFEc6PJzo87E/keL58WH+/OUt/vHFRX7z4iJ/+uIOv7y6xH/78Tl//tVt/vLmAn94cZZ/eXudf7yzwecnavz0YIszi51M9xTIBjQSHplUwCDiVfBoAiG3hF+3M9mbYHuhlfO7g1w6PsSF4yPcu3KI57eP8NO7Jxya6KA7JbJe87DSJ3KwT2F1wMXelMKJEZUr4yY3hlRu9MvcGlS40m3ndl3iVsPFrSGBu6MSDybcvDiY5PFSjltTMc41opyczDHW6mayw81Kzc1U1WSyw890X4x6OUJ/Pkx/Lki9HKc96aOaDpELGlTTYXIRLzG/QSkdJR7y4tFlZJcdQxYIGjLxgEo0IJOKmUS8CgFDIu2XWBpMcGKuzLG5VurVJAPdRbo7Svg9Bm5Vwi3L+GSJgCERMi11VtCUCbklAqaCV5PxaTJeXcavywQMEb8uEjRlgqZE0BQJGiJ+XcFnKHgMDY83iMefIBLPMjQyzu0717l06TxzC4t0dnZQKmbJZxIsztR58uQam2sHqZQT5HNxSm1dDA6Ps3P8OMMT06RzrRjuGB5fhvZqH4P9PWSzSSRFwSVJyIqMrmlEohFkVaFQKiCrEpomEwj5SeUqDA7PoppBFN3E7rDsNDabpRyw21tosR3AZjtAi91Gi72FFvsBWmyf0GJroaUJs1oOHKDFZsNmO4CqqTicjg+ATBBdGJphAS6HjUgsjEt2kcxE6e3votrZTjyRJprM4A+G0XQPomS1DoqShlNUEAUrg0sUNATJwCkauKT3y8QpGjgFDaeg4mhmdVmATEHV3Ph9ATymG4/bi8fjwzDc6KaB3+8j4PdaNqVEnGDARyQSxucLoOteFNVsKrYMRElv5mopuAQJpyDiFKS/a0ZULbAlqIiSjqp50N1BPIEo0WSWYqWDtq4BytVeKu29lKs9lDp7qHTVaO1uUOmuUe4YIFNowx+MoBsedMPbtEe6kVUdRbNAZTweY//scb5++5hXz2/xu998xS8/WYDrl9/+hu++/ZrxqXEK1VaihSId9TqJcivxYolIvoA/lcaXSBIp5Em3t5Hv7qbc10Vjeoy2gR7aBvvpqg/S0deLanox3QG83iDBYIxwOEU8XiCdrhBP5IhG00TCaSKRDAF/jEgwRSSUplqt0d8/wdTkPIuT45w/fYwnD+7w6tNXvH3zBW/fvuXN67d8+8073rx+w5s3b3j29DEP79/j8f173L5+g3t37nL9+mWOHt1mdmaU9tYCnR0VctkkHo+BYehouoZmaJimicfrJxCKEQimCUWKhGJFIrGytSJ5otECqVSFTKqVcrHKUK3Gtcv73L11jatXLnJ45zCVUgmP6UFXdaskQdWQRKGZWWRBK1lu5pzKMqpugTbTUJEky0JmWcUUJElBVWVk0WrRUyQJRRbRNAt4qbKCpqjomonbbeLzuokGA6STaQq5Mh3t3dQH6/QN1JiZW2SwNsLq6hb93V2c3Nzlzz/+mf/x7/+LP/7xf/D9D3/m4dO3XLx0i3v3HnD37n0unL/IzZu3uHz5CqurG0zNrlCpDlJp76erZ4SBvlHGRmfo7alx7fodbt97zs2bT7n/6HOuXHnEtauPuHr9MfsX7rC1e4pypYu29m4ajVE217e5eP4WD+58xpPbrzh39Cy1gQGG6330dFaotmZpK+XoaCuRSYQpZBIk4kGSiQiJeJhwyEs0EiQeCxOP+IhFfGSSYTKpKLlMjFwmQlclxvRQieXJDlanOtld6mN7YYCzu3MM92aYrJe5c26DzYUaT26e4s3Tq6wujBAJ+YhFg+i6iiA4cXvNDyBS1SyQFAp66ezsRJcl0vEwNy5vcuLIFBsrw2yuDLN6sM7m+ijrq0OsHRpiebHG8lKDyel+6kNdxBNBTI+KrLiaOYLOD8vptCOIYhN0/Q0oSYqIw2HDJVibCC6Xg1gsYhVGuaxj7P3rHY4WnC4HTpcTl8uJ3IwbkWTLaugSmy2ILkfz9TacTgeyoln3CR/gl+ODE8NycUjWax0OdN1A07TmfYKzaau0f3iPJL7P/XJZx70kUS7lyKXiLM5PU61WqNd6yeUyuA0PmqKRSiQI+PwYukYqEaW7s8r09BgnTx4hn09RLGRIxEMkEhESiRjRaLAZNh+hWMiQSscolyzHQjYbp7WcIZeOkU9HaSum6amWqX4Mmf84H+fjfJz/HONwWC2K7+XKguBAVayLrL/ZEC01l6spi36/s/P+hGmd9JyIstis8tWQJIVIJEIiHqOvp5dgKEw8laA+MvwhO8Da5XajqM2WRllo7gQ5URQZj2liGDqBgJtQ0IPbLZKIeQkFXBSSOh0Vg6XZEgM9Or2dKgM9JlNjCSZGm6qugaaCa0BhdNBgeEBjuKYxUjOYHAkwORrm3MlxDs6UGW+EmJuIMj3qZXbMx8JUhMkhPyuLFcaGc9T6QvR0RYnFTfJZg0jYSVc1RUdbgtaCm95OL42BMKNDceYmM9y5sc766hSJWBxVllEEB7rkJBow8aoCXsVJNmpycmuar15e4U+/e8MffnzNn373OX/47Ut+8+4xl84uc2x7lOuXdnh49zJn9o5y4rDVoLh3eI3TR9Y5ubvKvRtX+PrNK9bmJzm2s0pvTwc93e309nTQ3d3G8uIUVy+fY2vrEL29HZRKOYqlLOVKgd6eKkeObBIKBXC6bLgclrRdlgSrZcfpRJFdRIImmbjCaL+f5UmTtRnDsiHOGGzOGB8yuDZmNdZn39sXddanlKZtUWNj1mRrVmd9WmVt2uTQhMbKpM7KhM7KpMbKpMratM7GjMnmnJfdpRAbM342ZnzsLkbYmPeyOedjecLNwakw+ydHuXV1lUd363tMAgAAIABJREFUjnD32jZ3b+6xvDBJV7UNTZUQJSeaKiMKThRRQnA5EAWHpdqSZXymht808JsayYAXvyQQVUWiooOo5CAq2YhJduKSjawpkxbtpF02eqRPmNLszOt2FrQWlj0O1swWTgQF1vX/wrJ+gCW1hXnlADPKAeZNJ7OGnSm1hTmfgxmvkym3nRm/k+mAk/GQi6mwk7Ggi5GQi9Goi9GoyFBEohYXmSn7WOsOcWd7iBenFrkwXWZ/NM2F8RTPDnfx4lg7T3ZK3DyY4exYiFurOa4uJNkbDrA54GFvIsSZiSA3DmVYykos5CXOzaS4sZLnwliKE1WDe/MFvr06y49PjvDXH57xl++e8h+/fMH/9Zd3/Ms31/k///SKv/7mKf/1u7v8/OkZ/o/fPecfH2zz1X6df7g5z73DdRoFN1mfTNQtkvSrBE0Zr+pCk+34dQfDXXE2psscO9TN2Z0aJzcHuHV+mduXtvn6xQ025wZpDQts1H0cnzBZryts1CTOL0c5NxPi4pjBjRGFa30Ct+sK17od3BoUuDepcKMhcGtI4NODcV6tlHh8MMeNqQjn6iGO1wMs14KMV90sDPgZyClMVIMMVYJ0Z3x0JjzUSxF6014KIYVS2E0x5KYzGyUZMIl5dGIBLxG/F10RkAQ7Pl0mETQpZcIkI24SETc+UyRgSvg0G+MdMU7MVtidbqM9E6LW205nexmfaaCKTjSXA7fkwqeKBE2RsCniU114VBdeTcSvSJbKSxXxyC6ipkTYkAjoIgHdRUAXCOgSfk3Crwn4DRm3rhMIRvD540SiabKZIutrKzx+cofHT+5w8sxxVrc22D2yyYPHNzm2d5T5xSlqtV52Dh9leW2Lal+NeCpPJFHCH6rQ1tZHR7WV7q42MtkYwVgYj9+HZqjomkoo5CWXS1Cr95JKxxge6Wd8YoiO7k5y+QIuQcbhcFlQym7ngO2AdQMmuiyg9XfrgO0AB2yfYHPY+S/2T2ixHbCW3Xp0OGw4nI4m/LKCku02m6VWsFsbI06XA4erBUUViSXC9PR1Mzg0TGNkhEg0iWF4UTUTRTGRVBND9yKIWjP3SkMQNZzvVVN/p5xyChZgkkQNVbXC9XXDCo03NJNQKILp9mLoJj6fh1DYRzQSJBjyEQlF8Hn9mKbnQ3i8S1YRFROXZAXdv1eUvYdn1rKeC6KOKOnIioFm+PD4Y4SiWdKFNkrtXVR761Q6+ii391Du6KPS0Uels0a5a5C27hr5SjehWBpfMIaqmUiyhizpyKqV26VqbjTVjaoY+L1+zpw6zq/ePObzFzf5+Yev+NNP3/PLb7/n9z/+wM+//ZGR0VGKnR3ESxUKXV1Ei2WihQLBTJ5gKo8/kSWcK5JsrVDq7SXb0U7faJ1KX3cTcDWo9vQj625Mw0coGCMYiBIMJkgmiyQSVhB7OJQkEc9Z1sRAmkgwQySYort7hL6+cabH55hoDHLu9HGePnnIZy8/5bt33/P111/z5s0XfPHmVzx5/JCXz1/y6MEDHj18woM7d7l/9x7n989y/eolTp86xtjIIPlckmw6RjoZtTJ+dB1Dd+PxejDdFuDy+SNWWHykSCRWIpXpJBIpkEzmGGoMMzw0xKljx/nqzSt+/c2XfPn2NccP7zBUbxAKBAn4vaiyBUNkWUbXDWRJsXJIJdFqqG5CLJfgwDB08tmctUEjCk0ljoTb8KAoKrIkozUfVVXG5/UQjQbxewNWTpdu4nV7cRsmfr+fWDhCe3sH+VwrrZUuKpUq3b01Fg+uMTk9z6FDG9T7+5ltjPHH7//Ev/3r/82//uv/5Kff/xuPn37J5Ss3uX3rLrdv3+bu7fs8eviMO3cesrqySaW1m2y2lVSqRDSep7uji9nJSUqFCsNDU1y/9ZgbN59x7dZzLly4z7nz99i/+IALlx5y+Mg5ypVOSuU2enr6mJ6cYf/cVa5fecyT2684sXGcRv8AbeUcxVySTDJCJhGhs71EpZAlm4yTSadIp2JEIwES8RDxcIRsOkMsGiYS9pPPpQgGvYRDPqIRH+Vimmo5RbUQpbMUZ6i3yEh/mfFalZ5qnp72HNP1TubH+jh95BC7K9NsL0/T1lqgmE+jG3ITLMkoTcudx23gEu14PDr9fT1EAn7SqRgnji1y6tgc22uT7GxOsjjby/rKMOsrQ6wtD7F8sM7S4iCLB8fo7GkllgwjqxKS7LLC3gVXEwRZmXA2R0szNsTaZJYly8Zqt9twOJ2IsoTgchEKBXA5mhZC4X0OlwWYrKB5G5L0t3wtSZGbzbji3wE1G85mO6NTcFnHYVOpJQqW9dvhcFif7bBZNkiXpeBSdRWHw4bQLGpwOh3NDC/r3iIaCeH1+z7cY0QjAVqLBaKREMVCjpGhBrV6H36vD7/PQzIRxW2YmLqBx+0mkYjQP9DF+HidRCxEJhkhnYkRiQYoFnMk4mGKhRyJZIxE067Y3la28rdSUVKpCKlkhFQqRD4dpVrOMzM+/BFwfZyP83E+zn+GEUVxWJKkD2otURaaNsW/5W69V3FZgMsKtBQE8YPn3uG0vucSBQTRRS6TwzDcGIZJMBCkUqrgD4Twh0L012u4ZBm73d5sUpGJRsOIohOvR0cSRQxTQVdVVEXCNBSKhQyGLqMbIj6fhtstEA0q5JIKHWWNgR6d/h6TseEE0xMZ6gN+5iYzDA/6GOk3GBs0aPRq1Pt0hgc1xhtuxuo6owMezu4NMTkSZ3E2x8xEnJG6m9nxEDOTEaaGQizN5BipxWn0xcnnwximSCKuEww6KRciZOManW0+an1hhgajDA1GWVtu5+XT02xtL5FJpxBdLlTBjqm4CLkV4gGdqEfk0qlV3n15n3/+/Rt++fFT/vTTa/7002t++uEZr55d4OrFVfZPzHD13CpXzx1hd3WJU4e3Obq9zv6p45w6ssbVM8f57MlTru/vMzVaY6jeR29vle6edrq62+npqXL8+C7rG4dYPjRHpbVIsZShWM5SKRdZW1tge2v1Qyip02nD6WrB0DUURUGVZGRJIOgzyKcD9FUDLE/HODTpYW3aYGPOzcasBbw25gzWZ5pKrGmtmdWlfQBca9M6G9MqazNWQP32gp/NBT/rM242Zr2WHXHKYG1SZX3GzfZCmJ2FMDtzPg4vhdmc87I27WZnKcbR9Xb2dge5fmmJm5eWeXzvBPtn1pkYGyCTjFkXnZKAokhIggPZ5URwOdAkF6YiYcoSblXEqysETY2gIhKWnMRlBzHBRkJykJTtpEU7CaHFei7aSEk2sq7/nRG3yIxuZ96wsWA4WDRszKsHWHI7mDVtTMifMCL8bwzLBxhWbAxpLTS0Fsa8DkZ9AkOGnbrRQt3TQt3vYNBrY9DrYDTspBFwMBpxsVz2sFjWWOsOcqQe4cxkknvb/VyZy3JtJsnxQZWnx9v48vIAd7cyvDzTycsz3Vw9lObOboW7uxXuHmlnq2FwY6PE7c0Ch/t87I1EeXttjM8v1Pji7Ay3pzI8WS7x2ck+/vDqAv/xhy/5y/eP+e8/v+Y//ulLfnl9hn/7zV3++sNT/t+/fMUvn5/n//nzF/zh05O8uzrKbx/M8+LsCINZiZxPJmIKxNwKHsVJwJBQRRse1Um9GmexkWZxOMXqRJbDi6188fwUnz0+wTef3eTW/jY9GR9LPSaHR1QOdts52CewN+1hb8zgXEPh9pibq30Cd4c1rvcL3BwQuTMicXVQ4NqAyL1RjesDOk9Wytybz3Ox7uP0WJjJNp2RVp2FgQD1vMFkV5jxjjC1coTWiElnwqQzbtIed9Ma8ZALmlTiQVJBD6mQn3wySj4Rt44fVSQZ8pIKGaQiBrmUn3hYJ+iT8BkSbs1GXz7A3kKV5ZEihbifRl+VSjmL39RwK04Cmgu/7CSouyhHdFpjOlm/TDqgkPTKJDwKUVMhG1BI+WSKEZ2UTyLhVYh7RNJ+mZgpkPBIJEwXlahBOujG5zbxuQMEgjHLThVOkS8UmZ2d5uSpY1y4eJIbN89z4/Zl9s+f5cTJY/T09JLOlQiEkwQiKQxPmI6uYZKZLlKZAqVynlJbgYmZUcZnR6iN1umt9TA8OkhvX5VyJUdXVydevw9JcuJy2SyrocOJ3eHC4WhaCp3W4weg1fKJZUt8r+SyffIBZh1wHMDusDUBV4tlZfxga/wEm+MANvsnlnXR8QlOpw1fwG/dvDkPWOoDwYamKXQPdDM0NkR/fZBYMkM4EsbjCRCNp0imMrjNAIps5V/JiokoqYiitSzAZLUWSpKKqlhQzNC9qIqJqmp4TC9utxevx1JthYJ+AkEf4XCEUChEMBDFMHxIsrXxY1kS1b9TaCkfcrVcf6/aEtXm7+RG1324fRFC0QypbIViWzelJszqG5qg3N5rKbi6Bqh01ShW+8m3dpDMloilsvgCUXz+MHKzOVKUNJySjKK68QTCmKb//2PvvbrbuNN035szFolcVagq5JwjARAECCITzJmUGEQlyso5R1KiLMu2gt3Otmy3bDnJ7jTtnrB7pveec86cvc/l+Uq/c1EQ3fsrzNK7Vi1JJLEA8QL1x/M+z+9BVhw47U62bl3lw3e3+ejdO3z/zSf8+O1TTeD69hnPv/mGyZlpQtk+gukM0UIBXyZDIJPBHdX4W+5QAm8sSSifI10aIF4u0l+vka1W6G/WGRoZpTA4iMWqoiounA4fHncQvy+C3x8hEIji98fxeMIE/DH8viheTxifO4zXHaFa6dBuTtGsDzPcqHLu1HHu3b3Nva1bPH74iCdPnvD2gwe89+Q97t65zf17b3Djxg3u3L7LzavXuH7tCseOvs7pU8dYW12iVikSjXiJBF0E/U5sNhlF1iKKqs2GarPhcLjweIP4/Gn8gQyBcJparUOj3mbj4H5++fMf+ebrL/jovUdcv3ye3fPTjLSaXUZWl48ldtvozNp5y2I2avEwi+agESUBQRQQLBYsZhOSIDA4UNRcxxYzYlfIkCW569oSkAQt4vgSRC8rIjZFxS5biQS8OGwqdtWGqqr4vR7SyQzZzADt9iSpZB/FYoWxyXlGJ2dYXFyhWhli7+wizz74mn/+5f/mH3/5D7569nsePfqUm7fucu3aTS5cuMi1Kze5dfMOm7fvcv7ceaLxDNFolngyTyyW5sLpY5w6sk48EadYrHLl+l0uXLrDuYu3OHvmBucvbHH81HUOHj5PvTFOKp0nmeqjOFBiZGScG9fvcf3yAx7efZ/Xl9ZoVysMDqQpFzMM9Kcp9afJp+P0pWMk42GikZAmbAU9RGMhouEo0XAYv8+Dz+sk15chHgsR8Hu1eFvAS9jvJRrwEA/5iAV9JCI+YhEf6USYVCxIOhYkmwhT6U9RL2VYmGyRS0eYHG/jdKqYjFosz2wy0F/Iacs0ix6nQ2ZuZhyPw04+k2FyvMqRg1PsWxvj4P4JlhdqrK20ObA+xr7VEVb2DNPplKhU84RjfmRFRBAFrLK0I0qZDNr53CKYtAhiV7TSRCUdJoN2VtfreneWzi8FJ20RbdhhcOl03YjiDjNLS2wIwq+xWEE0YrNbuw4t7TKaDdhtNoL+AAaTEVGUMBi6wpbh78D3+l2aSGs2oDfq0el7d9pIjUaD9rwmE7Is4/MHMJtMeD1uXC4H8WiYTCpGu9Uk4PcyPNzC5/ES8nnJ57LYbDasVhmHw0EsHqbTqdHfn9ZiibEg9VqZSNhPPBYkn0vR35cmEvKTToSJRYOkUzHSqRiJeIh43E8iHiKR8JFNhZid7NBpDr4SuF7Nq3k1r+a/wpjN5s7LlqCXgPmX7qyXzYlGoxGj2fRr/r7r4jK+/H4XRG8waVtIr8eD0+FEFEWCoTDRaBzF5sATCNAYHka22TEadNhUK4pixWDsQbKayWbiOBw2bDale3AzYbPJqKqMy2lDEA0avNNmIehT8TjM+F29lItWmlWVdt3B+EiA0WEP4x0fI00XYy0Hkx0nw3WFdk1itGWjWZNo1iRaQyrz40EmOwFmJ2KMtFw0azKjLSfjHQ9LMwkmhv0MFn0MFILY7CLZfByfz4rLocfvEYkEJSolD40hL+OjMQYHbIwOBzl/djf71xcIBLwIZhOKaEax6Ak4JcaaA6wstPnkvU1+fP4uPz1/j5+/e5e//vJbfnz2mGef3+fW5b1cPbfI5qU1fvNok5sXz3L28AYXjhzlxIF9nD1ykIsnjvDGzWt8+v5HbOxdYbw9RLM+SLlcoFIpUh4sUKuXmZ4aY3pmnPm5SfoLOXL5NLl8mtJAlrPnDrF7YRJZFjEaujZyYw+SaNFaewQzVklAVUQ8DivxoES77mNxws3ajJ2DS17WZhysztjZN+9mfc7F6rSdlWkbe7ui1eqkxN4pzaG1d1Zm77TM8pTE6pSVtVkbe2ds7JtzsG/ey+E9QQ7v8bN/wcuJfVnW59zsn3OyseBhfdbB4eUIG7tjXDje4faVFa6en+fGxd1cP7/O6p4xKuU+7LKIVRKwWExYRQui2YTRoMNk0CFYDDitIi5Fwma14JBFHLIZj2TGL5gISgZiqoWgRUfQoiMs6AkKekIWPWGLXossml6jpJhoST10rL10xB5GpV2MWnsYt1sYtZloCa/RsvwDLbGHhrCLhtRDTdzFkLSLmtJLXdlFx7mLCV8PYx4Dk34dc2EjB4tOZuMCa0WF8zNx9jf8HOq4ubiY4OJinK31PHf3Znn7cInTkx7ev9Zi+/U+Ng+k+eLuBNuH+7h9qI+Pbk/ywbURHpyrcGbJz6WlGIdbdm6sFjky6uXjWx0en61weyHDhUGF68MO3jte5us3DvLvzx/zL8/u8tfvHvAfv3uff/r8Mv/t2SZ/+eou//njA7558wD/8cMDXjw8xje3p/nx/hQPT5dop0wkHBZCqpmgQ8BpNWGXjFgFPXZJTyMfZLEdZ99MljsXZrl+aoy3N/fyePt1vvn4Te5c2mAgZGV92MWxSRsbIyLrwxaOz6qcmlS4OuPm1qSLm8Mi9yYUbg1b2BoRuTNi5XZL4nJVx4NFDw+Xk9zbneDGeIBb3TbKE5MJpgdUVtpupksu2n02Jste+sMqeb/K6ECcwaiDWtpPKeKhL+immAyQ8DvJxSL0Z1IEXC6sZgOSWY/fJpHw24gFbAQ9EpGAgstuwWOXcNnMFCJ2ji5UmG9lCLlVOs0hMqkobptEzClQCEhk3SIpt4VKTKWeVKnGZaoJlcGYymDMRjGoMNLnZG04QylspRAQKYYV+iMqlaSTUkShHFEoBiUGYzKFgExAMeN3OPG5vbidPryeMB53AJfLj9vjw+v1Eo1FyRVy9OX6SKUSZLMpisUC2b4+sn15csUS+f4S1VqdZqvG8toi0wtTZAsZFEVGEAVEydz9sPKywau7yTfo0Rk0EUuvN6IzdKOJeh06g54e3S50ej27dL309PZ244ldkUuvY5deiy4qqoIgCPT27Po7Npf2vZ6e1+jV7UKn24X+JZ9L/1rXSdCzI6Dp9K+h692FwdBDOOpndn6CpeVFpuYnGZkYwxcK4fWFsUp2REFBsMiaw0qQsMqqFqUXrUiiiiAoiKKMw+FCllWssopNdSJKMh6XG4fNgc/rIeD37oDmA/4IsUQWnzeK2SJ3hS0ZsyhjsEhdJ5cVyWrTWhMFZUd8MlqsmAUFSXag2N043QGiiSy5gQoDQ036B2tkSxXy5Sp9xUEy+UH6Sg2yA1XS+TKBaBKby4fD6SaajKMo3VikIGEyCzuvxe72E46nsDu8qKoTt8vN9tZV3n98m99+9pAX3z3lh2+/4Puvv+CHr3/Ld9/8loMbG8TzeQKZDMFMH950Bn8qhSee0BhcoSjuaIxQX4p8bZBMpUyqPECuOsjgyDCDwyMUBitYrDIOuwe7zY3XFyYSThEMxggE4gT8CbzeaFfcCuFxBXDZfXhdQcqlBrXaGI3aMJMjLTb2r3D10lluXLnA5s2r3H9jm/tv3OHdd59w//597t7d4tq1K9y9e5e7W3e4fu0KZ06f5PSpE+zft0KjUcLvdxKPBogEPLgc9q7ApTnIFUXF7fbi94cJBJLkc/3Mz03zux+f8+3zp7x48TX3725y/MhBJkfahHwe7N0zjGCxIIpmbDZFg3lbBMxGk8bRMlu6DdIWrb3aYkKURFRZwSJokcP6UAXBYsJs1JrxFKuMJIjIsoTQjSFKogVFVshm00QiQWyKQsjnIRH2k4yG8Hu8RCMhqpUa+dwA/fkKzcYIhcIAsViCublFisUyzVabocEyl4+d4fkn3/OPf/wbf/7z/+DTp99z994jtu7c59LFa5w+fZazpy5y4uhpLl+8xPzsHMlMkVxukEKxQjyRZaC/RHmgTDKZYaQzyemzNzl15jYnT9/g5OnrnDx9ndm5FWq1DgOlKrn8gPbaCiUmJ2fY3HyHO7cf8uk7H7NveIz58RHGRmtMTzYZG67QaZSpDfZTGchoscVcknIxRaEvQTaTIJdOkk7FSCWjRMI+4pEAiUiQvlScSMBNOh4lEQkSC/lJxcKkEmGymTiFfJrqYD/lgQzVch+VUp5KKcdQqUAi4iMS8jI20sLrdSFbRZLJBIJgJhKJ4PF6MZoN2FSRQj6Dz+smHU/QrObY3jzC6p4GB/Z2WF1qsHe1zb69Y6yvjrJnscnMTJ1SOYs/oLFDY/FQ16Fl3HFBveRc6Qy9O1B3g8GIQW/BZLLsiGF6vR6j2Uhvb293Ea05r3YiigZN4DKajN0GxW5cULB0+VgGzGY9kiR0z/cWzGZhh8tlMpnQ63sxm81d4az37wD2msBmspgRJEv3MTosFjNWSUJVVM1x2BXTbKpEKBQgGPSjqhpfq9kYIhIJkc2kqDWq+P1+irk+ohGtxEqSJGRZIJWOMjk5TF9fklgsSCQcJBzyEwr5iEWDhENeopEAkR3x00smHSeTjmkuwIiXRDxEOhGgOphjZqLFofWFVwLXq3k1r+bV/FcYvb6nYzDoMHcB8nqjQXNvGYwYDS9Frm5zismIyWTpbn5MO8B5U9eqbLH86voydR1goiiiqiqyLOP0uNmztoZZktDpepGtIqpdJRQKYJUF8rkMqqpoTUCKBtCUFRG7TUGWZUwmPaoq4HGKhP1WAi4jubTEUMlKY0hmuOlgpOFgtOVitOVmpOFktOWiXbPRHJJo12SaQxKtusxwQ2FqxM+euTRLM0n2zPcx2nbRadkYrtsY77iZGvYwN5mg0OclEvJgNJmQJAGfz45DNeGyGQn7jEyN56hVPAyV7dQqDsY6Ic6e2cPy8gxejxtJtGCXRbJRL4P5MM1aH/tXO/z+hyf84cXH/OnFx/z03Xv84cf3efH1O3z05AqXz+xh6+oBvv3yMV98/BuunDrBxaPHuXz8NFdOneTiide5evokD7fv8ekHH7Kxvsrq7nlarRqDXefWQClPZajI+ESH8YkOpXKBTDpBX1+GbF+ShYVxNjZWcDpU9Lpfm3X0hl2YjHqMJh3mLj9BlEy4XSpRv8BIy8PipJvlSZXFMRu7J1ysznrYt+RjYyXEgSUf+xZ8HF6OsjJlZ2VCYW1S2XFprU5Z2TNpZe+MjbVZB+tzHg4shLh0YpgbFybYvDzFzbPjXDrW5tCeGAeXghxbjfH6Spija3HOHxni3LEWl85McfX8PFtXVrh56QDTUy1SySiKLCAKRgSLAWtXpLOY9VgMvZiMvTgUGZsookpCV+AS8CoiXquITzQRVswERT1BUU9AMhCQTAQEPX6LAbfZgMvcS8YmMqiaqYg9jPtVWnYzbZuRuqxjyKqjKu2iKffQULR/Nx16hmwGSnIvdaeeqYjE7pTCuF/HVMTISlZgY1BmPqFnud/CRlPhreMlVoYU7h5tcnE5ydOtKd46Nsj2oTwfXhnh3UvDfHp7mveudPjx3VW+ujfN3cN9fP3WHu6drHBpPcEn21N8cGuceycaHJ+OcHo2yd2TQ7x/bYTtjSK3puJsz8a4NRXg/ZNVfniwwb89f8g/ffkG//r8Pv/XHz7k+zf38vPDvfzu4T6e357k6dUWz7bmefHmXp5ebfLRuTT3X09Qi+mJ2k1E7BaCdo0vpQh6FMmAIukoJO0sdBIcXS7z5vVlbp+b5cHtdTYvrfHBm5fYvvI6haDAVMHE62MqJyYVjk9bOTOrcG7Ww+ZqjJvTTrbGVbYnFDZHJDZHJN6YdrLZsrLZFHhz3sU7i0FuTTvZmg1xY8zLjdkAxzpedlec7K7bWar5GC24GC74GEq4qaT8FII2SmGVgZibvN/BYMJPJR0m5nGRCge0BkWHisWoQzTr8NsF4gGFoEck6JXwu0U8TpFSIYFT1SKaC40Uk7UM2XiYsU6DVDKKzy5S8AvUwxJDISvViEItYqWZkKnHJBpJiUbCSiuh0k6pdDI2htNdASxpoxK3U0naaaQdDGccNFJ2mhknIwUPgzGVaspFKeEmF/eQCvmI+P2Eg0Hi0TCJWJBmtcD0eI3Dh+a4eG4fZ0+ucfzoCjOTLdrDQzRHmlSadYpDg5SHKiTTSbw+L6rdhiCJmC3iTsS8t1dzAei78PgeXW+3gr6HXr0OQZSwSFZ26XX06gw7P9Or0//6d/3Lr+9iV28Pr+k1MHJv7y50vb3odDqNwaV76eZ6jV7dP9Cr+wd0un/AoNPRq++KWbqerruh+xp0u9D1apfe0INktRCLhZlfnGJtfYnR8RGiiSRutxerpCKKVmw2LXYoyzYi0SSCVUUQZARBQpRkVNWOJFm1aKJiw2q14nJobXXhkI94NILX48fl8eEPREn1lfAH4hhN4o6o9DIKaekKWpZuRPKluGURZARJxao4cXQFqKFqk87IJIO1thZHLJTJDVRJ91dI5gfJ5IdI9Q0STeVxuANIsh2LYEW128kUstprV5wIonXHQSZKMrJiQ1JsWGU7imLD7bRz/copPnxyly8/eciLb5/y4rsv+f7rL/n5+TN++u5rLl44R99AAX86jS+RxJ+xD3dTAAAgAElEQVTJ4okl8Sf78ETjOEIR3NEYwWyK8nCLxECBvkqF1uQ05U6H6ug4+VIFQVZwOr047B487gBeT4RgIIbXG8HrjeHxRAn4YnicATxOPw6bB78nQrncptmcZLBUYaLTYG15jgvnT3Hz6mUunDnJna2bvPnmGzx8+JD3nrzL9p073LhxjXfefsStG7e4de0q165c4srl82wcWqfdqBCPBklEfKSiQbxOBw67Fk9UbAoOhw2300mjNsjRjf18+elv+PmHr3jx3edcOn+UidEGEb8HWRIQRQt2m4rLad+JI4qiBZfLgdfvw+lwIIpitx1RQLB042GC0G2bs2AVZQ0yLwhEwxFEwazxJE1mVFlBtEg7jC21C+n2er1EI0Ey6RjJaJhSIUchk2Cwv4+BQoaBYoFCvkRnZIJSf4VGvU293iAcCjLQnyeTThCPhehLx1mfW+KPz//MP/7xb/zrX/8nP/z0C48efcjm1htsHDrK/v0HWVvdz+L8EjPTk4yPjtGXG6BcbjAxOUu2r594LE00kSNfKLOycojXj53n+MmrHDt5lcNHLrC6doShapv28CiNZpvJqTkWFpeZnJrj+PGz3Lr1JlcubvJw8y3Ore/nvcdvc+/eLU4e38eB9Tl2z3eYmagzMVpjfLRKs1akOpSjVikyWC4wWMxT6s+Q60syUEhRyKc1R08+TS4Tpr8vyUA+Sz6bJN+XpNCXIN8XpzKYY2S4SqtZodMaYmX3DGOdIRrVflr1AaqD/QR8LtweN6JgQbaKmE2agON2O3G47MiywPzCNHabSjwcIRq08/jBeVYWa+zbO8Le5SbLu6usrwxzaO8E+1Y6LMw1yPZFUVQRk1mntYp3UxV6vf5/c2UZjF2XvSKjWBUsZisGgxFRNKMz9HabDXvRGXr+DiWixypZNVHKqKO3e94zdvEjBqMJi6A5DW02G6JV6hYcWDQR7eXSu8s1NZkMCIKAfiei2KM5zEQBi8WCw+kilUlqqBOjAaNBTyAQQFVU7DYbkiSiqppY63a4CAZ8RCIR/F4v6XgEu83K5MQIc7OTuFwuQj43XqcDWdZEML/PyeRUh75cgng8TCwW0ZhrYR/BkJd4Ikwk7CMcDhAKBcj3pQj43V0XV5RMOkY6ESSbipBKhohH/Qw3SpQKsVcC16t5Na/m1fxXGLNZ33nZ0GM0a84svcG0c0MTBAFJktAbdZpzy6TVDptMJu3DjuFXocssWLDKCiazmVAwhChKuFxuIuEIsizj9nqYX1rCJIgYDUbsqh2ny4OiqFjMRlxOO7JVJBQMIgkiBoMet9tJJBzEbrNilc0oigmfRyAVk8lnZCpFhVbVRnNIplWTmRhxMT0eYGLEx3DdxvRYkKnRIK2aQruu0K4pNKsKw3UrEx0X400nE8M+5qbijLScjI+4mBj2Mj0RYazloVX105/30243EEQrJosZq2TCaTPjchhJhEXKA25qg27K/QqlAZmJkRjnz65SaxSx21XcTgd+lx2HoKdeSpNIBJieHODjdy/y++8/4E8/f8qPz9/lDy8+4OlHd7lz4xjXLhzk1pUDfP7BfR5s3uD8kWPcOHORS8fP887dba6dOcvti5d4cv8t3n/0mCMHDrC6e4GhoSKlksbMGRjIMVgpMjrWptmqkc/3kc2myRWyJFMRpsabZPvimLsHJ4vw68HIbDJiMhm7/AQDoihilcwEPCLjw37mxl0sTrqYG7EzP2xj94ST1Rkn+xbcrM9rrYgHl/zsXwqwOu1iY0+YvbMu9kwoLE8pLE/ZWJvzc/JQiStnJrl8apKbl+bYvrGbN26usH19mZsX5jl5sMyBhTAHl+IcWopwdC3J4ZUMF0922Ly+xke/ucr2zUNcv3SASqUPh13GbDYgiEYk0YxsFREsJiSzEcFowGjoQTIbUCULdquAXRaxSWZsoohLsOAVTbgtOrwWPX7RSEAy4BP1+AQDXosel0mPw6THZdFR8KjkrAaKNhNFxcigYqJo1VGQ9eRlHUMuCzmpl5zcSyfmIK/oGXSZqPrMVN06RsNG9hRUlvpETrTd3FhOcmYqxPbREhcXg3x6Y4ILe9JcWe3jnQsdnr21zNcPlnnzZIVPb8/y8e1pfv/xYT66NcEP7+3npw/W+fMnh3jxmzU+vD3Bnz4/zqW9CV68f4BHl0a5vZHj+r4sX745z4v31nl4osrtqTh3Z2N8cHKQ53fmePHwAH99ts2/f/s2//nHD/jvL97ml0/O8smVYT4+m+fj0wneP5Hh6aUmH50e5LMLA/z2ep7Hp/pop0zEug4uv2rCJZtRRROCpRdVMpKL21gYjrN7NM7+uRyHd/fzeHuDh3eP8tHbF/nk4VXmmzEWhxys1S3sa4ocbJk4M6NwYSHI9d1xrowqXG9Y2GoKbNYtbLUl7s+42GqpvDFqY2tE5M1pJ3cmHNybi3Kz4+L6hJcjDRdTKQszJRvjOTszg2GGkg5KUTv5sEo14ycfkGkVYmS8NopRD6mgi5jXQcBlI+hxEw0GEC0GZMFA2CmR9CtEAwp+t0jQayXoVulLBHDbRLyykelamtFqlpDHyeBADq/bRkA1U4sqNKMS9bCVobBENSxRjQjUozK1uJVazEonYacZtdJKWBnpc9BO22llXDRSTlpZJ8NpG+2UynDGzsxQjKVWH52Cn0pcpZF1MdTnoZQJUS31sWdplNcPLXJwfYITh+c5tD7N8u5xluY6DBRiREIuYtEAPr+TQNBHIBREtqnY7A5sds2lZDZbMBiNGIxm9EZTV5TS0avX7gsvnVi7ujHDXn0PBpMR1eZApzdql04TtfRGTdTq1RnQ6U07YteubhyxR7eLXbrXNMdWTw+9XZfWToRR9xo6/WtaRLFXiyr26DRn10s32K+ur17MZgFdt71Rp9NhNOmQFYFAyE8u30csEcXt8+NwufF4/ag2G4pqw+UNIIoKiqwiiFZsdheqzYEv4Mfl8hAIhHA4NOeWw+HA4/Hhdvlxe4JE4hn6+qsMVIYJhLPoDcKOyGW2yBgtMqZuLPLX2KKCZNXaFW1OP8FwnKFqjbn5BYYabQYqTfKlBtmBGun8ANn+CpniELFcmUiiH9Xh7cLrZUxmAaPJgtPtwuXzIkoaw0sD28uaOCfbsMoqVtmOLNuw29wEAx7u3DrPu+/c4psvP+Cn77/ih2+e8sPXT/nut5/x0/ff8Jv3HpEfLBBIpbsiVxxvLE0w3Yc7GscZjuKORkmXS8SK/USLeTLlEpnyAAPNFvlqjVQ+jyBacTq82O1uvN4oHk8EnzeK2xXC7Y7g98XxuIPa79Tpx6F68HqiDAwM02jNMtqZZGp0mAPru7l+7RLvPn7C5Uvn2dq8ycN33uatt97m8eN3uXNnmxvXr3Lv7jZnz5zh8qVzHDt6iJNHD3P82AbjIy3tQ27ITTTgxeN2aW3QqiZu+XxuWrUiD+5e4saFo7xz7zrXL52h1J/FpmhOc7G7SBEEAUmQuu3TRi1KKGicI6/Xiyhq0X/LSySE+VcGkiSJCBYzYtfdJYkSsUgUu01BFMxIogVZsuJxOLHLVmSriMNmx+NxEQoFGegvEosFySSiFLIpKgMFGkP9NIby7FkYodNuU6s3KBVLtJt1RkeHSSXj5NIJ0sko6VSCbDLGod0rfPHkM/70+7/yb//2//DXv/1PHj36mKtXbnHk8HGWdy8zOTFJbahKuVRgbc8Sc/O7KRQqzM4tUW8M05cboFAYYm5ulf2HTnL0xEWOHLvI8urrjI7OMjO7yN69+zl8+Ahra3s5dGiDgwcOceDAYc6cvcKdrUecP3Odi8cv8Ju3H/Ppp5/zzTff8v0Pz/n0s/e5euU0aytTTE3VaTcL1Go55mfbtFpl2u0KrXqJmclhyqW8dhWyVAcLlMp5BktZpsbblPr76M+l6UtHNedXKkq13E+lXKBdH6RR6adVHaBZK1MupKkMpImF/QyVB/EFA5gtRvoLWUbaQwgWI6oqk0hEEUUjkxMjREJh0vEEqXiQO7eOsG+lycH946ztabK8VGV5d5vVxWH2rgyzMN8iFHJjthgwmY2IoriDCjH+nXvrJVReE7x+hbz/2qTYuyM46fVaC60gaO3YiiJ3WV4m9AZN9LdYzDsCliCKqKpdS2qYuly47sL65ecB3c4iVHNrmUwGJElAr9fh83kwGrXnliQrslXC43bsONFessTMZg0dYTYbsVqtiBZJcyJKGlPu6MYhopEQ8ViE5aVZwkE/qmLF7XLgsKvY7VaSqQiNRplcPkk8Hibg9xLwa0uGgN9DwK+9l4VDXmLxECGfi2hQc3YlExFSyQiZZIhsNkoyESaTilLIxGgO5l4JXK/m1byaV/NfYTTIvHHHpqxxtfS/ilZmMy6Xs5uf175u7NqUVZtjx9mlNxq0BiijdsO0dA9uoXCEQCiI1+8hGA4wvTBLKp3F5XAyOjKJrCqodgWHy46qyggWI+FQAIvZjNGggTWtslXjclktyFYzPp8Nh03AaTeSSYg0hzTBql2T6DRURlsuxkd8jDQddBo2Og07rZpCs2ZluK7QadloVa20KxLDdWXn6jRVds+nWVnMs7yYZ6ITpl4NE4/7UVUVq6KxLxwOK6qqx+syko6JVCteKgMO6hU3pX6ZPYtFzpxZplzuQ1VULEYDimDCLhhxWk2E/C4GB9Ns397gjz99wA/fPOEff/cpX3/5hLe2L3Pz0mEunV3n4skVrp17nQuHD3Ll2EkuHzvLxRNnebT9FjcvXObejS0+/c2nPLz/Fq8f3MfYaIvBwQKDlTylUh/FUp7BoTITE2NaNLEvRV9fhkJ/lqGhHOfOvY7P7/jfDk26rovLYNRhMOl22A+CYEFRJMJ+hbGWh4VxJ4tTXiZaNubGPCxNuFmddbE272Bt1sa+eSf7F9zsX3CzPuPgyHKUA0thzh+rcWRfkXMnxrl8bp5bV/aydf0Qm9cOsnVjP3dvHuD2lb28c+8Eb29tcHTvIKcPlTh3uMy5jX4O7o5wcCnOqcNVtm+t82D7GKeOTnLmxBKlYhyfx9YVtsxYJQsup10DkwoCsmDBYtajdIUvuyzhVK3YZRG7VcIhijglEZdoxm0VcEsW3JKRmNuOXxFxCUYcFhMOiwm7YMInGQhKevI+GwWPynA6zGguQlzSE7P2kHWZiEqvkbHpKdh7aEcs7C7aGU+Y2FO2s6escnTEx6XFJA+ODPDwVJU3jhT5+sFuPrw6wftXx9k8PMC9kzV+fO8AX72xyC9PT/H0zhLfPFjlxfv7+OmDVf700X5+fLKH33+4ws8frPPPz07zuw/W+OXpER6cHuQPn2zw7ZO9PH1jlrcvtnl6Z55v31nk4bFBro/7uTsd5surLb67v8C/fHaGf3l6hd+9d5K/fHKZXz4+x79+foHv763w1fUmv7y7xHf3lvjjkw2+vTPF17ebPL8zxPsX+mmn9CRcFvyqibBTwq2YEM06rIIBu2wgE1FZaMW58PoIN89Mcv5QgzdvrLB1aZkv3r/Bp49v0sp5mC+pLJTNHJsMsK8l8fq4yPkFH1cXAlyfdHKzrbDZkNhsCFyvm7g3oXK3LXN31MbWiMKbky62xuzcbNu4M+bj2qiD10sCB8p2Vus+ZspeKlGVTs7HWDFKMxcg45NIexUGwk7yfjvZkIe4z0ky6CUe8hENegl6XVhFI6pgIOy2kgipBLwSAY9EOKhqorfNgtsh4ZD0VPuCZMIOAm4HpYEcbodCzi9Tj4k0IiLVsEQtKtJOyNRiErWYRCul0ohJtGJW2jGVdlKhlVRoJlXGCz7aqa7YlVIZL3gYyXupxVUqcZVK2kV/XKVZDtGqxmlUcgy3h6jX+olHvPj9KjbFgixZkEQjstWCJJqQRAtWq9i9rCg2FUHS3CfmboxK+3Cj04Qig77rvtKxq7dnh5vVo9uFUbDQo+vFYPo1smixiFojom5X93G9mktL30Nvr77r/NLTq9NcVy9FLM3t1YNqkzCZ9PR2ha8e3Wv09v6D5vLS9dCr66VX/5ombPW8tsP06n0Jre/VuDOKonT/H70YDAbNzWDSnMoWUdCWKbEosXSMcqtOIlfE5vCgKg4kSUZVbTicbmSbHYfTjcPhIuCP4LBrccRINEmmr0g0mcEXjJItDtFf7ZDtr2ESZIwmC4KoIEoqJvHX5kRBVLFIDkTZhcMVwBeMkCuWmJ6ZZajeoFyt018aIlvUuFvp/grxfIlIukA4kSEQTiDLTuw2N0aTiM5kxmDUFlCCVcLtcuP2+BFEFVF6yRrTopGyrCKrdg3y7g3SrFd4+/513n24xbfffMZ3X3/Gi+++4MW3X/DDs6f88PwZXz/7gkpjiGA2Q7SQI5jN4kumCaRzBFM5fMkU4VwfgyMd4sUi4UKO2ECBVHmAvmqFfL1Osr+AICq4nD4cDjcBf4yAL4HXG8PlDOD2hAiHUwS8EVxOHx6PH1Vx4fVGGRxs0xqeZWpyjpFmjX3ry1y5fI57d7e5dvUyD97c5q0H99jcvMV7773P3a073Lp2lVs3r3P+3EmOHTnIiaOHOHpkH4f2L9OoFkmlgqQTAYq59A43S1WseN02BotJjm7s4dypw8xOjFAuZFEVUeM7WizdOL9RYz5aBCwmoevSMmMya44XSRJ2nFuiRWs/1BwyZtxOJ6JgQVWsCBYLilXFKlo1NIAsocgSqiKjygr5vhxuuw27VcLndRMJ+InFYvj9fpKJONlMgv5Chnq1TH1ogOZQkcmxCntm66wuDDMzOsTCVIONlWkOrc5Tr/RTr5Yp5DNkUjHK/TmWp6d5vP0Ov/zp3/inf/7v/O3//H/569/+k48/+YJz5y9x6OABKqV+cukEgwM5Jsfa7Fs/yNTkHK12h2ajTaM5QrXaYWFhjfUDxzh4+DRzcyvMzi2xvvcgx46d5MzZS5w8dZ6Tp85w4uQZjhw5wetHTnLq7FWuXNrmyoUtTh44yr3NbT769Cu+fPYDz779ke9+/IGff/6Z3/38A+++94D9+xdZWZ1marpOuz1ArVFgZLjC5ESH0dE6U+NNOp0q7UaZeq1Ip1OlNtTPcLNCfWiAoXKeYn+GXDZBrVKkXi3RqBYZ7O+jP5dg99wEtUqBfD6B22XD63EhKzIWiwWPy87xo4cQTKYdt57JZMDp0mDo8ViE6lCJ0yeX2b8+woH1cfatttm/Nsr66gQre8bZuzZNtZonFPRgtui7aYpfz+Ev0SAvkxYGgw69bpcGnNft6ka0NfH+ZevhSze+sbug1Ot1mM2GnVihJlT1YLZoiBG9wYDJbEZRbN2Fhrl7rtdheMnt6opnFoupK2bp6O0+j1USSCZiXSHOrHHmTAbMJsMOXN5iNiFbLbhdKi63DYfLqQlnegNOp5tKpUK5VESSBI3P5XUzPzNK0OvBpsq4XS4UWcLjtpHrS5JKasUC0WiQRCxGJKxB4yMvlzV+N9FIgHgsiN/nJBzyEQx5SESCJBNhcpk4yUSYdCJGfy5NJhmhVHwlcL2aV/NqXs1/idGbzR2Dybhz4Dca9RhfNiN2IZSCJGEwmjEazTsNigbj322Qujcwg0kDzpuNZhwOJ7Is43K5iEajKIqCy+Oi1WnhC/h5580HeH0hZFlCFLV6YcFiIhzxYzabcbvdGI1ai4wgiIQiYRxOG4pqxeO1EwkHsUomHDY9/VmJsbab4bqV2Qk/U6M+FqajtOt2hht2mlWFZlWlVZNp1WVGW3YmOg5GWyrtmsxo28XqUoHZyQi759PMTERY3Z1nvB0mnw+gqlYNEmtVsFgEnA4rdruRqF+i1OdkqOSi1C9TKTsYqjiZnEhy4vgiS4uTOGx2RKMBq1mPbNHhkIzEgm4qg/1cOr+f75495qfnH/Ddb5/wxp3L3Lx6nFNH9nDxzEHOHV/l9qWznH/9COcOH+PsoZNcPnmRzaub3LpwjXvX7/Lbz7/ixoWLHNi7TL1a6sLlC9Tqg/QP5CiWchQH8uRzObLZNH19SQp9Uba2LjI52UK2in+3BdQcXF6/t3u40mvg1O6GWRDMxMMOptoBVuYjjLdtTLadzI16WJsLszbnY23Owcq0wt45B2tzLg7tCbFvzsmh3UGunKxy58oC1y+vcfH8OudOr3Lu9CobB2YYHy4y0clx8/J+bl/Z4J17Z9m6vMKFo2NcOTXGxp4kh3aHOHu4wK3zU9y9tsLm1RXe2Nxgz8IAy4sNwn4bsmTGKlsIhlxUq2UCvgA2VcYuKzgUGUU0o0oiNqsVh2L9VeCSrTisEi5FwSkJ2CQzqmjGIVpwWbX4oksUcEoCXtWKbNFjM/XglnT4JT1RxUBU1pFxCSRtBrIuI1lHD62klU5CYCwlsF5zcf/IIO+cqXPvSJl7xwa5spzg2kqMz26O8MPbS/z4zjI/P9nLnUM5fni4wic3x/j9++u8c6HJ908O8YePDvPb+wv8/pOj/OXrC/z1u4t8/+4+/vmr0/z5sw2+f7yHz+6M8fHWOH/+7CAf32rydKvOb++P8fB8P/ePD7C9UebdcwN8cLrIncUwjzcyPLve5uvNEf7y0VF+92gfn98Y59t7szzbGuf5ZoMvrrX5fnuGL64P8cXmNM/v7eHzqw2+utHgqxsDfHKln4mchZTTTMBmImC3EPWoSKYeBFMvssVIwi8xXYtx5sAwm+cWOHNgmDdurPNo+xiPt0/zxW9uc2p9jJmyg+WKyEpdYU/FwsaYyt66lRu701yb8HK9rXJ3TOXOiJUrQ3renLZzY8jIZsfO++tZtiedPFlOcKtl4+FCisttO6fLEmdafvY3g4xmHbSzHqYGglTjDgpBhXxApj9oJ+9VqMaDFCI+ciEPSb+TYi5Nc3CARNCNTTLjUgRiPoVkxE7IZyXoteJ3C3idIm67GadqQhVN+FQBn13AqUiUBnI4FYFC0EojIdNKqrQSdoYTCq2YlUZCpR6X6CRlOkmV0bRdE7lSKq2ESifjopWy0Ygr1KJW6nGFekyhFlMZSrvJJ500KyH27Rlkz0yZRNiBxy7jdduxmLX2UIOxF4O+B5PZtBN5MRn1WLoNXYL46/ucySzw8r6gNxh+FaYMuq7jqqfruurZiSS+/FNzc73WFb+6UPmeX9lYLyHJvXodeoPp7/hcPTvOK00060Gn68ViMeFyudDpdmnC1sv4oa4HXe9L0ey1Hf6WzqB96OrR7eK1Hk0I0xt6kWSJaDKB3qiVpGj3KxMWk3nnPTAY9GNzWAlEA9THR0kVBnB5Q6iqcye66PQG8IXjpPNlyrVhYsk8gXCG/lKd+aU1pmaX6K+0KFQ6FKojFIc62Bw+LIKCYFF2eFyCRcEqO1AUD4rdhycYJ5rMUx5qMDwxSbXVIV8a0loRi1Wy/UP0dRlboXgWxeHG5fbuxA71BpN2nzZZMJo0Lo9FFBDMAl5vANna5XCJCpJVQbTa8HiDuHwhwrEsiWSaPUszvH3/Ol89fY8fv/uK7795qjm4vvmSb3/7BV9/8Rm//PF3TExPEC8WiBeLBLNp/MkU3kQGbzxFpC9PYqBIsdUgWSoRLRaJDQyQKhfJVEtkB8vEs1ksooKsaC5BryeMzxvD4fTj8YSIRlN4vGHcrhABX4RIKI7bFSAciFOrjdDpzDI7McvkSIMTRw9x9dJZ7r+xzeaN6zx+9A5vvrHN3Tt3efz4MVu3N7l3Z4s37m1x9PB+Thw9wOqeWU4dP8zynllqQ0XSiSDl/hSLMxMEfW68HjvxiI/h5iBT4236cynsNivyS4Gq69YymQyYLdrv2WTS2FqCoMW0RMG84155uSy0SgIWk7b8EwUBqyQiCmYUSSAdj+1EGx02Gw6bgs/txON2EgmH8Hm8xGIR8pksuXiU/mySoYEC5VKR6lCZ4eYQ87PDjA1XmJtq067mWJ5tsjhZYmWuyuJkibWFOsuTFY6sjDA/VmX/6hLtRoVatUQmHafY30d9cIBTG0f51z//lb/9+3/yn//r/+PF7/+Fn//4r9y5e58TJ07QaQ/Tl4wzVClSKeVZ27vOgYOHOXDwdTYOHWN5z36qtTbtkWnmFtcYqg8zNTnP7j0rzM4tcvLEeS5cuMnNzQdsbT/k7Ucf8OZb73Lu4jUuXtnk8qVtLp+5weHlfRxcW+PBm2/y5Dcf8dnTZzz96jnPvv6e775/wbfff89PP//At99+weWrJ5hfHKXezNNo5mnUcgwNpinm4wwUErQaBZq1fsZHK+xZGGN+uk290kenWaIxVKBZKzM63KDVqNColhgoZBgcyDLcHKQ+NEA2FaYvHUNVrJhMBkKhEGaTCUWxEgoFsVgsKDYZs1n7mtPpplGvkE3GOLIxx4lji+zbO8qBfWOs7mmxtjLK6uoU01NNYjE/Lre25DWbzQiSiKHrhtppMTRoYmmvvqcbRdT9unjoFnHo9Xp0+p6dhaXJZEJWZExdIP3LVIZer9PQI0Y9hu5Z32w2Isuylubovj8aTEb0vb+eD18KZMZug6PeqMdoMGA0GLuNitrrspjM+P1eDHo9pq5I53K6SCUjNKr9JBNhzBYjgiQiWiSt6VowoyoyZpNBO2vGwkxONEjFQ6STKSKRMHa7SiwaIp2JEU+EiMVDFPv7iMdChIJeTeAK+wn4Xfj9LkJBL7FogFjETzIRJhT07AhhmWSEbCauObriAfpzSXLpVxHFV/NqXs2r+S8xPWZ9R2/UafETg6F7YzT83aXbEbp+dXkZd2zRmsCl6zYsvnysEaPRRDQWweFyEIlFsTkdqHYbtXqdWCrLQGkQs9mM3alZmDOZBKpdwR/0aTc+i7G7/dEhSCJOpwOnQ8bltONyqqTiIZwOGavQg9v+f1ApWhhrqUx0HEyPuRlrOek03bTrdsY7XmYmQhpfq2FlpG5lpKkwNexhpOlgrOVmdjLK4mySkZab0ZaPpdkkY00vXo+Az+9GVaz4Al7MZhOyYsDpMuD3GOlLWamWnZQHVOo1D0NlB2MjCY4eXZb+ahsAACAASURBVGJ6agxJtGI2aJE4RTBiE424FZFcJsIHT+7w+x8/5Nnnj/jwyRaP3rrJ+dOHOPH6MudP7uP88UOcO3yIs/s3OHvgKOeOnOHK6Qs8vPs2W5dvs3l9i8cPHrE8PcHepTna7RrlwX4GK0WKAznyhSz5/j76+7VoYqYvTTIZZGS4nwMHFvEHXBhNvRgNOuw2BxZB6LaPafFEc3cjLVi6zZpmA6rcS23QycSwl+GGjYm2m7lRFwsTTpanPazOulmZc7Iy42R52smB3UHWFzwcWc9z7vgEp44uMDZWYWy8RX8hg8dtQ7VZka0C0YiLTqOPPbM1Ntba7JtLs393hpMHKuyfi3F4OcLx9ST7FkKc2qiydWOFK+cW2bu7xsRoP8m4D0kwIwpGcrkEmUwCt9OFTVawywoemw2HYsUuy6hWCbusYFMkbFZB48FJIjarjFORsVslbJIFuyRo7i5BxCMr2AULLsmMUzTil00M98fIeYzUogKtmMhIUmSupLJcd7K3aefqWpJ7x0u8caLMmXk/D04O8umdae6dGuKTu/O8eG8fPzxa4svtGX56spdvHszxy+ev88ePD/D7D/fyl88O8S+fH+Ivnx/k0+09/K8/3eXPnx7gd++t8MfPDvO378/yu9/s5vu3x/np0Tgv3h7m+b0q711I88PbTZ5tl/j+XpGPLyV593SYjy/m+eJGi9/eLPLu0QD319y8fSDAh2cifHyxnxf3J/jzB0d5trXA15s1nm+N8fRyhqdXMjy/0+F3D8Z5/sYs//bZYZ5eLfPfPtrLZ5ezvH0swEzRRMYtEFLNBGxm/DYzTsWExdiDIhjJhh3MtNPsnyty6mCbKydnebh9jLfuHOfO5b188vAK+6arjOWdHBh1sFiWmCoYmS+ZmMn3cqzjYXsly+aEl7vjKtfrRq7XzbwxoXK7YebemML9KQ/35yJ8dazCrZbCtarKhSGZiy0nZ5o+DjUCzJb8zFbijOb9DIRsFIIK/SGVwZiHvF+mP+gi43eS9DrJpaIaoNbrwu9SsVstuFWRRMD2/7P3Xk1xJei65s3ZEqRbuXKl996T3gBpICFJvAchISFkEFaABPJepSpVqcupVOoqeVtSVbvdvXuf3ducEzHnzN3MXMxPeuZipaiev9ChLyIDyMwgECiWeb/3fV5CXgNet4TfY8DtEPG5jPjcJtwWEb/LhsMo4jRpMeo0pNpC2A1qSmETXWFZnOoKG6mEZDdXV0SinpCFrXrCRD0mC1s9bWbqCQu1mJFq2EA1YqQckiiHDNSSbjoTDsp5H0fm6pzZmGNhrkY65kRUK9CoVGhUSpmn12TpfTiWq5rH6g8332pBg6CTwb96vQFBq5PduGphT9xqaZVFp/2K/exrClAtLXJ8cH/rPvYp9rO/dT//pNjXjCrKAtj+Vvnrfc3PW5VNIevvBC6tTqSl6UpoUexHp5dkZ5dCIZ9PNBoUCtlJIN/MyW2KSuV+FMoWWfxStNCi2IdG8wFs33yfogWNVkAtaLA77Wh1cvRG0YzmmM3mvXOdwSgvXAJBH75IkEShQLq9hNHiQNQZkCQjwVCcQLiNaq1BPJUl2pYjHM+TzFdpy8pNhtlyH5lSnVylQa6zTizRjiiaEUQjot6C3mDBbvfKIHhXAH8kSSSRo9BRpaNaI10skypWSRUrpIoVktkKyWyZQDSF0xtEkIxNMUuOIipVAiq1KEdIVRpa1ZqmO0yPpDeiN5iwWJ3oJBM6yYDRZCEQjOLxR/CFEsQSeQqFdi6cW+ebe9d48/IhP71+zPs3T3j36jFvnv/Iq6ePePnkR373/i1rG8tEC2li+RyhbJpAKoM71oY73oY/lSKUTRPKZkiXq4RzWcKFApFikURnO8n2IrFUFkFvwmC0YrW5CYbbcDgCmC0urDYPdrsfpzOEw+7D5fTh84aJhOJ4PWG6eobpbYwzOjBCf0+VE4vz7GxvcOniebY3t7h29TI3rl/l7md3+PGHH7h+7Qpntjc4s73B7s4Wq6eOszA/y8z0MHPTo+QyCVKJCPlMlEMHJqiU2wmFfCSSESxWA5JOgygKaAUNoqBDFCUErdBsnGu2TDebEAW1/LWgUaEV5OsljVqzxzPy+TxIom5vaaTTySwuSafD43IQ8HmIhcOkk0mSMdmVEg7LwO1yuZN0po18Nks+naKQbqM9m2Ckv0YxFaHenefARI2ZkS4OT9UZ6EoxP9HF5GCa08eGmBspsXSwh52TY1xYn+b0yWmOz09S7czRWZRdTIV8is5CluGeOj98/Vv++uf/4N//9r/445//xqu3v+f2Z1+wsrrO2uomXZUqmWSU7q4Si4vHObp4glNrpzkwe5jxsWmmpmfpawyQK+TJpNJUyjVGRsZp9A8zd+AI29sXuXHrS27f/Y47Xzzg08++Yv30Drs719nevMr2yjbTfQPUygVWTy2wvbXOtauXufv5b/j6/o/c//4Zj56+5vW7X3j97i0Pf3jIb3/8LQ8efs3K+gkmJxo0+juolpMMD3TQVW5jqFFioLfAUE+eWkec7vY4vaUUXe0JujrT9Pd20Ohpp1bJ0VXK0+gt01+vMtzoJpcKEnCbcLvseD0e7GZzE6jedFkJKvR6PdFoFI/Hg8Viw+Nyk8tkqPfkOLd7lCNH+lmYH2RitMzEeBcHZofo7u7A63Vjt9vQ6URMJmPzOkyJ+gO8XfXrcU+hVMjsq+Z1t0KhwGw2N6OJrbS27t9jqSqagpNCpcRiNaPTaVGrlM0yIRWCVkTThMgbDCaZ/aaXEEVpT6xSKpW0tv7qDmtVtjRbE5V7rjGVSo4qyixeAb/fK4tgKhUatUpenEh69HoRh8NMOBRoMro0mIwmDHodBoMeo96A3+tEq1WRTqUodRZwOa3ksmnsNhOBgJ9IOEB/oweP10E8HqHeW2u2KPrxeZ34vE78PhcBv5toJEA8FsTrsROLBgj43YSCXkJBD6mUXEIQDXlIxgPUuzoYanR/FLg+zsf5OB/nH2GUgrKuVCv3+FpKtRK1WkCpVO9t8OUM/occvgqVUrV3gpQ3/MomnF7d3BIpUSmVeFwuUukkoVAYu8OO0Wyio1yivVxpwntFbDYbRqMRg0HC7XYSCgXlhiCtGofdLG+FVAq0oojJJGGzmnG7rORzKXSiCoOkIBHRU0gJ1ComahU5qnhoNstwf4R6t5V6t5XeqoXeLiO93RIDdQv1LgO1dhOjg34OzWYY6PVSr7npq9mZmUwx0ufm8ESIQtKBKCiRdFo8Hg9Sk7/lcmgIejR0lTxUS3aqnTZ6qh56u71MjGQ5MCtD3Q0GE6JGQKdSoheUGEUlXosev8PAua1jvH3xJa+e3OP9m++4//UtdrZPsXxilq3VeU6fPMrW8eNsL57k9NFTrC6c4sLGNj98fZ8ru1e4c/1zTq+eZnq4n9nxYfrq3bS3Z+joyNDRkaVQlB1cmWySeDxKPBZgeqKHT2/vUK1mMJkMqNWKZuRUjc/nQ6PRoNVp0Wo12GwWHDY7klaN0SChVO9Hr1eQTVspt1vo7XLQ321nuMfGRL+duVEXs8MOpodlPtdEv4W5UQfjDRvDDR+9tTAejxWzWf57i5IOrU5E0MpAXZtZIha0090Zp7cSYLjbzcxIkAODLqb6LBwYsnJ0xsORSTc7a13cvjzH6okettcmaNSyhHzyzyqJGtrbc7hcbkxGPXaLGbNOL3NLJFnIshj0pOIR3HYbDrOZiM+H1WDAJIpYJAmLZMCsFzHrZQHMrNNjFrSYdQJes46wVaKW8jFVcrA1GWZj2MvF2Tj31ku8vD3Kb7YqPL7az/t7ozz7pJ+/Pj7Ova0Sf/ztSf78aJl3Xy/wy/cn+P1vT/LqiynefnWAP/9wlJ+/muUvPy7yh+8O8PtvJvjlyzH++NU4v/tymF++PMi7L6b53b1R3n/W4NXNLp5dK/L4QoI3t3K8uJbk5ZUE7z4p8upGnueXY7y4HOHlxQBPdzw8OefjydkAj3fbeHkpwdMzDu6vWPlxJ8PLayXefdrg7bUO/sfzM7y6Nc6/P1nnyfk8T3c8vLgU4fnldv70xSDfn0nz+Hw7j3YyvLhc5unFLF+tulkfdZG0KwmYtQRsIm6TBptRi1bTil5Q4rfrmGhk2Vjo4c6leS5tjPPZlUU+v7HEhfUpdlem6Iw5Kfp1rIwFOVg1M5SVmOiUWOixsdpwsjvs4fqwmys1kVsNE1e6dHwx5uRmj46bvQLXenV8PunnzpCD671Wbg4GuTrgY7vLwlqHgRMVO8MpK91xJ/WMn86wjYzbTNpnps1lJGyTSHmsRKwGkn43Ua8Ll9VEyG2jLeAk4LbhcxhJRVyE3UYCHgN+t56g34rbocfrMuOySrjMBjLJKBa9FpOkJRkLEncb6I6bKYckusJmaiEDvXErA2knPRE5llgL6+kNS/RGjXSFTXRHTHQFDVQDEtVwU+SKWuhK+sjGfQwPdHLq5Awba4dZXjpItZIj4HNhNss19hrVr+24apW8sdd8cCw1j9karbytNxhMzYYqI1pRQtBqUWk0e87cDzFEhar1V9Gq5Z9oaZWFrX2t+9jf+t+aLK7/xv79+391cLW2sL+lZS+eqFLJMcaWFtl5sL9F0Ywayi6wfYpW9iv209Kyn1aFQnYlKBU4HDYkvfjrzd6HmGJTyFIo9qNQ7EOp/NDk2IpC2YpWJ6BSyeK96kNMR6VE2XQ+fIg7KhQt1GrdJJNtaEUtaq2A3emiLZ0lHEvgcnspV3uJJjKkckVS+Q7aUgUiiQzxVAfFcoNcZy/Zci/pjl7Snb1kizWyxW5cngg6yYzBaMfi8OMPpfAG4vhDcdL5TjrKNblRLl8imesk214hmesglSsTactjdXgxGK2yW0utxuF0olRpmg/VnoNLpRbQCCKizrDn2JJdW02YvMmC2e7CH4wRiWcJx1Ikkjl6e3u4c/M8Pz74gl/evuCn17KD6+2LR7x7+YR3L57x6ulTXj9/xnfffkU0nySSzZDoLBItFAhnsgTSafzJFP5kkkAqTSCTIZBOE8hmiRaLpMqdpDo7iCYzCJIRSTJjsbhxOv0EAzGsNjdmixu3L4rNGcBm82KzeQj4IzjtHgL+Nqrdo/Q1JjkwOcdQXy8L87NcuXSO9ZVlds5usnl6jZ2tDT678ynff/8dn9y+ybndbS7snJUbFFeXOHp4hqnxAeZnxxnordCeT1JMR1k6fpit02vk0mn0kh5RlCO6kqRvnhd1f8fOElHtFe1o0QhatBrZvWXU69FLOjnaarbhdvlItGUoFkp4PSG8niA+XwCfP4g/EMLnD9JR6qRSKdHf6KFa7qS/r5eeWoWe3grF9gy17hL9/RW6qx0UszEG652MD1SYnxzk0HSDxdl+Fme6OXtqhsXpXg5PlJkfL3NsqpNzq+Nc3znCjd0Fbu4c47PL63x6ZZNPrp7h9Kmj9PdW6GjPUOos0OjtoSOT4eLWGf70/k/8+Y//xr/8y3/y57/+J3fv3Wfj9DZrq5ucXFpjamqKqakpTi2tsby8yvLKBkcWTnDo0ALTMwfpqdWIREIEg0GC/hCVajeDg2PMzsyzvLrFhcu3uXbrHucu3WJjc5f1rQts79xga+MyB8dmmRsbpSOXIJ+LM9BX5uTiATZWT3L58nVu3bjF998/4dvvHvHgh+c8ffmW129+5tVPP/Pu/S+8efsT9766y8lT84yPVql1JxhsFJgZ62JqsJPxRp6+coxGpY2uQpDeUox6JUFPqY3+7iSNcpp6NUNfNU1/d56JoS5mR3uolQp4XA78Ho8cwxNlsdPlcmAxG/ei3pFIjFAgTLVcobMjx/LSNPOH+pib6WVkpMzkVJ2h4TqhsJ9kOoHNZiMSiWC32xAEFSqNEn2zkEmlUjSdqfIxXKcXUap+5QwqVB+aDOUFgULRKi8v1Uq0wgcnoXLPDaZUKpv/ZwW0Gi0mowlB+NB6qEKllB38Gq1cLKVUKlErVbKgpZav/5VNoL1Wq5VLOHTiXjTSYbOjk7Ro1GqsRgMd+Qxms3EvrqhSKfcivAa9RGc+KzeJCgIatQKVuhWDpMduNuFxWDGbDLhcDvL5LPF4lEDQi9/vJuB30+irEQ55cblteH3OJkzeTzjklVlcPjs+jwO/x0Yw2GxWDLiIhT1kMwna4iH6G93091boqeY/Clwf5+N8nI/zjzBKZUtdpVaiVCuaNzofBCzV3oZf/Xc3SR9OUDJg8kP1sGZP6FJp5OZFtUpuWTGZzHi9Pmx2KzaHDbvDhjccRG+20Noqn4AlSUSlUmA0SrLNX5Tbglwup8wIUMsim9VqxGSUsDtMOOxWnDaJoFci26anVNAzOhSmr9tOT9XI5Fgbk6NJRvoDdFfMclyxaqCnKtFd0dNTMVCv2hns89DocTE/105fr5PJsTj1mpv+XheTA16KaQeipkWG4FttuD12bBY1DpuGdNxER85Mqd1CR8FER8FMR8HI8qkRDs4NkE7H0OsNSIIag1qJQaPALKkxigqcBh1LC9O8fXWf96+/4afX3/Hl59e4uLvG2vJBzqwd5PzWEhc3Vzm/ts7miRUubZ9jZ3WLu9fucPfmXW5d/4JDM4cY7e/h0MwE1XI7lXKOUilDrdZBb08nayuL1HrKpFNhqqUod29tcf7sKXK5CKKoQS0oUKk0qFUyyFSlUuDyOHE7nej1Ek6HrQmaV6BS7sck7cfrVdLZbqHebaPRY2Osz87J+Tamhx3MDDuYG/cwO+phcsDO5JCDkT47o4MBKmUPPp8Vq83RhB7rEQ16JElHOOilXitTzETIJ3zkEnZKOTs9FSdTA27GewysHUmwMOlmd6XM6ZOdnNsc4tRijUu7hzkw3UdbxI/dbMTY5JbYrBasRgMWvYjDbGiytkScJj0Oo4TVpCMdC1NMRnGbrTiMRhk8L4nYdCI2vQ6LXofHYsSq02HRinitZvwWAwmHxOpkO58eK/Bgo8Cra/38uNPFN+s53t4Z4dWdUV7emeKfHx7h7b0R/vjwIG9/M8XP9+f548Oj/PLNHO+/meLdVxP88f4Bfn9/kn99OMtfH87yx2+G+dPXA/zl/gh/+maYP3zRxx+/7OfJ5Q5+/8Ugv9yt8/u7vTy/kOTdjTTvb6X4+U6Wnz/N8uZqhJ9vJfjT5yX+cLedP37ewfPzLt5cDvF418mzHQdPz7p4fs7Hs10Hj854eXq5wNubdX7YCfL4rI83t/t4cqGTn788yssrGZ6ftfLsnItn59p4di7Fb7fDPL+c49mFJD9sB/nxbJCvVxxcnXfTHdEQMAt7ApdFr0HUtCJplbjMGka62phptHF0Isf6kS5unZ/n2vlD3NiZ5/b5EywdGKTg0zOQ0jJWNDGcN9Ob1DCc0zFXlLgwHuPacICbfRauVHRcqei42qXlalXkixEnt/otfNLv4Eq3hadrNb5f6OT2sJcbg342CkZOlWwcKPqpxdyUo25KERcpp4m400jEJpHwWMgG3LQ5LQTtFoJOG36nlaDLis9mwmbU4bYbCHutBN0G/B49AY8Rv9uIw6HDZdPhderxO0zEwh70WjUmSUvI6yRsEyiHjVTCerrDJqohA7WYlVrUTC0sNyn2RAx7YldvXH6tGjLI7w8b6QiayARshL120qk2hkYaLCweYmp6jLZEpLkckB2Xglqzd2PygcPyoWJeqZLdUyaTLGqp1WpEnR6DwYAkSej0EjpJ2osSykJVy17EcH/rPlpaf33ug+AlP7+P/a3/tOfskp/b34TItzYjgjKgWRDUaASRVoViTxhracYeZeGqpRnBaUWp/JXR1arYj1K5H1UznqNQtWIymtAb5Bs/pfJXt5dSKYtpWq2ARqPGZrcQ8Dlwexzy70rV/B5N94PBoMfhcGC1WtDrJZnXZ7WSKeSYOXiA4fExipUyxa4uMoVOEpk8sVSOaFuOZK6TdL5MqlAhWaiSLHaRzJXJFKpkCz0YzU70BitmmxenJ0y0LU0uXyRf7CRb7CRXKFHo6CaZbae93E2uvUwgHMNqd6MRdKg1IkqVBoVSjVKtRqnWyA+lfH7WCFo0goSg1e01MmpFAzqDDbPNg8XuxhuIEoy2EUvliCcLhGNpCoUS6ysnuPvJJd48/5Gf37zg7cvH/PTqMe9fP+X9q6e8e/GUNy+e8vbFM549/oFcKU8snyPeXiCSzRHLFwmm0viTacLZHP5UAn8mQ6yQJ5ovECsWSZY6yJQrxDI5NDoDkt6MzerCbvPgtHtxOnyYzE5sNh8Ohx+rxYXT4cPjCmA1OwgFE/Q1phgcnGVkYIzuUjszE6Msn1xkc2ODM9ub3LxxlZVTJzi7tcGFC+e4uHuGra01NtdWOLN5mvWVExw+OMWByRHm58boKecpF9NkEiF6ujqpViuYjEYZ2aD58HsVEHU6tILUjPLqEQQRQdSi1emx2exotCKiKAvEDpsdh92B3e6RI63eEKFogmSmQCKTp9LdQ3dvHx2dZcrVKvVGHwOD/fT0dlOv1+hv9NDoqzHQ6GZkuIfe3g7qtXamJ+sM1tpp9LQzPdzNyuIYh6cGGe7Nsr44wsbxAS5tzHF+/QA7K9OcXZ3l8uYhvryzyZe3Nvn8xgbf3r3It59d5atPLvDZ9V12Tp+iq5Smu6uDubmDLC+tcGTuMIPd3Ty49xX/+W//g7/+63/wh3/+G+9/91fOnb/CxvoZVlc2WTy2xOrqaZZX1jl5fJkTJ1c4cvg4h+cXOXzkOONjE+SzWYrFPB0dFRr9g0xNHmB8bIbZA/OcWt5gZXWTldUt1tbOsrx2nqWV8ywdP0290kOt0kFHLkE2HaazPU5/byd9tXYOzYyyevIwt2/d4Nq1q3x+7xu++e4RPz56weNnb3n0+BnPnr/k+YvnfP/wG7777nPu3LnMJ59c4vDBIQ5O9TEx2MloPcdoPcvMcCeHprqZGa0w2pdntJFjqJZipJZispGjuxhlpN7OcD1HOhbEaTNiNhqb7lg1UlMM1Rvk5aBer8Pj8ZBMJkmn0uTSbRyZH2L+UB8Hpnvp7++k2JEiX8jgcjrQ6yUcDjtutxuLxYy+iY4wGU2ya6p1PwqFYo/HJQgazFbZeapQytfcVosVtVpA0kty+6KqFYVChcVkxmwyyMtihZzIUCiVqAUN6mbjuUqlQiPI5wOdpJeXH4Jmr3hqT1xTKVH83bFVoWpFqVA2HYq6vXsDi8WGxWpGFAWCfi/txRyiqEGlUqJUKVGoWmXHo6hCrzPgtDnQiSImoxFJkjAaDTjsVtwuB8lYFK/bQzDgJxT0Ewz68AXchEN+CrkUA/01usrt+HxOPG67zKYL+PD6HASCHvwBFz6Pg4DXQTDgJhYNEvK7iEX8FAuyqJtKRBls1JgcH/gocH2cj/NxPs4/wiiVyrrskmpFqxPlXH/T6qxSqZqVw4qmgNVscWlGFNV7sUYNarVGfl6Qt8dqlRqtqMPp8uB0OgkEfNjt8knP7nHiD0dRKBTodFr0Rh1KZSsmkwF/wI8gCohakUw6g6YZBXA6nVitFkxGiVgsSDIRx2bWEPJpSUQFckmRYlaiWjLRU7UwPRFnpD/MQK+b3i5bk8FlpKdqoFY20qjZqDfji8MDAYYH/NS7rQwPBOiuWKmWzFQ7THQWXOhEBS6nHYfNis0q4XaKuBwaUjE9HTkjpaKFQlZPudNGudPOkcN15g8PEY54MBqMGHVajFo1Rq0avaBEEpSEfS6G+ys8/+E3/P6nhzx/8iV3bu2ws3WCjdUjbK7OcvHscc5tHuP85hrby8tcOXeRK+cvcnl3l68/v8el89cYHxxmrFHj2JGDjA31cfLEPEePzrK7u8b8oTHOnD7Owvw4CwcHuHbhJGvLB0mnQlgsEhpBtterVLLj7gOcVJJEfD4/oihgNhmaf/NWBKGFfNJELq1nsBFmZMBPo8fCSJ+F8X4LR2eDzIw4mBiwMN5vZXLIydSIm7GGi4FeN5Wyl2w23OT86NFJBjSiFr1exGbWN9uO4gTdRsI+I+moiXLBzOSAi4PDLhanAixMOFg9EmNnrcKF7SGWFrpZOzXG8GAVl8OKQadFJ8ouLotBJwtckg6LKGDVCVglLXadFpukxq4XcRokAnYjTr0OuyRilQRskhxDtOtF3Ea9/H5RwKrVyO8TVeS9am4db+fZbo0X56p8v9nO6xtDvP90nP/+cJF3d8f45etD/I/Xa/zL93P89x/n+MPX4/zu62n+9uQY//boEP/6wwT//M0Af/l2mD9/O8Bfvhngz183+Jdv6vz5q17+9bsh/vmrBn/+usEvn3fx0yclfrnbxZtb7by/3cnjcxHe3kjy7naaN9eTvL7RxrMLPt5ej/D+doZX1yK8uhbh9bUwr6+18fJykKc7Np6cdfDsgo/nl0M8v9LGk8tp/vztOD+eC/Fox8uT8228uJLizZ0xnl+K8vONGM/OuXl+Ic6T3SiPzob47XaIh1seHqxbeLjp4ts1F58v+RnLaQmaNQRsIh6TGrOklh2QWiV2o4qBUoTpeoIL66Nc3pri2s4BPrtxgivbh7i6fYSRapaYVUs9aWYoY2a64qGW0FIJaZgr2ljr9nKu28mVkpGrJQNXShLXKnrO5zVcKxu4XNJzu9fJ1aqFB0eKfDLo54cjBS50GtjMmVkq2jncHmIoFaA77qMUcZP3O4g7jMTsJhJuM4WQh7jDTMBuImC3UEhESYa9+OwmLJKGkNdGLOAg6DHidxsIeIz43AYcdi2RgJVYyEEq7CfidWKUNAhqBRajDrdBSXebla6ogWpIT8mrpRLQ0+nT0RUyUglKdAV1VMMSXSEDtYiRroiBUlBPR8BAzm8g7jKSDHupVjroHx6i2tuDL+CVlwTq1r3GrQ+xEbVKjVrV5Os12VQq1Qd2YtN5otE2+SpaJIMeg8GIXq/H5XLKCw2N0ATKfwDAy+6ofYr97P874Ut+tPxdLHF/8/MPz+9jX5PdQ3mRagAAIABJREFUpRZUSKIWrUaDzWZHrZEr7lsU++Q4pEKOHsoCl9yk2KqUv09rM6rY2hTAWhQtqNQynFmlbt379yuVslCmUipRa5ocGLuRbC5GOuknl0/ictr2mr8+OCBaFS0oVEokSY/f78Vus6LRqLFYTERiYXLFHN19NaYPzTEzf4DJuQN01fuJJjLEUnkS2XbShTLJXIW2XCfJQpV8ZzepQhfRRIF4Iks8nSeezNNRqZLJ5olE43RUuugbGCKda6ctnSOVyREMhTEaTSiVGpRKDRpBblxUqTTNhZRGZmMq5ZiRoNU1QfZGtIIeo8mCxerE7vThDyXxh9qIp4sUO7uJp4tE4mkibWkGBvq5cHaT+19+yk+vn/L+7XPev3nKTy8e8dOrR7x79YTXzx7xshlT/OnVc+bmZki254gWMsQLedKlEuFMFl8iQyCVxp9KEMxkSHS209ZeJFYskCx1kKtWiWaziJIBi8WO2WxtilxezCYHVosHm9WLzebDYnHttSgaDVaCgV8Frt7uAQrpJJOjQ2ysLLG2sszpjVUu7J5lbXWJrfUVdnfOcHp9mY31U2xvbnBmY5VTJ45w6MA4k6MNZiYGKLenyCTDBH0uUqk2UpkUJosZyWjE4nBgslow2mzozTYMZhtGmxOL3YnV4ZbFq1AYl8+PzenAYnPi9Yfwh8Ikk0mSqQz5UonOapVqvZdSTx+dXT0MDA9S6+2mt97DwHCDoZF+hob66Ovrpt7bxXB/jbHhOoONKjNTA4wMVhnq62S40c7B8RoLB4Y4NjfIzvI0W6cOsLs2x5WzC9zYXeD67iK3Li5zdfc4184tcWXnBJ/f2OLzG2e5eu4Ul88sc3rpCEsLMxyfn2BqtEFfvUSj0cP4xCwryxssLy1TaS9yeXubX16+5T/+9l/8+3/9n/zu93/li9/c5+yZC6yvnWF55TRr61usrmyysb7F8soGx44vc/ToSY4sHGf+8AKHDy8wf3iBxWNLnFxaZWHhBLMz88zPH2dpaYPl5S3W1nc5uXyGU6vnWd+4Qn99jGwmRV+9m0QsSCYdodSRpKucJ5+OUMyG6K93cOzIDCsn5zl/7gyf3b3HF1/8hvvfPeTrr7/my9/c4/79r/jq3k1++P5zvv7yJq9ePuTH337Bg/ufcnbzOLPjVWZGO5mf7ubIgV4OTnUzM9LJ7EgnB0fKHJ/tY/nIMMO1PPVykrnJOqVillQySiGXQ6NRI4o6zGYLFrMZodmAmE6nyGZyBAMREm1tNPp7WFyc5MCBfoYGq/T0tJNMRXA57ZhNRgKBADarVV5QiHKpj8lkwu/1/dqaqFJiNMriu8PhwONx4bA50EtGeTGsM6ARtEjNYgmVRolOJ8lOwqa7Sq2Sl9dKtcxWlHlxgrxAUCkQtFpEvRzB1Qhq1IIKtVojw+TVMhtLpVY0OYqyc0zRvG7UasU9sL3RaJQdaHodbW1xzGYzoqhFrdGgUqvk47JKgVpQNzEYImq1GoNej9lsQtRpEQUBk1EiEQ3h93nx+Tz4vC68PiehcIBQKEAo5KUtHqK9kMHjduBy2fC47fi8TjweOz6fC5/PidfrIOh370HpwwE3kbCPtniIZFuYZDxMIZukWv7o4Po4H+fjfJx/iFEqlXVlczMjNDc2e1bkZvTwA2hYpZKjKh+ELbWgkSuG1R8ELg1KtRq1WkCt0qCT9BiNZux2J36/D5/Pg81mw+awkkwkcDrtWKwmdJKIThIQRQGjyYAvEMBqteFyutDpJRxOB6Io4HTYMZkMOBxmHDYjXreOSFAkGlRQyEiUinp6u+wM1N301Zw0ak5qFTO9XVa6Ska6y0a6ynp6KiZZ4Cqb6K2aGRsK0ldz0Fez0Vez0VO1UetyUu20UchaMZs0WC0mDAYJq1XE49IRi5joqgRoz5koZA0UckYKeTOlkoN6b4S5uV4SySB2qw2bSY/NJGGStEhaBQ67iXjYTyru5eiBIZ7/+Alvnn/Jpze3WTs1zdbaEdaWJthYGmNreZbt1aPsbKxwcXuL29eu8MOD3/DFnTvsbp3l5JEFhurdnFicZ2v9BHfvXOK3v/2SB99/zpVLp/n2q1t8/fkVPrm6zvqpQ8QiHixmCY2gRKVW/J11XbHH6vlgsddoVWiaNdUqdQuSdj+Tw1lySZGhviATw0HqXSZG+qxMDVmZHXVwYMzFkekAU0NuZsYCTA67GWm4qXe5yaRtZHNte8UC2iaMV6vV4HLaiIQDJONB0jE/fpeOWoefvpKB6UELx6aDHByxcXTSzokDHg5PuDh9osiFrQlWTozR39tJPBZGEgW0ggq9ToPNYsRqMmIStVh1WqyiBrtei0MnYBPVOHQCfqsBp6TFqZdw6HV4zAacBh12SYNd1xTDRA1WQY1NFLBLWlySikbawsW5CA9O5/huM8e3p/M8vlTl8eUq98928puNHI+u9PDgTJ6X10t8v9PGj+fzvPmkzus7ffz0SY3ffV7j93drvP+0yi93u/jl0wp/+Ez++PMnZX7+pMLvPuvm/e0q7+5UeHe7xO+br//uTpl3t4q8u1Xg/c123l4v8NONFG+uRXl9Pcq7mwleXwvw4oqHtzcCvL4W4tUVP6+vBHhx2cvr6xHe3mjj+aUIz6/GeHIxwcPdOE8vhPjhrIfvNj38eC7DD2fcPNlx8+O2hSfnIjw+F+PhmRhPL+Z4tBvh/oaVB6cdPDjt4DfLTk6PuYjbWwnatHjNGlw2CZ1WiU5QYJEU9BT8TPXGODHTzs6pAS5vTfLVnVPcu77Ck2+vs3xgmLhFR9quphLS0xnU0WbdR8qhouwVmE2YOZ0xcjamZDem4mJG5HLByHZYwW5MwW5Cwc1OCztpLZ+NRPlypI2bJSvXO8zs5sycTJlYag/R8Fko+53kvQ4qcT8xu4G0x0Y1FSXttRN3WvFZjIQcVqJuBxGPnajHhlVSE/JYaQvaCbkMBN1GQm4jQa8Rl11HW8SFz2XEYzXgMElIGiUaVSsa1T6ibh29aSddMRkW3xUy0Bs30xXUUw0Z6AoaqIUMVMN6KkE9Vb+BcthIe8hEPmQn6jUT9Tvo7+tmZGyEVC6HpNcjt+Aq0QgKYrFQM2bSFLj2WIlytEWhbkbL1UpUKiVGvRGDwdiMogsYTRZMZisGoxGH04EgqOWNu1LZZHDJ8ZeWZoRwX2sLKo2aFkUL+1r+iX0t+2hR7EeURFpa///Or/2t+9inbG06wvY33QRyA68ch1SiFTUolAr2t+7bix62NOOHrXsQetnJtefyUraiUrfKDjVlyx5QWZK0qFRqNGr5OOOwm4nHvbQXI6QSbjLZKDpJdnBptc3fWVPoV6hkbo0gyMc/vV6HwSCh1+sQRA06vRZfwEtntZ0D89McOb7A2Mwk7dUuosksbdkOkvkSsVSebKFMplgm095FMlsine8gle8kWyjjD0cJhiLE4nES6TTpXJ5EOkO8rY1EIonb5UKnk2RxSyOikwxIepMMhtaKCFoJjaBDo9ahVslf77m2dAbMFjtOt59oW5ZkppNce4Vse5VsoUxbqkgkliJfKLC1scqtqxd5/eIx714/4+1LGSz/7uVj3r74gbcvH/HTs8e8evYD714956dXz/ny3mcMDNWJFTJECwUq/f1E83nC2Tzpcpm29gLRQo62ziLJUpG2jgKpUifZSiepjnZ0kgGHw0UwGMZsdmI2u7GYXZhMTqwWD3aHH5vVg93qweX0YzE7iUSy9PVP0983SX/fMMVsmoMzk5w6eZRTx49y/OhhzpxeZWN9mY21U+w0Ba5TS0fZ2ljj3JlNjh6e5dDcJFOTw4wM1Kh0pMlnExQLWYqd7WSKeXId7cRzWcLJNvzRMPFsnkyxnXypTGeth66+Bt31BuVaDz1DciFAoVSis1qjq95P38AgfY1u6v11RqZm6BsaZmRmmpGpWQZGJ+gf7KPR6GF4uMHQSIOxsUEmxwcZGepjfLCXmdE6U6M9zE70sjg/wtx0g8OzAxyZ7eP4oQGOHxpkeXGSi5sLXNw6xs1LK1w7t8TNSyvsbCxwYesEZ9aOsnp8luPzExw7PMHi3Chzk4MszE0wOTLA5Gg//Y0qPbUilUqGRqOX2dmDnD9/mdmZg7TF41TyRV4+eMh//uVv/N//1//Lf/z7/8Gbt3/gm69+4Pz5G2xuX2Bz8zxbW+c4vbnD1tYuG6fPsrGxw9rGWdbWtzi1vM7SqdMsLZ9maXmDhYUljh9f59TKGdbWzrKxeZ61jQucXN5lbeMyxxfXqHfXyWcT5FJR4hE/0YifZFuIjmKKXDZCOhEgnw5Tq2aZGO3h6OEJds5usnNmlVu3rvHJ7Ztcv3qBc2dW2Tg1x5n1w1zcWeTWtXXu3Njk3me73P/yCt98cZ5rF0+ycWqMlcVBVhaHWToyyMnD/Wwcn+LobJ0jMzX6u9ro7YyST3hIRf1YbUbMRhNWqwWj0YjL5UKvl5rHCj0Wm5VcNkc+U8DvDTA0NMTq6iL9A2UqXUUS6Rgulx2DQY/P5yYSCSOKIgaDHq2olYUyvYSgFlAoWtCJIg67FYvFhNPp2DsW6XRazEYTgiCgFXUoVUokvb7p0pKjiEajAZvN0oTAK1Apm224yqYjTKNuRhcV6HQ6VE1mnCDI3EKNRruX4JAh9gq5JVclO7gUipa/S3YomjB8AavNglarwet24/cHcLk9zbZ1ZXOxqkClUSGJEqIoEgqG0GlFNGo1Go0Kk0FPsq2NsN+L1+PE43Hi87kJBD2EwgH8fjfpdJxgyEutu4Lf5yES9uP12AkFPfi8DkJ+N36fk4Dfhc/rwO9zEg57CIfdJNrCRMJekvEgyXiYVDxMPpv8KHB9nI/zcT7OP8IoBeVei6JaLW92VIpfAfNKlQpBI9+EqNRyDFGOvKj3WqgErYhKI6BUa9Bo5LZFjUZErzdisznwuL1EIhF54+Sw4XI5CIdDdHaWSKeTTfeAfOJTa5ToDXIlu6Q3YmhGaDRqJXa7GYNBi8kk4nNbKHdEScZN5JISpXYD1U499S4rvV1WespmBusuerssMoerZqO3205P1UytQ0+9y0xfxUyjxy47t/r9DNQ91Com+npc9PWFKXW4yKTMeD0GjEYRr8+B1SoQChiIhnV0trsp5s0UcibaixaKBTOlDitjI1kOzNZIJYOYDUb8bgd+t0OOK+k1mA0idpOeoM9Gb1eG7768wLtXX3H90inWlyZZPTHF5sosp5cn2F6ZYWfjMJfObnDl3Fm+vHubZ4+/4+7tzxgdGmFsZIShgQbTY4M8+v43PH/6gBcvHvLb77/g+wd3+e2DL7h+6TTDjQp2mxGjUW6sUTcdD7L1XIaZilrNnviUy2URJW0TQq1C1KmxmpVkkhY6cmYaPS7GhwP0VvSMN6zMDDuYn/JxZDbI9LCTg1MRpsdDjA166e9x0V8P0Ba3YHfYkCQdOkmHIOpkBoSgJuD3YrcZyKZCxENWimkrPZ1Wxhpm5kbsTA9YWJh0cGzGxfFZJ/MTNhanvZw8WmF2qpdCrg23047NYkLUqjFIWnweNzaLCYOowSaJ2HSyK8suCth1Guw6NQ5Jg02nxqbTYZNE+fWmGGYTBWyiBouowCoosQhqzFoNTklFztPK5riPe8tJPjsZ49vtIneXo3x3Js/mmIWrh8N8upTgy/U032zF+fSki7snvXx+KsAXy0FeXC3x5GKRJ5faeXmtg1fXO3h1tZ13tzp5f7vCm+vtvLtd4t2tEr980sUf7tZ4f7vUfL2Tn24UeHczz/ubBd5eK/DueoE31xO8uR7l7c0or68GeHXVy/PLLp5ftvHyiptH51w82vXz+JyDH85a+X7LzjfrTh6e8fLdpouvNoJ8vebgwXaYlzcqfLcZ5tG5JA9OO3l8zsvrG538eC7N208aPL/e4PGFLA93Ijw8G+T+hpX7Gw5uLXrpTWgJ27X4LAJem4RBVGEQNVh0Smp5P+NdQZYPlrlxdoaLp8e5e22RT68s8eDeRU7N9lOKOknaRYoePTmXSMIhkHBqSViU1N1aVhIWdttEzsfU7EaUnI2oOBNWciGm4mJSw/mElvNJLVdKTnaTErsRNbtRDbtJiY20mcNBIyM+KyWfi4zbScJhIuGy0OaykQl5yfg9JNxOfBYTUbeTmNdJm89BwG7EbtQS9JgJe8wEXAYCLgN+t4Ggz4TLrsPrNOC0Sbgtejw2IzqNErWyBUG9n86Yk0rUwlBHgMGCn9FikL6EnS6/jopPR8UnUvaKlEN6SgEjHX4TuYCVTMhJrSPNwsEJDs5NMj0ziT8YQCMIzfi2es+5FQr6ZE7ih2ZUpRKNRv1ra6BGhVIjRxTlpYaAoP0QURExGIwyo8lixul0yNv95s1Q6weelqKl6chqft7aIkcQ9//THoMrEAqiVKrZ3yq7suRoYystyiawXiFD6FsVCvnRBBp7vZ49jkxL06ElP/bT0rpPbktU7pPdXcomN0u5D6XyVwizUtWMJapaEQQtWtGA0agnHHKTbHNTzPnIZvxYbXIbWjgcbN78taBRK9BLGgwGEY0gC2VKxQfx7EObmRKVRoHBpEMjqPD5nCweO8jpM6usbKyQ7egkFE+SyBSIJTNEoinSuU5yHV0kcyUyhU7ShU7a0kUCkTiBUJRUJk8ymyMcjWOz27FYLEiS1BQj1SiVMgdKI8gQeUEUUQuyoCXpTQhaPZJkbrq3TEh6MxabE6c7QCiaJJWrUCzVKJS6yBTK5DuqRGMpCoU8hw9OcvPKeX548A0/vXrGTy+f8NOLx7x5/ogXj7/n5dOHvHnxiLfPH/Hy8QPevnjCT6+e8y///DPra6dItWeJ5vJEcnlixSLRQpG2YpG29iKpUgfJUpFkqZ1UuZN0uYPOvi6y5RJavRGT0YrRaJYFLpMLk9GB2ezEZvPidAZw2DzYLW487hAWo4NoJMvYxAL9jQka9UH6Gz0sHj7IiWOHOLYwz9LiEdaWj3Nme4Pt7Q12djb57pt7rC0fY/HwQdZXTnH86CHWVk4wOTHCyGAPXeUCuWyC3r4eao06pZ4uqo06tYEGjdEhBifGGD8wzdyReeaOHOHwyZMcW1lhcXmF+RPHObp0kqMnVzixssbJlXUWTiwzt7DAyOgAkzNjTB04wMzcIabnDzF98CCjU7PMHJhmYnyEifEhJieHmJwYZmJ8kMnRfg5ODnP04BiHZwc5emiEk0cnWTw8zvGFSRYPjzE31c/CwVEOz41w9NAYx+anOHl0mhOHJzlxZJJjhyY5Nj/N0YNTHD04zszEAFPjDcaH+xjsqzExMkhPd5lyOUc+30YmEyWR8NJeTHHkyBFGRyeJR1ME/GHSbUm2jh7j6Vf3+fd/+5/87//1//Bf//m/eff2L3z//Ss+vfsdFy9/wtrGOU5vX2D3/FVOnz7Hxvo5VlfPsr6+y/LqNitrO5xY2mR55QxLy9ucWj7D+uYF1k+fY2n5LNtnrnH27C02Ny8zPDDKoZkZhvt76CplKbWnSSVCZNMxuit5cukw2VSIZNxLT1eOSmeSWiXDxEgPxxemWF05wpXzZ9g9s87Fc6tsrBxk6dgExxcGWV+e5uzGAS6emefa+UWunj/K9QsLfHr9BOc3J9hZH+HM2jinFgdYOzbBqYURTi0McnK+wVgjS73SRjEVwOO142w2fWvUKgRB00R2yAKX0Wwil8vicXmJRuIE/AHGJweoN0okkhHaknH0RhnPEAz4sNkszdIC2b1lsZgRBA2qD8tmpWLvOO+w2/B6PYiiFqNRj16vR9FsplU3l5SyWCWiUCjR6URZwFer967hZZFK3eToymwuOS6uRa0R5AWnSo2o06HTiqjVGoS9uK5GPmeoW1Go5OikUqlG0ApotaIccddpicfCREJ+oqEQHrcHn8/XPJ4pmtFfGaQvCnK00eP2IOlEbBYrgkYuRbFarbicdrw+J/6AWxa5/G5i8RDBoBufz0kg4JadWx4H8WgIn9eFzy+ztpJtEep9VYq5JLGwj2DQTbWUIZuNEQy4iYTcpBI+cuk4qXj4Y4vix/k4H+fj/KNMi7JFhsw3a4A/fPyw8f+w8dljbKmUqJoCl2w31qDWCPKWRyM0AcYCoqjH75Orrc1mM3qDHrfbhT/gweNx4fb46Gs0cHncCIKA0WhougoUCIKAzWbBZDJjs9nlxiGdFofTKoMjvXZ8bjN+t4FYUCIZFcmldXSXTfR0mahVDPR1mxkb9DE70caBqSSjQwEavW56u6z0dhmodxmod1kYHfTTWzVTr9qYmUjR1+tgqOFleDBOpeQjl7aRaHPg9dnwB5x43DpCQZFYREe6TU8xZ6aQNVMsWGShK29k7kA3szP9ZNNxdFoJm9mMWS9ikgQ8TgsWo0jA68BtNxILObl2fomfX3/F44e3Obd9hOVjE2ycOsCZ9YOcXTvEhc1FLm2vce/TWzx/fJ+H333DpfMXqJSKlEsd9Dfq9PdWuHHlLA/v3+OLz27yzZefsHTyMLGoD6fdiF4nIAhKOcIjyDfDWm2z+VKpRNRqEUUtPp8bk1HCarWg0cjxRZ0ooBEU2Cwa2mI6piez9Pc4Gel3M9xnY6JhZmbYzqFJL7NjLiaHnByajTM+HGB2IkqjZmd0ME4q6cFoMiPpJQxGE6IkoRY0aLUaREFNJhWh0dNOtSPAQM3FcI+ZiYaZ2UEbB4YcHByxcfJQgMOTNg6NWTg0ZmV9qc7AQAfxsA+jTotWo8IgiXI00WTE43RgM+mx6rRYRAGzTsCmE7Dq1FibLi2rTsCqE7HodFgkLVZRwCJqsOoE7DoRs06NSavEotVgFjU4dArqSYljdTM7Ey4uHwxzcS7I2SknVxciLHYJbAzb+f/Ye6/mRrI2W08Xmi4SQCYyAWQiE957kKAnQe+9955F78kiy5vuat9d7bu8r67q/nrcGXcmRmdG0tEoJB2FFNJvenSRIPvTX5ioHZFRBIioCyIid+71rvWswyGNazM+bi94uTnv4rO1EJ+thrkz7+Hz9QQ/HOZ4eaOW17er+OWjGt5+VMefPs3z+yf1/OnjWv7ykzy/flTD21s5fr1Tyds75Xy56ufdnVp++6icd7cyvL2V5c3NEn65leHdh1leXIvy+lacN3eivLwV4cXNME+uenh82cO3217ubYb4ZsvJvS0n32x7+HQ1wpcbIb7cDPHNXoIv1nx8tZXms400X2yl+PG4gW/3ktw/yfLkZhP3T8q5f7mBd5+P8+hKHd/vp3l4pZQfD3w8PA1z92KQgSoHcbfRpOhVRRTZjNNhRZMt1Od8jLQkmOrOsDqdZ3uxlUtbA9w6XeL+11f5+GSN2d48ZX4HZR6ZtGohpliIOgVKXCIdQYXZiJ29hMhpwsRpvIiTRDHHSQunaYGTtMBJ0sKluJmjpIWDmJmDqJnDiJnDuMBaTGYp6WMopFHv1yjzusj5XGT9HuK6QlksRFnYT9zjIu51E/O6SfhcpINu4j6NgNtOVWmMTEQnWognRoMqZSUBMnE3PrcNn1sh5FIJe1QUuSAmCxeojKg0JDUa027ac0H6q6I0RRw0BGUaQlYaIzLNSY2qmEJVRKWrtoS50X5uXj3l0f3v+eqLj9g/2CWVzRqHkcLhRBQK7YjnLYlnri2xwFA0G+5bwbi/i1bxnC10JqBYLBZUp4aqGgKXqqq43S5sdpsR2TMXnzuoLpiKjGjiucB1oXD9BcWmD85B8cUmS4HT9cGfRRgLcUXTXxTcWMXnEGWzxRCTTGcOrcLvi4uLjAOcpZhi818gnMcQi7CYixCEM3DyH5cgWBCtApLkQNfdpNMxMkkfuayPfE2SXGkc0WrE8SWrgN0uY7OJ6C6F2tosJdkQimpFFi3YZdlwM/+ZwCUIZsLhgNGiJpiIRnysrs1y49YJW3sbVNXVEYknyZRWEEuUkEiXEo5niSSyxNMllFXVkc5VkclVEEmkCMeSpLKluN1erJIBdbYWmh8tgtFKLNtsCKJYKISRsAhWXF4fTqdecG2pODUPHm8Qty9MIJIimS2nrqGdusYOqutbqM43UVaZp7SsmrJcjq3VOe7e3OWHrz/m3avn/Pr6Bb++ecG7l0/55flD3jx7aIhbb54bEcVnj3j76hmvnz/i3eunvHr5lI7uDrLVlZTm68nU1JKurqGisYFUgc9Vkq+mrLGeXH0dte3NlDfWUNmUR3Ko2GxGk6JTdaM7fThVD26XH683iNsdMF7rfhKxDCF/jEQ8R1vHCD09I3R19jE6MsD6yiLLizMszE4wPz3G+sUF9nc32d5Z4/Bwh72ddXY2Vthau8jm2hKrF2fZXFticnKE1pZamhprqK6uYHBkkImZKSbnZphdXGR5bY2VjXXmVpaZW1nm4sYWy2tbrO3ss7G3x+b+MZuHR+wcXmJj75DlzW2WVtZZ29pndXuX5ZUV1jfXWNvaZHVjg4sb66xtbbO+vcvyxWXmF+aYnBxlcnKE8YkRJiaGmR4fZHZiiKW5URZmhpmbGWJ6coDF+Unm58aZmh5hZmqE6akR5mbGmJ4YYmp8iLnpEWYmhliYHWFucoT+rjY6W/L0dbXQ3dFEV3sjjfkq6murqKkopaoyS3V1hkw2QjYbI5UKEYv5yZakyeWqiESSlJdVMT8/w+76Iqc7m/zTX/0j//wP/xP/53/7f/n3//p/8a//+r/z+1/9C198dZ/jkw+5dv0Trt38mMPD6xwe3uLo8BYHhzc5vGRcB8c32Du4ytbWJfb2LnN4fJOD49tcOv2Ym7fusbN1mfGRWa5cvsndu5+ztblJW3MNPZ1NVFWmaWmsprw0TkNdGVW5JOWlMUpSQUpSAXKZEHWVKXq7Gxgfbmd5fpSdjTkuHa5y7WSTrfVJ1i+OMj/TzfxUO+uL/WwsDnK0PcrR9hDHO4NcOx7j2tEoJ/tDHG0PcO14htX5LnZWB9haHmRltouJwQZa6jL4vE5k2YpVPHO4mwrikhmfz0UqlSL667GcAAAgAElEQVQSieLx+AiFwiQTSeobqujtayYWC5JMxgmGgtjshgvL6/Wg687CpaHrTmPgK1gQz/m3Fmw2CVVVcGoq/oAPn8+DLEsFAd6EcOZedRjCl9UqY7UKyLIV3aWfpzHMFjOCVTD2DNFw6YqiaEQTJbEQXZSQJLnA6Cq4s875jcWFiKH5fDguWEUUxdg34okokiRik0Q0VcUmS0bxiSiiqgqBQOHeKZqxyw5kScJmk5CtorGfFRhddruNSCREKOwnngif/xyO+IlE/ITCXmLRILFoyGhPjPiJRYPEEyFCBfErnYmSyyZIxQOkU1GS8SDJZJBkMko6EeLiyhQ1FSVUl5dSU1X2XuB6v96v9+v9+o+wzGajRdHYwAyhy1SIpJgKdcKmwvtnU3+z2VRw9lgLAHqx4NoyoJVGlNHYnDweF6rqIBgMEA6HCUfC+H1edN1FMp0kkUljs9sRrVbsdpsRiTEXYzEbMMxYLIqqqtjsNlTFRsCvk85ECfk1IkEHmbiDZNRGadpKc16ls0Wjp02lu8VBT6uLldlaxocyjPTHGR1K0tXqoqdDo71JobPFRXerl+5WL+2NOn1dYfq6grQ2anS1BWlpCFNb6SOT1vF6VbxeO6GAjUTcQUlWJZtRqSrXqa/z0NwUorJcobZKY36mjcHBFrweDYfdgVvXsUsWXKqMQ7LgdIh4NAceRcKryoz1N/Pi0cc8/flDPr2zx8HmJPubU1zam+fGpQ3uXj3g6sEuP337NQ9++JZv7t1jaLCfvq5WWhvzDA700tvVSnk6RnkyQkNlCQM9LeTz1YhWwZiGCYWHEaEYm03EbpdRnUqhitr0R9OaYMYqCciSFavVmKI5nQoWoQiPLlNfF6C9JcBAd5iBLh/9HTojXTrTgwHmxqJMj4SZHY8zMZJgZCDKQLePvk4PvR1RWtqqsDk0HKqKVZaxFlp0rKIZxSbiddnJJt001fnpa/cxPRRhrEdnotvFVK+XlfEom/Mp5kfczAxqzI8EWF1pIV+bxudyoNqs2GURl6aiO1WcioKmOtAcMrpNRrdLaHYjZuhRrAUGlw23w4bbJuNxKHgVOy6bhNsuozsk3A4Zt2pDtxVijnaJkNPKZHOU+RYvw5UyE3UaYzUOtvoirHX7WO/2cDgcYrvHyZWpAMejOqcTbk7GfJyOurk27eP2fIyvNpPcP8zw8DjJ49Mkz67leH41x7MrOZ5dKeHl9Rwvr5Xy6kaO19dzvLyW4/qYyrMrZby7U87r6yW8uVnK65s53t4p48X1NM+uJvnhwMdPx2G+Pwhyb8/HF5tuvj8I8NFyiBuzPu4sOLkxp3Fn0cfBiJvTKQ8fLoe5vRTg5pyXm/NBbi+Fub6Q5NOtej7bKOXeXgnfH5Vx/zjD17sZPlkv4bO1GJ+t+vh6M8C3uz6+2/Px0UqYzqyVmC4R1GQ8ioAqm1EkC5pNoDrtZrQ1xexgGYdr3eytdHB5d5hbp4t8+/EhN/eXyae8pN02UpqVhCIQtluIOCXKvXZafA7GgnbWoxLHcQunseKCmCVylBQ5jBZzKWbmUszCYaSYS0mJg6iF/UgxuxEz63EHx/kKxsNO2oNOqrwalX43uYCXUq9OScBDbSpGOuAj7vMQ87hI+nQyIZ2gy0E67qeuPE424iIWUguXQlVpkFzGh8cj4/cohN1Ocqkoqk1EFMxIwgXKQg7ySY2aqEZDTKM94z3ncDUmVJozHnobStlamuCTa5f48YvPePnkCS+eveLrr+9xcnrE5NQUdocDqygUhC1zoWn2jKtSGFQIZixmAbPpTOwyYz6LlgtCoW3vj3ZFQRARrKJxuHK50TSNaDSGU9MwWQxx60JxER+Y/kzUKio+F7oMFtYFioo+OOdwFRWbKS7+w/V1ofiC0YxousAH5iKKigwAfbHpQqEF0WhFLDZ9UHAkGLB4s6UQQbQUY7YUYRGKEATTefGF26NhKURlzOZiBNGMzWbDrigE/GES8QiVFRmqy8KUZvyEw54Cs8xkOC8Kf0ePWyMS9lJTlSQW0VAVCUk0GDGWQgmHIJgMt3Eh4mkIbWasooDqlOkd7ODodI+RiRHSuTLKquoIRBI4NRf+QASX24/u8RFLZqmorSdXXoUo2zGZz74bo7G42Gx8pybhjH1ptCUKotFsaRatCFYZUVbQdC8O1YPu8hOOxMlmc1TW5KlrbKehpYv65i5q8s1U1zZRXddIRVUtTQ15Jkd7uXVlnW+/uMyLxz/w7uUz3r1+zrtXT/nlxUPePH/E6+ePePPiEb+8fMrbF8948/wJb1484dXTB7x6+jPv3rzkk0/uMjoxQmV9A5VNTZQ3NJKpqTYA9DVVpGsqSNdUkquvI1dfQ0VTLZVNdUiKgkNxoaouVMWFpnpQFRe65sXl8uP2/CFw+bxhVIebeLSMto4RunqGae/oYWlxjrGhfmamx5ibGmNpdprNtQU215ZYXJhgbX2R1ZU5Dvc2+PDmVQ52NtjYWGJ9ZZHV1QUmxgfI11VSX1/L+sYGO3sH7B8ec3TplINLp2wfHLO+s8/G3gHr+4ds7h2ytX/E5v4+W/tH7Bwes3NwzM7hJXZPLnNwfJmTKzc4uX6d48tXOLx0wv7xMTuHx2zt7bK9f8jW3iEbO7usbW6yvLrC4soiSxeXmZ2bYnxskOnJEWYmh5mYGGB0tIexsX6mpseYmBxjenqCyYlRJidHmZmZZHRkgPGRASbHBhka6Ka9pY6Whhqa6qtprKugoa6cuupSamvKqa8tJ5uJk81GKS9PkslGCAY9uF0qfr8bn8+N3+/H74+QK6tiZGyIza1llpcnmJ7q5+bJCX/1+q/5h//0P/A//uv/xr//+//Nf/33/4e//8f/mS+/ecx3P7zk5Oodjo5ucHh4g6Oj2xwcXWdn/wp7h9c4ufIhl04/NASw45tcvvoZl69+we3b37G9dYWGfDt93UNcv/Exd+5+y/Vbn9Lf30dDvpKhwVaqyuJUladob6+nuiJLeWmcXCZMJhEgk/BTkYtTV11CU76UztZqpkc7WV0aYXN5lKOdOVYWB1lZHGBhpov5iS5WZga4uNDP2mIvF+c72VjqYn9jkEu7w5zsjHCwOcDmSjdHO2Msz3WzMN3BymwXzXUZwiEPbpcbp9P5h2O2cJ91uzUDxeHyEPCH0DSdWDRKSUmS4ZEuVNVwXrk9XiSbjNfrxufzItsk/H4vkixjc8hYJRGv14CvS5JsxBAlKx6Pi3A4SDwRRrHbDCHJJuNQFUN8KghRlgJvy7jfm1Gd6vn939gnigvCloTVKmER/iiLkiQJRXGiqgoOh8P4vGAupDYMN6vlrHm9EPEWBIO7qyg2dnY3DdeY+Q/hTxAs2G02PB43Pp8Pu92GbDPcYS7dicetI1lFbLIVq2jGYZeJRiNUVVcSiQSJRkJEIiEi0SCxWJhgyEs0anC5YpEg4ZCPTCZBMhEhHPERjvhIpaJUVpaTSkRobqwlHguSiIYozSaIxYKk0xEqK0qorspRXV5KRTb9XuB6v96v9+v9+o+wzFZzh8liMsCTZy4ui0ixyVIQs84EL9Mfm5zFbFTOW8wG4LbA3xIKDC5LIdIo2WyFQ5SlwBdQCIdDZNIpfL4AwWCQ6poqIok4ulvD7/dis8tomoq5MNW32ySUQsOMU7UTiwUIBFV8bpmA10oyphuiU8RGWcZGY42DjhaF7laV0b4Qc+OldLV56W7z0t8ZZLgvSk+Hm7YmhaZahb7OCN1tAdqbdVqbnHS2uGhv0mhp8NDZGqMhH6Sy0kswaLSkhUMS0YhMOmWnpjpARZlGTbVGvs5LZZmD5gY/a8u9tLVWomlGK5nf58EuC2iKFbtkwi6Z0BWZZNCLR5WJBFyc7i/w/MFHfP/VZb68e8zJwSKH23Nc2V/n1uk+JztbfHj9Jtcun7C0tEhPTw/VFaV0trUy2N9HY10NEY+LmK6R8Gg0VJVSW1tlTOkK8SVjImjGqTqQJCt2h+28OvqPA5wZUTT+7qLVhFU0XkuyBZfTSkWZm87WMIO9cfo7vAx2uhjpcjPe62NqOMrUcJSJwRATQ2HGh8IM93ro63DS1xWipq4Uh+JEVuxYJBGbQ0aSBWTJgke34/M4KE1rDHTFGO0NMzUYYazXxeJYlKkeN4ujQdZnIsyN6MwOOVkajzI73UBdTRafW0W1S6h2Kx7diVNxoCoOVMWOpjjQ7A6cDjuaXcKvqUR9bvy6QjoSwOOw43bYcdvsuO12dIcNzS6h2eXCz1Zcsg2XXUazS/hUmbguUh6wUuG3UB4QqAwINEQluktVBivsjFbbuNjlZ7lNZ77RwU63l/m8wlGPm+1WiWujQb5civHtWoyfthM8PMrw9LSMZ6flvLlRx6sbNby8Wcm7u3n+9GkLv3/awm8fN3P/KMfz65X89kme3z5r4O0ned58VMfbTxp4dDXH19t+vtnzcWvRwYeLTr49THI8ZueL7SB7Q052+hUuT6tcmfFxaVxjs19hf9zD1qDK6bSHkyk/+8Nebi2F2B7yczAW5NpcmFsLPq5P2/l2N8jX2yE+Wgnw6aqfT1ddfLbm5uttL/d2vNxa9NOcMhN2ivhVK7rNjCqb8ekKqt1ERVxnqCXOVG+W+eFKdpbaOd4c5PrRHN9+csynpxuUeB1kfQpZt0xCFQk6LIQcVtK6RENAZSBgYzOlsBezcBI3cylu5lalm+OkleOoiaspG8cRE5cTIkcRM0eRIo6iAvsJK5sJO5sJjfmInS6fjdaIj2q/Rl08SKnfRS7oJZ9NEXO7SQcDJP1esmEv6bCLoFslFnKTS/hIBFSiAYVYyEkspJKK6KRiLnweGz6XTFBXifg9KLKIVTTE7cZclKqoRkXISW1YoTnpoSHpoiHrZbynnisHWzx//JgHP/3Iq2evePbgKW9fv+PhgyccHB2ytrWJ1+8vMFrEwpBBQLQK59Xt5wcYwYJgPpv8C+eFIX8+bbcIVlwuF4IoYJWlwuTehlNz4dQ0/H4/Xo8XURQxnccS/4gnFhcX88G5wFVsAOWL/uJcCCs2mdA0Jxah0MRoLqbYbAhhJosZk8lkxA4L0cJi0weFyKEBmDeZCgJXwb1lOAcMJ5VktaDrihFNtBRjEQxxy2q14PLo2Ox2gqEwgUCQ0pI4udIoZSV+omGXId6LFiRJwCZbcTpVdJdCOOQjEQ8QCWq4dDuSJCLJEqJgNRyvsoDXqxMIGK4JURRQFIlINEQgHCJekqV/apTR+SmOLx/Q1t1GdWMLVflGPB4/LrcX3eVB0134QhFC0QTpTBaTWTCGSAUHtdls7MGiJCGIklHaIsqFfyUk2YFFkDGLEnZFJ54qIRzLEgjG6Onpp72jl47uPlo7+6ltaKWypp7KmjzVNXXU5fM0NzYwOdzF7SvrfPPZJV4/vceb5/d5++IRv7x8zNtXj/nlxSNevzAErtfPH/H62WNePXnEi0f3DeHr2UNeP3vIs0cPePH8Kdcvn9Dd3U5FvpqyfJ6KJoPBVd3SQLauikxNNWUNeWramqhqqaOqKY9NNaKULpcf3enD6wmjKm40pwdd9+Fy+1GdHjzuIG7dj2J3EY2W0tDUT2fXKC2tnbS1tjA80MvE+DDT4yMsTE+yOD/B5to8K4uTrK8tcHF5lrWVWXY3V9lcXWRueoz9nQ3GxwaYmhymu6uVgYFetnd2OT65yunl6xyfXuXw5Aobu/usbW2zsbPD5t4eW3v7bO4dGoLW4SV2j044PL3KzvEpuydXODy5aghc125ydPkae0fHbB8dsXN4xN7RJXYO/7jWt/e4uLHB0uoKs/MzTE6NMDY2xOjIIKOjA0xNjTI2asQYx8eHGRocYGxshMHBAbo622lra6GhvoaG+hrqaiuprS6ntamOzrZ62pry1FXlqK8ppbmhnIpckopcglQqRDIZJBb3Ewy70HQHbrdGIODD6wsQDsUpKS2jp6+T2flhZucHOT7ZYGqmn/mZIT48vcLLR2/49fV/4p//6X/hX/7Lf+Of/+X/4Le//i+8ePuPfPTZD1y+9jGHR7e5fO0T9o9vsntwnaPTW3z/wwu++e45J5c/5ur1L7h1+zvufvQjqyv79PUOk02XsLm+xfc/PuDqjY+5+/n33Ln7BZcvX6anq4mOlmo62+qoqkhTXVFCaSZOZS5FSTpCSTpEJhmiJBOhLBuhMpegv7Oe+el+dtcmWZ7tZWVxmI2LkyzNDbAw08/CdD8LMz0szXQzP9nJ6kIvmyuDbCz3sbbYzfpiD1urPWys9LKxMsjmxUFW5rvpaCknGvMR9AfweD3IsjHcNRectBaLCU1XiEdjaJqOz+ejpKSEYNDL6GgPdpuA1WpFUZxYLMYwMRaLEAqFUVQVm13BpjjQdR3dqRkNt4X7jcfjxuv1UpYrJZGI47BJREMB3G4di2A5L9MQBAuq01l4pjfEJUk2eFui9Y8SDmP4UWhKL+wpgigYz+tOYxipOlUjzigK526vs89ZrYJR4iEU2hgFC4FAAKeqFqKSRYXnSxO65iy8LyBLEqGgH4fdhkszWh511VkQ8wwebzDoI5aIEQoHSKaixGNhwhE/qXSMbCaB3+8hFAoQCvoJ+N1k0klqaiqJxcOEQn5DAIsFKSvPkkpGyWYTRKM+UvEwJSVJkokw6VSUbCZBRUUJ5aUp0rHQe4Hr/Xq/3q/36z/CKioq6jAVYiLmApTSbBGMGvKzaOJZw57lD3ClpbBxmsyCMVEuTJrNhciLIXydiV9nG69IZWUFLpebQNDgDjQ05KlraEBzaWSyif9fxEa0WlBVW8FibbiJvD6dUEgn4FVR7AJWsRinQ0SxF+Fzmagrt9HT4aG9yU5fh4feTh/tzU46W70M96fobvcZHK5GJ011Km3NbgZ6ogz2Ruhqc9PRrNPV4i40KXro78tSn/dTWuLF67URCcsk4g4iQZHKMp2GvJ/Geh/tbVGqKlQa67z0dqRoa8nhdDqIhkMGF8pqRrUL2KzF2CUzLsUAmgc9Gm5dJeRXubQ3z/dfX+XDm/tcOlzleP8iGxcXGO7tYKS/m67WFnLZBOVlKerra2lpqKM5nydfWUU8ECCgKkR1nYhTobY0TXt7M3bFfv6AoygGBFUQixHPHk4sJoRCDFUQDA6XKJlxqnZUp4xLV3GqdiRZIOBVKcnotDYF6OkI0tmiMdjtZ6LPz9RQmNHBKGNDcYZ6fEwMRZkciTM+6GdswE9vVwyf34WiqNidDkRJRLSKWEQzikMiEvIRCjmpKffQ1exjYiDC1GCQqSE/E70aU71u5oe9LI35WJ7wMT3gYGYgwMhgBQ315Xh0FcUhoasOIqFAoRrbaYhcDjuqzYbqUNAchtDlUu34XE7iET8uxY7ucKDbFXTFgdMm47RJOO02dLvhAPM4bGg2GaddwuWQibgUwg6BuGoh4jARdViIO4qo8AjUBQVaY1Z6MjLz9T5GMmamS0QmUwJb1VaWM0Xs1zu4Nxnm3rSfn1aCPNpL8vKkgnc38ry9Xse7Dxt582EN7z7O8/vnbfz2aSN/+qyZd3dreftxDW8/qePtp3W8+zzPn75q5uVH9dxY0Pl8y8ePl6LcXdP5csfPrSUnR6MSX+0EuTrr4vKUh9tLQS5N6Hy5HeXavI/FLpXlbgcfrYXZHNCZb5S5tRRivt3BpakIl6c9fLYR4ofDMN/u+ri3E+CTix4+XNL5aMXDJ+tBPln38OmGm5uLAVpLZMK6laAm47JbUGQTkaAH1WamPO5mqCXBbH8Z1w/GONke5Nalaa4fTXPzeImj5RFyfoWMbiOrSyQ1iZAi4pUFgg6RlEOgy2djIWzlIClxNS1xmrBwOW3jJCFwOWnhNC5wHDFxEjVzGrNwErOwFyxmO2TiIO3gICGxGZcZCTno8Ck0+p20ZmNURnxURkNENY2ISyfh9xL3eiiNBYkHXIS8GvGQm1zcSzKoEA84iQecRP0K2aSPsmyYoFchVxLBqztw2mXsViMK7LCJ5HNRKsIuKn128mE7dXEP3Q2V3LlyzIOffubhw5c8efKOhw+e8+blr7x99Sv3f3rE6eVrHJ6eEE8lsNlsBd6LIV4pioNMJn3OfxEEs+HespiwiNY/a7+1YBYEzIVJukU0F2rdDXaMzSbh9rqwSjKK6kJ16rhcLpyqE5fuxmQyFdxXxVwoLjQoXijig6KzeGKhOfHCX1BUXMwHpg+4UFSEy6UjyzLFZhMO1Y5gtRQq742W3uLigphlLi68X1RwcF04f20ym/4Qus6bXqWCqGU+b3m1WEzY7AWOoF1Fd3spK8tSX1dCdXmEknQAt1tB0xQcdglVlXDpDjweJ4kCyNrvc6KpErIkIssSkmy4JiRJKAhiYiE6I2OVRXS3QntXK1UN9aSqqmgb6qdtdJCNg036hropr6kjW1pFKp3D6wvg1FzoLg+BSARJtlNsNvZQc8GhdeZ+PhOznJoL2WbHYjGGSBZRRJIdOJ1uRMmGOxCmsiZPfWMbTY1tjI5O0NEzREtbN3X1TTS3ttDV1U59XS2jQwMszo2zs7bA6cFFfvr6Bs/uf84vz77j1ePvePPsB96+uM8vzx/w9sVD3r58zC8vHvPLyye8evaIl48e8uLRA/70+hlPH/zAo59/4OmDn3n40w88f/SAOzdOGRzspq2rld6hPhram2nuaqa6tZ7SfB1VzY2Ge6u5lnxHM7KqYbcpKKobp+opAOa9OJ1edN2H7vLhdHpxuQL4vWGcipugP0lT8wAdnaO0tHYxOTHCxNgw87MTzM+Mszw/xeL8JGsr06yvzLK1vsTG2hLzcxOsLs+xUogyXlyaZWy4h/GxQWprKqmqzDE9M8Px6TWOLl1ha++Q9a09I064tsbm7g47uzscHB4ajq2DY/aOTtg5vMTa9h4bu4csb+2ysXPM7v4ldo5O2b10mf3jY/aOj9ncNZxfFze2WV7fZnF1g/nFJYZHhxgZHWJkuJ/h4V4Gh/oYGhpgdHSQsdEBhgZ76O/roreng9aWJhoa89TWVlFXW02uNEtZNkVFLk1DvpraqjLGhntoqa+irbGauspSasuS1FemaKwrIZcNkYj7CUc8+Pw6utuB7lLQNCcul4dgOE6uqpKBkW5m54eYnuljbmGIiakepmb6mJrsYXq0l+mBQa4eXuPHb5/yN3/7b/zl3/wb//jP/42/+vv/ld/++t94++u/8OqX/8ybd//Mjz//ws0Pv+bOx9/yyaf3+enHN9y6fY/bt7/j+OAWMxOLVJVVkE0mqCjPMTI6zL1vvuP49Bo3bn/Gve+fcv3Wx4wM9zE21E1lWYJ8TQkdLXniET8lqQhV5SlSqSCZVJhsKkxpJkwuG6Mil6C5vpTu9lrGh9sZH+5gaW6I6bFO5qf6WZkfZnm+n5X5PuYmOliY6mRhupPVpQEWZ3tYmGpnerSBmfFmJofqmR5rYv3iCJ3tlYTDLnxe4/5o8KIMgchcaDxUFBs+nxePx0M4HCGbMUqVlpZnCIf9WK0SsmxDtIiYTcUEgv4CsF5BUZ2oThVJklAVO7quE4kGUBUHsUgYv99PVUUFpbksdrtMPBLE5zNQHoJgOU9BmAUzZsFkiG8WixFxLjAbLRajkMNiKT53bZ3FIM2FIbZkkw0WruIoxNoL+JKCA8xcuO+ewesFy5lb2IQonDWwn8W6TUQjYVRFKQy8rbh0FZsskE4l0HUnikPBYVdQVRVFceD3eWhoyBMqMLVCQS/BgJd4PEQyFSFawJ2k02lCwSDhcIBYPEQsFjGcXuEA8XiIRDJMIhYimQyTSARIxIJkS5KU5TJUVZaSSUUpL8tSVpoim4i8F7jer/fr/Xq//iOsIrO5w9jgTIWpTnGBwSUgnLVvWQzAvCBYC5ugeP6+2SJiNheELXPBwlzI7AuCFZvNAOMKooBVknA4HGhOHVXVUBU7lZXlBEMRPF4vNrtwDjU3plBmohFjOmW1GtMgj8tJIhHBbpMKG2kxDpuArlrIJhXqym10NGt0tTrpanHS1abT2aLT2xlkoCdOW7OrAJ330NMeoLvdz2BPkoGeKN2tHjqadTqajM+0NrppzLvJ17morvQRDjkI+KzEwgpBn0hluZfujjStTRHq8z5am4Lkq3Uaat30dFWhaQpup4rTbsUuWVBsAg7JjGIzo8oiukMkoCk47RKa00a+OsOV4032txdZXpxgdnaEfG0F6XiIeMhDaSpGIuyhMhdloKeTloY6aspLSfp9hDQnPoedgKIQUVXqchk6u9vw+H0Ilj9YWoZwaMLmMKZkFksRgtmC4jBcXVariKLa0DUVl1vBYZNxu90oio1Uwk++Jkx9rYuuVg9T4ymG+qJMDiUY7Q8zMRJndCjKUG+QieEEI30hJgbDjA9FaW+O4tSdaLoLzaUbjhHRgmA1oyo2fF6ddEInl1Zpb/Ay2hdkotfDSI+T0U6F6X4X88NnLYohZgdUZodi9HWVk4qHcDtVVJuMptjRFPXcveVUjYioVhC3dMWYFHp0DV2xoSs2NIcNzeEwPmN3YLeKuBVD7HIrTnTFjlu1o9kMB5cmi6R0K8MNGWqjGhmniZS9mIzdRKWzmA6/mW5/Mf1+E4s5naWUxGzUxHzMylaJlbWEie0SC3fbFO72SHw76eT+RpDn+xlenVbz9mY9f/V5D79/1sEvH9Xy+2ctvPmoil/v1vL6ZgVvPqzg5Z1yXt4u4/nNUp7eLOXx9Rx3L7q5s+Dg650Ae4MmPtvw8flmkMNhiR8OY3y47OX2vIu9ASvbvQJ3Fp1cmXQxXCNyscPGnUUXS61W9gdcXJ12M9eisdrt4fpcgK+2g/x4EOD7/QCfr7n55KKbu8sebi54uLXg586Sm882vdxY8NOQshBxyYWIoohDNqHaRRRZIBVQGGiKsz3fyuWdIfaWu/j05jJXDqY43pzg8ZfXqYl5SKpWch47SU0mrFhxSwI+m0BEMtPgNLNR6mUvIXM1I3OaMDagbycAACAASURBVOKIR1ETV9MilyJFHIWLOYmJHIVN7PuL2AuZ2A8Wcznr4Cgush+XmA/ZGfTKdASc1Idc1Ia9lIW8JDwuI57ocxPx6KTDAUriQRIBD7l4kHxZlGRQIRZwEA8qZGIekmGdoM9O0Oeku6sBt9OOKovYrRasogWbVSDmd1KfDjNcX8rhzCA3DnZ5/fw5b179xtMnv/LoyTtevPornj9/x9/+/rc8efiMxcUVllc3yJaVY3PY/+BniQJiQZwSRStW0YrdLuNy61gKQpcxXBD+7F5tRFUsgoBFNGO1SoiiiKZpBiNFdWK323A4NJyaG113EwqGkSSjEfFCcREmi5kic7ERVSw6iyJeoKjowh8geFOxET8sMlFsMlNcEL/MFhOBkA+z2WhgLC4qPo8mCqJAsbmYC2ajbdHgeRlCmMlsHKJMpiLMlgtYLMVIknAOkz9j4BgV9cVINit2u0IqlaKiPENleZTyXJBkMozXo6GoEi5NIRh04fdqpFIRcrkkfq+GrtqQJRGraAhcsiSh2u2G4FW4bLIVRZVJpOLUt9bT0NlOVXMT5U15ajtaaR8dZfLiAkOj/bh9PkLhOLFkFrcngM1mcHHMBdFOVVVEScZsNiPJ9vOIoiTbUZ0aNocd4ew7tsroLg+q5sKh6Hj8EfKNbUxNLzI3v8rG+h77B6dcXN1hYWGFzz/9kntffsne7g6X9g/4m9//xMsnj/jb39/y6KfvePnkAa+f/sTrpz/w6tF3vHv+E7++fMi7Fw949eh7fnlhuLXevHjCs0cPePzzzzz84SeePfiZZ/d/4odvvuObr77m3uef8vrxQ/7u91853LrI8f46lw53uH3rlJnZcera66lsqKZjoJv6jiby7fU0dzWjunUcDg2HouPSfLg0H6rTi64HcekBPO4gmtNnQOddAZyKh4A/RmNjD60dg/T0DDAzNUZvVyuba/PMTo6yODvG4vw4FxcnWVua5uLSJCuLM2xuzHNxaZbFmQkuLs4xNz1GT3szw0O9NDfV09vVysDAAJdOr7J/dMLuwTEHh6fsHByxsrHO1t4Bm1s7bG5uGZHFnX02dg9YWd9ic3eP7f0jdg5P2Ng+YGfvmK29Y5bXtlheXWNpdZWZhWUmZxaYml1kdHyOsYkpxsdHGR4aZGR4gOGhfqNRsa+L/t5uerra6Gpvpqm+hubGeqoqSqksy1KWS1OZy1BRXkplRY6aslLqa8oZH+mlvqacpnwFI/2dNFSXUpaNUpGJUZWNUZLyUZoJEwq5cLkVVEXG5dIIBAO43V5C4TilFeUMj/cxPTfAzFw/84uDzM4PMD3by9RMP2MT3QwPdtDVWk9VaTkX5y/y3TePePzoFx4++Y1nL/6OJ8//hmfP/57nL/6Rn+//zief/szdu/f49PPv+fH7Z7x49hsf3f6C5dlVelo7acvnqSrNUFWepaIsS1lZKWvr69y6dZfdg8tcu/UpH378FRsb61w+OaC2toTR4S7qq8tob6k3uFy5BCXZOOVlSUrSEarK0+dXbVWG6oo0ddVZ+jsbWJrqZ31phOXZQVZmh5kYaWdhppf5qU5W5npYW+xjaa6HxdleLs71sLM6zMJ0G3OTbYwP5Zkcb+dwf4WKXBK/z41idxitgKIBgxetglHYYxPIV1cR8AXxuLxEQmFCQT8Dg13EYiFsNtkobzIVYzaZsNkkUokYmtNoR0ylElitImXZDBUVVdTX51FVlUg4TDKZJBIOUlNbiUO143SqBAssW4vJjM1mMLnOWmbPms7NZjNWq4woSTgUe8EVW4xVlLDZ5D8QJIJxHrArBsfL6dSQbHLB7V/g9QpnbuHC8NtUdB7bPnOxnYHkhUK6w2oVcWn6eVt7NptGsJiQZRmbZMWlu7HZbDjsdkRRwKk68fl8hCN+otEwkXCAUNBHKhEllYoWIooRYrEooWCQQMBHIOgxmhZDwXMeVzjio6q8hEwqSjodJpuKUltVTjoVI5OKkUnHqKnIUZZNkk2/F7jer/fr/Xq//kOsIrPRomi2WJAKtcCGa8tkgIxFEatsQG8Fs+XcyWU2G787O0AJVitmi7HBWwrMEEGwIst27HYFh6JilWxIsh3N6cLp1FEVldaWJvyBIIFwGE/Qi6arBvzcbCq0wpiwisaGaVeMybpDVVAUBaskFuDnEvGwQllWpanOSVujSluTQmuDQk+nl/YmFz1tfno7QrQ2uelq89PTGWJ6tIz+7jCjQyV0tGj0dnjo7wrSWRDBetqDDPeX0NbsZ3iwioZ8kqDfRsBnI57QSCcd1FS7aMh7aWzw0VQfpKpCJV/joqW5hFg0jFaIxSmyiGITjEsWcNolFMmCUxJx2kRCPp2q8jSjI70MD/XQ0dlKc1Md2VSUTDJCPOQlGfKQDLkpTYfobm+hpryUynSKTCBAUFXwKw6iuk5MUyhPhWlrb8DtdRvfj8Vy3p4oiGZku1RwcBUhWgQ0p/NcVJRkCw6HDatkwm6zomkaikMim/bR1BChuclPc5PO0FCCzq4Qw4NphgcTDPaF6O8N0tsTYnggymCPl/5uF+MjCSYnWnCoCpquE41HsKsKVllEkg3GVyIWoCznp7rcR0u9l75OH+M97oLA5WC6X2d+2M3ymI+dhTSzw36mR8roaC3H51LQHQq6oqA57OhOJ5qqoDkVnKoDzamgqU40h8NgPWhO3C4Nl+owYPSaA5eingtaLtUQt1SHgkt1ojlkXA65AJ+3olsFSpzFTNWEGS7x0ewVqVWLqLFfoNNdzG6lzmGZjYNSmf0Sic2EwGrMyrTXzLT7AnOB/57NjMDtFoWPB1S+W/RzfzvC44MET46zvLlVw9s7jbz9sIVnNyp5caOSVx9W8sudCl5cy/HsWpqXN9I8v5rk8eUYX65rfLfr55MVN3cXXHyy4ub2rIsv1sLM1X3Abq+de9shpmv+O66OaVwdc3BlXOHWjIu9PpmZRom5vJmPFj0sNhSzWG/iaNjNYJnAxXYX2302DodEvlh3891OkI+WVD5ddXFnXufGnIvbi14+XfPy8arOndUwPZUyUd1CRLfjUawoNsEQuOwiZQk/g80p9pY6WZ9uZHexnZuXprh9Ms+dKytcWhmhPukn7ZQKDi6ZoEPALZnx2y3EHCK1msh0VGY3KXGSsnKSMKKKl9NWrpZYuZwQuBS3cK1U5TgmcBg2cxA2cSls4VJc5DgmcJyysR1zMBuwMRRx0RTQaQj7qA55yfp9BHUnXqeTsNtFxKUR8+nEfW5SIZ3qbIiY104q4iIe1ogGVWJBI64YCTiJBlyosojLYcNutSBLFuw2iVw6xqWtdR589y0vHz7hxZN3vH37t/z669/x+5/+gd//9He8ffOXvHz+irevXjM5Mk5jUxuRWBJZlg3ouGhcFtFSYB4WoiVnbJTCAcUiWAplIBYshcHE2T3VGFYICGbj/zDiMsr5cEHTtYKDy4PfH8Tn9xvClqkYqywVnFxFFJuM94pMxdgVRyF6aFzFpiKKik0UFZsLri+Dt1VkuoDJXMwHZkMUM5mKjDi62VRoZ/yAIvMFisx/sLmMQ5rpnMVlKTQkGocnocDdKjgHZAnJoeDz+ejt6aC6IktJOkRpaRLVaUeWLASCbhyyiKrZjchLMkI45MHnVtGcCna7jN1uQ7SKyJIVhyzh87qNMgy5cNlEPB4XufIyGtvb6BkZpqKpjnRtFY39/XSMDtI/3IOqqciyDbtdwSqdCVum8+i/+c+io6JVQhAKLYmSDYtgPY/8WwQRWbLj90cIhGOU5CpYWT/g2++f8fDxrzx8+I6nT3/jxau/5sGjdzx58o7Hz37nydPfePbsN54//ZWnj9/y5OErXjx5xbMnr/n5xwc8/OlnHt//mScP7vPi4X2eP3rAox+/5/733/D4wU/8/OMP/Pj9T3x373u++/p7frj3E/d/uM/Dnx7w7b2fuPfVd3z1xVf8+uo1//qf/4lfnj1md2OZk4NNvv78NrtbS4yM99LQWE7/UDft3S0Mj3axsbVAMOzH5fagKK6Cg8uH6vTgdPrQND8+bwSXHkBzevG4g6iKG38gSm2+i6bWPjo7uxnqN7hTU+N9zE2Osr42z+L8OEd76yzNjjI/M8rqygwXl6ZYXZpnfnqClYVZFucmGejpoKmxjrLSFOWlKUZHRtjZPWB7b5+t3QP2jy6xd3TC7tER2/v7bO3usbm1x+buHhc3tlnZ2GZxdZ2L6ztc3NhlfmWD2YWLTM+tMDW7xMT0AjMLy0wvLjI+O8vEzBzjU7NMTU0xNDTEwEAfgwN9DPT30tHeSktzvRE1rKqgrqqcxrpqKnJZ8tUV1FWXUl2Rpb62guqKEpry1ZRlk1SWpsll46TiAWrKM5SmIrTkq6kuM94vSUcpzYZJJD1EYz68fhWH3YrL6cTn9ROJxEmmSqjO1zIw0sPUXD/Tc71Mz3QztzDA9FwvU9N9TEz10jfYTl9/FyVlOerzDbTXNzDY28vMxAQriyssLW6wt3+Vjz78jo/v/sTl00/Y2zvl9q277O8dcfPaba5duszB+jrzY0M012SZGe2iq62espKUIeCVlVBRUc7R0WUODk+5uLnDpavXuX33M27cvsX8/ASjo90M9HRSU1lKNhUhkwxRXV5CRWmM8tI4maQRV6ytTJOvyVGaidDcUEl9dY7O5irGh9uZHu1gcbKX9aVhFuf6mRrrYG6qh/XlEbbWx1hdGGR9sZ+tlUF214fYWO5nabaDlYVeJkfbKMtGUWwSklUsMAHPBHjDzSRLIqUlGVKpFB6Ph1giht8foKk5T0VVDrngDBXO3LVmM36fF01TkW2ScX8XBHxuD6FQhLKyMgKBAOl0ksqKMly6hiTLmAsMXEmSzl29YqHR0W53IIgClj/jMAqWsxZEK2bBiHxbBSsWwYLNbjM+YxURCs/+sr1w77JazzlbRrLjrIzqrK3XVHhu/8OxJRae243zgIAkSyiKA1E0G+xVyWD2BgNB/F4fuqajqU5EwUhreLxeVFUhFgsSiYSIRsP4fR7CAa/h5gr6CYUCBPxuwqEAgYCPRDJsuLiiYeKJMMlkhGjUTyJmxBFLS5JkUlES8TDZTJx0PEImHackm6S5vvp9i+L79X69X+/Xf5RlNps7zqqDBUE4Z6NYLAJet+ecy2X6sw3NeOA2IPOiKBqvz/L7wh+gXMEiIooSYoEfYhJEFKdKOBxGVTTcbhdNzXk0TUdRFNK5DKFQAJtNNtw9FuH8ICZJInbFdl4tbDKZMJmKEcVinA4zNRVxKnM6rU0uWhoUmvMOGuvsNOUdNNcrDPZEGe1PM9SToKc9RGe7l85mN+1NGm1NGu1NKqODCTpa3PS0+ejp8NPTEWK4P0tbs4/B/goa8mn8XhmPSyToF8llNOqqdGorndRV6XS0Rait0ampUmlqSOCwWfC7NVS7iNNuxadp2ERzQeQS0WURzS6hSxbCHgfZeJj6+moikSBOpxOv10UyGqKhttJ4aIt6KEv42Vmboq+7ibJkkKhLJ+rSiLo0QqpCwuUi4VLJxbz09bYSioTPBa4/DolFiKKlAJ83I1oELOYiQ/ASDIeXw2FDlMz4/W68Xg2HIhINq1RW+KjLu6lrcJNvdjI1XcngcJbunjCtbS56ekN09QTo7vQy2OdneiLJ1FgJnV1VaC7d4EvYZKz/H3vv2RzXfWb7Vt0Zi0CHnXrnzjmh0QAajdSNHBuNnDNAMIA5SAwiJVKiZMmWZVuyrERTmZKtZI1GnnNmTrznxa1bdT/V777YTcjzFVx8qrrYABoMYNXe/V/PWr8lS4iyiCh7MQ0fIb9GMm5SzFuM9EdYW2xhqRZksWawMqWztxRmbyXEuZ0Mlw/buXO9xuHOKBMjZSJ+g5BlNVxYDnPL0DR0TcU2LUfgUp2HZWj4GwLWE7HLtgwsTcXSVIKmhl9T8ftkbN2HX1WxVJmAIhOQRGxJICh6SYrPMJVQ2GkLshhTmA0JLEdFVsMuLhVkni8K3G2XeLbg4WKLzGa4mZWAiynt/2I7J7BX8HKxIvLGdpzfnkzw1rkEf7yc5L2rGR7eLPDZ/W4+udfL+zfb+OP1LH+4Fuf9a2nev5biD5fDvHXez5unTX5/ZPHylsqDLZ0b8wpH4yovbmj86kycxfZ/4upCmEszNpfnFO5updnoaeL2eoQbSxYXahp3t+IsdwtcnI3w7JLB+akQl2ZCbFVFdodDXJwLc3le5c5WgF+eCvL25TgPDvy8ehjg/q7BvV2bB4dhHhyGeO0ozEuHUTaGDVoCHmKmSMiQ0WUvstCMIrqImDITfWmWRnJcPZzk3O4Yl8/O8Py1LU5tTfDKswcsD5doD6p0+H1kDJGo6iWsikRUNwmfm7KtsJrWuNKicCMrcj3t4Uraw7WMwO2CwI2shxdKGrfbfFyOu5wGxXgzz6Y8XIk1czHSzMWkwNmkxE5EZD6iMBGz6AkZFP066YCFX9MIGDp+3UfMNojaKhFLIxuzGO4pkIuZpKMGyahOIqIRC/lIxU1iIYOApeJXZSK6iiZ5MXWN1pYCN65e4cP3PuLhwy/49OOv+fzzv/L11z/y56/+yldffssXn37FX774ind+/zsef/KISm8v3d3djVii464URG+jrbYhank9eAVHCHF53A0elVPF7nY7BxqP4MXdgJi7nkRRvF40VUNquLieMGRE0XHZWg23ZcAfQTcsmpsd0LwoizS7mxBlLyeam2lqcjXEryYUVcbdELgcZqPjGnB7PTQ1NdHU3MQvmk7gEbw0NxxMLpcLSZJwu1y4XE0IktvhdLkdJ5jX4yw5FEVucMcaLuNGk6Kqa3g8LgxDwysKKJqNzzDp7GqnszNHT7lILpOgVCoiiW5k2YsgefAHTOLJCNlMnHgsSDRsYmoyXo8LQXKYZpIo4JNFDNXX+Pk7MXtB8CCIHmRJwOeTyGXTVAYHyHd1EGnNU6hU6BkdYXp2Ct00ELwiLrfHEfdcTqzS5W4+/v9yNxzRXlHA7RUa8UQnkigIEpKkIIoKdiBEvrWN2bklnrtxm1def4u33/2Mjz/9noePvuazL37k88c/8unnP/DRJ9/x8ec/8Pnjn/jssx/45OPv+OjRN3z06M88evgljx7+mQ8//IL33vuUD97/hA/e/Zh33vqQD9//hD++/SHvv/cR7737ER988Bnvvfsp77/7Ke+8/TG/++1D3vzNe/zuzfd4/bXf8+orb/LqK2/wh9/9kUfv/4k/vfchr96/x6svvchnjz7ghZuXeeH5C5zeXSaXjjA9Pcj5o23e/v1LjAxX0FQdo9GiaDbiiaYVxrRCWHYE0wxhGkFsK4Su+clmWunsHqJ/cIqpqVmW5uvMTo+yvjTD1uoCpw/32N1d42B3jZ2NRbbWlzh9eoedzSX2t9bYXFtkc22RlcU6talRero7yGfi5FMRZutTXLl6nctXn+Xac7e4eOUaRxcvc/rceU6dPcPJUyc5c+aIg5On2Dk4ycHpI/ZPneXg1Dm2D86yvrvP1u5JtnZOsrlzkrX1bda2dljf3mFlbZX5xQWmpqYZGuxncKDKQLVKf18vPV2dDA1WqPR10VUqMtjfS3e5k77uLvp6uim3Fyl3tNJRzNNWyNCaTdKaTZDPREnHAiRjQWJhi1jYpNCSoLM1SyrmJ5MMkc/HyOQCxFMm/pAP3XKi+rFYgmAoRirdQk+1wvxKnbWtGdY3amzvTLO2PsH6Vo2NnVlW1maYmR1nbGKYnmo/PZVBhkcmqfZVmZoYYnm+Rm18hOWlZRYWFlibX2FnfZe5qTqDfd0cHe5y6mCby2cP2F+tc+FgjYOtGmvLAywvDFDuzFLubMMwdPx+P+VyJwMDQxydv8Rzt+5w6+4LXL1xm7svvcLlKxc42FtndnqMQi5JNhWl2JKmNjFMMZ+gqyNLpbdAtadIT2eWvu5Wess5ttZmWV2qU+7IM9jfwdR4L1vLU+yuTbG/OcXBVp2N5QnWlibZWJtma32G/c06l04tcfZgmoONYfbWBzlzUOPU3iytrQliIT8B2zzmWbk8J47LOhRZpKO9SCgUwbYDDA8PMzwyQbGtQE9vJ6rmQ1F9iIKA0BClJEkiGAohKTJSY6nsdrtpdrsRRafZUBS9DmA+ncawTEd0b8SlHQerF0F6koSQkCSJRDyOaZoNUcqJLXq8bjyigxfxehqLbEnCH3Sijh6PB03T8Pk0JEFGbLQqCpLofN37M/fxSRP3kwSIy93cuD95jkU3d6M0ShQEPJ4m3A2Hl+MkFpFFCVXVERvoDMsyCQUCmKZOPBEmHos4vK1YiFQ6RjzeaKKMhgmHg4TDQYJBP/F42GlpDwdIJSPEE2EKLUmymQSpZIRkIkwiHiLdYHP19pQYHqrSVswz3N/N0ED5qcD1dJ7O03k6/wjjdrvHnDfaTQ02i/d4O+M0Vf39ttyNV3QcAc6hSDq+of99hNHrFRG8Dpz3SdzC43WcB4qiEA6HiUYdlkAyHSOVSROJhYlEQuRa8oSjIWRJwufzISkyguDUHIejkYa45YCFXa4mfIqXfDZEb1eWzqKfvrJOd0liuGIyVNEYqmoMVHyMD/tZqGeYGg0zNRZmvp5iciTAaL/F5GiQyRGb0UHbYXANB5keizA5EmFlvp3RoTD1qRYGBltJJExsQyBge8klZao9fkaGYnR32fT2BCh1qPT1WAwN5PEbMramEPIbaLIXTRKQvS4Chg9NFrA1GVuRCGoS8YBKPhEiFQ8R9BsYhoZhaYT9JtlUhPGhXnrakuyuT3D25CzPXtqlIxMi5TeJaD5iukZc10kaGhnTR2vMYmigC8My8bh/5qh5PM14hebjGuigP9CInTpOOUF0Y+gyPlVElFyYmkAgoBKOKOSyGl3dJpWqTWXAon/EYngiwlQ9Q20myfhkmLGxIOMTIcbHgyzMJVhdSjNbjzM52YZpW/hUFUlx3Cii6MWnyuiahKErhAIK3aUYkyMJlmayrM1EWJ4y2Zi22VkIsD1ncGo9zu5SksPNXk7vTrE0O0rEb6BJUiOi6AhVpt7gbWkapq5hazoB3cTWNfy6D7+hYxoqtq5j6wYBn0pI0whpMkGfTKjxSNomIU0i5BMJih5Ckoeg6CYpuqhYTdQDLnYSMieTAhdzEidjTVxr83Ez5+J2wcX1goerbSoXSzYrETcrUQ+zkSbWcm6uj6j8aivMazsB3jiI8JvDEL8/ivH782E+vlPkw1utvPdcC29fjPGHSyF+dxTg7YsBPrge4cNno7xzyc9b5yzurirc3zK5sayzUn6GG0s+7u/arHT+E9eWImz1yyyUmlkoeVjsdLPZ52GrIrDY0czJMZ31io+9YYmb6yaTLf/E3qDC6VqQpV6JszM65+sS52seXj8T5M0LQZ5d8XF7y8/LB35e2DZ4cBjm3qHN/QObV09FOVoIUU56SAd8RG0V0+fFJ7lRJDcBXWa4HGNpLMPtSwvcu7HFS8/vcefZbS6dWeL89jQ7M4O02BLlsEHBlEkZMiFFIKJ6SKgeOmyZ5VyACy0qlxNuriRcXEu5uRpv4lqyiauxJq4nmriWbOZaysOVlJuLsRNcjTdzNeHiUtTNpaTIUUzgMKGwnlBYbQkwEDHojFgkbB1bVQlZBqloiETYIh7QiQd0WhIW1c4M2ZhFNu4nHlbJJW0SEY142CARtrB1LwFVpi0epJzPsLq0wuVL13n4wUd8+vE3fPnlj3z7zU98/91PfP2Xv/LNX77n+2+/53/9z//Onx9/wisPXmRqfIij8+fQdB1VVZHEBlhecB3HEp8sGjyNVkSvIDUOOT9v7D0eh7f1BDLv9nqQFdUBBjcWET6fD1VVj91fmqaxvDJPJBLEtv2omonbI9DkanZg8a5naGo+wYkTDo+rqfmEA5h/4tJqbm6wuZoaLYmuhsB1gl+4nnHENd04htc3ux1xS5KewOxP0Ow+QfMTLqTLhcvlOJ/kBmDf7XEOVm5vw2ksCSiqjmWHSKYTdJRa6O7K0dGWI5tJkUxEiMZChCNhovEI8VSSRCpOLBrEtjSCAdMR/SWxAYt2It2KLGDoWoPDJTTERg+S5EDqJdmLqvpoL7UxOD1Btlwi2dlBe38vI2MThKIRXC63E9VsCHpNbpfj2jouY3EEfydC6kWQxAZgXkZWNHTDcTiFo3EqA0McnDzFzVvPc/vOfV64/xq/e/shv/39Q/7wxy9494Mvef9PX/Hu+1/w3geP+eDhVzx89Bc+evQ1Hz36ms8/+5ovvviOTz75mk8+fsyHH37Go0eP+eTRF3z06HP+9PBzPnjvMx4+fMyjPz3mg/c+5cMPHXfYB+9/ycMP/8yHHzzmww++4OHDP/PRR9/w8OFjPnj/MR++/5hPPvqGRw+/5E8PP+fRnx7x6MN3+PTRH7hyZo/t1Wne/s19/t//+7/w3/72FSuL0+iqA9W2zSCWEULT/BhGCE0PYlgRx9FlOgKXTzExjDDt7VV6+0YZG51irj5BbWqU9fV5Fmcn2Vpf4PKF01w6f8DlC6fYWl/g2qVznNzbYGt9ia31BVYWZ1hZnGa6Nk612k1ra5pcKsLE2DA3bz7P5es3OLpwiZNnzrJ/6jR7h6fYPzzFufMX2T845OzReU6eOs2psxfZOzzDxt4eW/uHrG1vs7qxycbGFpvb+ywurVGbXWBwaIyh4RE6S+10l3sY7Bugu9xJpbdCf3WQgf4qA/0VqpUeBvv7qHT30FPupq+nSk9XHx1tHeRzGbLpJJlElEzccWul4gFiYZNwQCfg1wnaGgG/TjhgkM3EaW/Lkc/HiactTEvGMDQsv000miQUSpHKFumuVFhcrbO6Oc36Vo3NrSk2tmusbEyysl5jZX2G2vQoE7UReqq9DI5M0tXTT3t7ia6uLgaGhlhZneP5Oy/w4JVfcev2CxxsbjA5UKGvvZXhnhKnd1e5+dwlzp/Z4uj0KqcOFtjfnebwoM7Z7nn4cgAAIABJREFU04uMjfbQ0pLB55MxTZVg0KKzVGJ5dYXdvUNOnj7Pzbv3uffgl9y9d4/TZw8ZH+mj2JIgm4rQ0ZonEQ/TWWpleKCXUmuGcnuGYjpMbzlHuT3F0tw4A5USbW1pyuUCne0ZpsYqTI12szo/yObSCDuro6zOD7E8P8bKwiTry9NsLk9ydn+Gs3uTnNwaYG+jn6sXN6jXh8kko1iG1lgcnsDtPuG0Unu9uL0ubFuntaVIa7Gden2ejo4uevu66av2EEkk0AwDqeG28ooCiqribQhdTimTD0VxPuf3+5EkiWa36/hjUXauRx6v6+fkReMa72k4ez0exwnm8ThFTw6by3VcPCSKAoqioigKXlFANw08XgG9AYP3eEUkwUGNGIaBrhvIsoiiSM5i1ONy2LxPXLbuZueaJovYfqsRU3TOFKLgQZEFfIrUiJY7C1VJEqlNjdHeXkRRFBRZxG8ZxCMBQkH7PwlciXiURCJOKOJ3mhSjYcJhm1g0SCTsJxEPk0jEyOUyFFqzFNvy5LIJUskoA9UeRkcrpJIhMuk4XV2d5HMZ2op5VpfnGBusUC4+dXA9nafzdJ7OP8SIonvMidB4sSwVy9ZRRA+WJpNJhgjaCsmYRSysk4oH0XQFwasgijKi2NjqNGIuzuZHaAhdYgNg7By8ZNnnfI8soWkagiARjyZQNQNFURoNiwniyQSFYiutrS2USu3ophOd8SkSwWDwP9mf3W43pqGQTvjJZ8IUchbtBZnuLoOBislIv8HUWIj6ZJSl2Qz18RhHp4YYHwlQG/YzNRpkuKozV4szPmQzW4szMRJgf7uL2niEqZEgY4NhapNppidyLC2PEYuZWJZIMmkRj4iU2y16yiZ9XRZ9PTadJY3ODpVqXxpJaEZXBEzVgU2rogddFlBFN6rkxdZkLEXCkh2nS6mQJh0LUcgnsW2NYNCgp6NIJh6mv7fI2sIwl48WePbSCjcubzM71kfKbxAzNBKmSVT1kbENCgGTUipEpbeNYlvrz+JWw0qvqcpxHPHJgdjtbkbwupFlEVnx4lO8CKKLcMgkkbBoafXT0qrTUfIxNB6kf8Smb9Cgf9jP4GiMiVqCsYkQYxMhRsb8jI5a1KYCzNVDTE9F6O9PYFkGquYcaCRFRJS8yJKXUChAwG8SDOj0dWeZq7UxMx5nYdxgpeZnddJkezbAybUIu4shTm9lOdzsYW99jOnxCrYho8sShiJjqoojYhk6lqnjN3T8hhNFDBoNx5buI+y3CZhODC1gGIRUlZCqEPVJRH0KMVUmooiENR8hTSKoSIRlgYjsISI7UbmFlgCnWw32Ex4uFhRudWhcbpG42W3x6oCf59tdPN/p5UZZ4WxBYSnkZjniYbeosZSTOOgReWHZz2t7Ee5vhXiwHeRXJ5O8ehDkV6cjvHk+xrs38rxyoPPgQObNC35e3ffx6oHI+89G+eW+xEu7Pl7cUrm7oXNlzsfpcZErszpnJzxsVv6Zm1txplr+mY1+hZk2NyudApdmLOY7XCyWJA4mE+yM2JyajnJ7M8bZaZPz0ypn6zpnZ/xcWQ3zwn6Em2smr58N8/a1OL86F+XBYYR7e0Hublvc2/dze8vg5TNhXty3uLzqZ7ZikglIRE0RXXY5MT1RwK+J9LfH2J7v5MrhNJdOTvLLe4fcv7XPy3eOuHK4xIWtWXKmQM4QyBsCHVGLrF8jbogkVC9Zn5dBw82ZjMSVhJuraYHLSRdX481cjjXxXMrDhcgJnssKXIo1cz7axPW04DC5Yk1cibs4H2vmdNTFmYyP7bjCatpkNGbRG/NTCAeImBpRv0U0YBIPWRQzUbJRi45ciIFyjkzYJBszycVNMhGNloRBLmGSCuuEDJGl2hhXTx9y98ZtPvjDh3zw4cd88cU3fP313/j625/4/pt/5YfvfuRvP/zEj9//lf/x7//G6YN9Muk42VySmdkpuru7UXXd4aY8iSMKT6DwinNtPS7zEP8Tb+s4PuJ1XE6C6Ag3blFwHEqN18iS0qiNdxxEmUwKn09maGSYRCJBIBhF1QwEUWy0JzoiVrO7yYkhuppodp2gqfF44s56El10RLGm4+9paghYP7cvOt/nMKhEXJ5mmgUXTa4TDZZM888HJ49zOHN5nnC3mhsNYzKKT0M1AoTjSbL5NOXuAsViklQy2hCqvIRDjiMgk0uTL7SQyiSxbRPL1FFkB9Cs6RqC5DRTCqLjJhBF5/4mNT522IEeZNn5WSqqj0wuTWd/H+FcjnhbO7medqrDQ+iWecy1fBJJdDXKWRSfhlsUMG0LSZKOy1g8XjeCJKL4VAzTxvaHiMbSxNM58q1F1tY3OXf+Ms8+d5trN25z/cZNbtx+mefvvsK9B7/i7r1fcv/Br3nxpde5/9Iveenl13j5wWu8/NIbvPnmW/zmjd/z+q/e5M3fvM0bb/yB3775Nr/77Tu8/da7fPLJV3z+2Td88vFjvvjsS758/DWfff4dX3z+PV89/oEvvviBzz79js+/+J7HX/3EF1/+yOPHf+XLL3/kyy9/5Ptv/43vv/sb3377E9999yP/8u3XfPXFxzx867d8/uFbvPnaHV65c437ty9TyCVRFBlNtzAbEUXHxRVANwKEI0ki0RSWGSIcjGFoNroeIlfootwzzHRtnq31JebnaszOjjNfn2Rve4XlhRrrK3VWl+qsr8yzujTL4f4mz107z43rl1icq7G2PMf42CC9PSVaCxkyqQjj4yNcunSZq9eec+KIFy5y6uwR5y9e4Oy5I06fPcfhmXOcPnOevf2T7O2fYufgFOs7+yysrbOwssr84iorKxvMzi1Rn1mkrzJItX+Q3t4K1YrjyOztrtLZ0cXY6CSd5T6Ghsbp7emn3NlNR1sHxUIbrS3tFPLtpJJ54vEkmXSaWCyC39axdR/RgEU4YBDw687nLI1gQCcet0nFbbLZMMlkkHgiSDRpOFB5yyKfKxJPFSmVKvRVK6xtzbG2VWdlfZL1rUmW10aZWxxmdmGC2swoi8t1hoYrlPs6ybTk6SiVGRgaJJ/P01PppzI4wuLyEncf/Jr7r/2eX//ufS5dvMTkyCDD1S76+8vs721y8dJZDg9WuHxxl4sX9jh9aomD3Wk218cZGy2TTIXx+y2CIT+mqdPWWqSvr4/tnZPsHhxx/tJ1bt29x537D3j+xRc5feYkk+NVUrEALek4sbCfZDJKtdJNSy5NRyFLpbOFwZ4C5WKcSkeW0WonveVWujsLlDtaKHfk6Srl6OvOMzFSYmWun63lETaXx1msD7G6MM3m2jzb6zOsL45yeq/G+cNJ7t3a4+jMOoVsDKlxPTh2L3kc95IgeWlrayUQCBAIBKj2D5PNtVLuKtNT7cUO+DEti1g0hiwrBPx+LNtEEAVUVT1eOnq9XoKhIIlkGt2wsPw2hmEcoyaOHaEuh0foLAuc5YYg/BxBV1UV2w40XL/OIkPXfZTLHVimhd+2URQJy7KcxkWpwdkVvI0FiI4oiselHpZlNASuxnWt8W8/jigK3uMIpLOQ8eJTRIIBq+Hoch/HHgWP02Ybi4bRNR9+v59iIcfS/DTxeJRUKkUiHiWXTZJOJ4nHo45DK5MgkYo7cPlYmHg4cBxdTCaiJJIRMukYxdYcLfksw/19ZDNxWgtZCi0ZMtkE+ZY0PT0lhqq9dLa1UC2XngpcT+fpPJ2n848wk2PtY6MDeeYmy4wMtlHtzVMf7WB6pI3BniT10QJTwzkGexN0tIRIxsIIgnwscAmChFcQjgUtr1fA7ZGOHQXC8Wsk3B4BRfUh+xS8HgnbttF1HVmW8Qec55bfJl9oIZ6IkU7HkWTJyf4LjSiLuxmX+xlsy2gAin9BJp3EVD3k0yp9XRZdJZXBis1wxWC0ET+cGLaYmYgyN5Vgc7WN8eEA0+NhRqoGB1vdTI2GmJ2OURsLMDZkMD7sZ2YizvR4kvpklsW5Drb3FslkY5imiGkKhENeBvsSVLoDVLpteroMqpUgPWWTam8OWfSgSh5sTXGYW4qEpSmooge/7iMVDRHQdYKaj6CmELV0CqkI6ViAVDTggOUzSZKRINlUhKX5QS4ezXH94iI3rmxw6+ppSqk4Ob+fmK4TU32kTY2MpVGMB+jtaiUSCTlOvEbbjcfjxA+dA6Jjqxcan5clL4bpQ/EJ2IaCTxWQ5WbiCZ1kWiFXUCj36lSGTPqGDHr7TSoDJoPDfobHwkzUE1SGTMYm/IxPGMzNhllcTDIxGWZoKE0un0LTTWSf4rgUBA+yIqCpEpGATSho0FXKcLAzxc56D4s1m63FBJtzYQ5WEuwux9hbjrFet9hd6WBvfZzWdIiwraHJIroiYesqlqZg6z4CpiNoBQwVf+NQELRMgoYjbNm6gV/TsFUfIVMjqP7s3gqKHkKySNTQiFg+ArJISPISlryEJC8B0cVAVGWzxWKvYLIc9XCqoLOX8nDYInJnwOTBiM4LVR9Xu2XOdGhMBpoYtZuYSXkZjXk4Oxrm9nKE+7sprq74ubMZ48ZKlPu7KV7aj/Pcqs6rZ8K8cjLAmxdjPLcocm/b5Lfnw7xxxuZCzc21eZlbqxrXFnzcWLXYHxI5X1d5fiPC+ZrBpXmNa4smVxdirPQo7PRLXJi2WOuWOD8XZ7XiY7pDYLZT5NpKnP1Rlee3UmwOyuwMK9zcSvDyqRgv7Nn88ijKa2civHEpzaV5mQenc9zaCHB3x89Lp2K8eBDildNB7h6E2J8Kkgu6iVgiyYiFqnhRJIF40GSoK816vcS1M/Mcbgxw/WiWW1e2uHVlm43pPhYHO2jxy2R1kdagRlr3ElW9RHwe4qqHlM/NYMDLUc7H9azElZSXy/EmriabuJERHKdW3M3FuItLseZjAP3VpMPiupr0OLD5Fh/PlsOcbw9xvjfPbMbPYNKmNxWhvy1NLh4kFrRIhP2kwzbpkEE5H2WgnCMfM8lGdDIRjXzUR2dKpdIapq89wws3rnD71l1++erb/OGPn/L5Z1/z5V/+ylff/MSf//wjH7z/MX/9+jt++v4H/vr1X/jhmz+ztrrIULVCX2+Zk2fOkmvJY1kWkiwdLw8kSUIQRYc9KDyJhP99fbvrOBLoNFi5j11Zbq8Hl+fn7b7DWhGxLAtV146j6IbhuJVUVUfVrMbDRBAlR+ByPcMzLoel5bi2GlB4l8PVOtH8DL9obqLZ5Wl8vbkhfjkiV1OTI3Qpqo/m5ibH0dRgbTU3xDIHNt+ER3SilV6v4yz1eJrxio1IjNeFx9OExyMgSiqKZmOHorQUCrQUslQqHWTSMcbHBhEEN6LkxjR1wuEgHaUiqVSCQMiP7fejN5pmPR5Xo7XxBF6hcb0UHB6Mz/dzTNQreo45N07Dr0w0GiZdyKH4A/jTaVp6OknmMsg+5fgA6hwGvbhF5/9NFGVU7Qn7UERqLIF8Ph+yLDc4OhKWpZPJFUnn2ogk0iSSaXL5Au3tJcpdPXR3lxkemmB8bJrh0RlmF9ZZWN5iY/uQs+evcHT+GufOX+bC5ZucP3+dK1dvcPPmbe48f4+7L7zMC3df4u6d+zx4+TXu3LnPvXsv8+LdF3jtl6/ywp17vPzya7z2+pv8+tdv8/BPX/L559/x6Sdf8/jxv/CXv/zEn//yI3/56l/563f/lX/723/wX/72H/z3//gf/J//9b/5//6f/8PHD99hfWGavfV5Joe6qJYLDFVL5DNxx62iqOi6jakH0HRH3NKNELYdJRZJYplBQsEYthHC0EJkMh30VMaYGJ9mZXGOhfoki3M15mcmmZ+ZYHmhxlx9hIXZCVYWZ1hYmGJjdYbluSm21pc4e+Ykq0uz1KZG6evrJJtNkE6F6e/v4bnnbvLcrec5dfYsB6cO2T+1z+mzZzk8fYr9k3scnjri5OERW3sn2d45YPfgFCvrO8wtrTG3sMjc/AorK1ssLq0yNVlnZHSckZFRxsbGqFZ66erqoruzQrGtTLU6RralTDrdTjbbTr6lnXy2SDqZIxHPEAiEsCwH32AZJrrutM5VujuxTYcXZ5kqwZBJwK8TCWqkkhb5fJhsLkQwZGGYPgxbJZ/Pk8wUicRzpLJtDI+Ps7E1z9beAktrU6yu11jZmGBhZYT5ZUfcml2oMVkbo9zdQaW/F8PQmBgfIp1OU+4qMzQyyVhthvrCEvdee4tXf/M+b/7uA84fHTExMkB/pcTwSJX1jSV299bY3V3k6GiDg/15zp5e5eKFDTY3xpifr9JSSGBbFoahOYUXhkF7ezsLC0vMzK9x6fpNrj13mxdefpUXHjzg0pUrbKwvUcglaS/kCIVskgmHwxSLhSlkk0wMV+luyzDQXWCwp0ClnGWgu0Clu5VqTzuDlTKd7TnaWlL0dRUYqhTZWBxnY2GUzeVx1hamWJ6fYHFuktXFCQ53Fzk6XOD55/a5eG6b7lIOw1DRGtePJ+LOk/dZoUCQgWo/qqqQyeZI51to62hjbGKYYlsr6XQKn0/BsvyN99MCqqqhaZZzjRYcVqLgdRbElf4qhmVi6sYxc8vTiAc+ucY0u0441zFPM6IoNJYBLjKZDJIoojTee3kbSxLbthtLAolwOOiU/zQWKoIgHDO2BMG5DwmCgKr7Go2N3p+b15+0qzfimp6Gw9bldhzHtmU3opiic7/xuBvXUocHFouGHafyk+SGJJDPZYjFw8STCcfBFQ2Sy6VJpRKEw0ECAbsBlg+TiEeJRYOkUwkS8SipZNSJJKai5PJJCi05WvIpUsko6USYwYFe8i1p2op5qpUuFhfqVLpKtOdTTwWup/N0ns7T+UeYveXy2PxYmpnhJDMjGRYm84z3hqkNppkaTDBeDTPeH2JuLM1gT4yQX0WRVOeGJymNm6F4bLP2iNLffU7C65UQxUbdsE91DiO6hSTI+P1BvKLgxPEMDVVV0U2D6fo0rcVWWlryVAcqjW1VM17RgdwLkhOXlCQJl/sZJNFNMm6SSxsUsgqZlEwk2ERfWWWkX2V0QGV8SKc2FmS2lmS+nqI+EWB8yGakalKfTDA+HGB00HCEsMkIU2Mh5qZS1MZSzNVaWJ7vYnpmhLZSHksXaWmJEQt6aW816er0MzQYpdrnp9Jj0Vu26SqlUCWBsG0SNBxXnCJ5USUvhuLEE1NRP6YsEjN1IpqPsKqQDQeJWgapYIBMOEA2ESURDhAO6PR1pzk6nOH65RVuXt3k/vMXqPX3kLFtoqpOVPURV1WShkYhHqTUnsXyG44lXXAcWscMGcHz8yHuSbWz4NQ3+3wCuiah6RI+n4tQWCST89HZbdJTNegdaIhcg87zkfEQk9NxRifDDI/ajE+aTExazMxGma6FqE3HqdXaSKZjxGIxR+AUvY5oKXtQRAFTVYhF/XQU40wMt7BQz7I6E2F12mJ/JcW53TbObOU5XM2wWrM4vzfM+uwgSb+OX/VhKgqGImJpCiFLx6+rWKZOyDYI2waxQICArhO2LGKWTci2sHWdsN8iaGoEjEZEUVUaIpfo/Koq+FWBoE8mLIuEfSKG0IzhdRFTvRR0F+OZENWgynBIoU97hmG7ma1Wk3O9Fuf7LI4qJpslg7kWk5GEwkZvlNG0Qr3dZKM/yN6wzeF0iLWKzs6gn4OxILfWs2wP6mxWFQ6GRZ5bNlkuneBgSObGosGZkWc4mhQ4Xxc5mhQ5mhC5Mm+x0etmpVukXvhn9ocUVnpOcHLEzVzJR61NZq1HZbNPZSLvYqns4Wg6xFheZHUgyJ29Npb7FI7qEfZGbC4tJnh+O8Grp+O8uBvg1dNRXjmV4JXTKS7UVV461cbNjQTPrYa5vh7m+f0wrx8leHAmypXVMJWcQNQUiAY0bE1EljzYmkylLcbVUzOc35/g5FqFGxeXuHZuhe2VMfYXh3n25AKFoERO99Jqy2R1L7GGwJXUvKQUN32mm1M5H7cKPq6nPVxLO5HEq7FmbmYELkWaGuKWm4vRJi7GXZyPNHEucoLrKZHnWnxcSHo4n/FxkPCxHFHYaotTzwUYygapdaapFlMkAwYxy0cmbJIMaLSngwyUUxSTBsW4TkfKYLgzxsW9OtfObHHr2nVee/V3vP/e53z88Td8882/8t23P/H11z/y8edf8/HHX/LW79/mX77+mu++/Jw716+wtTzH2HA/XeUSo+MjVAaHUFX1mLniCCtS4yEiShKiJOFxi8eOICee4sX19wKX13FlHde/ux1n0M+v9xwLZG63G03z4fZ6jgHFtj+IaQRQfCqiJNPscjXErIZw1dzsRA9dTcdurRPNTQ1By3n+s5vrZ5eX291Ee3s7Ho+H5uZmXF4HUu/wHx0+iyBLNLtcx/xASZIcEcr75OFyXudV8Pvj6FaEXL5IJpelrT1PoTVDOp1Ea8StTVPDHwjhDwTo7+8mHAlg2haGZSJLCqZpNg5yLhKJaIN35kQVhcZBTGg0K0qSI3KJouNMEL0Chq6jBwJ4VAMrnqCj2sPsQh3DduKdgseLLPtwe4WfofKCgCQ5blpFUVBVFVVVUGQJVfGhaT7H2RoM0t7ZR0dXlbZSF4XWDhLJLNFYimQ8TSKRJBnPkE61kM2201LoIJ8v0draRUdHH6VSla7uKt09/ZS7KlT7R5icnGd8Ypa19R3GxieZnp5nYWGdleUtlhbXmJqqMz1dZ3y8Rn16no31HU6dvsDFi7e4cftlbt15lRdeeI1bt+7z6qtvcPfOA9556z3+5fsf+Pe//Rv/+7/9V3764RsevfsWz14+y9hghaFKFwN9JUptWSrd7bTmUsiyjKzoaJqNaQTwqRaqZqPrAQwjQDKZd5oUjTC6z0bXgiQSRYrt/QwNTTFfrzM3M8X6ygIzUxNsba4yPzfNXH2c5YUaq0uzrK7Ms7k223B2zbO8UGdnc4mpyREGB3rpaC8QjfjJplM8e/0GFy9d5eDkKbb29tna22Nrb5fVzU02tjbZ3tljdXOHpbV1FheXmJisMTE1zfRMnVptkpnpOjPT09RqNcbHxxkYGKC3t5dSqUxPVy+dHd1kU0XaWnvIZku0tvYQi+WIx/NEIilsM4Spm2iKD13xoasaiiSjKjK2aaFrPmzLcMpTLNXhVwYNMpkImWSQlpYYiWSAQMjEp8r4/RbZXJZMtpVwLE++rZuJ2jjbu4ts7Mw5McS1KVbWa6xuTDG3PMLYVD/jkwOMTQ7T2VXCDljH/LnqQJVSqZ1yVzelzi5SuTzT8ys8eOMdfvXme7zxu3c5c+qAgUonpbYsQ4N9zM1PsrOzwt7BMs/eOMv2do293Tp7+3U2N8dZWRmmo5RF1WQ0U8MMWKg+hUJLlkqlwuTULHsnz7J78jR3HvyS13/7Frefv8e1688xO1dneKCbXDZBtdJNKGjjt3XSyTjVSg+thSwhv05HIU13e5LBnhxjA210t2cYG+qht6tAuSNPqZilVEwyMVxmdX6E1flh5qaqrC9OUq8NMD8zyupSne31GY5OrXGwu8jYcC8+Rfi5ebDhNvW43I7w7VPo7e1FVVWKbR0U2zopdZaYX5hmYKCCrj+J/MlohomuO2iK/1QU4vGgqip+fxDL8iPJMsGgE1eUZF8DMt+ICjbKKxwHlQdJVvC43MeOruOW9MbvLTTcXB6v08irKAqyqjXuAU++7sLj8qBI8vFCRdO0v2MGNv489xNGr+NmczXYXG63G8HtRlOUY5akwwdrnBcazK1IJEQoFHLcuIqEqmu0FnOEoyHHtRWLEI+HyaST5PNpopEgwYBNOBwkFosSj8eIx8PE41FaC1niiTCxWIh0Kk5LS458Jkk+lyKfS1FoybC0OEMum2RwoJf21izd5Tb6ukpMjY08FbieztN5Ok/nH2H25rNjhytFNmey7C0V2FrIsTXXwvZcgf2VVvaWCuws5tiaz7I510qpNYosiYgNgKUoig54UnKELa8sNyDIUkPgcp4rPhWvIGEYFnKjKl0UxeMbnKY7lcSaphGNRPD7/bQWi6QySXRDRxDcjcOGB5enGdM0se0ALlczouhCVbyoSjNB20s6oRMJeOgtGYz160wMasxPhZka9TusrQGT4QGN6Ykok0N+JkcCTAz7GR3QGek3qI2FmBoPMzuVZq7WwsJciZWlCps7K+QLaYJBjVjMJBwUaMlptBdNertsqpUAPWWTgd44rS1xfIIHUxYcsLws4GtEP2XRjSJ4CBoGUV0lapgEfDLZcJDWWIywrhPRNSK6Rty2iEccTkwyZrKxOsqNq5tcv7jK7Wf3WJ4eIRPwk7JtkqZGQldJGwbFRJieriKBUAB3g5/2RMhSfAL5lvSx0OXxuPC4m3E3IoyS6Eb1CfhUgVhMp9Bi0Nlt09Vr0V0x6e7TGiKXQe+ASXXAYmwyxsh4iJExm+l6kMkJi+lagIX5BNO1GNPTJUzbIBQOoRm6c/CWHOHN63GhiG4sQyaXDtFVCjI3HmNtNs72Uppr50Y5d1Dh7FYHFw9KrNWDrM62MVJpJ6SrmD4JXZaOmxADukbIcoStZCxIKhYmZFhOHFHX8esGAVMnaDkCWMg2COoqIV0loMqENZWI7iOsSg5/S1UaDx8RXSXgE7FkL6bkwS978Cse/JKbgNeF5WkmKHsJi02ExX8mrZ5gKGvREZZJKc2kfM20BbzkdBftQYGBrI/BrEJv3MNgVqUal5lq1ZnvVFmrmtTaJNYrKvf20lyaCXJjOcW5KT8HwwpbVTdH0zrzHScYz/6CrX6NjT4vi51N7A4ZHIxpjGX/ia0BN1tDYfoiTcwUBTZ6NUbSHjb7Ddb6JGpFmdmyxGEtxFKvyplags1Bm/2JAFeXQrx8GOPCjMCrZ1O8sBvitaMMtzYivHSY5c52hLu7cZ7fjfL8XoQHp2K8fCrK9XU/W+N+smHF4XCpIj7Ji09w05q0OFgd4GClj7V6G8+em+Nwa4z1+SpnNqZ49uQCOdtLzhRoD8i02hJJzUvaEMloAkVbZjRhcLknxb2uADfzHq6JWROOAAAgAElEQVSlTnAj5+LZ9Aluppu5Gm/mStzDxbibS1HX8fPLCTeXoy6upwUupAROx7wcRES2IyILUYWZmMJUxmC9kmasNcRgMU4pplFKWuRCGgMdCUa6EnTnLEa7ktw6t8qv7l7g0Tu/4e3fv8s7737Mx598y6ef/wvfffvvfPPNv/HV4+95/MVfuHv3HrP1OcaGh7lwco+12ToDfb1Ue8r0dJfo6y1z+uwZ7ID/P11bJUlG0028grfB4fI6DVkeEbfbe+wc8GlqQ9j6+XDx96wn5zDjRBV1Q8cfDOAPhPCKAi6XUyvv9TYiKZqKoftRfSaKz4fiU2l2e2hyOYyVJwLWM02/aLi5TvDPzb/gRPMzPOM+QbPb5XC4XE4czxHCTnCiIXY5ByHvz1EWr4umRuzR5T6BpIiNA2PDHeB1FhxPXA1uTzOCKKL4LHQzSjyRoVBsJZvPkco4fK1Q0I8iixiGht9vEwjHCEfDJJIRwpEgumkgSkrjZ+hutPY2O44xQUCUHH7Nk4io+ISXI7gRRMf18CQGJEkSqqEjmRZqKEixq5V796+yuFx33F+CcMw+czc4PaIoIskyhq6i+1QMTW/EgWQMTXbcOQGLdCZLR2cfXZUhuvv6nchbXx9Dg/1MTfQzMzlKbXKSem2OSmWU4bEZBkfn6B+sMzA0TXVgiuHhSaqVUSrVUXp7R+nqGqCr3M/w0JQjfnUP0dc7TG/fID09A7S3d1Fs66TY1kN7R4XWYhcdpQrd3YNUqsMMDo6ze3DEhYuXuXzpGmvLW/z217/h/bf/wJeffsTffviWd996k6ODHWojVfp7SvSVO+gpFekqtVLt7aCjmEORZGRFxacYaD4bTbXRtACa7kfTA/j9ccKRFMlkC4bmR1VtQuE0HeUBKgPj1CcnWZqvs7w4S316grnZGtO1MWYabK6V5XmW5mssLdZZnp9mY3WO+bkaW6uLTIwPMtDfQ3tbC7FokEQkxPb2HmfOX2bn4JDt/QPWtrZZ39xmaW2N5dVV5uYWqdXqDI+OMjo6TG9vN93dXQwO9lOp9DJbn2BxdpqhwSoD1X56uropFtspFTvJplvIpwpkU61kMh0kEnniiRyBQBjTsFFVDUVR8dsBVMXnCF0+FZ/iCJ7BYADTUolFQ0QjAWJxP9GoTSiqkWkJkS0ECMVNTENFU3VCoRCtxSLpXJFQNEeutYuxqSk2dxbY3l1gZX2apZUJFlZGWdmosbxRY6o+xNjkEGMTQ5TKHYTDIQTRi6LKCJIX27bp6imTzedI53NkCi3Mra7z+m/f4Y3fvsNLD15nd3ON/t5OQkGTlkKK6kAXC0uTnD6zzv7+Mgf7c1w4t8buTo2TBzOsrQ7T1Z3GMBVkRUI3dGRRJBoJkM2mGRuf5OLVZzl74RLnr1znxVd+zd37r3Hzzj1OH52lPj1GayFDd2cbpY4i6VSMgN8iEvbT3lEgmYjS2Z4nl7Do7cgwWi0w0JVnerSPgd4C3aUsbS0p2lvTtLcm6O0qMFhpZ3lulK2lCbZXp1idH2W2NsxcfZSVhRprixPMTA5g6nKjwdV9jHqQJAmf5gg6iUSKWCxGKBQhmkgTTaaYnJqgUulBVX34TZOpyQlUVSMQCCBIAi5BxOV1YPCCIOBxNyOLEpblxzRNorEoXsFpw3WWFd5jActpRG9uuLjcx85ct6fpGADvAN+9x02GPlXF43Hcss59osHRFTxYfhOXq/H38DicXcc9JiEpcuN73ceCl+MObsbtcTXYjy5MTSeXTqMoMorPSQ88YX7Jsowsy6iqSjIZR1ZkJEnAb1vUpiZIJGIkkhFikSjRqMPXSiVjBIM2gUCAaDRCNBoiHnPg8ulMnHQqTjIRc3hc8TDJRKzRmpghm0mQTjvRxMFqN+XOIsXWHN1dJTqLBUaq3U8FrqfzdJ7O0/lHmK16dmxnNsvmfIbN2Rb2FtvYmWtjf6nMwUqZ/aUyi+NZZsZSzE8USCf9KI0bnCiKyLKvYWf2HG9lnnC3nJukjCj4jmOKTzZPsqQdQ+kFQcBoWPBVn4xpagT8AYqlDir9fQwNjxAOh2kptCBIjiDmbbRcud3NSKIXSRJxe5qQxRPkM0EyCY1iRmS0qjPSrzI5bFGfiLA0m2Z0wKI2HqE+mWBi2M/kiCN8TQ77GRvyMzkcZHoixspcO0szJTbXh9ncmODs0T7l7naCQR/xuEE8qpLPGLQWTModFt1li/5qmKFKlkw8hCp6idoWhqzgEzxosoAhS/hED6aqYGkqflki6FOI2SapUICEZTsfGxox0yBuGvR0tpGIh/HbGpPDHVw6O8e1c8tcu7DM0e4i6YBFzDCJahoJTSFrG5QyEQaqnbS1F5EaWzMH+Om86RAlL7quIoguBK/baQ8THPaCqomYhoKiePFbEq0tJuUei64+i76KQc+gTu+ASe+gRt/g/8/eezdHdeZb21Vv1RjU3Tvn0DkHtbLUQbGVEwoIiSRA5ByMjQM2zgkb22CDcZw5c8Yz9sw59pz0nuf9dNf7x27Jc56PcIq7alcrNI0Q0t77Xr+1ruXQHHWYnk0EcPkZj/mFGDOzDgvzLksLHqsrFcoVC0kOo+kqnmsHLWhSmIgY/P95tk7M0xjsztMaKbG+3MPO8WGunJ3h+sVlrp2d4eRGns0ln83FKEfX69R6K/imiaVpWFoAjndMA9cyidqBcJVLxYk6FlHbIRmN4doOnmUH/C3fJu7ZxFyHqG3hWwZxyyBhmyQsg7ipELcN4qZGzNTaApiKrys4iogpR7CkCKYYxhLDWGIESxJwVRlbFnFkMfi4EMISw9hCmKgcImvIJNQIRVum5Ep0+xJ9CZWBhErVE6glVRZ7Y8xXbWaqDrVYmHNzKS7P+dxezbLRH+FwQ+fIsM7REZ31AZHtcZutYZXjYzoHB0TGM/vYmU5Ti/0/HB3TWOxWmOs0ONTwmalIjGZEJvICs2WV2arMxQNJTs16LPfqrA9ZbDYttkZcLq/GeOdCnrsnErxyzOets3kuLOq8fCzHm6fyvLad5K1zOe6eTHBry+X1U3Hunory4lGHMwsuXQmBhCPj6jK2JqFKIUoJk7mRPKfWa5w42ODmpSVeuX2Us9uzbC4Nc3q9RU/Coidq0uOqVGyRgiVQtAUKRpiKKVL3ZHa6o9zq1LmVD/FiKcTt3H5u5Tt4qaxwMf4cL3Xr3Klq3MqGuVUUuZkVuJEJ8XxW4GY6xNWsyIWMyPm0zKmUzNG0zvlahmODWTaHUhwfL3GgP8VwQqOWMWhUosw1CiyNFrm8vcDbd87zT08e8NMfvufHP/6J3//+L/z457/z55//nZ9//m9+/uk/+POP/8Kvv/wHH33wCUtLSwz29dJs1GnW6sxNtmjWBujrrdLf3cnE5CgHtzZxvOBcGIgp4j8MDERkWUKUxIC3FRYIhyOEI5Fgki+JdLQFrQ4h3G5OFAlHhD3XliCJqKqC63uoqrongu1O51VdI55I4ceiWLaPYbqoWuB+iggCz4VCdAgC+zv2sX9/O57YsY/9HUFs8Xeh32FYARi5IxT+ny6uf3B3dXQEjYK7MfOO0O/oCAcOsWAjtn/vObsivK4pwcZODJxoim6jWzHSuQqlcpVCsZNyuUI6myYejwUlFpqGadrEUmmiyTSFchE76uHH/D1BcLfla5eVFREibdB7uwlsjycpIkkyYVHAifoomoosi0jttkPNstAcDzOWIN9V4PqNHV69e42h+mD7+ysGESBBbLeRtflhioLZdmxpmoJnGfiOju8YlMpFqr0DdPc16B9qUB8eZXy8xfjYCKsrC9y7+yKffPA2nz14xCf3P+OD9z/m3Xcf8Prr7/P63Td5+97b3LzxIu+/9QH37r7D1Su3uXjxJmfO3GB94yRbWzscOXKKA0tbrBw4zPziQWYXDrKwcJDZ+XVa02tMzR6kPjxLa3qdial1xluL1IenaIxMMtZaYHF5k/m5dS6du8LdOy9z7eJ53n/jNc5ub7E0M05zqIfGQBdjzUHq/d3095RoDHTRU81jmxaSLKOqFrpmY+guphGA5Q0zhuul8dwU8VguiCiaPr6foVSpMVgfZ2J8jONbh1hcmGZ+ZoL1tSWWFmdYXJhmbq7FwkKLjbW5NqNrmsOHDrC0NMXO9mG2Dq4yMT5Mf2+VbDpOJhlnenKaQ5tHWFvf4ODGJssH1phfXGJ8ssXIcJNmo85wo069XqfZqFGvDdJs1mk2R6gNDTE5NsKJo0eYm52m1WqRzeZJJzNkEzkK6SLZRBbPieG5MRKJNLbl4roWpqFhmQaGrqJrCoauYhk6hqZiaSq2pZNKRenuLZDJuBSLMTo7E5QrCTJFl3xnHD9qoWoSmqLi+wlGRiYYrI2QSBUpVAYYaoyxeXidI8dW2dhcZO3gNOuHpgIH1+EFllZaTE43WV6do94cwvPdPfHWcexAXEslKFXKpHJ50pkMfbUhDh47xnsfP+T9+4+4e+8e6ysLVIoZDF0lFnep1fuYmqpx+co2Zy9scvnSFndun+XShU3O7qxy+NAkU1MDuJ7R/ndrxFyPocFB8oU0w80Gi0trrG8e5fL1W7z02lu88c59Xn3jHW6/fJdTp04yPz3BcL2P+mAvuVyKuOcS83181yWVjDPZGiHuG3RVssxNNhitdzMzNkitr0Bfd47mUCe1wa4AQN9bYnCgk+F6D8sLoxzdmOHE5jyHV2fYPrLG5sElzu9scnxrgXQyGjg6hTCyJAQRS1UlIgqYhk3U80mnMuRyBZojEww1hxmfnqBeH8SybFzHIxqNY5g2sixjWkZQMCGJhIUQlmGjKEFsWdMMYrEEtuugyHLbuSUSCUeICELbGdqOcO+VRYX37rMj4q6rV0BtR6cFcZfHKGI7DpHwb23qiqK0RS1hz5klCAK6pgaN25HAxRoWBCL/6CQTgo8HTrEwkiAgi2Kb6xWIgUEEW267YhU6O8uoqk40GiOTyZDLZRjo7w0aEdvurkwm1W5IjJGI+yQTCTLZDImETy6dJBZ1yKRjHFicI5dNks0lyWWS5HIpcpkEQ4P9DPR3k80kKBYyNOr9dJaz9HSV6O/uZHy4SX3gWYvis/VsPVvP1v+KNV5LTQ11e4zX09S743TnLTozFrmYTnfRp6cUJRvTSXgyUVvG0MU2aFdGEqU9DlekXW8eESVESf4fEcaIIAXuLkkiFo8jq8oeiD4SjqCqOoZm4NgWuq6SSsWIx2IMDtUodnZSrpQol4u4rtt2fYUJdwSuBdPU9yZn4ch+BGE/utZBIavTXVEYqRmMNlQmhk2W5xKsLmRZmEowPe6wMB1jZtRielRnZsxgasxiesJneTbL8nyOlfkimysDbB+b5sLFLa7eOMv8wii5jE8u55JNm1SKNpWSQWMwRrOepDYYY6RWIuFZWKpE0vcwFAnf1gMOlyygywF4PuaYuIpKyrbozmVIuTZJyyRpG6Rtk6RlkLQMsoko+XScUj7FQE+WC2cWeOH6YW5cOsi9ly4w0tdFOZ6gFI+Rdx1KjkVPNkZjqIdSudy2hQfxRM9zgsmc46GqMoIQQo6EECIhFEXC0GV0TSTmWei6QCETp1qJ0dPnUR9xaY651EYNGmM2wy2H4XGX8ZbP9GyCyakoM7NRVlYzLC4lWF1Ns7qcZm4uj+cLhIX9RKNRZCnY3AmR/YhtgUtVBNIph0PrU+ycXOXc2RVuXtng+Wsb3L52iNuX59leS3F4yWZrKcPWygilVBxHV7B0FVvXsA0DyzBxLAvPCfhbnmvjWcGNZjLq49oOfvvznht83ndd4p5PzHWIuzZx1yLh2cRsg5htBBwv08DTdRzNwFJlTFnEVEQsRcCUBWxFwpFEbEnAlkVsMRC+fF3BFjpwpTC+HCalCFQ8g6Kl0GnJdDky9ZhGM6UzktRpxDUmiw6tnM1YxmC202Y4JbNQVbg0m+Bcy+fQoMz6gM58JcxW02CpO8JmQ2d9SOLggMyhuslouoOTM1mmSiE2miqTBYHZssh8p8BYJsR0yaKREJgoKDRTIY6M6NzazHJ5McPtQyXOzES5fCDNC0cyvHU2w0tHo7x81OXtMzlurDk8uN7LhxfyvHsmy72TSV47meH8ssGrJ5O8fjrOnaMON7cSjFV1Mq6CpwsYioAuRSjETGaGcxxbGeTURoPr52b48K3z3Li4zKvXjvPGtRP0Jh2qrkavr9DpRCgYYfJGiIIRoqRH6DY6WElEuJQXuJIJcSPbwUudMi9VVe5UZd5oeLzR8LjTpXEjG+J6PsyNdIQbeZGbmQi3sgLXsyJXcgoXMgo7SZHjaYVXFnt45dAwO61OjjbzDHkizZjEobEKZw6Oc+HoDB+9doU/f/eIf/r2KX/505/5y49/5ee//srPf/07P/307/z5p//kz//8b/z047/y93/5lVdfeom5qSkGB3sZGuynUe+n1j9AfaCf1kidgZ5u+nq7WVlfobOrimaowdCg7STaHQ4ErYnBpiEcCQfi1p7zKIJpmoQibddTJNIWuNrxxEiEcJvNIooiQmQ3uvIblysUbvO8BIFqtUIymca2PFTNQFF1BFFE1lUkRUFRVcIh4TeRK7Rvz70lSCL7Ivvp6GiD5js62m/vC/hc4RAd4YCpuAuZ321TDDhc+9ti0/49d5okR9B0BUkWcT0PWTUw7Dh+vESh3EuxVGFgcIhcIY/l6PhRG0mKoGkamUwRy4uTyORwognceBLbcZEkIWButY8AfCzuDV2CzV1kT9wS25tBsd0Ktsvg2uVPmpaDqpvIpkWqkqN3oMwrr13h3KUz9Pb3oqqBa1mRxT2mmiorGJqOqZt4toFjqsRdk3TMJhlz6Oqq0l8fpjbcojE6zsjoMPNzM1y7dJ4Hn9znu29+4LtvfuDpl1/z9PG3PP3qB7744nu++OI7Hn7+hM8efMHDz77h4Wff8uTLP/D4yx94/PgPfPnFP/HRx1/x1lsPeOutB7zyyru88sqH3Hz+Ta7deJ2r1+9y8crLnD1/h1M7z7N96jo7Z57n1OlbnNy5werBkywsbzIxvcr41DKjI3NsrB1ldeUg66sHGG8OMVLrpdZXZWx4gJFaP83B7iAO1l3ee9S1IKKpyDqqYmEaHq6bCNyDuottJzCNKLFoBseJoukOphmjWOyj3mgxMT7GyuICC/NTzEyOMjc9xuzsGK1Wk6X5KWZnx1hZmWV9fYG56XFWDsyxvDzF8SMbHFo7wNxsi8nWMKViht5qJ6VslkZtiImJCSYnJ2k0mwwMDTA41Eut3s9IfZDRkSajo6M063X6+wfo6xugs9pHsdhJV2cPw40m/b19NBs1ysUSmUwO3/XwPR/HstE1A1010DUNXdMxdA3TULBMFVNTsQ0DUw9agB07aEZMJ1w6S0lGR6p096TorMYZGemipydHKusQSzrouoppGyQSGQYGhhgaGiZf6qbcVWN8eon55VWOndji6PZBNjYXWDs0w/rmLBtbiyyuTDG3OMHsfIvh0TrRqL8nsMty0GQtKSKu75FMp3B9n2Q2TX+tweHtU3z0yRe89+GnnDt3mtXFacq5VCDUGRrdvRUWD7TYOb3FzumDnDu7zq0bJzl1aoUzp9fZPrbE7MwQ+UIcXdeIxVwK+SyOY5NMxujrrTI3u8TCyjo75y5y/tJN7r3zMffevs+9dz7gzssvc/L4EVaWZhgdHmBsrEEulSKXTZOIR3Fdm0wmQzIeJRF3qVbylPIpav1lZidrtEb7GK51MlLvZHKsj2ati/7+Cl3VIvVaLyPNHrZWpzi8OsX60hhHNmY4d2KZrZUJoq5GLOphWVYwbFUiGIaGrEqUSpXgviOZJJcrMDjUpNzZxezCJPXmILppYho2tuWhqAYRMYgvC6KIIAnIioQiBcNhy7KIiMLeMFmWZUzT3BOn9kpFwmE6wqG2UB88ipH2dUMUCLedZrIit2OQv0ULJUkMrieRMBFRwNDMPdd/cG4MGl53hyF7DMhIJNgDtK8du02/gaAW3nuOJAnta5XQFk4VVFUlnUxRKZVxLJtYLEa9NkS9Nkh9qEYsFiMe84n5URr1Gpl0knQ6STIZI5NJk8lmiMdjxKNREr5HKhkll02SycTbwlaSVDoWMLnyKUr5NKV8KoDNdxUZrvdTH+hlZnKM6YlRhoeeCVzP1rP1bD1b/yuWa2lTriVhGwKOpWObCram4OgynqVh6zK2rmIZwaNpBI2HUlu42gVP7jq6diOJQQRRRhClvbpzSdbRdAvTtANxK7K7mZDbcEkZw1Do662Sy6borJTxfY96Y4ByOYfr2r/xuMLBBT2WiO9NjiLCfhQlQjZj0Vm2GOp1mBh2mBi1aI3arC8XWJhOMDvu0BoxmJv0AlFr3GFqzKI1YjA/HWd1Ic/GahcbBzo5ttnk5IlZLlzc4oU7F7l69SSd5RgxX+Lg2hSVoksxIzHU69PVaTHYE2N4qEIhHcc1NExFxlSldkQxjCqFyKei+LaGZ6r4ukY+6lLNJ8lGXUrJOElXJ2nrJK0gopiJeni2Rj4Tp1SIsrE6wvPXtrh1dZO7L+xwYGaEQixK1rXpy2Xpivn05+I0h7oZmxxrA6l3uWVBO6JhBOyHiBgmEg4jCgEPS9ckNFXEMlUUOUIxF2ekMcjgUJ6BAZuhpklz1GR03GF0wmK85TI5HWdqJs7ktM/srM/CvM+B5SQHDqRYW80yPZVDVffvtTgGDrKg5UdVgnadciXH9HSN7aOLnDu7zpUL69y6us6LNzd44doBzh7p4dhKlBOrMY6vd3FodYyoo+HbBo4ZOLgCgUvDNQ0cQ8c1dWzT2BOxfNvBsWx82yHq+biu2954OCSiMeKeT9RziToOUcfBtw08K3gN17BxDRNTNzAUFUNRsBQFS5WwVAlXU3BkBVeVcRURVxLwZAFXErCFEFEpRMlWaMQdqlqYblejzxbpdyWmCh6jCZXZjM6BksuBss1sRmOuaNHKCGwPxzk/E+fOepbbB1JcmPI4P51krV/lyIjJWr/BbEXgYE3l6KjJyoDMeD7C8Vacpb4wJ1omh5saF2YdbhyI8cJ6litLJc4f6GZjOM6JqSgvbKa5ue7z+skuXj5a5PJKijMLHte3ctza9Ll3Nser20nev1jgtRMp3jtX4oOLJV4/meLu8Rivncxwetbg1e00904neO1UnFdPpFmo6fTkfRK2iq5E0FWBajbKzEiBowcGObU5wtmj43z87mVeuXmIz966yg+f3WOm1kWno9ITVem0I5QtgYorUTQFKpZEM6axltE4W1S4WhS4XRK4U5G4U47wdsPl7qDFzZLIC2WJ6/kw19IBj+taqoNbeYGbueC4nhW4lhO5mBfZzsjcni7xyuYEq30JmnGVIU9kLC3z0Z3TfPz6dT54/UX+9Ptv+euPP/Hzn//G3/72b/z69//il1//g7/+/Ct//et/8t0Pf+O7b37i8eePOXF4i+Ghfmp93TQbgzQbQ4yO1GgODTE23GCkWSOfS9PTU+XQkS26erqRJQlN05DaLYmBG/a35sNgExKIVnvvtzcworzL1Opob3x2p+Zt0Hxo93ew/efaEcJwJEwo3GaoiEFlveMFDX6m5SNKQaRkl6PVEe5gfyjEvo59PLf/d22gfCBwRUQBSZEItyONHeFA7NrX8VzQnrjr3AoHkPlQpGPPzRWKdAT8lvA+IkLH3gZLEMJIUiRoLdQMDCtKvtxPJtdLodxLudJNsVQhncmgaiKaLuF6HulMgUSqQDSZxYuniady6LaPohhExDCSKLbB0JG2oBVui1cCohQ8BuUpQrsl+De3myhF2sOe9ucVGVVTkVQFJxWlrzHA/PIUL716k6WVORRFRlGCCI6qqpiGhmmoOLZBPp0g6QeFBumYQz7lk455ZNNJ+gcGGB6dYGx8koPra9x79RWefPElP3z3B/7w+x/59pvvefrlE7768glPHn/Ll4++5tFnX/DF54/57NOv+OCDL3j69E/86U+/8sWjH/j002/4+MHXfPTRYz76+Cn37z/hg/e/5MP7X/POe1/y7vuPeeudR9x7+3PeeOtzXr/3gNdf/5hXX/mAOy+9x9Xrdzl/8TaXL93k4MZR1tcPs7Z2lIPrR1hcWGBosI/6YA+NoR6ag90sz08yNtRPfaCLod4Ktb5q4ODqKmFbBpKsoMgGuubheykcO4ahu2iajWn62FacRKKAtQeh98iXemg0x5mZmmZleYnFxWlmp8aYmhxlenqE1sQws1MjLCy0WJyfZHZqhEPry9y4eoGtzTWOHzvM9NQ4szMtZqYnqJQL5FIpMnGfnmqJZnOIkZHApdVoDtFsDjI61qBZrzMyMkajPkJP9yCdlR7yuU6ymTKpVI5ELEmpWKZa7STmR3FtJ3DmqXKAYNB0dFVr/yxIaJqKbet4jkHUs/CcdszeNol7Fvl0lHIxRldnnMG+FKONHPXBHNWuON29GcrlLPliBtM2cByH3oEhWtPzVMrddFYHyBX6GKpP05peYWl1jaPbh9jYXODAWoul1TE2jyxxYG2a6fkm80uTjLWGicXb4lYk4DDJkhy4DVUBx3PJlcoUOzvJFHMMt6Z48bW3+OThV7xy7y3OnTvFwvQYqXgwQNN1hVI5x8LiJKd2jnD7hQucPbnKS7fPc+rEKufPHeTY0TkW5muMjQ1gmBqFXJZyoUAum8axTbLJGKMjoxxY32R5/RAbR7a58fxL3Hv3E9547wGvvv42L955iVPHtpgarTE2PEBjsJ9yPk8+lyKdiuHYJpVykWwmQSGfpq+nk2a9j5F6H6P1bg7MjzI12s3kaC9zUw3GRnppDHUHYuxAlfpgJxPDfWyttTh/Ypmzx+c5sjpBORvF0GVM3diDq0tK4FYqFQv4rkcikcJ3o1Q6uyiUK4yO1Zmfn8RxArHTMIKodERoR/zaopCkiOiaSSKRCEqbBAFRlNA0nWQyiWVbe8/d5XX9ows1iH6HEUSJSC+cdS0AACAASURBVFuwDwYkQrt0JLiORMJhIuGOQCA1zbbbN9QWNiO/XT/+oaFXlQM+ZCC6CYiR4B5zF0z/fx9Bk2NQYLJ7PhdFAVmWifkuhqYjS0GsMxlPUCoVKOSzJBI+qWScVDJOPBankM9RLGaZmW2RSMRJp1PEYj7xmEfCd0gmYkGLYi4QuTLpGPl8ak/0qhQD0HxnpUB3V5nBvgrTEyOMNWtMjY8+c3A9W8/Ws/Vs/W9ZliZN2YaMpSnYuoqtK4EbRlf3hAKn3dhjGgqmoWNoGrKoIAgiapsrIknK/2hNlCQNqT192nUgKKqBKGnIioYgqgh7ApmEJCu4rk0s5uPYFq7rUCoVKJeLZLJpunurlMtFNFVG01REIbg4BpXJAoIQOLgC8SZCzJdI+mH6qzrNQZ2JYZtDa53sbDdYnEowOeYwN+4xNeYwPW4zPe4y1lBpjTosz6ZZX+libanCobV+Tp+a5drVo9x97So3rm8z0eojnTEplaLk0gq1fp/eqkFvt0spZxFzVKK2QS4ZxBRNVcJttyfqUhhdCuNqMp6pkrA0CnGXfNSilHQoJWzKKZdizKSYcMn7LsVEjJhrUUhFySRcBnoyvHD9GDeurHP76hG2Dy2SciyyrkvGMim4Jv3ZKKP1LmqNgb0IjhCOIAghRKFjrxVs9wYkFH6uDZ0PxCdJEpDkMJYuUsqn6CzHGBjwaY75NMdthscsRloOrekYY+MuU9MxlpYzbBzMszDvMT8XZWU1x9JyjrFWHlkJEY7s2xMoZSWCqokIYge+Z7G+PseJY8uc2V7iwtkVrp5f5ualJW5cWeTGuRZnj3RyfNVna9Hl6MYA060+Yp6Brcs4hoalBwwbUzdwTQvHDuKKtmXgmu34omXj2CZRxw2cXZ6H5zpE/UDoijqBCObaHq7t7rnALFPH1g1s1cQxLUzdCCDQsoypSFiKjG/ouIqEo0i4ioSvSPhiBE/sICp1kJT2U9IEqkoHDVdmJGbScBVaMY3phMFK3uZIp89mxWOz7HKkaHK4bHBqKM5O3eGljTxXZ2NcnYtzqE/kylKBrbrBmVmPE1NxDvQbnJqJcXE5xYWlHIt9BscnUxyfsrmyluTMrMOLm3HuHk5w/1I319fSXFzOcGTM49xCnJ1pi+c3ErywlePlYxUuHUhwc6vAyye7ubmZ4+pGgtd28ty/0sXbZ/N8eLGT9853cnc7wztn87y6neLyqsfNTZeXjnm8eMTl1e0kG+MOlZRB3JLQ5SCmm4sZLIx38sLlDW5dWufm+WXefHmbFy4u896dw3x27xyLjUDg6rQidDoiJUugZIYpWgJFU6LPlRmPylzoT3O5KHMjG+J2IcLtosDdHoMXK3KbwxXwtm4WJK63mxRvZUVuZSPczIW5mRW4motwNhvhTJfNlZleZos2YymV0aTKcneU7ekevnjvVb789AF/+P4P/PjPP/HXn37h11//X/7t3/8Pf//1v/j1l//kL3/5ld///mdeu/sOp06eY2Fmhmatn/pgN43BbpqNAVoTo4yONunpLNNTKTLQV6WQTbKyssjMwiKGZe6JJpIUxLzDQiBAhfem6R1ExNCeKBOJCIQj7YiKGN5jokQi4j+IYWIb4h7a26TsMlo6wruT/w5CoecCN5MQplAoEI+niMXTmFbQ7LXr1goYXM/xXMd+9u3v2GNs/S70HB1tTldHR2gvorgrsO3GFfe1K+07OvbvCVyhtpMrHO5AFENEIh1BhEbY5S+KqLqBoltYTpJsoYd0tpNMvpN8uUoimQ4azcQwiirh+jGS6SJOPI0bT2P6KfxEFt102o6DMEIkODfuVt6LUtBMFjizdoWvIEYTi0WDr0cU9kDzoizuOSv2XFmGjpNM0Ddcp7fWz5mzR9k6vIaua2iqGsSwTB3PNYk6BsmYQ9K3SUVt0p5NKuqQ8CySvk0u5VEtpZkYHeTs6WN88M4bfPfN1/zw/R/49usf+PbpD3z15ClPHn3Ow08/4dHnj3j8+UO+evSQx48e8+mDpzx9+s98/93PPPz8D9y/3xa2PnrMhx9+yccff8XHHz3hww8e88EHX/Lee4/44IMnvP/+E957/wvefe8R7773kDfffMC77zzk3uv3uXv3PS5ducPFi1fZ2TnN7OwcszNztEaHGWkMMjZSY7jeT62/Sn2gytxkk/HhGgPdFYb6qwz1d1Ib6KK/rwvfcxBEAVUxcKwouuFiWT6G7mBZPn40hWNH8b0kmuYRjWYxTI/OzgFGRieZnpljfn6GrY0DTLeaTLVGmJposDA/xfLyNHOzLebnJ5kYbzI+3mRmepypyVFWDiww2RplbKzBQH8XpWKWrnKeajHDYG+J8ZEhplqjTEwM02gOMjZaZ3BggL6efmr1EfK5MtlMhXgsHXyNThTLMLBNh6jn4boujmVj6CqaogasMUVDVVVUNRC8TF3HNHQsUyPm2URdk6hrEHMNkgmXfCZKb3eKRi1Ds55mdDhPYzBDd3ea7p4i+WKKeDxKIp0kk81Tb46yfGCVru4BMplOOrvr1JuzTEwfYLw1xcsvv8CVqztsHp5hY2uGU6fWOX3yEAdWZ5ldGGV4dIhYIoooCQjibqOfSTqVDNoYHRMvlsCOJkjl8uQrFdaPHOfe2x/z0edf8vKr9zh+fJPx4X4cU0VRJJKpKMmUT3O0j53Th7h37wXO7Gxw9+UrnDu9wdkzaxw7Osfqyhijo/34UYtMJo3v+1iWjmPr+J5FtbPMwYObnNg5x9GTOxzb3uHUmUu8/f7nvPz6e7z/wX1euHWL56+dZ2J0gKOHDtJVLlEp5ynkUyTiPv19XQz095CMR6nXBijm0nRVCvT3VmiNDlDvyzHR7GRqtIfRepXpiTrNWg/D9V5qA1XGx2rMTNY4dmienWPznD2+RK23iKKIqLKyF8/bdbt5noumKfi+h2069PUN0dXTQ29/J5ubq1i2gef6JBIpdMMKRKw2YzG4pw3OPWK78XC32dB2omiagagogZs3HG4LV0EJRjjSQUQU6RADgLwQEYJYe/vcFYmE0TQFQQgTCnUQDgXXi8BZrxBqO313h5GhjtBeBFHTNMLh/1vAavMU25iLwF0cIiJEgkIUSUJVNQzD/AecSXBOVxSJVDyBrmrtchMNy7JxnODnIJ9LtUWrZMDfyuVIpROUK3ni8RiJZIJYPEYsFiUec0kmoqRTCarVIl3d5aA1MZ+hVCiQzSQpFtLksgGIvqdaoK+3Qr3Wz+BAH83BPob6ep4JXM/Ws/VsPVv/G5ZrSVOupeBYCq4ZPHqWgaWruKaOZao4to5jajhWIHzZhtGe7gSTfllWURQVWVYDfoAoth1cajD9bnNkBEFClHYjjGpw8ZaCG79oNI5lWrhuwJ/xfR/fd8nnMsTiHoVygXK1vAejFwQBVVZIJJKoqoaiyoTCHYF4IoXRtQi2HiET1yhlRMbqFjMTLktzSQ6ulJibirPQirI0nWR63KY1YjA5ajI7EWVxNsP6gQpb6z1srvVx9HCDK5e3ePXuFa5eOcJkq0qx4JGKK3QWTHrKBr2dJuWCRjFn4pkiliYRcx10SUaXBXQlODQpjCZFSHs2nimTMHWKMYdKyqGasCnFDMpJi+5clGLcpBhzyLo2ad+mkPDIxB1SMZ1TR2Z5/tomt65scu38Fl25FBnHJW0aFFyTStyhv6vAYKM/mOZF9gfilhg43WzbbEdudtt39u9tngWxA1EKnidLYaJRG89TGRiK0RzzaYxa1EcMRiZdJqaiTEx4TLRcZqZ95uejLCxFWVqOs7pWYGYuRbOZQRD37zVfRoT9gYNLCuE4Fomox8LsKAfXpji8OcOJw5OcPj7B6eNNLp1qcPNsgzObBXYOZVibcTi+1aQ2WMQxZWxdwbEMHNPCMQLxyTENfNvEMTRc2ww2kq5D1LEDZ5bnBO/7PjHPJ+p7xLwgvug5waNr27hOIHbZpoVlWIHIpetYqoqlyDiajKsGwPmUbeJJAr4sEJUFEqpITA6T1iJ0mhI9lsiwrzJsCoyZEVqOwFxUYjEmsJaQOJhROFzQ2SyabFddtgoWG3mDc/UsSymR5WyI08NRLkzGODlicnUpy5GazpnpGDuTCc7N57i6VuX0XJaLyyXOLVW5c7zJ84ervHQ0zyunKry2neWTy2Ue3ujhxcNZbm/lubzWycmZNGcWEmy3bF4+VuX5zSoXlvNcXu/khe1+Lq+nOTXvcWUlxWsnKtw+FOfeySL3TuV5/VSOd84VeGMnw+2tGLcPx7l7IsntLZuXthMcm4uS90V8I9JuEJXIJ22WxqvcuXaEV184ztt3T/PhvbO8eGmR58/O8+qldZYaFSq2RNUWKZthimaYohWhbAt02TJVS2TICrORVTmdk7mSE7mZC/N8NsStdITbBYnbeYEb6TA3cwJXMmGer8jcKAhcTraFrpLEK0NxdrISq4kwc0mFkWiE0aTCUtVnq1Hg2qEZvv7kff7w7ff8+Mef+OnnX/jb3/6DX/71v/nll//Dv/z1P/nzj//KH//4N1599R0Obx5juF5ntD7EgYUZRhoDjDf6GKt10RzqoqerQj6XIuG7xDybRNxjYKCXcxcvEk+mkRQZQfrNJbTXgNieyEeEMIIYxA0j4d12LHEv3hIWAjEr2MjsOrgibQ5XCFEWUFSdcKRjT+DaFZ46wvvbrqr9hMLPYVo6UT9OLJ7B9WKomtYWuH5rRQxFwuwPBa+1r+M5ftfxO/btb0cW9z+3J4gFzrBAhNu/P4DQh9uOA1lVgjbF0H5C4RChcAeh8D4ikY6ACWiqGKaGphvolotueqSznRRKXdRqTUrlbuLpPLph4TgWoiyiGQ66G0OzkuheCjuaRHfiaJaLbgaA/WQ6vhdF3PteChEkRSZfzGGY2t4mb9dxILSPoIU2Egxr2v9PAZNSQdZkTN8lWcgRzaVZWJzh+PENop6NoStYZhBJ8z2TRNQi6Zvk4g5xVyfumsQcg2LKo5z1aA6VOXVslXdfe4EnDx/wzddP+fab7/jqq6/56osnPHn8mEeffsKjB/d59OA+Tx59ytdfPuSbL7/k6dMf+PbbH/n66R959Pn33P/oMffvP+aTT74KhK37T/nk0+/45MFTPvn4K+5/GAhfn9x/ykcfPOb9Dx7z4UdP+PDDL3n/vS/46IMvefDJY+69/hGHNo4zOz3B+soSY8M16oPd1Aa6qQ/2UOuvMtDbSa2vk4nhQWZbwwz0dFLr62Kov4vmYDcTo3X6ejtJxKPtyJUWuLZUG8PwUFWLaDSFH03iuXFcJ0YykUXXXDTNI5Mu0Wi0mJtdZHFxgSNbq6wdmGVpborWRJ3Z2XGWl6dZXJxmZWWOZrOP5vAQS8uzzM9NsrNznNGxBq2JERr1Afq6yzQGexjq7aS3K8/oyCCzMy1aEyO0JsYYGW4SiyVIxXPkcxV8P96OURooioqqKmiqjKHpeI6LYei4toOmqQFEW9XQdRPHsTE0A9PQcGwDxwoGKFHfIRF1SPoWyahBMefTXUky0J9kfKzIQH+cyVYXRw8vMjTUTamUJRGPYlsmla5uDm4dY+PINv1DwyTSFcqVOlNzq2wc2WZjY5PLly9x88Zlrl7d4ezpNS6cPsjF05tcvbTD1Mwog7UeEskYkiwF3DlRwDC0doNfwN8ybYN4poDhR8kUC/TVa1y+9SLvffKYjz/9gus3brJxcJHGYDUYktqBWG+7Bs2RgT3I/PmzW7z95i2uXj7GscNznN1Z5/jRBSanBslkY7iOjaaqpJNRJseGsS2dWNRhaXGBza1jHDpynNWNLY6dOMub737Kex8/4pW7b/DmvTe4fH6Hxdkxan1VBnu76OkqMzY2RDodI+5bnDhxhGjUpdpZJpdOk07GKReygdDVlWewK0OrUaU10sPUxBCjjV4mxwYYrnUFQtdgF/Mzo8y2Bjl1ZJH5qTq6JuPYdiAsSQFfT5ACF23Ud3Ech2QyRaFQYWCoRqGY49jxQ2TScUqlMslUGtOygnvkfxCiFEUNnFeiQCqVDO6dRAHLcjAtC8Uw94YVAWvrtzKRcJu5FSQlgteTZGXPySX8A6NrFzofEQR0Xd9z9+q63nZwtUU0UUCU5L0W2LDwmztLECJ7qYpdVldYiCC2+a+yLLXFtyCCGXxtQVRSVXVEUUJXNTRFxbFN0ulA0EqloiQSMbLZNNlshsGBPoqFHPF4lGQiRqlcIp1Jk0omSMQ9kqko6XSSdCraFrIKZLNpCvlMGzafolTMUCxkqFZylAppurtK9HVXGOrtoatcfiZwPVvP1rP1bP1vWMWcNlUtugz1pukqeXSVPKo5h3LWpbvoU8p59HWlKaZdsgmbVEwlHbOIehZSe8MSVPvqxOMpFFUNAL3SrnPrt4p7UZSRFXVP7IoIStt6LSEpUlBT3K4JVlUlcMroGsVilljSp79Ro9JVQjd1dN1A0zTKpSyOYxKOdBCO7CMc2YesBOKJZcokfJV0NEKtT2NqTGdxxme2FWN+OklrxGZy1GZ8RGV8RGe8qTEz4bMwnWZtucTmWh+HDw6wfWSEc2eWufPSeZ6/ucPG2hiVkkc2pVFKKwz0enR1mhSyKtmURtI3MTUpELWkgDukiSE0OYSuRDBkgbRn4ZkyaVunmrDpzbnUywm6kgbVhEln2iUfM8nYNknLIOVaZGM2qahFzNGZHq9y/eIq1y+t8tLNbWrdBdK2RcrUyLs63WmfrmKC6Znx9iSwA0kMIUthxLZwJbRvUITdFsVwR3CTJuxHEkMBS0EIEY3Z+L7C4KBHbdihPuZSG7OYmInRmo4yNe0zOeUxPeMzO+uyMO+yvBRn7WCRmYU8Pb1JhPYmMSgD2IciR5DkCLouk4p59PVW6e3NMzc9yNbGMOtLFbYPdXH2cJ6dg0m216Ksz1kcmDQ5eXSEwd48liZiazK2rmFpKp6p4xgqnqnhmiquoZJwzSD+YQVuLN+120KXRcx1iLkOvuPi2DaObmMZFo5hYukmjhEIWrZuYGs6lqLh6BquKuMoEp4i4SsCvhLGlyMkFImUJpLVRFJy4NrKSB306hHGPIW6tp9hZR/LXoQTBZ3DGYljaYmNWIRlL8ySF2E5rnAgKrLkRZi3Q2zlbZbjEY5WTZZTAqdqLuemfC4tZjnctDk/F+XMXJxTs0l25jKsDplc3+ji8loXd452cWsjzsfXqrx+Js+bp/N8cbuHRzervHexwotHMlw7mOfUXIrL6xnOLiY4Nx/l0oEM19cLXF0r8NqZAZ7fTPLaqQx3Did4ZTvDy8fivHu2wDvniry6neKd80XeOJ3hhaNxbh1O8Pwhj5tbDtc3HY7P+5RiEp4poqoRDFXC1QUm+tPcvnSQl28e482XT3P78gYnNxqcP9zi3rUjbE0PUbZE+qIaVUeiZIkUTImiKVE0BAp6mF4jxELOYNrZz7FEmOv5CDdS+3g+J3I9FeZ6OszlVAc38gJXM2FuliRulURuFgXeGE9xtc/hhekqB3MaM/EIkwmR2YLO9fUJzi2Pcf/u8/zl99/zlx9/5i9/+YW//vwrv/zyX/zyy//Hv/ztv/nxT3/n26//yHvv3ufYsZMM9g/R39dLX283w0P9jA/XmBmtsTjRYKbeTSXjYxsaqiJh6gaKLKOqEpOzM9RGRpFVZS/iEfBvfosm7k7Nw5EwoUjgbtoF9u4KWx3t2EmovcGIRARCod1oYiBghdougyCeEibUhhCHw8HbgdAVCEyGoVEuVUkmcziuj+PYAVA+vD84OoI6+n/kb+0JXaF97O8I8Vzb7SWKYvvvDweCV9ulEA53oJvGnrAWESKB0BbaRzjUgSiE6e2tksokSaSzxDN5rGiGTKGXUqWbYqWbfL4LP5FElEQsy8CyHAw3ieqkUJ008XSVxtgUxXIXqq6jWyaKIqMbyl5tvdB2QuzC+HVdR9fV39wJotAe1AQwf0mS9h4loS2SiUHsWpQENNPATkTxsyn6BvvYOHSASjlH1A0cpb6tk4jaxF2dbMIll3KJ2ipxV6OUdhmvlTi2McXbr9/k8aMHfPPVV3zz9Gu+efqUrx4/4fGXT/jqiy948ugzHn92n4cP3uXp5w948ugzvv7yS754+CVfPf6Bx49/z8OH3/DFw+/5/LOv+Oyzr/n80695+PB7Pvn0Wz79/Hs+e/gDnz74lk8/+YbPPv2Ozz79js8/+47PH37P5w+/59PPvuXTz77jyZM/cu/19zh9coeJ4QbDQz3UBirUB7toDHQFAldfN42BHgb7KjSHelhbmmKk1tuOJnbRGq0x2xplYrROT3eFUjGPpmnIkoYqW0Gbou6gaTapdJ5EIotpuBimh2352E4Mx40T9VN09zaYmVtifX2d0zvbHFicYXVplsnxOhNjQ4yNDTAzPcL01Cgjo4ELqzU+TGtimPm5SSYmmkyMNxgbqzM+MsRoo4+eSp5SLk5nOUt/XxfZbIpsNkssFkPTDFTVaDuxtIBFpyhoioquyaiqjKYFTLUACt52bMkKmqqhqxquE4iwthXwIm0rcMf7rkUuFaWcj9HTmWSgP81AX4r+vjg9fTF6+xI06yUGB0r0VIvEYx6u6zFYa3Dw8BEOHTnG+PQc+VI3pWqNkfFlDm3tsLi0zvb2Ma5fvcALt65w8cJxrlw4zqWdLY4fWuLAwgSNei+uZyFIEXQjcF5FIiFsy0TRVCzLoFjKksim8NM57JhPIpNmcn6J23ff4ePPv+ajB484c/YkC3Pj9HYViPsOlmUgyyKaITM+UWd7e51z545wYnuVm1dPcfv5c+zsrHL16jEObUwzNtFPqZLD81xUVSGVjNPd1YnrGPieQ7MxRHN4hPkDayyvHmJxdZPLN57nzfc+4uXX3+S1N97mpZfu8OKL1xmv97C2OMdgX5WRxkAQVcslGejvJpWMU8pn6O/uwndtPNcin0tRKWepFJMM9RQYr1dZnR9hY3mC9cUxJupd1Gud1Ac7Ga530xiqsDDVZHayhm1r/9BcG0IQdiPVApl0koH+XhzHoVAoMdQcplQps33qCL193Zimg24YKFr7vlmW2liPNgdQDLevA4F7KyJESKezqLoWlI8Iu1gQsQ2SD4SqkLALhQ8KSURJQpTVwNEl7jq62uza0P69a4EkCW1wfATXdX4Dx4fDRIQQ/xiVD0oyJNLZ1P+IMkZ2X0dpl6FEBEQhguNYe47c3ai3KAv4vt92kMnt3yUd33dJpVLtlsQ4uVyGZDJJNpuhs1oiFveJx32y2SSJRJRkwicRj5JIxUmlEqRSUTLpoFUxmw0ii7lskmwmTiGfptpZJJ9PUSxlqdf7qQ/2MtOaYHx4+JnA9Ww9W8/Ws/W/YS2OF6cWxnOsz3exPFVmfa6b9ekyK60KC+MFDkxVWJuvstgqsDLVycJ4noXRApONEpoSwI0lORC4DMNCltUALt+OJgacLhVJ1hElDd1wECUNUVKJRCQEUQ1ijpEIlmWj6Rq27WAY5t6NomnoOK5DIpWkMVanWC5gWyaSJDHcHCKdigUXWKEDUQwHhxRGEiMYmkjCE+nrlJkaM5mZcJhtxZmbSjDWNBlvGow1AoFrbNhguuWysVJlZSHL2mKFjZUqZ062uHZ1nVdfOc/LL53jzKkVunuSFLImpaxCV0mnmNPIpTXyGRdbkzDkwK2lS0Esy5AimFIE3wxa+HxDJJ/ySdkKlbhJNWnRlwlErqFSiv5KgZRrkjB0YrpGzndI+yYxW8W1VDrzbtCmeHmDF64d4cDsCAlTJ2sZ5B2T7nSCrkKawcFeJEkKNotiGEkOE4nsRxZDSGIEQWxvlMP7EXa/d0IHSpvVtXsocohUUmSo4VEfthltRZlaSO0JXDOzUWZnfWZnHJaWYywsJlhczjAzkycZN9oCV4RweD/hyL4g/mhr+DEf33OolPKkExaj9RQjQyYrMxanNuKcOOhzYj3K1qLFxpzB1pLP1toAXZUkjioRM1RipkZU14jqCjFTIWHpxEyNtGuTcW3SnkPcsfEsk4TvEXVsEr5H3A0+HnWCVkVTb286dANL0wIHmK5gqQqOquEqClFDw9cUfFXBVWR8RcSTQ0SlMHFZJKkKxKX/n7337G7rzrM1X8x0iQRwcj7IOWcCYM45S6JIKlGicpaVbEu2bMt2WQ4KztmuqtvdVV1tV1f37ds9H++ZFwekqme+QS391joLWCAJSgB4wv7v/exeErKPlBKgqAToU/30K730ywdYDoocCQushQIsuz4OhUUORSVWwgKHgn4WXYFjGY0lu4eDUZn1qMTxks3xvMR6PMChosjRAY1ra3mOj5lcXItz9XCa6xsJbm9n2Z1xebBT5f5uk7fOlnjtWIy3d9PcOx7l7XMpnt4s8Px2lQen0tw/leXBqRIX1+NcPRxldyHEzSNJ7p+scOtIhrvbOd7cLfH+hQK/vZDk3TMJHp1Oc28zzHtnc3x0ucr1dYdH5/K8cybFrcNRLq063NoMcfdEhMuHXY7NBqmnFEKmhCr7UUUBV5cZLIc5tz3JrcuHuXd9m3MnF1icLDI9kOPU6ghL/QXKrkI1qFKxBUq2SMEWKJlidxNomAGGghKjjp+NqMCltMi1pI8bST83Ej5upgJcifVwI9XL9WQPr2QEbhVlbpQVdgo6B1Mqc1GJuYjIQlrh3HSNiyuDvHltl3/64Uf+5Z//lT/96Vf+9Me/8Msv/8lf/+2/+fOf/4M//8t/8Od/+d98+vxrtjeP0t9q0aiWaTeq9Lf7GOg0GR/sMD8+zPJ4h8OzQ7TyccKOiSxL6KaGIsuIkoBuagyOjpJMZ5EUudtO5dsXgF6s0HvslD1+ygseioA/EMDXjRruQeY9kUbD13VoecKXVxO/t0Lv8/m7Lq7AC3FHDNDrD+Dz9aIqCuFgmHAkRiSWRJAkz73l76HHf4Cent902Vs9+yLXgS40/je+Xg709O5/LdDl+Rim3m1R9C6s9hrH/H4/YmSPgAAAIABJREFUvb0HkHSZnq7A5fP9BkkUKBSLhOMJrGCEYCRFodwkky+TL1SIxlKEQzEUVUAQe1FUBdOJoIXSGJEsZjBNKFbEDiUZHR7bb6eUZGH/dRIEqQvZ9yKc/q6bS+wKWoGA4C3EiF0xTPIcCKrqxW+i4VhX4OpGb6QAmm3hJBOEMmnKjTrT89O0WlViYRvX9gSueMTCNSWyMZeIo5GL2wzUkxxeHuHNVy/y/JNH/PjdV/z4/ff88O2P/PjNj3z3zQ98+/W3fPbpM7789BlfPPuYbz5/xtefPeGbT5/yxWef8/zp5zx/9g1Pn37Ds2c/8NEnX/Lk42/46MMv+OSTb/j44y/5+OOvefbse549+45PPvmSZ0+/5dmT7vd89BXPnn7Dk0++4ssvf+bLL3/P99/9kY8ff87mxiZjw206jRKDrSoDfSWGOhWG+6sM9FVo1wv0N8t0+speVLG/yUh/nVY9z/hgm/5mmf5WjU5fjXarTqVc9BzZooIsG8iKiaZ5ApcbiuO6nlNK02001UbXHDTdxnVjVKp9zMwusLq6zvb2BrPT48xOjTA+NsjwUIvh4T6mJ4eYnBhmbKzDyuIMs5NjjI8NMTU6wNL8BOPjA0xODnJ+d5uxoT76agXymTjRiEso6OC6NoZhIneboxXJe8/3No8dqu03H+qqhqZ6ji1P4JIxTQ3btLDNbvGJaeLaJtFoBNexCIdcMskY1VKGRiVFvZKgr5Gk2YhTrUao1uKUCzHKxSTJRBjT9Nxhc4ur3Lj1KgePbDE6Pkmp2kel3mFkbJHJ2YNMzSxy+tQZzp3Z4cbVM9y6cZGLZ49x7dJpdo8d5vDyHEuzk0TDTjeW6IHGVVVFliVCIRfbsTENDTfokMqkCSUSRFIJsuUKJ85e5p0Pv+TpZz/w6LdP2N46zNL8CKVsinDQoV4ro2oSlq0xNNLi4MEZNjZn2To6z63rp3nrzdvcuH6am9dPcurkKkuLoxQKaRzHQlVlDEMjFg9h6DKuYzE6MsDE+BhzC6ssrhxiafUIKwc3uP3aG7z56APe+eAT3n73Mffu3eHoxjJb64s0ylnSiTDpVJRCPk0qFSOVjmHbBulUgko5j2PvcTo9R2U+E6NVyzHYzDM/1uTwyhgrU3UG+tJMjfcxPFBlbLjJyECd4f464bC9H/nz4tUBRDGAZug4jsPg4CDJZJpEIsH45ASd/g4rq/OMT4yg6Sa6YSDIMgFJ/h8xQqEbL/TigdK+gLQX+7Msq4v98MQxSVb3I9Se2PUC8O495h1DvM+s2l1Q8X6Xv7v/Errils/vLaJ4+8QeJElA11Ucx8UwDJLJOK7rEI5GUFVl/xjlMcA816tuGp6bOBDYjx8KgoCsyghdQUzRVAzNK4pSpK4DMuiQSMTIZFKk00mSyTj5XIZkMk4iHqFYzFEo5jzWVjpJPB4mlY4SibpEY0FPDEuEvUhjOkEmmyCdipHOxMlm4qRTMSrlIo1mhVIpx/BQh2a1wEBfjU6z+lLgejkv5+W8nL+HOb/Zmj671eb6mSl2Nxqc22pzfrOPC5stzm+1OL/d4cyRBruH6pzb7OP8dh8Xtzuc3+ww1p/tCiHeiZ4H0JX2TwaFbguPKHZbFAWJgCChaSaipBEQPG6XIHrV66Ikoxk6mmZgmia6bmIYBrquY1oWoUiYSq1Io90kGnHRdR1FkTBNz0rt1SP7PRdSwIcQ6MU2VRxDIBXtYWrUZnEyyOSozeigztiAwfiAJ3KND+lMjBqMj5oszcRYnotycDnLkfUSF85OcfnSEvfunOStN69z6coxWu0cqbhCKaNRK9kUczbZlEEsrBEPmriGiKnL6LKIJgUwVQlTEShlkwRNFdeQKWcTRE2ddDBILhIkG7YppqKeiGJZBDWNkKYT0jWSjkUmEiTq6riWSiKic3ZngdtXj3Dz4jrHj8ySdA0yrkXaMckGbYqpMAMDTVRFQejyEWTZ7zm0us2FouQxufbiiLoiIEkecF7uioSy6EOSfGiaj0xOp90fYnwqwchkkKnZMDNzMebmo8zNBVmYDzEz6zIzG2RuLsrCQhnD8NrKPBGyB1kJIMl+qtUCiWSMcNChVs6TSugcWe+wvpjkxHqIM1sOZzaDnDkS5eS6y4k1l6OrQQ6vVskmHRxFIqrJJAyVhKmTMFUyQZNmPkXc0oiZOknHIu6axGyDmGsRD9r7twnXIha0iLkWUcfBNQxs3cDRdBxdwdUVQrpMUJMJ6SohVSGsKcQMjZAqE5RFz8El+YnIASKSj7gSIKkGiIk+YqKPjBKgpAoUZT99Ui/Tpp95q4dFu5eVoJ/NuMJmXGbJ9XEiJbPg+NiIyhwK+zgcC7AeF7jYiXM4I3K84XK0pXJtOc4bO0VeO57k9Z0sN49EeP9SnncvFLi44nBxJciTuwtc30hx7aDOg9Mxbm3H+ehqhU+uFXn2Som3zmZ4/WSS88thrh9JcOdohPOLFjcPxbi4GOPWRop3dvPcOpLm0bkKr22FeGM7xt1DUW4fDHF/O8H750u8uZPizZ0Mb+9muXc0y60jSV47keWVrTBXN1zOrMYZqQWJ2SKK5EOXRSxVpJm3WZnIszpVYnmiwMZ8g9WpKiOtFPOdHCv9RQqWRNmRaIQUilaAiitSsQLULJGyJVA1/fS5IjWzl3HHx4mkyLWMwJ2Cwt2Cwq20n1dSAW6mfbyS8nMzHeBKOsDZnMp8yM90yM9iSmW1ZHN2tskbl3b44bPn/PMf/sif/vhX/vzn/+Rf//zvXizx13/nT3/6lX/6xz/z3dc/cv/ufaYnJmk1GzQbVRr1EgOtBhMjA8yMD3BofpKV8X7KyQi2LqMoArZtkUwm0XUDVdVQNYVIMsHw5CSarnf3m+J+XMTfLeHYi3vsQYF93dX2/wGZD/jpEXz7PK1AwEcsFtlvWfQLAXr8Pg/gHgh0uVc+fH4BwwnhDwj0+nsIiP5uTPAAmqHjuiHi8TTJVA5F1fdbD3v9nqDV6/d4Lz3+Axzo/YduJPFvhK+uwCUIfnz+Hg8w34017ot2ouA9b+8B73fvM7l6CYeiZDJ5FhaWMewQVjBKLl8iV8iTL1SIxVMYho4o+QmGLOKpJMFkATOax4xmMcNZ7FAaJ5QgGAwhyV2B0O/HFzjQve+JVr799kaPd7YXCQ349+DM3bbJrjAmyiKi5DkrpG6USJJERE1Cc0zCmRTRXJZqu48zF04zOtomEtSJhU2irkYyahMPmyTCOs1inBOHp3j15i7PP36Xb77+nO+/+4Zvv/mKH777nu+++Z7vvvqaT598zBefPuOL5x/z+dOP+OqzT/ny06d8/uRjnnz4Ae+9/yHvvfcJ7zx6wocff8NvH3/Jo/c+5dGjp7z76Dnvv/cpjx9/zjuPnvLb3z7nvfee8viDJzx/9hVffvYtX33+LU8/fs6nz7/i02ff8vzZ93z+2U98/eXPvHrvPu2uO6vTLNHpK9NplBjqK7OxPsdAu+Z9ra9Cf1+RdrPC8ECfJ4j1lRke6GNksElfvUSzlqPdLFOrltA0FUHwBC7bCWOaLqYZxA3GcN0oth1C12w03UFTLXTDxQ4miaeKTM4uMLcwz8HDB1lYmOHE0Q1mZ0cZGW4xPNJidnac+bkJpqaHmZ4YZKBdZ3y0n7GRPra315mc7GdhYYLxkT6GOhU69SKVfJJI2MF1LUzT6Da+yZ6IICkokoosiyiKhKrK+7eaKqLIIoqsYOiax260TY8HaVk4tkU06JKMhYlFw+SzaYqFDNVKkXIpR72epVxJ0tfIUa8mKZVj5ApxSsUsqXiEWDSEaZrYbpjxyVmu3rzNzqnTrKyvUa40aLRGmVtcZ2Vlg/n5VXZ2TvPKjStcvnCKWzfOc+/WZe7fu8bu8Q2OrC0xNzVONhVHVQVUTemKKn5UVaZRq1KvVbx/v2MRigSxQ2HMUIhELkVzaIRLt17j/aff8OTT77h951VWlqaZm+knFQ/iWN6+TtU1QiGXdqfMka1Fto8vceTINGdPHeatN2/y5ps3OX/uCOfPb7K2Pk2tXiAcDqJpCvl8Dk2TCLo2hXyaXDZBtZJndnaGxbVDbB07xekLFzh26gxvvPuYB48+4vWH7/H6/Te4dO4Mu0c3WZ2dolYqks3EvUh4zGvlsy2DWDRCJp3wwP62STjkEg7ZJOIhauU8hUySlbkJNlcnWZ3qY2akzOJ0h9WFMeamB+lvVqgUs+iaTDwWQZC86Lgs+ZEVaV/AN02DaDRGPBFjanaaYqXM8so809Pj6KaBqmtIstKNKHYF9MBeRN0TsmRZRJSk7r5H3BetvK27D5IURFns/rwnVgWDQURJ6sYKfdjdWGwsGiIcdrutih68XtUU0pkkfsFPNBJCEHtJpOLdgiKBdDq5/1mPRDwHlSDsMbe8qKNf8O2zIoVu268gCJ4I1hW1ZFn0BK6uGzYSiaAoyn7M27RM2u0G2WyadCZOIhEjFouQSHhurlw2RaNeId6FzCcSUVLpOIlkzIsoJmKks979dCpGvpAhm0mQSkUp5lNkM3HqjTK5fIpCPkshm6JWzDHa32Bx+qWD6+W8nJfzcv4u5vJm//TVEyNcPjHE5WMDXDnR4cqxfi4f7+fSsQ7XTgxy+ViHy8fbXDkxwMWjba6eHOTS0X62V5q4loQiKZ69+m8PtOJeg6KEKKj74pYgqoiSB5kXuwJXQJC7B2mv1l3RVM/Sr+sk4lFP5DIMYok4qVSKQqWKbXurqqFwGMMyCQT8+PwH8Pl7UDUFTVOIxyIYukw6bjLY5zA9arO5lmdq1GRi1GBq1GZmxGZiSGdq1GR8RGdizGRuMsTCdIjVhRRbh+rsHBvmwu4ct28c4+GbV7l97xzrh6ZIJRT6qkEqRZtMUieTMIk4CoYcQJd9WJq0L3BpUgCje98xFXRZwNYVsvEkITNE2HSImBau7jmIXNMgFo5gKwohTSdq6WSjLiFDIR52SUaDTA6XuHV5k+sX1rh5aZN6NkbK1Mg5JtmgyUi7QrGQ9RwJfk/0U+QAgcCBfSCoJPsRRA8A77Uc9iKIPV3QvCdyaaq4L0opig9d9xGLi7Q7JhMTIaanI56La9ZhYd5lZTnO8lKKpaUMC3N1NE3C7+/1To50reu0EIhGXBzXwNRVYtEQIVehU48yNRxmY8Hh3Hac3SMuO2s6Owdtjq/bnFgPcfbEOOmYg6PKxHSVrG2QsXSSukLGMqgm4iQsg4Rteg4ux/I22yTpGsQdk2TQJO7qJF2LlGMScywihknYtom5LiFNIaIrhAyJkCoT0mRCquLdV7vClioQVkTCkp+w5Cck+olIARJygKQcIC75KNoqKaGXmOijrisMaH7WQjLrQYFD4QBbcYFjaZn1sJ/jSYGVkMBmQuZsyWQzEeBIVuLaSJxbU3FmI/8X1xejvH40zMNTKd7ejfH4app7x2w+uJzj3QsFzi1ovHehzOs7WV47keKNU2EeX8lxYiLA4ysZHl+M8umtPA9PRXn6SpFH5/NsjSq8fjzO3aNRbm2Eef1EmdePZ3nzRJLLiy7XV6PcORTirRNp3tnJcG8jxLVli4cns7y9m+Ot01neOpXm1e0M55ei3N7Kc2s7weX1IDuzEVpZjaSjoIk+dFnCFAWqGYvl8TzrEwVWJrIsj+dYmigy2kyyNFRia7ZNwQzQjlrUHJFy18XVDIoMhFRqpkDZ8lN3BGq2yIAjsJ1RuZIWuZkMcLugcCvjCVy3sz5eyfi5lZe4nBNZDfpYiIscawS5e3CYB2cP89VHj/jDDz/xpz/+wp/++G/8+c//wa+//je//vKf/OmPf+H3v/snnn78nDu377C7s8Pk6BitZou+vjZ9zTqDAy0mRgZYnRvn2KE5iokIYVPD1jUM3UCQvP2baZqeMyEaoVyrMjQxSqla9/iF++KWx8zyLlIEAqJXxLHHiNqLk/j9wgtYfOBFFHHPjeXfA7l3o4G9Pv++wBWQAvi64lhAEPH5evEFvKIO7zl6EQQB27ap1JqEoyk03aTX76ent4de32/o7e3xIos+P//gO8CBnp5uo+L/Ta/g50DPC3dXT89v6Ok2J/b6vce8xq4Avb5ui6K/B1VX8As+ev2/QVEUbCtEJJygWKjhBpOks2Vy+RzZbIZiqdJt5hI9x69hEElm0EJp7GgBO5rFcNOYdoRgKEI4HEZXFU9E83UjkXsCod/fhffvOSi6Ljl/gIAv4Llg/YGuW863H23c49EEhL3mMRnNkDFdnWK9RL5eo9ZpcfrsCSYmBsilwqSiDum4RSZiUs4FmR0pcvP8UT545zW++/pzfv7+B374/kd++vFnfvzhJ77+8nM+f/acL59/yjdffM6nTz7msycf8tVnz/n8s+c8+/gjfvv2uzy8/4CLF64y0D9Cuz3C3OJBdnevsbN7iWPHzrGxcYKTJ86yeeQEW5s7HD16hq3NHY5t7XD+7HneeeMtHt5/wI3LV3jj3us8fPCI999/yu1br3Hl4hVmJ2ZoVsq0agU6jRIDnSJ91TydZpGh9h48vuI5tBplWo0y7XqZdrNCp1FiuOOJW4OtKn3VAv2tGtVyEU1T8QckZFHHNILoqoWuOzhuhGAwhqHbaJrn7lK7QpdhhElmyoyMTnug+ZVlFhfnWVqcZWJ8kJHhfiYnhhgZ62NhfpKR0Q6TY4OMDw+wNDvOQLvC9MQgo6N9dDpVWo0S7XqRgUaBSj5BJORF11RVRpCEfbeWoihd5paMqkjo3YiiB48XMXQd1zQJBZ2uuGXhOhbxWIh8LkW5WKJeKdNqVhno9NPuazIy0k9fq0qjUaDZV6BRy9Gs5ahV85SKObKZNKFQkGAwRK5QYWPrJFevvcLumV1OnTrJzPQso5PzLCwf4cqN29y9+xoXL17g2vWLXLl4iutXznPjxgUe3n+V2zcucff6RRamxkknk5imSTQWRpQFRElAlgVMU0OWROrlEq5jEAw6zC0u4MZi6LZDLJVkdnGVe2895vHz73j62bfcuHGd6ckhGo0crqWhqRrxeAxZFrEMk1w+wbHjG5zc2eDcmQ1OnVzj3p2L3L19jkuXtrl0+RiHDs7SbldJJuNoqubByRUJy1SxLQ3TVInHQsxMjzE2OcvU/DLzK+vML69x7ZV7vPrwPR598IRX33yHBw8ecvHMLie3jzA5OkgqGcV1DY/pGgkRiUQIBYOEXItEPEoo5JLOJIlEgsRjnuMrFQvRqBYYG6iyNjfC2lybg0sjHNtYZXSoRbWQI+hYSKLP+5yIAQJdDIQgBhAC3uPRaJiQGyQaDjE1PUGhVKTZLLO8MufFE1UVRdW6EVgV07b+h3vXi/J1+VyChH+vbVH04uiipOzvtzyHlLL/8y8i2J5TSxY9oUySPXeqvxsn1A0d3dCZmZ5EVWXSqSTBYBBZEpBFCdv03Iy67pVK+bsQ+hf7zkCXUxggIOyxIb24omWZlEpFREn0+GB+n3eMCXhlHpqqYepGNwasEk/GcMIu8XicaDxENpsmHouQSibJZDI0m3XSmRSpVMJzdSU8MatUzNJoVEgmPZdWMhUlmfAce6VCZr9BM52Kkc0kKBaT1GslKuU8jWqZgUaVg/OTLwWul/NyXs7L+XuY85ut6YvbHS5stbm03eby8TYXtjqc22hwYbvF5aP9XDrW5sJ2iwtbHc4eaXJ+a4ATay1Wp0oMNLOoinfy5wlbe8wtZT+muNeiKCsGgqiiKBqKaiKIsmer3uNwSVI36mhQKJSIJxLYtolp2ViOTTAcJJKIE0+niCeSXau1gizL3Yu6Xnr9XvOWLEtd6K9IPKLRrFhMjAQZGzaYnXCYHDGYHDGYGNaZGDaZGDa7DC6HmXGXuXGHldkka0s5jm/2cfbkONevbnDv7mneeXSTEyeXKBUsWvUgjVqIVjNDo5QiaKmoks+LY0kBVMGHIvaiin400Y8i+FBk/77oZSkaMTeEq3iMJ1NVCVoWUSdILBjEVFUcWcHVNA9AbGrEwjYh2yARUjh9bK4bVTzC3GiDjGOQsnUytk4p5tBX85onvYs5L5YoiT4C+yD5A13I/AEEsad724si+5Fl72RNkn0eJF7sRZb9yEoARfERDPsZ6A8xN5dkZtplcSHE0mKE+TmXmekQU1NxBgeyGIbmQewFDzQvyX4Euddr5bRUFFnEcQxsU2C4GWJ5IsjO4RTXTtc5sxlj55DD+e0EpzZCHF0JcWprlETIwtUUIrpM0lRIGQoJQyZpSiQMhbipErdUkrZJOuiQcHQSlkYxEewKXhoJRyPt2qQtnaRtEjU0kuEwEcMkpKuENdVzbNlmV9xSCGkqQU0mqEjEbY2wKhJRRCKySET2WhMjUoCI2EtQ7CEs+ojLAUJSL3lDoyD8hgXX422thwIcTwmcKchsRHvZzfnZCB3gVEbiXFHmYkXmVElmK9vL22t5TrZk3txO8+qmxsPTSd7YifHB5QQfXEnyweU0H10vc+Ogzhevtji3KPDbywU+uJzg83t1rh00eetMkA8vRvjsToF7Wy73joZ4dD7DzqzJ/RNRHp5JcWk1zIlpm4tLNm+dzPBwJ8u9jShvnohzY93h/LzJjYMhHhxP8epWjHd287x/rsh7Z/O8cbLIyakQ1zdKXNtIcPVghjNLBZopmf5KBl0W0CQBVfTTV4ywMlFgdbLA+myRQ3N11ucbLI/XeP3KSR5cOkYjalCxJGqOQM0VqLsi7ZBC3QpQtf2UnABlM0DZ9FOzejmcN7mQFbmREbmZDnCrIHIz4+eVrJ/rOT936jqX+lzWUyq3lxp88fpp/vD5R/z+26/5X7/7PX/601/4lz//lV9/+Q9+/eU/+eVf/4uffvonPnr8CRfOn2dqYoK+WoW+WoVaqUSrr8lAf4ehgQ6jQ/2M9DeZGGphqiKKJCMKXVaT4PG0/FKAUCiEbqgk4lHagwOMz88ST6W7ApeAENhjmYgEfAEU1buoluQXERWvFdGPPyDui1x/K9L4AnuxxBfilt/vp9fnubgEMYAgS1580S+8EMV8vq7Q5KPHdwC/4MN1TEqlAtlcnmAoSCwRRxAFcrksqiqha/K+W+tAj4/f7AHoBT++Xs+16bUl9u43Kvp83ef3dx1Rfq9JMSD6cUNOd+W/B6Pr4rXsEKYdJRLNkcvnqFZypFIxQqFQF2AsEw6HCUeSRNMVtGAGN5rDjeZQzSiWHSYajaGqMo5l73POerssMEVT98HIiqbiFwUC3XKUQMCP3+ffdyn4/D4Cgo9Of/tvBK699zmA61oMjw3ghg0i8TDpYpZ4NsWVa+fZOb1FNhUkHjYpZ4JMD1e4sLPEVx894MevnvPzTz/w848/8buffs8ffv87fvrxJ378/ke++vwzPvv4MZ9/8iGfP33K58+e89nTJ3z84WPefecRf/j5O+7cvMPq0hrJZJpgKEIsnqbVP0omVyWfLxOLprCtIPF4EtcNkUzlsOwglhnEtm2a1Qqrs9MszkzT326TisVp1BtsHDrM6PAQ9VqVfLZANhGnVSvRbpaZGG0x2KrSqhdZnBryYovNGp1GhU5flU6fJ3K1GkVatQKtWon+ZpnxoQ7DnT6GB/poN6qEQyEEUUESNXTNxrHDaJqNptlEowk0zULTbVTNQtMddMNF1xxS6QLN9ghz80vMLMxzZPMwa6uLTE8PMzTYYni4w/jEIFOTI4yNDjI40GJosM3BtXlGBuu0m0VajTxT4/00qnkalRydaoF6MUMiFsS1LfSus3J/68KwFckTuDRFxTQ0dN0TYYKOg2PZuI4ncsUiUfK5LJ1Oh5GRUaanZpmZmWNkeIhOp02tVqFaK9Bq12n3NyhVsl0nXJlKMUM+lyUSjVKs1hmdmuPG3QccPXaK48ePMT42SqvVYXJijvVDx9g6fp7dc1c4d+48Vy+e5eLFk9y9dYmrl87yxuu3uHJ+lzPHD7M0PcpQu7nf1ip0W0q9ptIAuqFgmiaRcATbNolEQhSLRXTbwY2EKZSKbJ04zVvvPeejZ9/w6Rffcnb3JCMDTVxXw1RlD5wfdlF1hWwmRTBksrQyy/axNXZOH2J7e5n33nuda1dPcmpnmUuXtjl3Zpvx8QEGB/uxDAtFU3Fdm3gsgqYpKIrUdV4FGRkdY255jZOnzzM9t8zy6iHu3n/Iw/c+4v67j3n80afcvn2Py+fOMzM+TLmQIhKxqdcrBIMOrmXh2hZB1yYSDhGLxbFth2gkjONY1Opl4pEgnXaVYi7B2uI0y9P9jAyUqRQ8TlsmHsLUFM+1p0gIgp9ILOiVhEiewCVJEqlUqguaj9Nqt8kXS2QycXZOb+G6DqqqY5oOsqR5C76y7HGzRK8kRBBlREXFtLzGUUnxFo9FMdBlc8ndhWIJQVA84HtXcA90Hb3ivgAvIXVTFoHuYooYEFhZWsJ1LIJBB1XXkGWZTqu9X0IU2OMMBroRxkBPd9HUK+jw+QIE/C+cXEIggN/Xu3/Mchx7v/XXF/DcvILow3VtErE4qqKQTWdRVZVCIUckGiIejxBPREklU14zYrlALpchlUqQziTIF7OUymVSqSSZdJJUOkE2n/aijakoiVSEVCpBNpckl4qTzSS6EcWox+PKxMjlkhQLGeqVAgcX59haW3kpcL2cl/NyXs7fw5w/1po+t+mJWWc3+9jdqLFzsMbuRpPdjQYn12scW6lwcq3OwekiU50YE30pBsth+vJBKtkwQUvv8gB0T9CSFCTZ42yJktIFzIv7ri5ZljENF0mR911fgihjd1uH9lxcqqpiuw62E8R2HVL5HIVajUQmS75UJB6Pdw/yexwBr2re3wWm73EDErEgsbBEtagy0KczO+GwPBdlZtxkesxgcszsil0akyMGM+M2c5Muq3NJVhfSLM6m2FirceHMHDevbPDgtQuc3j1MqxGnXnLI5x2CjkzIUdFUAUXwoUp+ZMmHJvo8wUv0oQo+DNW7wFdFP4YsoIsitip77ZSaimPouLrLYncOAAAgAElEQVRK1DIIGjpB08KRZcKaTsTUyUZDpCM2Ycck7KpMDFW4dXWTmxfXOXdinlomTCZoUww7ZEMm9XIORZHp7fVW3CTRhxDoQVEkZEkgIHjC095rFgh4LYqRsIVpBjBNAU3rQVUPoOu9WI4fw+pFVn+DrP4Djv0PTEwkmZuLsrqWYmk5xtx8iJm5ONPTBRqNDKLgcRw8PpDnEFNUAUUOYHSh266tkolLHF0tcn13gNuXJ3n7tSPcONfg3EaIO+fKnNoIceJgkmOHh8nGXTJBh4imkNBUMpZOxtJIaJ7AlbA0T+QyVRK2RdwyiZkG6ZBFwjJIWioJy4t+xiyFpGMRNUwihkHY0HB1jZhtEjF14o5FWDeI6BphQyOsq10Ol0RYVwhpMklTJx8KEtEkwqpEWBZwJT9BOUBQ6sWVeokIvdQ0H0eLJodiAU5mRK7Uda40VXZyAtdrCidTAucrOluJA7w6YnK62su92SCvLoe4tWzzwekET6+l+PR2gc/ulHh6I8WTG1k+vp7h0fko97YMvny9wdl5iSvrJu+cj/LoQowbR0xubqi8tRvnk2sFHpyMce2gy80jUY5O2lxYDnNxPcyhQYHNUY2TkzoXV+IcGtBZa6ssNnvZmQ6yOWpweFBhd87l5qEI71+o8+B4jgfHMjw8WebSUowrB3NcPhjn/HKSzck4k30OtWwMQ5ZQhACa6KecMFgZL3J4psixtTaH5iocmq+yuTjAs3du8/OTt+iL6TTDKnVHouHKNMOy59gyRcqmQNkKUDL9lKwAVdPHWtbkXDrAnbzInbzMvYrK7bLM9aKf630mOxWT3XaYa8sDfPH2Hf7w9af84aff8c//+K/88q//zr/99b/49a//zS//+u/87uc/8tt3P+Hc7gXGh0doVisU8lmKhQx99TL9fQ1ajTpjo8M0GlVsW++KxxKStNci63FR9lbXRUlEVWXCEYdUKkFrcICRyWk03UBRlO7qt4BP+P8zuPadQgFPVBEkocvcehFV9AX8yPKLNkVfV/DSDL0LefdxwO/FuEVZ2o867gliXlyvt+uyOkAqFUfXVfKFLPl83mus1TVkVfZihAEfPl8vv+k5wAHfAf7B18Nveg7gC3giV8DvRwgIntPL17vP5/IFPN7WnjC3397o72Xt4DqyKmFaGv39HQYHRtH0MJFEiVSmSDaTolDIks2kkLpNZZoqE40lyFf60N0MRiSLFcmhh1Podhily/naE7H2BD2//4AnanVfe0EQEEQJ399wz/6/MdC9+OdeJN7fFQk995efcinPysosU9PD1Ot5YvEQyWyWheVpXrlzmf6BOiP9ZXaPrfD+m6/w1fP3+fGrZ/z+++/53U8/8/MPP/C7H37kh2++5tsvP+ezp094/vEHfPn8E68p8dlTnn7yhA/efY/nH3/IN198ztsP3+HtN9/j3p3XKZcrRCIxYvE0yUyZVKbA0OAwxWKJcrFCKpXyRBnT9PiWpkk4aNFplDi4OEm1lCEWDROPRJmcGCeZjBOPhWm1+kinMsTCEZrVEu16mWYtT1+1SH+rykCrQKdRpFMt0qgUGGo36W9VaTc9Z1RfNc/IYIeh/ib9zSrNaom+ZoVWo0QyHkeRVCTRY3VquoOhB1EUA0U10AwH0wx68UTNxjRDmFaIdKZIrthgYWmFlbVVNo4cZGZ6nPn5cWamxxgeajMy2s/42CBjwy1GR/ppNsqMj/SxeXiJifFBarUcnU6d4aG2xwWrFejUC2QSEVKxMOGQi6JIHvdIVlEkFdd29lsTNVX2gPGmF0k0dRPbtIhHI2QzKeq1KqOjE8wtrbK4tM7Q8Dh9jRb1ep1SqUilVKZQSNOol+n0tyiXCvS3WtSqVVKpFPF4kvbgCCfPXOT2a29w5sJF5maXWFs7xMDAMEuL65zevciVq69w+corXLhwgYev3+G9N29x9/oZ7t68yLlTR3n6wVvcu3aRy2eOcWxzHV2VvcIEwYvVGoaGpitIsogsyeiaTjAYxjAMXNfFsGyscJh8uUS1v8OZy7d49PgLnn3xM59+9i1Htw5SKaZwbA3L0CjlskQjIVRNRDdkImGb8YkBDm/Mc/LkIa5cOcMnH3/A++/eZ/fUQU7trLO1tcTwSJNcLoltWh6XSZGYnBwnHPHeh2goiOsYFPJpVlbXmFtcY2Z+mQuXrnL99h3u3n+LN977gIfv/JZb917lxrXrnD5+lN2dLWJRl0jYJhS2cW2Pg2aZFuFgiHwuRzQWxbBMdNNgZGQIyzAZHRkkmQgzOTpEp1n0Ps/NCo1Kinw6gqnJhII2mip651Dd4h5RDCCLnuhVKhUIhVwcxyKTyzI2MUWtUeXY8Q0K+QyxWBTHsT0nliQiKmoXBC+92PfLXgLCF/B7LCtRJiB6Di1Z0bqpCOlvWl393sKK4D3HHvNK1bxzclnx3utA16VazOc9Fmoxj2V6kPfRkSHPMdwVsoSAF+f2dZsX984Z9xZXfIEXvK6/XXARJdFr/xU8FteLxwViiSipRBJZEohFQliWQTqdJplMEI/GSCS91EY2m6VQyJHoAudTqQTprqiVTMUZGR4kn0uRySWJx6Pkc2lPxErH6WvVyKTjFLLJfYErEQ+TTEXJZdOUKzk6fV45xs0rF14KXC/n5bycl/P3MJtr9entlTqH5kqsTRWZG0kw3Z9iuBamVXCoZ3RqGYNyWqWc0iklNSpJm2rCoZx0KKfCmKpENpvFtJyuoKUgCDKCqCBKeytLXsxGlCUkUe62v3Tt0l23l6YZOI6DpnlNRd6qqQc91S2TeCZPud5HLJOm1m6jGXp3hciL12i6hCx3W18CPUhyAEkKIIq9qIofx+qhWffYW5OjNpMjBuPDJuPDJqMDGmNDBlOjJtMTBgvTQdYWU6zMJViaiXNwpcDGepkj63VuXt9g98wh2n1pqrUE0biJa0tYuoAq+5EFH7LQiyJ5QpYc8BxcquCJXZoSwNYkHF0moqskbINC3CUfC5KPOaQjFtVUhGomSTrskgk5VFJR8okQUUsn5mjUS3kyyRClXJiLp5e5fnGNGxcPMtYqUIpHKMeC5EImjUoBRVL3WwwF0eNtCXsOri4vwYskec2Khi5hmTLBoECz6dLphKn3OfR1QgyPJRgZjdA/FKQzGGR4NMTERJDFpTiLS1FmZi1WluLMzqYZHMyQyUX2BS5B8HtFAFIv0XgEw1TRdBHLEOlvRDh+uMWNc2O8eWeVN+6s8d4bm9y80Obm6TynN1x2DrpsrsRZXmgTsTwOVlRXiGkSMUUkrskkdYWUqZEwVGKGx8uKmzrZkEvacUjaOglDIW2rpGxPAEvaJgnTIGboJGyTsKZ0mVsy4a7gFTQMwoZOyDRxNA1LUXBUGVeVcTWFWi5DIRYlrKkEFU9ki6gBQnKArKsTknqJygEKup+jFZftnMS1tsXVPoOLDYnj+QAXawpHUr2cbmhc6Dd4ay3M/dUwr61aPD6bY6vzD7yzE+fRbpSPrxd5azfOm6eCvHs+zf1TSa5vuDw4leHhmQxXDkc5txLk3IrFjSMxTs7YXFoNsTmiszWmc3BAY7ausNy26KT8zNQ0BrMHmGtqzLdcOhmBdkqklZQZzGmMFHUW2ganF5Os9Rtsjlqcm3d4bTvNg2NZ3jtX5dFug7sbOa6t5zi/muL0QowjEyFm+kLkowaGIiBLflQ5QCqksDSSY20iy9pUntXxPCtTec5szXDh6Bwf3jtHJ65RsiXyho++iEbdEWnYAWq2SMkSqYc0DzhvidQsgem4wumszGttl9tlkfsDJncHHE6VFLarFuemq7x1aYNvP3qHP3z3LX/8X3/ij//8C7/++r/5y1/+i3/76//hj//8C199+T13b7/G9uEtWo0+KoUC5WKOWrlIq1llqL+PuckxBtotrC60XBADiKKELHvClijKaKqKourd/aGAJAawHQvHMUlmMgxPTNE3OOA1aHXjiaIo4hNfRN/2hae9LeBxXnx7jYq+Xi922BWmPBdrzwvxyud74eDqNhX6/f7/EV3c+74955YXIfwNvf4eZFmk02mRSqUJBsMEBC8W0+s7QG/XubXHB+vpNib6Az7iiQhO0EVWNFRd23du9fp7XzC29l1RnvO219dLKBTqArwFMuk8lhXBDWYIx/LEE0kymSTRaJRms4aseBdymqYRjKTRg2mcWAEjlMKK5FCtMKbp7LeR7b2G+3wYwddt//IeS8SjXmynK2IFuk2T/oCvG8vs9f7f3dd5nznj93d/hweer1WLzM2NMjc7TLu/SiqTYGh0gCvXz7K5vcTR7RV+9/1X/PTdd3z37df8+M1XfPvlV/z8w098//XXfPXpM7767BM+ffKY5x+/z6effMCTD3/LJ48/4P133ubJhx9w5+Z1Hr15nw/f/y2PP3jC00++4dnTr3j17n3m5xZpNDrU+0boH55hfnGdgc4wlVKVeDxOLBanWq2TSMQJh2ymJ/q5eHqTa2ePMTMxTDaTIRoKkYhHiUXDlAsZBvrrFPM5quUqI8MDtOtFOn1F2vUC7WaJ/kaBTqNMu1FhoNVgbKifVqPIQLvKULvGQF+FVr1Ep88Tt+qVPI1qjlo5QzoVR9d1RFFFVS00zUY3XCzba01MpvKYVgjTcGk0OxhmEE13sJ0IlfogU9MLzC0scPjwGvNz42wfWWVueoTh4T46/Q2mJoeZmBhgfm6SkeEO4yP9TAy3abeqjIy0mRzvZ6BdoVHOMT7Qpl0rkE2EcUyv9VDTPKZWLJbA1g0Mw8A0NAxd3d8sQ8cwNFzbIZlIUSpVGBub5PDhTY5sneDw1mmGRmeoNjpUK00qlRLlYpFatUSrVae/v49GvUSlXCSTyVEuV6lUG2wdO8Wrb7zF2+/+lus3bnFo4yCjI1PkS036B8Y4e+Yyd+6+zltvvc3rr73Kq6+9wvWLO9y/fYl337jD3evnuXT2JI/fecA7b7zG6ZObJKJBRMH7exC7zkNJ9mK2flFAVmRkSfIEO1PHcV2iyRThZJxoOs3CwQ3uP3rG+598x9PPf+CLr39kcX6SRqOAYcgYukY6GadWyjMy3O+xyCyNRqPAiZ3D3Lh5gddfu8vPv/8d9+/f4/q1s5w/u8mpk6vMzAzT11fFdSwUyXPox2IRbNtCUWVMQ8ENmmSTMZbmF1lZ32R8ZpELl65x8Mg2r7/5Ng/f/YCH737Ivdff5s7dV7ly+RKba3PkMyGiEYdsNkE0EiISDBEOBbFMDcfx3FzBoIui60QiEXRdx7FNLMsgFg3TqJcpFjLkcnE69Sz1chbXNtBUGV2TkUSvSXW/MVry3KWOY2HbNoZhkEglqTf7GBwdYnFphsWFaQxDx7RNBFEiIAhdWLz8okVX2IsfegKXKHo4EL/gJ9BtIxckEVFSvP2bKHQ5XaJ3vPB7+zpFk7sFGQKlShlZVdB1FdexiMUipJIxgq5NqZinXKl0I+QvRKy9dt89hqFfCHSLg158fQ+y7zmC9x7vFnoI3X1mdzFGEAR0VSMcDBGyHcKhIM1mnWq9SjwRJpGIkc9nicfj5DJ50qkEiXiESrnM2OgwmUyCZCpGIum5u2rVItlcklTSiyZ6cPk41VqBdDpGIZ8mm0lQzntxxVQ6RrVWpFhM0agWqOQzNMu5lwLXy3k5L+fl/D1MOaFNl5I6lbRJKWFSTHq3pbhBJqKRj5vk4ybZqEEx4VJKOZSTLoWYRTqkkwga2LpnaZdlb3VIkDxxSxA94UqW1b+JLXoXL7LoXfRZltV1OyiomtGtZ9fRVaPLu5C8TZXIFwuk8wUUQ6fZadPpdPYvVvYg5pIkIMoB/IFeVEVEVUQcSyPsqpSKLgPtEAMtlaEBlZF+lYkRyxO4BnVGBz3Ba2LEYHrCZGkmwtJsmOW5MEuzEQ4uZdk5OsC5Mwvsnl6m0UySzYUJBhVCroqtC6iyD0XyIYu9yKLPc3OJflTRc3MpkrfZmoBjiMQMhWLcEwyLUY1S1KAQMynGTOq5KKV4mGoqQiXhko1YxB2TWNCiko2SS4VJJxx2tha5enaNGxfWmR6qkHZNUrZONmiQT0URRa+mec+mHhB6ECUfsuInENhzbvlQVAHbNlE1gVQySLUaZHA4yshohIERl+mZJOPTcUangkxOh5iejzI9E2Z2NsLCYpyl5Rizsw4H1zLMzuQZGi6ysDiJ0GUD7TfEdUGjlqlQqyQ4vD7KjYvLvHH7EI9e3+LB7RUe3F7h3dcPcfF4hovbUc4ecdg9EuTE4SyLs01SYQdHEQmqIiFVIqqrXTFL67q3PMh8wrWJmBpxyyCiq0QNjajZjTCaOglHJ2YZRAyNiGES0VUiukZQ0z1Ry7IIWxYh08TVTVzTwDF0TFXBkGVsVcbRVIrpNNlwmJAq4yoyQUXBUSQsKYAri2TDQZK2ScpQaAdllvIWx1s2J1o2mzWdxYzAoYLCZsPg5JDJqRGTu4fTnB53eOVwllPTDmcXklxdz3B42GRzKsTmuMvGqMX6kMFMU2UwL9LO+BnKB2jEeylHeulL+uiLHaAZ6WUk7Wc0rzBTtWgnA1QjfloJhYGMyWDOohaVqMdEGlGZTkan6PjJ2n6SRg9pq4dq1MdYUWC+JrM5YnPjUIpXDkZ570yZxxcrPDiW5vpShCtLCc4upTm1nOLQeIiZVpihegbblNEkAUMWyEY15oczrI6nWZnMsr3cx8GZCjvrE5zfnufq9hwHR2tUXImaK1BzAtRsP01HoGoJ5PVeSpZAxRKpWAIN0898QuaV/hBvjcV4OBrmi51hro2n2WyG+OLhZb56/Bo/fvkJf/jxB/7pH/+FX3/5d/7y63/y66//h1/+7f/hj//8Fz56/ITL5y4xNjJOpVCkUi5SyGZoVIp0+qqMj3T+X/bes7mR69DW/mSRADrnbuScM8Ccc5zAyTnnGY3yKI2yZOVRzrYlKwdblmzfe8+pOh/eX/a8H7pJ6fwF1+yqLpAEQIAscnfvtdd6Fns2V5kaGyGf82PSYgAYF2UJSfE5c34rrImk+IBqUZaCyLSMbuqkcjlWd+3FicZ2xC0fxqsE4ouw00AVEYUdt5bfhBj+jbkl+IKTL2yFA3B8iAFh0IfKB6KSL2gFLYuS+Lvn+nPCbwJXiMFwiHsCAUsSIlQrJcrVOolEGlGSCAkRX+wJDVIsltF0k1DIf42B0KAfnRQFBkP+4kZSxP8lvvkfD+zs5P/+veimgaoYuG4cw4iRSFXI5GskkhkymQyxRAJV0wPWo4huaDixBE6siBHNB+2JecxYFs1y0FVtx9Gws/iTAkdp+J4gyiMQDg/6XEdNJSxE0DTf1RWORAiFt8H9Aoqq7DDEtsXAbehzJOILd65rU68VWVmeYWNzkemZMRaXZrhy/QJXr5/h8JHdfPTx+z44/sOP+OSD9/n43Xf56L13effN13jn9Re48/LT3Hn1BV57+XlefuE5nr39FM/dfpKnH3uEt159mXuvXOSjd9/mrTff5bVX3uPdO3/i3bf/zFt3PuL40RPMza6wuLLF6sYBDh0+y6lTl7h6+V5efvkNXnjxdfbtP8yl86dYmhvmyoXj/PHZx/jmLx9z/tQxcqk4/bYvQuUzcWYnRjh19CD7d2/QrFfoNatMDHcY7lbot0t0G0WG2lUmhtsMtauMD/tlCwszw8yM95kc6eyIXBPDbbqtKr12jXbwvEI+haHrmIZDNJrCdeIYuoOmWztilmVFcZ0EmmpjWlGiXhLXS5IvtRkbn2F5bZW9e/ewb2uDhdkx5qZHGB/vsrG+xO71FWr1Eq1GmVq1SKWcY3S0xcRoj26nTL9bZmS4RruRZ2KoRb9VplJIEnMNHNvy3Vq6iiyLmKrf9ObYJoamY5mWL3BZBvF4lEqpwsTYFKurW+zeOsL+QyfZvXWEmfkV+kMjVColhoaGKBQzNJoVur06vX6TaiCg1ypVCrk84xNjXL/vAR598hmeeeGPnDp1iouXrjA+MUW7NcSZM5c5fe4q1288wNUr17lx/QqPPHid++89y7Xzx7j/6lkeunGB2w/fy/1XLnL22AH27VqjUSmiq9sivIjneQiiiChvg8GFwPmuE405eJ6Hl0wSy2TQHIdsqcKpy/fy/Csf8cqbn/DW+5/x9rsfsrE2Tyblouk+aN/zXHLZpC/+GAampVKtFFhYHOfMmSPcvPc673/wMZ/+6QteeeUlHrh5kdOntlhemWBmdpR4PIqpG6iajG2bJJNJNEMnEY/iuAbZRJT9uzdZXFlnfnU3U/PL7D14lLXNLa7f/zCPP/0it558jgduPc5DDz3EgV1LjHUL5DMehUKaXC5FIZ/BdW0ymVQA07eo1YpouobrRjF0Y6cN0wq4arVqkdHhDp1mgWIuhWXq6LqKpsr+9ZXkC/aC6DNHZdnf2HAdC8MwyOYKtLpd6q0Gi0uTrCxNo+sGiqr7GyHbwpYk+yVNO+zaIE4acLgkxW9+FQV5pwXWR3345STbm8rbQr3PvBKIiBJONIblRFE1PxZfLpUpVyu4jku30yGbTfuOPt1v4Q0LEYRgA3SbCRaOiGia5pdxRH7bRBFFMRDFIkEk0ee/ikKYyclx3+Usi0F7rn+ONDQdMSJgmTrT05Nks2lSqQTFYpFMxp/3W402S0uLZHO+cFWtFiiXc5QreZLpmO/IyiTIZBPkC2mymQTZTILhoSb5Qpp8JkkhnyWbSVAv56nXipSKGSrlHO1WlUohS79VZ7R/t0Xx7rg77o674z9iZDx9IZvQySVMMnGDhKsTtxXSnkbc0Uh6GilPJeFopFyLhGuSck1itkbM1ok5Jqap78QMBVn2mQGSEghXCpVKhWg0jiIbyJKOJCoosv8cSVb8aIKs4rourhfDtE0Mw0LXDXRdRQ9YDKOjw0Grok4mk2FpeRVNU4J4SMhvTwyaryQ5gmlqfrORHCYZ06hWLMZGPL9FcVRldsJgbtJiYdoOPjZ9cWvGYWXeZXXOYWXeY23eZnMpwdZmkeOHRrj3+iHOnN3NzFyXTMYhFtOJ2iqepfoClug7toyAwaVLEXQlgiaG/FtVwFQiuIZEyhJpZCzaWYdewaWVNWikdFppg2bGpJm2aaRMOnmPetohE9WJOzqdco5GKUMxF2N2qsONS/u4cXGDkwcXaBUSlByTctSinE+RSMR2hCVR9NvDBCG8c1EbifhwaR8wH0LTwqQTJoWcyuxkll7PZGo6zvR8itmlBOOzDpNzLgvLcRbmPZYWomxsZplf8Fhdi7NvX4X5hRL1Vhrb0nxhKxJBEkNYloGmSeTzKaYmmty8tp9b9x/m8QcPcPuhLZ6+tcWTj+zimUc3efrhBc4dinN+v8PFg1FObjmcPFji4P4Joo6KpkgYsoRn6MRtm6ht4Vk6tqFimzq2bhB1XOKuQzoeQ9cULFPHUhXs4FZXZR8ErhsYmoGpapiaTtT1sA0TxzZxLBvX9vBsh6jt+IwVx8U2TOKuh2Ma2IaBo+s4moalqViaji7LGLKELoqYsoypiHi6SkqTacRMGlGRRlSkbEeoeiKNqEQ7ITOUEZko6owWFErmH2inZIruIAXjD3STCtWYRDWpkLFCZO0QBS9CIaYQMwViWpiYNkhMj5BxJDJWmJwVopZQ6ecd2kmNVlyiHVepOALT1Th7xmqM5AwqboSKJdBwBDoxiZYn0IpJ1J0wFSdCw40wVzHZaNscnYpxbinK1bU4t4/XeOlcg0cOZHn0YJ3LqylOLCc4upRn91Sa8apHLetiaT6Dy1BEUo7M3FCa3bNFthaq7Fuos2ehxtZinzP7F7h5chcL7Tx1T6ZuCzRdkaYr0YnJtBzRb1F0JepOhIYj0LIFxt0Ip6o2F0sql+omZ4eTXNs1zvvPPcgHrzzJF5+8z/fffMtPP/yDv/30L37626/89Ldf+fqbn3jv3Y+5fv0+VpdW6LXatGp1mtUKvVaDoV6b6bEhFmYnWF2Zp5DPoirB7rok+uDfAAqvKDKKpqIFzi1F1ZEVDU33d6o9zyaTT1Nrd1hY28RxvCCmLfjcLknYEbwiQZPWNnMrFAkHYtdg4OASCIcjhCORnYbEUOj3QlKY0DYTa9uxFcDktx1cQgBNDwWOqm1BbDB8D+FwCEVRKJeLlMoVkqkMqqb5EcNImMHBQcSIQDgiBg1z/k79YDiErCoMhEKEIyLFUplWu44ghoknE6imSigyEDQ++lHyiCj40ZztBZxq4MayZHNViqUy2Wwax7UxLDMAGA8Si7rk8wVMN4MRzWMnSjjJEoabQtVtP1YmCYRCA3hRC1EWCImhHSdbKIizh4UIgyG/6VFSgrhhxHeihSKDgcAlIEREJOm3yOW2+2xbHNR1lVjMI1dIYZoyxUKa+Zlx1tfnObhvnStXz3LpyglOndvP7Sdu8v7bd/jw/Q/44K23+ODOK7z/1qu8+/qLvPXaM7zy0m1efuk5nn/2KR5/9FFuXL3GzMQYrVqZzZVFluemeOrxJ3j91fd5750/8fEHX/Dhe3/hvXc/YXFhkdn5NVZX97G0uocD+09y+vQVHrz/Md5952Pe//Arbt/+Ix+8c4c/ffgaX33xET99+yV///4bvv3yC5546AGev/04b732ImeOb/HgjQu89dpLjPZa9Ft1htpVuq0KQ60aIz0/fthtlBjrNxnp1hkb7jAx2mN8qM3UaJ+V+UnGhluM9Zv+MdRmpN8IGhUr9NpVep0OrhPHtvxSAdOOYbsJdN0hFs9gO3GymRJRL4VpRSkVa+TyFUaGJ1la3mBmYYH19Q2OHtnPytIsa6uLjI62GR/vMTzUoVLOBw6pMs1mkcX5MUb6NY4e2sX4SJNet0K3VWZjeZq9qzP063myqRi2ZSKJIrIcQVMVbNOPdpqGgWX6Qlc85lEo5hgdG2dhaYPNzQMsLG0xNrHK0OgcrfYIzWaTVrtMp1NiaqZPrpigXMlRKiepVAq0my3KxRLpdJJ2u8ax4we4euonpNYAACAASURBVP0yjz3xOGfPnuX48WNcu3Gdick55udWePChR7n35gPce+M6F84e5frFY1w6s8X1i4e4ePoAD18/x6vPPcqhPZvMTUwy3m1RLeZQZBFZkknEE2iqFrglpZ2SBEkOo2gKhqFjOxbRWIxkLk+6UiYaj1Nttnj4qZd44dWPeO3tz3j7wz/z5jvvMTrSIBH3UDURz7HJZlI7jdq6puyIQ1t717l0/gxXr1zizjsf8NV3v/Lnz7/m/vvu5ca1k6yvTTA9PUIhl8U2LVRVRlJEXyiSRdQAOp9PJ2jXykxMTjK7tMnqnoNs7D3I6uYeHn3yaZ589o+88vq7PP3Cy9x64kkunjvOxtIIY0MVhvp1hvst2nU/OphKJbBsA91UaTbrmKaNaVu4UY/h/hCu52E7HqZlMjY6QiGfotEo0G7VcW0HXVPQVBHdkANOmE44cg+q5m9YlEsFSoU8tmUQjXqMjo4yPDrExESXUycP4Dq2f75QVGRV+V/tiD7QPbi2FkXCgRNVDIDtguS7xGzb9t2/vysciUQiv3GxhG2Uxza4XkIQQjiOjefF/Xkrl6Fer5PNZonFYuimsTM/xuNRJDk4LwXMLUmSfYfrdsPvzmv5TY+iuB1r9L9mGIa/oSoM7myqbpc32IZKMhVlemaCWCJGKpOk0WqSzeaoVqvkczmKxTy5XJpiMc/y8jxTU+OUK2Uy2RSlYp7pqQkfMJ/PUsinyeVT1OsFsrkElXKBXDZJLuvzt4rFJL1uneWlWeq1EqVCmma1wNRE/67AdXfcHXfH3fGfMDxbXohaClFLw7VUYq6OZ2o4uoxnaXimimtquKZK3DGJ2jquoeIYqn9r+80viqL4J2jlt5ZEWTGQZQ1F8cHymmYgir8B6P3You/eUhQtcDkoqJqOYfk7Xrrht8vYtk0qnQ6aYSQs02RiapJ2u0kqlQhgxgO+eCMO7og51WoZ2zZwLZFSwWCoG2Vy1GRuyo8jrszazE9rzE8ZzE0azE9rrMxHWZqxWA6O1VmLXcsp1lfSnDo2yrUrW5w5v5f9B5bJ52O4ropnKcQdA0MRULYFLkXElAWfvyWHcQ0FXQ5jKGE8XSDjyFRiOvWETC9n0cuZzLTSjFfj9HMm/ZxBP2vSz1r0sybDBYdK2qGaS1BOuTSrORJRg1I+ypWze7l5aTfXzu2hU05Q8kzKUZtGIUWv2wyiOH4kZzumuB1V9KHOA0hiCFkMk826RB2ZVEpjYbrM6IjHxJTL/GKSmXmPiTmL2TmH5ZUECwsuq8tx1teTLK8k2Lu3zJ5dFRbnq7RahR04tiiGSaZcdE1CU0WSiSizUy3On1zlwslFnnxwPy89dYRnby1z+4EpHr7S5ua5MmcOuFw86HH+UJYLR0rcvDjGqWOTeJ6MrER86L0soKkymiKhqT6UW9d1ZEnGNP0WKMcwcR0XRVFRFBlVVlBkiXjMw9B0FElBUdSgDct3EDqOh2VZWKaF43i4tottOtimg2lYmLqJa3vYpo3neBiagaUb6KrfAqoqCqosIUsymqKiSTK6LOPoGpYqYSthbDmELYt4uowtCURVGVcNE1cjJEyRhCaQNmVyMYu4JhFVwnhqhJguYSshonqYpCXjaREcNUxME/HUMI4cIq6HyZgCRVchY4YpWWF6WV9YaydkqrZA3RVoOgLDSZ1WVKLrKfQclfVGhr4nMRxT6NkCYxmLji0wFVfZrDscH09yYjzKiVGPJw81efFMnaeP1XjsQIMrKxkubBSYq2tMVExGqlFKSZuYa2CpEoYcIelqzAzl2L/aYe9inf1LTXYvNNicabI+1+aVRy+zd6pJ1RWpOSI1K0LLE2m6Ig1HoO2J9GIyK/UUXVdkyI2wnFY5XjI4mpU52k3z6Ol9fPL6C3z27h2++OxTvv3mB3766R/88P3P/PiDL2599tkXPPLwY5w8fpKpiUma1RqVcpFWrUqv1WB0qM3S7CQLM+MU8pmgVU1CEPx5bHu3PCKIQXxEwnad34ozFAVRlLBMjeX5aXr9FjNLc8wsLdMbHsOLxonFEyQSMbSg/Wp7IeKLZuKOK2uHAyWEdkSmUBBBDEcCoWtwm2cV3okjhgPRKRSIYOHIb26tbai870ryOVi+O+ke//lChFQ6SyZbIJ3JUiwVfHdWOOS3IoYG/IWWIJBOJxGEcCCohRgMRRgIy2iajmkahMODKKrsx/pE/7VCoQHEIPrS7A4RT2bIZItImokXz5HOlMhmM8RiXiBu+TFNTZPJFzLUW31MN4fm5EhmG7iJPKrpoRu273IIFnmSJBERfNFqIHQPoYAHFhoc2IlPS2IE27Z3uDPhSJiQEApaHiPBa4eDGGNwf+S333G9UWFtdYHFxUk2NubIZWPkCylGh9tsrM5y6MAGp88e4elnH+bBh87y9msv8P47d/jwzhu898YfefvV53jzled4/Y/P8NzTj/HcM0/y4vPP8siDDzE7OY2h+e19tqnTrJZ47Y+v8PadT/jsk6/59P0v+PjDz/ng/U+YnpxidmGN+cUN5hfWOLD/KFcu38czT7/E++9/zjvvfcFDDz3Nay++wP/758/88+cf+a9//5N//eMX/vXrr3z75Vd889e/8o+ffuDbL//Czz98w3df/oW9GytMjPQZ6jTpt2v0Wr6Da6RXZ7TXYHK0zfhwg5Gu/38z3GkwMznC/NQIQ+0aI70m/VaFpblphntNlhZn2dp3kOMnz3Pg0BmWVw7SbE+QKTSIpYpYbhLdipFKFUnEs9hWDNdLYpge2UId3YpTLDaZml5gcnaB5dVVjhw5wNjYMHv37qLfa9JuVWm3qzTqBZqtKq1WiU6nRKue4aH7L9LvlBkd8llho0Mthjs1ZkdbzI91aFVLOLYfR7QsA1030FQdTVGJxzwy6ST1apXJiSnW1zdYXdtkZXU3c3O7qLdGqVT61JojNJtdxseGePThe2m3yxTKcfKlLMVSmWKhSKlYIp3OYtk6Y2Mdzp07zI0bF3jgwRsc2L+HmZkZpmfmGBoeYfeu/Zw7f4XHHnuCp596nMvnj3P57F6untvLzcsHuXHpIA9dP8Pth69x8tBuZidG6DZ9YL0fmZMCkcjyWYGKiKqpSIqIIPrOxVwuhWM7aJqBHY0RS2Vxkgkcz2V99xaPPfc6L772MXfe+wvvfPAnXnnjbWan+hQLaVRNQJFELMMXcxRZ8hl5yShRzyKXTbBnc4VrVy7xx1df5+vvfuXPn//AI488wn3Xz3L44Arj4x1GhjpEPcd3zgUN3ZquYZo6hqnguSbZZIzpqQnm5pdZ3bWf9a1DnLl4lc29+3ns8ad49c67vPjqWzz06BPs27PB1fNH2FweY3KsTrOWZ3FumnKpQCwa9X9eXcONunhRj2w2i+u6GIaBZdtByVGcarUcxN/SJONxatUyhqGhGzL7tjaR5AiyJPit1EIIRZEol4ukUglMUyeeiFOt12i0WszMjHHfzfOkkjEUVUcJeI1+VFH+TdwSFZ9nK/nnnsh2Y6IUIbJ9vvidS9V3T/muKyEiIEa2o9m/F7j8yKDjWhSLRcbHx8lms6ysrpJJZ2m3mjtifygS3nHBapq200ArigK2YwWiV2hns1SQfc6WaepoioIQEQlH/DisrmtB+2IIIYgpSpKEqklkswmink08EadYLNLpdCmWS1QqFTKZFJVKyXd2lXIUiznfkZVNk84kyGaTZDMJ0uk42UyKdCpGOhX1xaxCmnzOb1Zst6rkcyka9RK5bIzZ2VH6vSaddp21lSVGh+8KXHfH3XF33B3/EcO25QXH0nBMDduQcU0V1zRwAheMa2o4popjangBS8GzTKKW7j/ONv36bM13KiiqEcQT5Z2WxG0ul2O76LqBLCsoshE0J/q2bFlWdj5XNSOoTDawHQ/HccjmMySSSWRZQtNVIpEwuVyO0dFhisUisrK9gBlEEPyTra4pQQ2xjKVHiEdF8hmJRkVluGswNWKyPGOxNKOxNGOwMKOzNGeyMG2wvhJlfd5lcynGxlKMzZUU+3aXObi3zfnTi5w7t8HVq4fp98vEowpxz8BQBRQ5AMxLYSxDIWoZ6HIEXY7gqjKGHMJWBDxVoOCqNBMGnYROIyYxWrAZLZiMFhyGchZDBZuhrM1QzqabtWilbMpJi2LCpZaN0WtXSMUtYq7CqSNr3Ht5D/dd2c/CWI1y1KAWt2mV0jQbFRRZJBLxo4mSHPYvjoSBgCHjxxQ1RUQWw1imSCrlEovKjHQT9LomYxM2CwsJpmYtpmYt5hc85hccFhY91tdSLC3HWFjwWF5MsLRQZGqiSqOR94W1SBhRCNNuVTENhVjcwbRUslmXQsZiaqTISDvOzFiWQ3uaHNlX5MzhItdOVzh1wOXikRLXTo9z+cQI911dZtdGG9OMIMsCshxBUUTUoOFKkZVAbJVRFRVV8avGVVlFFqUdi7wsib7IpUjoauAmFCUURcI0THTdF1aNgLniWC6e6WIZNqbuYOiWL4LZHvVKjV67g6boPixZVtEUPdgdl31BTVVRZf9+RfadTLoSwVAEbE1Gl8IYsoClSNiahKeLRA2BmC6RMBVipkxUE4kb/pEwJTwtEohdAklLImNL5C2ZgqOSs0WKjkDRlWhEFfoZk5lKjNmSzXTeZLbiMFN0GM/ZtF2VbkylnzTpejpdW2csYTLkarQMka4j07FFepbEiC2xWnY5PJpnV91jrWxwbibFM8fqPHWkzv0bdTbKKofG4uyfzDJZcaklZYoxg7ijU0qnKKSTlLNxFsbrbC232Zwts2ehytZKh5WZKgtjJd64fYMzu2eoOAKNqEzVFqm7Ag1HpOVKdF2RnicymlTouRHmMyoXJnNcnizw8IFV3n/hNp9/+B5//vgj/vLZZ/z4/d/46cdf+PGnX/jm6x/5/tu/8ebrd7h2+TJzc7OMDI9Qr/kRoW6rzthQl8mxPvMzEzRqJQxD9XewZdFfVGy3VkkyguhH8lRVQ9U0HNdBFCV03USSZSRZptEoUyikWV1foj/Sp1AsEk+kiMbiuF4UVVURAtB5ZJuv9fsYYvA/Go4MEgliKOHIb9HFiCgwEBlkMPS7GGB40I+miELg4AoTDu4bCFxb2+4uX9T6A6HwHxgM3xMcvvhj2hbJdI5crkgikSAsir4YJvgOsUjA1PJFo9DO8wZDgwyEtqOT/nsXduKUg0FNfDBviwKWF8d2YsTiGXQrSipdxLa9IKKUQJJFP/4jhdENBceL4yWKJDJ1ouk6bryAl8yjBOKWKEt0Oj2E8G9w+LAQIhQIf4LkC4KRSAgv6mGaOolk1BffhEEGIiEGwj57y28S81k2ws4CzXfBhiL+zy7JYRo13x20e2OejfVZOr0yQ50aU+Md9uxa5tjxA1y7fo7Hn7jKw/ef5p03X+K9O6/z9usvc+fVF3n1pWd5/tnbPPvUY7z00rPcfuo2e/fuJ5PKoqkqiiJhGCrNepk3X32NTz7+gs8++yt/+uRLPv3oC+68+R6zs9PMLqwyObNEudKk3eozO73IhXOXuXLpBnu3DjE/t8zG8gqvvPgC//z5J/71j1/4P7/8k3//8xd+/O5bvvjsY379+w/8f//z3/zP//s3X/3lU/bvWWF+epxeu0avWWa4W2d6rMf4UIvxfpOp0Q7D3Rq9ZoV+q0KvWfHbFIcaLEyNM9yrMzU+xNTYCM2Gz2c6ePAEj91+hWdf+pDHn36HBx5/nWsPPM/le29z7sotDp+8yZ6DF1hYPcjs0l429hxjfvUAa7tPsu/wJc6cf5Bjp66ydegM65s+aH5qeozllXmGhlp0O3Xa7TKtRp56rUS5lKXdLlOrZllemqLXqzI9PUyjUaDfrdFvVRnvNxnrNqgWs0RdC8NQ0DS/IMIwdJKJGPlCjrHxMaZn5hgdm6LTGaJUblCttSkUmuTyNbLZEtVqg1KpyFC/zeryPM1mjW63QblUolZpks8XyGQy2I5Jb6jOmbMHOHlyL+cvHOfCxbOMjIxQb7TodIfZ2neIs+cucuPaTa5fPcu1S8e5em4/D10/zEPXD3H/1UPcvHKI6+ePcu74fg7v28XkWJ9mvYwqCwhiGEkWsSxrx7mla0rwdx1CFMPYtkUymcTQdEzTIpZIkS1VMDyPVK7IpRuP8OyrH/Hqnc+48+6feO+jL3jljfdYW56mWEz5EUVNwTJNHMdienoa23UwTR3TUCkVMyzNTnD88BZPPf0Mn/z5az77/AeeevpZLl44xv6tRZaWJ5mfn8SxdVRN+R16QiWRiKMbKq5tUi/l6TRKLC3Msbq5j7U9BxmfW2ZidoG1zb08+fQLPPvS69z74C26/Q7nz57g2qXjLEy3qJeS1Ep5GvUqrmtjmAa6aWDZwcaqrlMslnGdGKbpX+Nqhk40HqNeK1Mqp8mkEyTiUVKpBKoqkM4k/Dk6FGYg4l9biaKIoavYls9ocx2Har1GsVym3+9w8vhBkskohmESSyQDZ9bveYvCTqOiaZq4US+IWvvzlxAIXNtFS2ExTEgMI8k+FsLfEFZ2nLrhgCsoSiLJtL8x7PPkdDRNxfVcKpWyP28Kgj9vh7fZW+HgnDIQNCiGEaRtCL24I3CFIqHfzZFC8PfmC2SS5DvxfGSFjKL4JVOqqlAq5YnHY2SD1sR8PkujUWFxcZFsNk2lUiKbTftHLkUulyaTSZHNpkjEXfK5FKOjw+TyKbKZBPlcknarRiGf8h+fTVIuZclm4uSy/v2lUoZ6vUClmKXTqFLKZe4KXHfH3XF33B3/CcPW5QXLVLEtDdf0Y4ee5Qtbnm34t5aOa2nEHAvX0onaBp7tC16u5fMJXC+Grtsoiu67sFTfDeOLBSaaamGaNslEgnQ6RSqZQ5QUFE3zhTFF23Fy2a6DZTk4jkcikSKdTJNOpXC9GJIkYto6ghAmFnUZnxilWi0Tj8cRJZ+9JStSwCwQUVUJUxcpZh2SUZlsSqHfjtFtuHQqGiNtmeUZneVZlZU5g9VFm7UFm6V5i9VZm12LCZbnHNYWY+xey3FkX5tTR8Y4eGCEc2c3WZjvk0lZpGI2ccdCFkO+Y0vy2Vu6JKJLEUxFwFFETDkSsKNkkkaEtB6ml1QZyhiM5G3GSh6dfJRGyqacMCl4JuW4Q9bVydoaedugnHApJy0q+STJmE3c0dm9Os59V/Zx35UttlZHqSctKlGD8XaZRqNCLpcL4k8+5H3bxSXJQsDgGQwg876zS9clPFei1/WYmkwwPR1lcTnDxJTN9JzD4nKc+UWXpcUoa6spFpdiLC/FOXKwy9pql6mpLtlswo+MCn5zo2mpiFKIaNRGUQV0TUKWQ5haBNsQ8GyJatFlcbbO0myeE/vrnDqQ5eqZMW5eWuPK2TmeeOQQQ90UmhZCliJIUgQxsN9vC1x+xEtAURSfPxbEviTRj4LJkg9H9cUuyRe+5MDVpSi+A0vX0VQNXTcwTRPbdLAM24/OaiaaqmFoBp4Xw3M8LM1AlVVU1UBRNLRt7pwooQb8OV2zfYFLUtBlCUuT0JUwCVcnYavEAxErZkjEDZmoFsJTw0S1EClLJKWHyFsCGSNC3pHJGGEqUYV6XKUek+ilVfpJmX7GZKLostJK0Y+pTOUtZks2k2mNff0U8wWNjU6MPb00MzmHnq3QdXTatkLH1elYOl3XpKVKjKdcOq5G2zGoGxItQ6Gli/Q9jdG0x+6hKueXmzx+pM+llRJb7TgHh3KcnC4zW7DoZ0zylkC7mCAbd2lVK7imTjbuMNzIsjFbZ89CxQfNz9VZnW2wOFHj1NYcJ9YnKDt+hLPuyDRcHybfdSSadpimFabjSPQ8gfWKxeXFJs9fO8GX77/H5x9+xPfffs/33/2Nb775kR9//JmffvyFr778lo8/+JQnbz3Ono0NhjptapUSlUqRZqPCSL/D5FifqbFhup0GjmWgKD4DRVF9l6og+cKW37onBeKUGHCh/M9lWUUQAi6XLGPaOkNjw3S6DZKpBK7jYJoWhmWgab4Y6i9qAoaJKBAWBEJChHCw2AnvCFRhQhGBsCAGUcVwEJUbZCA04D8mPLCzONnmb4W2XVxCmAHBF2V+u3+QUOgeBiJ/+A02HwhVtm2TTGXJ5Uvk8llEWeaecIjItjMsPOhHHMOD3LPNpgr9Ibgd8N+bEPrtVggRFgaQZBFJkv2WR9Wg3hlG1R003SEaSxONJXFtB8vUcT0nWFCFcTyTSq1KqzeJl66RyDWIJgpEk7lA3JICV1UYSZLJpLOYprkTSxwMDfzmWhv0Rb6IGEY3DXRDJZWJoigSghjENUPbcP5Q4Grbdm6FiMj+eSYc9uOeqiKRS0eZmR5mc3OBjV2LTE8OcWj/OnMLE6xtLHHk6F7uvXGK0yd38eRjN3jtlVd47ulnePHZp3n+6Sd55vZjPPXUY5y/cI7e8BDxZBLH9tB1LYh9iVRLOV596UW++PPXfPXld/z1z1/z+Z++4i+ffsHayhoLi+vMzK+QyZZoNLoUixUmxyfpd/sM90eo1WqMj09w7co13r5zh1/+9nf++fd/8O9ffuZf//gbP337FZ9/9hH/+sff+J//+r98+t4b7Fmdodes0qkXA4GrykivRr9Vod+sMtpu0G0GzYqdhv+YXpN+t8pIt0mvWWF0qEm7XqHXqjPSb7K2ssH5Sw9y46GXuXjtWU5ffJzz15/iyn3Pc+W+57nv1qtcf+glrtx8lmv3P8vNh1/gys2nOXnhUU5ffJRHHv8jtx5/ifOXHmTX7n3s2bPJ8vIsvV6TtZVZer0aQ7061WqWlcUp5mcnaDaL9Ls1CoUEnU6ZUycO0us2aDdL9FpVJkd7NIpp8gmPZNzDdgycADYej0ap16t0Ol16vRFazR6lUpVSqUqhWCGbK5HJlshmC2RzBTLZHPl8jnKpQKVcplFvUy1WOLBnP+VijWajzvLqDLNzw5w8uYfTJ3dz/Ngejh0/zOLiMr3eKKNj0+zdf4ir127ywIP38sCNq5w/c5BLZ/Zz9dxu7r+yn+sX9nHz0iGunDnAzQsnOHvsECcObzHSb+E6RlAwE0EMon7RqIuqyJiGGbS3hlBUv3X62JFDZJJJLMsinc1SqlWJpdKsbO7l2kNP8NxrH/LGO3/mzrt/5p0PP+fRx55iZrJPt1nzuVOSjOM4xONxEokYmWyWaNTFc23arSoj/QYnju/nwYcf5q13P+WvX/+Dl19+nVsP38ul84dZW5vhyOH9ZDIJf2NIkfz3L8tEo1HfTacojPbbtGt5psb6HDt2nLMXbjA6s0x/YpqpuSWOnjzDS6/d4czFS+zas5vjx49y/folDu1fYXlumFatSCLh4boWtuOg6XqwsaUjKTKpZArLclA1zXd+qyqKppLLZeh0qqSSUVqNOolEHE2VAwHddyWFhBCCMOhfT+i+AzCRiBGPRymXy5SrNWq1KkcO7aPZqKLpOolEAs1Qd6KH27D4iCAgyRLRaBRR9t1aesCwEgSBTNrnrArbUXYpHJxLQjvMrJ1oobAdIQzjehaJuEc2nWZ8bJgD+/diWwapdApF1REivkgWCfkbFBHht00WQdx2bIV9l6woBs7XwcBlHPldw2IoELL8vz3bNhFFgXgsRjqVCK7RJFzXCaKSebLZFOVygUo5T6VcIpNJkU4nyGXTTE+OUSikyWQSZDNpctk0yUSUTDpOPp8lm0tSyGfI5XywfD7nRxNLxSylYpZ83he78pk4tWqRerlAMe+XIhQyibsC191xd9wdd8d/wvB0ecGPIGp4lsbxQ7vJxF3iru/SirkGMcfAs1VyaZe45zsxypkomahFOuZiWzqG5UcQJUVDkGQUVUNVNGTRb01UFD2II/q7oL4QpgaLHMnfARJlDN1AkiU0xb+osG0b27QpFPJ48SjhiO80ECIhbEcnk0sxOj6KZZhIwcVbvpjzbfeSiCSF0VSBdNwkFdeJeQKlvE41rzHUtJgfs1me0VmZ01mdM9hcjbGx4LC24HBgM8++tSyr8z6Ta20hyq6lFFvrBfbuqnD6xAIHDixSKUZxdAlDFlEDt5YmRXwXnCKhSRFMOYIhRXbcWwlTIu34TXu1uEY7E6MUNUnbOuVMgoxrE7d1PEPzG/0MjbRjk7JMepU8lZRNNRcjFXNIRC2a5QTXzu/lxsW9XDmzm+FKknrMYmaoQb1RCdg2QX21EkGSQ0hiCEnyAaDhsH/REhEGiAgDiNIgli3Q78aYGI8yMxdlYSnB7JzH3LzDwoLH0mqMtbUkm5s5FpeirK8mOLivxcb6EMNDdWzbICIG8H/Fd1o5tu4LTFIISQwjyv6tJPnOMstQaNezzM/UOLB7iDNHe1w9PcXNS7u5fmGVi6dnGOqm0TUBRQ7EK9GH6CuSiLS9oymEd7gdUuCMkYLWHx+WGgk+jyCLIoqkIAmiH3GUFdSAH6KqKqZukEiksExfeDUNX+wyDZuol8C2XDTVwFAMdM1CU43AweULttuQcUU20RQTRVbRJImEqZLzVCoxhW7WYKJkM1O2mK2azFRsxnMKwzmN+brHei/JdFFnazjJStNjqRFltR1npmIzVbBY7aRYrEfZaKeYLll0EhojGZPhpEE/oTFfjdGPKczmTVbKNvv6CY5OFFkuxxlydbqOScOQWSjlaGgyQ55FS5ep6RIVTaKgSZQ1ibImU9EU6oZGy7NpRQ02uklOzeXYbMdZrSbZ189xZrbCnl6GuWqcZkyllY1TSMUpptMkXIdCOk49H2Vzts6uuTJ7FypsLbXYs9hlcbTKfee2uHV+P72sS9mOMFmK0o3KdFyJtivSdgQ/mujJzKRUdjdj3H9knS8/fI/PP/yEt1+/w/ff/Z3vguPbb3/i448+46knnuCR+x5gZmKcRrlMrVikXi7SbdUZH+6xsjDF/PQEiZiLqvgCqCiJiIqMYZqB03R7vvKh5VbQpOgLXDKy6sddJUlC1TVUVSGRTtIbGyWXS2NYhu/0k6Sd7HWb6gAAIABJREFUKvftZqnwNs9EiBCJCL9bKAQC0fYhCESCBUhYCFxaoUEGIgOB4OTH6kK/F7i2I3XbHK/wIJHt+8MDDITuYTAQuAbCA37jYSSEokoUiyUKxTLJZALdMskUsgyEtsUiX/gZDA/wh/A9RMSIL3iFBv73+w+HCAuBsyxyD5Hg9UVJRbfiZAttDDtBLFnAi6awLRfXcZGlwLklRHA9k5GxIdr9UaKpKm68QjJfJZrIoBsukqL8rqUxFBSVqKiqEgh6gwxG7iEcCWPaBqGQ/94GB+8hFB70F4piGFH03cCh8EDQUhm40EK+myskBPB+KYIiS0ELrRAsxkNEYzZTE8NsrM+zvjbPxtoMW/vW2dq3wb596xw6ssmFi8e5duMUtx9/lKeevM3LL73IKy89z/03rzI5PYEbi6LoGoZp4touiiwjBRDwSiHLE7du8dfPv+bLv3zBN19+x1eff8M3f/2eQ/sPMjO7SHdonHKpwdTUHKVSnZmpaY4fO8Hhg0dZW1nn+vV7ufXIk7z15tv8+ref+e9//5v/+vUf/PLT9/z9+2/473//yv/59Wf+61+/8O4bf2RjcYpWrUSnXma878f5xobqjPYbjHSbDLVrTAy3mRhuMzbUodep+26vdo1+p06/XadTL9KoFpgaG6bXrTExPsaxk1c4d+U2G7uOs2frMPNLa0zPrrK+eYDV9X0srmxx5Pgl9uw5yqEjpzl77gbHT17mgQdv89ijT/PoQ7fYtb7OxOg4W3s22bdvk0a9zNTEMJ1mkWa9QK2WY7jfpNepMzHaYahbo1bNUq1mmJ7qMzRUp9UoUC1m6LVqNPIZyqkEuVQMxzaIRaPEYi6ZVJpyuUoykSWdypGIZ8hmCpRL/iZSLpcjm82TyaTJZNIUCjmK5QKtZoNOp0Oz0qKSr1LKFchnM8zMjHLg4DLHT2xy8OACRw6tsH/fBnv37mVhfoXx8VkOHz3BvQ88yM37bvDUUw/z8M3z3HflCDevHOT+qwe4dn4fl07t5ca5g9y4cIhLJw9w6fQJ9m4sU8qnfe6W4sfWJFkKzonhnfOiIEb8v3kpgqJIpFMpCoUi8VSKfLmMl0zixmMsrm3y8psf89Kbn/LaW5/x/sdf8fYHn/PYrUdp1fLkMyk0TUFTFQqFHMlkHENXyeeyOI5FPOZRzKfotCps7VnmkUcf4tU33uMvX/zA22+9x5OPP8yNq6fZvWuOxYUpctkkju0zXhVZRJQFFEXCsnR0RSYV9xjtN3x20vgom1sHmZhfZ3FjL5t7DnD0xBkeefxJDh07zrGTJzl9/gwXL53hwvkjHD+4ydxEj3ajjOdZuG6UZDKDaZpomo6qaZimSaPRIJ5I+skCVUU3dTzPI52KEY85JOJxLMvwy0N0lVDE5xIKohD8rmV03SAWi2Gafmwzl8+TTGeo1Wrs2lxhcnKYeDxBoVDCjbpIkkhEjCCqvvNKClhcwnaDoSShG8aO28tx7CA2HUQJpUgQbwzvgN8FQUCUhJ3GXUUVUVURXZexLAvTNEilkjQaDf/nS6cQRQnbcXfmvEgkhKr6jj9BivibMpEQQhDfFmUpaJaN7CAxhKDp159Tf3O+SqKAZRo+ZF5VSCRiVGpl4ok45XKRkdE+hXyWYinL1OQ46XRyR8RamJ2kkPO5W+m035iYSsV8sapeJZ2KUcinyGV90Hwhn6JWLpBJxykV0uRzScrFDJVimrGRLqVChsmxIeqlHKXcXYHr7rg77o674z9iZDx7IeWZZGI26ajOSLtEKe1RSFhUcjEyMYNKLkop49BvJChnbUpxi5leiZF6mm41RbOaR9f9aKHpeCiaiaLoAXvLQJKVHeaWz6XREAT/a6riLwYFUUIORAEf3LzdKqZhmza1WoV8MecvRsIDRMJhBDGM7ViksxlyhTySHEHVZARhcCff78PNwzi2hqKGkeVBHDNCMhqmVdFZmo6yPOuyPGOyseBweKvArmWP9QWHXctxNhcTrM05LM3arMy57NvMsWspyZ7NPOdOznPf/aeYHG9QLaVxdBnH8JvibFPD0CQSrhW0KPrClylHsFUJU47g6LIPHxcloqZBXLewVR1bU/EMA1tXcHQVzzCJGibpqEPGcxhpliglXYpJi0I6RirmkokbnDy0zP1XD/LA9UMsjjcpOCr9Wo6hftsHyov+rqIkh5HlMIocQVUiaKociD6DCMKgz48QB5GVEJWSycxshunZKOu7i8zMuswtuCyvJFlZjbO45LG8FGdpMcrBfWVOHh1mdanJ3EwfRRF8eL0QplIpIUlhTFNF0xQEKeRHSaVBpIAJIclhFFkgEVXZXB/ixJEZLp9d5PKpGa6cXeX8iVkObY0yMVbDMv3mou24obztyApELr810v+aJEQQIxKiIKBKIposoMkSqiSiSELQ7Oe3IhqKjKEqKKIfXTQ0A13TsW0Xx3IxTRvLcLAMB8OwsEwXXfW5W6Zq+uKWqmNo5k7Jgl+mICNLfkRRU3RUUSRuKjQzDhOVGOv9FCfnypycyXNpucil5TLn5nIcmypwarbMtc0OC2Wd4/NVFqoOR6fLbHaTLLZSDGcdxooe09UEYzmX8ZxDzdOpR1UmK0lqrsJEwWMs4zCTd1mtRNndiLJatpnN2HRslaqqUFIi1BSJqizQ1GQamkxVEagqAhVNoqqK1FWRvmfTcy06tkHbVtnVybC3m2AiqTMaU1mvpzg6nmdXM8p6K8lqJ08jHSXhmMRsC9cwcE2VYsJgbbrC7sUa+5Za7F5osHuuyfxwkb0LXa4eXGQk51KyIrRjCi1XpO1KdFyZnicyldFZKjgsFwwu757k83ff4M+ffMTnn/6JP338F7779m/88MPPfPH517zx+h2uXrrE+TMnmJkYpVmt0CwXaderDHWaTI4NMTE2TKmYDRZUcrDjLAfOLRlV9UV3SVaICAEYPZijNE0PFiN+LDUW89B1E8uycByLdr9PvlIlnU6iaSqKpPgLhCCGss1x+i2a4oPN/SNwaAVw+ZAYMLnCPhRekiUUTf0dS2uAwZDvPPIh84M7jK17IgO+QBMe8B1dAcNrO1o4GL6HwdAAg6E/7Di4FEUinUmTzuZIpdPYnotqaAGHy//+gyFfILsnMoCwHasMRKZI4H4KBe/DF+sGdhhhoqSgW3EsL4sVTZFIFjAtF13TUWRlZ3ElyRE8z6FYqZMs1HHTNbxUBS+ZxfKiZPNlREkiHLjK/O/vxz01XUMQIliWQSj8hyC6uQ3q345z+sKYKEVQVR/CHAoPoGoaqqZSKpUQBJFQaICB8MBOe2UkEt4p8RCE31xejmPR6zVYXZ5l18YiW/tWOXL8AGuby8wtT3Lk2AHOXT7GQ/df5rlnn+HRW49w6vRJcoU8iq4hqgqiqqKZJqViGTkoIjB0hVQyyu3HH+W7b77j6y/+ypdffMl3X37LD9/9yMVz51leWWdsYpZWq0+vN0St1qbfG+LRR27x6Sef8/If3+CZp1/g1q2nefSRJ/nX3//Bv3/+mX/+9D2//Pgd33/1Of/315/56duv+PXvP/DJ+3e4ePoonUaFTr3MaLdBv11hZqLHWL/B/PQ4Y/0mw50aI90GvVaNTqNCu16m32vRavqurXatSLteZrjXZmSoTa/bZP/hs5w89wiLK1sUijmKxQzpdIJ8Lk2v26JUKtDrtBkbHqHf67K8vMT62hqP37rFY4/c4vLpExzd2sVwp8u+Pbs4fGQfk5OjzM2O02kWabdKDPXqFAsZhofatOoFKsUk1WqGTrvE5HiHqaketUqGZrVAu16mlElQy6VpVnKk4h5RzyUe8/Bcl3g0iefF8bzY/8/ee3XHdZ3dmjd9SFTVzrlyzrkKOeccCIIAAWYwU4HKmZKsnChTlChRWaJk2dZx+Pz5HJ/u/nVPX6wNyP0XPLjG2AO5UKjCqL3XfOd8JtlskVy2QK1aJZ0WglY6nSSfy1CtFSkUM5TLRZqNGsVCkUapSiVXYHigy7GNWXZ25jl1aoFTp5ZYXRnhxNYS4+OjTE3NMDo2zfLKJq/c+h1PP/0UTz39KM8/e53rF09wfX+Dpx/f5eaNU1w+d4Ir57a4dGaDU8cXWV+c5sT6Gu1GDV1TfQfzAUfJF+3loH+EkBUJVVPQNJXJiTGSyQS5XIF0Lke5USeSTFFtdTh75RF+995n3Ln/E3c++4F7X/+B23e/4cmbT1DMxsRrp2NSq1ZpNevouih1KRfyOI5gmSXiYRbmJlmcHebqlXO8/e6HfPnVT9y9e4+XXniepx6/yonjCwwPtunrbZKIR9E1xWeHBtF0mWjExXMsoq5Ff7dOrZRhbKSPiZlZphY3mF3dYu3YDssb28wurXBsZ4fN7W1O75/j+qPXeOrJR3n8+kVWZ0cZ6NbIZhM+79UiHAnjeh6uJ2KcuiYYgpr+m8AlwOwO8bDH9OQY+VwKQ1eJRcOiuCMkhB0hOoXQNB3TMDANHdu2yeVypDMZOp02U9NjbG6u4DgukUgC2/GIRMNohiYYWLIPhP+3KHxQ8dtgfRHNshwxJAmFCPmvQwcurQN2VtAvKJH8w7JNbEdHUYJEI2E8L0yhUCQRTxCJeCTiURzHJZ5IEAqGUBXVF0SFGCril4rPbw0dnrMk2X/rDzVCfnGJpqvCWRw4GBqIa/RYLIZlGLSadWr1EslkklKlJPiK9SqZTJJsJkMiESPnc7QK+QypVJxSKU+hkCWdipNOxygVc2RScTI+fyubiYvPZRKUSzmKhQyDA116O3VKhQx93QbDA20a9SKtRoXeVoXF2dGHAtfD9XA9XA/Xf8KqF9zZVjlGsxSmrx5npJ1mZrjIwliVib48E/1FpoaKLE7WWBgrsjRWZbqTY2WsxtpohaXhCqPdCo5tYRg2mm6hqaYPkzcEh+aw+ljwthRNRZGF4KVrBqoqOF2SrKGphuCn+Dwu07TIptI0m03i8QjxeFzwtUyTYLAH0zLIZDNU63UisQiu56Jqss9h0g5P9KoqYRgamhrENmR07Sgj/SUGOy7HV0ssTLosTtkszdgsz3uszEdYmXVZmY2yNh9nbT7O8lyc86f7OLaSZWujyJVLi7z0wnUuXdqmUcuSSyXwbAtTVXFtE1OTMRQfgq6E0JUgqhpC9Z0eiiKjSgaqZDDQ6ZJLpPAMi7BtETZNIraJqxt4hkXccYnZFnHbJBO2Kaei5KIm5XSceNgmFbdZXxzm8WtbPP/UGc7vLlGKWwy0itRqRXExqwQwDTHNtSxVNP8Yioj5ySH/IjhISDqKqgZwHJl6LcLaepeJqRjT8wlmZqNMz0SYnYsxOx9hbj7C4kKU9bUcx49VOHGsxdxMnbnZYVRNiFayFBRxQjX42yRPDvitjSFURVyEqWoIy1Ro1TPsn1vm2sU5rpyf4vr+DPt7g5zZGaFccEnGHCxdxtAVdF0R0URFFRBdVUZTZHRZxlBVDFXBUBVMRcEzTVxVw1JkDFnyRUdFNPspMoasoCsKhiJu09IMLN3E1A1RB2/aWIaoDrdMB9uyxWGYOKYA0xuGKQQPXRQrqKrqiyU+40tRBdReVSjmUuRjDmVPZTDvMl+PM1WOsNZNsdqJsdKOMZL3GEzbzNRSNMIqjbhDwdVpJSxKrkrG1olpMilTIWdpZA2VomuQsVSKrk7FVWnFHSquRitiMJSwGYgaLFSSTOfDTOVitB2dmqFQM1VqukJDV2iaGk1Tp65LtE2VrqnSNRT6TJVeU6Xfs2hbGm1LZSiqM5owmM5HmcklmMpGWKrFWKxGma/EGEiaNFIeSc8gGfGwdYWwpVPNRlidanBiqcPWYoethTark1VWJpqcW5/g1vVdVvpLVD2JZkSlE1UYjBsMRjXGUwbTWYPFisMzews8+PR9fvz6Pj9+9z0/fvMDv/z8J/76l3/w9Zff8e7b7/H6rVucOXmSiZEB2vU6nUad4b42c1OjbK4vsLt9jN2TW+RzaSxTx9ANDMNA1YTApWkCGK8c1Lf7TYeKJCDNbiSMbogIo6KpIupimBimQaNZY3FjHS8aQ9c1DEMjFo1SqZaJxmOEoxHkf2Ou/LuDKyj5cHMfDh+Spd9cXgfClxRE0VQhcB3A04M99ASDvrh1wNjqoSd01GdkBfz43VG/NfGAoSXcscHQEd/ldRRVlUlnshRKdVLpDJFolJCscjQgmhSFcCW4Wj2hA4D7EbGZCQVEbCUUIBAUt2kYGiFZ3G9ReW8TjmQwrCheLIXjRrAdR7gyVdXfLAaxbZNcoYwTy+PESyQLbZKZMm44hm5ZyIrqi3cHnK0Aum4ePoYHQlZP4H+gazKKKsQ94ew6Sijox26knsP4jXgchVDoeh6hUEiIg6EjwlUmiw2ccMBKfhtlkJAimEGxeIThoV5WV+bY3FzgxM4GS+sLLB+b5+TeOjefusKNRy5w7sJZBoZHSGWLKHYSSbeFg0PT0AyLbLaAIsukU2nCnksqGeXJx274raC/8t//9Q/+8fe/8fe//pVnn3qKyckZJiZnSaXyzMws0Gr20m13efnFV/jTH//Ggwe/8sbv3ufVW2/z/LMv8l+//sr/+89/8K9//JX/+7//yj///iv/+sdf+euf/8C//vlffPvV5xxbXmCot0WnXmawU6evU2FkoMFwX53J0UEmRwYY7Dboa9XpNiv0tqr0tWv0dRqMDQ/QbVTp1Ms0qgWa1Qqjg30M9LbZ3r3A7vmn2Dp5mXQ6RamYIZWIkEpGKOSSlAppsukYzUqRZq3E0sI0O9ubPHPzUd5+400u7O0xPTJI1HUZGx5iY2OFpaVZxscHGRhoMTTYS7NeoFrNMzTUplHP06zlaLcK1GtZJka7tFtF2s0StXKOcjFDOZ+iVcrRqRZIRl0c2yQa8XBdj7AXIxqNE40kiMeTlMpFavUimWySUilLpZqj1apSKKQpFrNUijnqpSKlfIZqqcDa0iz757Y4dXKB/XOrnDu7xNLSMINDNWZmx5mYmGJ0bJwzZy/wyKNP8NwLz/LMM49y7uwul/a3uXh6hUcvH+eJx06zf/Y4508f59yp46wsTDI80Ee9WmOwrx/XsUQEX5VRfFeP7EfJZFk6ZFtFo2EMQ0PXRdth2POYnZ2nWC6Tr1bIlcoMT0zz/Gvv8PZHn/PaO7/nzr0fuPfVz9z+/X2ef/opirkY0YhNtZKnkM1Sq1RFxN8QLYrhsINl6hTzafKZOKNDLfYv7PL+h7e59+UDfn/nHr977VVefflZdrYWOX/mBBPjQyQSMcqlvHBry0GBNjB1XFekCzbXF6kUkiwvzjA6Ns7o9BIjM8usbJxk59Q+W7tnaPYOsLZ5jGM72+xfvcLkzBQnd7e5un+KExtztBtFImGHWCKGE/aIxqPUG3U0zcAyDTRdR9UNNEPHdG1cz8GyVSKuQyoWOXSZRcIehqULTmIogGHo/pBLxbFNdF3Gtk2qlTKJZJxKtUajWWN2bpJYPIJlORimTa3eIJFMCeSGLPm8R7/MRJYI+Z8PyQdsQRkpJFxaQek3pqrsC2DBoHj/QBQLSoLFVq4U8MIOhmFgWTbZrHAg9vd1sW1LcL/8kp1Dt7wiidd2v4FX1XzRzXePiViluOYOhHrQdM2/jyFUTfZj8r671h8M6brO9vYmvb1Nstks2VyWTDZDo1GjUMiRzWZIJuNk0kmy2RSZTIpypUCxmKPVqpNOxXxRK0YmGSedjJFMhMlkxc+kM3GKhQylQpZqpcDoyCCVcp5uu0ohF6dcTjPQ36JazJBJ2A8Frofr4Xq4Hq7/hLUxW59dnaqwvdLL3toAWwtNTiw1OT7fZHWqztxIkfWZJmtTVRZHi6yMl9iarnNyvpfd2Q7HJ+ssjdSJuhaW6aLpFoqioyj6YWPi4QTKB88rmup/XYhYquI3K6q6ADWbBromxALH9sgmU5RKFRRNIp5M+CdQYa8PhnrI5bNU63Wq9RqW7aCoPpRUUQ/jJZoqWvfiMZuwayDJRzHVHlLRECN9gre1NG0zP2WzOBNmcdphfSHK2nyM5bkoS9MuK/NxlmZjrMwnWF1M8ci1NV595RFu3DhFtZIhm0kTjURxTAvbMDA07TCiqfpMMNVvitRUS/zNsomqmGQTSQrpHK5hEXFsHE3Ds0zCpoVnmMQcG0/XCesqccugkoySCZvUCymSUZd0wqXTSHHz2jZPPrLDU4/u0V9PMTXWIV9IIUlHkaSjeK6BbsiifVALoSohVCWIpiloWghZDuDaMumkSqvlMT6aYWurl+nZJJPTUZZW0szNx5mdCzM7H2ZuPsLsTJjlxQwriyV2NvtZmOuSSLpC3JJFm46iBP3GxoDvFhMMMFkOIksCcKsqIRIxh95WlrMnp9g/PcGl04PsHW+ztVJhuDdFIqyTjHmEHQPb0oVwqalYuoGpaVi6gqWJw9FVXF3H0VRsTcZSFF/gUjBVBV0OYmkauiKjSxKaLKErKqamoykquqpg+qB60/CFLtPCNi1s08EyLXEYJrZpYBriY1M3DiO2hm6ga7pw9siC92VoOqZmYCgylipRjHgUow692QTlsEspbFMJWxQcnZShk7EdYppKQlXJOi4RVSNumMQMg7CqEtV0ErpOQteIKQoxRSaja2Q0hYKuUNQUirpC3TGomyoNU6Vh6zQthbat07Z1OrZGxzZomRody6BlaXQdk6Yu02dpDLkaQ6bGgK7Qb2sMeBZ9rkXH1uk6KmNJh9lSnLFEmNlCnJVGms2+AuvdFOcXBxkqhekUk7SrJRIRl5hnMdypMDdSYnOuwYmlFptzDTbnWhyb6bI90+bla3u8cPE43bhKwwvRF1WYyTpMxlUWChab3QSvXFrnly/e5cev7vH1l1/zy89/5KfvfuLH777jk9t3ePett9nZ3GRmfJxuo06jUqS31WKkv8PSzDj7Z3Z467XnuffJx9y9c5tjG6ssLsyRSSSwTSFQ6rqObujCyaUKHpesiA2HAACr6JaJYQlxXlJkYpGoaJe1DLoD/bR6u9iuI9pgU0larQbdbptcPke+WBCcL5/BFfJbEUMhmUDId3f5YpasyiiqeuhICh4IKlKISDSKoii/iVaBIEcDB8wuX4AKHhHvB4OHMPhAqMePGx4hGOpBVSRsz/IjiqINzAtHSWWL1FstkqkkiqLREwjR0yMYW6qmEZKD9ITEdP5A4BIOp6P+NP+oaLoNBeiRA8iaiWF6eNEsph0TscRwBMsyxcYpFPBjNyFc1ySRShJLFXETJbxEmXShQTiSJByOo+oGwVAIxzGFYyF4sMlTRNth8MA9IESucNgiHgsfOrBCB64LOURIElFFyzKEM61HOOKCoYDvfBN/gygDCBDyBa5gqMcXHEXDparqpDJJSsU8IyP9rK/McOLEEnunjrGxOc/J3TWu3zjLozcvMTkzgem4yLqJZMYxwwkMx0Y2dEKqjqbbKKpOIpEkEo5gGRoL0xP89O23/PLTA/7y51/51z//yb/++Q9eeu45Zqbn2d4+RalYY3R0ilKxxkDfAB/fvsv9+z9y77Ov+f3H93j5hVd5/pln+fPPP/Kv//or/+cff+H//Pdf+N///Rf+n3/9g19++o4ff/iGOx/fZntzg95WjXatTLdRZniwxehgi5H+JiN9TQa7DQb9t0O9DQZ66wz0NuhtVWnVynQaVfpaddqNCvVykd52nU6jwtTMPJsnr3L6/BMUimWGBrpk0zGSyTCZdJR6tUgiHiabijHY32J0pMvIYJuzp7b58L33ePbJZzi2tornWDSqNaamxtnZOcbi0ixT02N0O3UajQIDAx0G+tt021Vmp0fotsqUy0l62yXqtSzdTo3+bp1GLUe1mKZTzlNLxymm43iuheOaOLZDJBIlHI4QjyeIJ2LEEmFa7QrNdpF6rUirWWSgt061nKWYTVIppGlWi/R26pw6tcmVS7uc3lvk4oV19s+vsrg4yOhok2arRLFcYGR0lNWVJZ566kkef/wxnnn2US5fPsljj1zgyqVtbl47yRM3drl54wxn9zbYWJlneWGeqYlxarU6hVxZFKfIErZt4Xk2sn8ulmUBLZckESMzDB3LMlA1BdPUsWxDOJTCUSr1BsV6nXg6y/Hdc7z14ee89dHnvPXhZ3x49xvu3f+Ju598wed3PqCYj+I6JuGwRcSzSaZSuI6DbZrE41EBmbdN2u0aqUSE+Zkx9i/s8syzT3P33jd88unnvP7qLd56/WWuXtxlY3WGTrPC0NAAtmVg6P4AS5fQDBkv7GCZKs1akXY9x+b6IhvrS4yMzzA+u8zumSucOX+FjRMn6RsZZ2n9GKPT04zPztA7OMTQ8Ajnz+5x8fw20+N9VIo58oUcluMQiUVJJJMYpk2+UMQwxeDWccPopo5u6pimRiTiEQ27pNMpRkeH0HUNRZUOXVRSKEQ0Gj/kSylqCNe1SCTiZHIZIXA1qkxPj5HOpLBsB003SKczGKYpnie/VVFW/Ti7qoiIoCQKL4KH7ikhdgUO23ODQvg6EJxkSZyb5BBBKYCkSGi6iuXYhL0IjuOSzmSoVirEomH6+npxbAPTsjBMg1w2dQiRD4VECYckS2iGiiILp5poQxTnwAPHsWjRlgiHPcJhl2CoB0WVsR2BIkmlMji2TW+nRrmcJ5vNUK2WSacFW6vZblEuF4nHo8QTUTKZJLVqmUw2STabJJ9Pk0rHKeazVMpFMpkk6VSCTFq4ujKZJOl0jGI2Rb1SoFEvs7K8wPj4IH19dSqVNEP9TSqFNJ16+SFk/uF6uB6uh+s/ZW0tlGe3l+rsLjfZmq9xbK7E2mSBtakiGzNVVsaLLI/nWRjOsDKe4/h0ke3pMidnajy6M8XOXI3ViTpR18DQTTTdEM1hvmtLUTQU1T9BHwhcvqB14NBS/QijoVsYli34XbpwhGXSOQqZLNVqE0kOkStkfSu2ELnElEglHI1Qb7cIxyL+BjTkT9BUZElE1TRdwnUNTFNF10M4ZoiEF2RRTWWZAAAgAElEQVSgZbE+H2FtzmVu3GJu0mFx2uH8bpOV2QhL0y5L0w5rC1FOHq9w8niNjZU81y7N8+YbN3nxpev099dJp5NYpimcPqaNZTromo0im8iygSxpyLKGLOmoihC2Dr7mOR6e6WKoOrbmCzOGTkQ3RUTRtnENjbCuEjM0Mp5JLmpTzcapl/JEXJ1M0uLC6RWeffI0Lz2zz8rsAJ1mgXIlhyz1IEs9KHIAVQsJcckHzetKCNOQsQyZsKuRTmj0dl2GRxwmJiJMTcWZnokzPRtj60SdmdkYs3NRZudd5uajLMzF2VqvcWK9xfbmIPV68vB3KIrYdIppsWDbSHKQYOgosiI2vbIUQNMkNF0mn4szO9PH3olRru3PsHeswvxYjJGORyVnEXN1cqkEUdfBMTSMAzFL03ANA1tXsTUVW1P8Q8MzDSxVxVRUXEMX4pYiY2oqmqKgyCFfoBLClirLftRREh8rMqrvvtI1FcMXrgxNx9AM39mlY2oapqYLSL3v/NJVHcuHiKuyOHRVw9IMXNvEMQwcRSGsacRUlZiqEVFUIopKVFWFkKUZxAyDuKoTVzRiikZCM4hrGnFVJa6qZC2DlKaQ1Q0KhkHV1ul6Nn2OQcfSaRkqg2GTYc9iIhmlz9boNSRGojoLpSSTcZsxz2I65jCTcJnLeCzmE4xGTCZjDou5OFMxmzFPZdjTGQmbDHsGozGbxXKKhXKStVaO3ZEWpyc6PL+3xLs3tnj9yhqfvnKZR3anWBlrkk9GSURcop5JvRDn1LEx9tb6OLXWz+ZcnbPHxjmxOMipuS5/uPMGpyY7dKMKozmHkaTOVNrgeCvOmYkSr1xZ5W/fvcMvX3/AD19+xoMffuKnH37kq08/5at7n/DOrVusLMxTK+ZolIq0amX6u02mx4ZYn5/h5rWL3P/sLt9++Tlf37/P119+xd07d3n3zXf43a1XWVleplQoYlkmjmPjuQ62ZflQ5pBwa6maeJ3RRFuioikomkoum8UwTCzbotvXSyIR8xu3UqTSSbLpFMVCjnDYw3LsQ0dWSFb86JsfK5EUgsGQv2E4etiAddAoGAgKJ5Ru6MQScVRdIxgKcjQU9KOGQuySFFkwtgJH/83V1XPo+OoJCKHrNwi778oKBlBVmVg8TqXWoLevn1Q6iWYYBIMSPT1HfbeUYIEdCRzx71cPQX/SH/LjiMHQEQLBI0JUUlRk3caLZnEjWSKxDF44hmVZqJriN4SJTXjYs8jn00QSKexoDi9ZJpYpkc2V0Q0Xw/DQDRtZklGVkA+TP4gdHvGbvQ5cbUd93tb/IBT8DbQvNpLyYWQrJAUPHV+BgIhg9vQcoafnCEcDR/xGsn+PKIaQQgHxvcGAz6hRyGRFvX1vX4vR0X4WF8ZZW59nYWmaxeVpdnbXefTmZVbWFjAdG1lTCaoqAUVB1nV0x0E2DGRFR9NMYrEotmmjqiqlQo7nn7rJn376kf/6y//k77/+yt9+/TNvvf4aY6MTjI1OkU7lGBwco1bvMDo0zO0P7/DeOx/x+mtv8ezTz/Lk44/xu1sv8d6br/PtF5/x7Ref8Oefv+Uvf/6RPzz4hs/vfsTd33/A55/eZW97i75Og1a9TLdZZmy4w9L8FCMDTcZ99tbYcIeh3gaTI30M97foa1fpbVUY6DRp12p0mzV6WzXq5QKjg3206mUGB/pYP3aas5eeptHsIxELk03HKOQT5PMJEnGPVDJKIZdiYXaCRMIll47SbVV45flnuPXyq2xtbRF2PYr5EkNDA+zubbG9s8nM9Bj9fS0ajRKNeolCPkW3VWZ+epRaOUOrnqPTLNBqFui0K4wNd+nvVqmXs/TXK9TTcaqZOImIg+0YOJZFNOoRjXlEY2HcsE0qE6VYStPulqhVstQrWfo6VWrFNOV8kk6jxOLCOHun1jlzapVTuwtcuniM8xeOMT8/QLOZpd0ukcnG6O1rsr21xpWLp3jphSe4fu0cV6/ucuXyDmdOLvHEjT1uXt3j2sVtHrm8y6NXz3Du1A4zUzO0Gh2KpTK2aSNJomQlGov5UTVfBPm3+NrB54XQpQmOlKVh2SapdIZSrU4klSJTrHL9yZe49fZdXn/vHu/f+ZrP7v/EZ/d/5J233+P227dIxC0810I3FHRDcJ0M42C4I5r0vLBDrV6kkE8zNT7EmdMnePa5p3n/w4+5/ftPeeftt3n9led59smrrC5N0tdt0NvbJhGPivtlGQJirwvulGloRMM2lXySQjrK2FCb6ekpjm2dYmntJDMLaxzb3mVgYpqZxTVmVlao9/bRPzxCs93m1N42J0+scnJrhZmpEcJhF8OyxIDVNNB0A9Ny0HyHk2GZApyfTGAYQghMJmJEIx6lYu7fopSCFSYFQ7iuhyzLOLaNqoaIRFziiSjpbIpufz+ZTIqpqVGSybi4VlVlNF20kIckAZGXpN+ihZL/PCqKcHBJsnx4TpAkyQfPH3xe+f/9fCgUQlEFY/BAPDMMg06rjappqLpGqVggnUqgmwqJRPSw1VfyBw2appDNJUVzri+ySSEJ3TB80VRBURUBu/eB87IsYzmWX4bSg6zI6LpOIhFjdGSYRDzGyRPrJFNxMpm0AMVn02QzKeqNBrlsmkQiQSIRI5WOk84kiCei1BtlsnnRpphOpSnkc6TTCTLpJN1Og1w2RaNRJptJ0GlUuHzhFMNDvbSaVarVHK1mlXI5Rb2aJ5eOUy8XyCUeMrgerofr4Xq4/iPWzkp9dnupztZcka35ItsLZXYWypyYK3F2o5cT81W25ytsz1c5tVJjZ77A+aUa+0sNLizWOLvSYaiRxrbEpv837pAQuA5gy5phoKgmiqr7DWTCxaWoglljGBaRcALVb6GzTBfbjmBZLrFwhMH+AXRVww07wpFlqMLl4E+jVF2j3deh0aphWjpu2MEwdWq1umjFUSSCoaNEIh62rVEsJHCtEKW0QassMz9mszzjsjDlMDthMz9psz6bZHUmwvJMhKVph5VZh92tGuuLac6e7HL1wjTvvPEob775FKdOreF5OqZpYBiWiKdpJqpiIYV0ZNlAkXUUSUdVDDTVQFN0NMlAlVQMzSBieziGjqUqRAwdT9cIawZhTSds6XimTtjQiFoG2YhLJRUh5Rmkoh7JqEsm4bC+PMKTj+7ywjP7XDl/gmY9R7Ve9Gudj6LIokFRTOCEyKXKQXQ9iGUE8ewQqaRCX5/J+ITLxJTH7HyS6ZkYm8fLbG5WWVxKMzcfY27eY24+ytJ8khPrdc7uDLC60CSRtP2LqACKFiISdlH8qOZB+46shNB0CdlvWdRUGV2TGO6vsrs9zc7xLrubdTYWsrQqCs2izEAzSi7p4Ro6tq7gGqp4THSdiCbe2pqOqWqYioKhyOiqaDHUFRVDVtEUEWFUFUmIVqo/GVaEu0rxBS5Flv0YqYiiqYpohxLML78RSFHQFA3bcvAcT7QwKkLA0lVfLPNZS4qioKsmSkiIXIai4tgWlqZjKYp4nhWZuKYTV3Risk5MUUjqGhlVpeTalHSDhmn68UGVqqFQ0hXKukrNVGlaKk1DoWMqDFgy02GVpbTFtCuzEDc4nnfYzNlcHaqwXY6yUw5zcajA2/vr7PeX2atEuNSf5bXtWZ7fGObl7VkuT3c4PVjg8cUhTndz7I9UuTDRYq+/wF5vnmvzAzyxOc1jxyZ46ewy371xky9uPcb9V2/wxSuXePfx4/x670VevrHO6ZUB8okwyahHNhWhnAmzOt3i1EqX3dV+dpY7nDs+ycmVMd566iK/fPIupyc7jGUMhhIqC40YK80IV1e7fPPeI3x7+wnuvXON+x8+zXeff8gPX9/jlx++4ttP73Dz+mUGu03K+Qz1coFus8pQf5v56TFeeuYJ3nzpBR58+x0//fgzD75/wM8//oEfvvuB7775gfuffsn9T7/kw/dv8/EHtzm5vc3M9AT1aplY1MGxdAxdQ9MUwdPym+0UJSSm5KpKPp8jk0kSDoeJxaLEomGiETHF9sIuniM2aIcxajlESBYcrqAkwO/CteVH4A4YXP7nZVnynUMC6qsZOq1OE0lV6AmFOBIMCFdW0BerfE5WT+CIz9sK0NNz8PFR/3f0cPSg/TB0xI+TCKaU57nU6k1a7RbVWgU3EiEYlAgEBIcrKIXoCQV+g9wHjhAMCLfTgVgUCB4hIB31BTkXL5rBi+YwrAjxeBrLNLEsE0UVApduqJiGRrmQYXh0lHCySCRTJZoukcgUGBqeQFZMJFkX/DNZPoTdH0D0A8Ejv7UnHoD0AyJGeXAEgwEURSEYFIUYISl42AzZE+jxeWa+8Bc4egjR7zlsjBS3IQQD8RwaltjYm5ZBIhGj09tkenacyakx5hZmWFxeYHFljq3dLa4+eoWh0QHB3FJVQqpMQJWwIxEkTSMoy4QklVgsQbPRIJ3KEI8n8DyXxYUZ/vjgO/7nH3/ir3/6mb/9+ic+uf0hoyNj9PUPk0qlabU71OptVpeWeO3Wa1zcv8T1a49y9sxZLl84z7UrF7l6+QKPXb/C49ev8MoLT/LBu6/x+d2Pufvx+3zx6W2++uIOzz99k5XFaQb7WvS1Sgx2a4wP9zHcX2O4t85wX4P+bpVOvUS3UaGvVaWvXaHTKDHYbdGpV+jvihbFejlPq1amVinQbtWYml5gY2ufdneIWMwjnYpRLmdIp2KkkhHSKQGYLuZSpJJRSoU0qaTLYG+dl194gZPb21TLFYq5Av19XTY3V9nbO8HoSD+jIwN0unX6uw2qlTz1Wo61lVnazQLTE/3MzQxTrWbp72sxOTFIvZKnWsox0G5QS8eoxF1yyTC2bRL2HNKZGNG4jRu2icRcEqkwyXSMQilDp1GiWc3RqOSolzM0qlkmx7vs7CxwbGOC06dWuLS/ybkza0xP9dFoZKnWcrTaVZqtMvNzI5zdW+XqpR2uXdnl/LljXLywyckT05zZmePKhTWuXdjm0tkTXN/f4fK5bU6e2KDVaFEt1/HCYZSD6JocxPXCh+UXuqELQUKSkA/RDTKGoeO6NpqmEI54WK5DMpsnkckTTaZp9Q3xwuvv89ZHX/L+J99x54sfuf/NH7l3/3s+/eQuLz5xlXTSI51JoBqinMWxbR9ebqOoEq12k1g8SiIeJpOKMTbU5cLZbZ595il+9+bb3Pnkcz66fYdXX3mBK/snObO7wdhIH81mlWQihu0IcUvTFFRdQlM1dE3BNFRSMY9CNkqlEGNvZ4Odk6eZmj3G0sYei+tb7Jw+z/DELPNrm0wuLFNuthgdn2Z0eJhj68tMjg/RaVUol0uomoFqGKi6RiKVxPUiqL5zVzcNbNtiaXkJ23FIp9MkEzFikTDpdJJoNIyqiuGqaepIUohUKommaYLrqEtomkQ6Eyebz1JvdchksgwP95PNpQTn0RRDE1nRDlMKAhgfQvIZWEI0+i2iKDhfwk1sWDqhkOAyHjDXxP+CcO7pukg1SLKE67mkUikS8QSqX4QTj0VQVVkMjg1NOMVCIUJB4RrzPI9YLOy3Wiq+4CYOSRbiWkgK+Oeyg/81gQwRaYrQofNrdWWBSqVELBahv79NNp8hm03T6rTI5NIMDw+QzaZJJeMk4wkyqQTVSpFkMkIiGSOVipPJJkinEyT8RsZUMk4qGSObSZBKxRgZ7qNRr1At5RnobVCrZNk8tkoul6CQidNslCkVshTzaXLpOLlE5KHA9XA9XA/Xw/WfsE6t1GdPLtXYXqxwcrHC9kKVk0tVTsxVObnU4vhsjc3ZCpszFU7M1dicLnNissjx8Tx7UyW2xytkIxaWaWKaNpr2m8jl+RdXsiJj2jaKbgmhSzsQuAwBoFcVNF0jHktjWi6qqmPoIsIXi8awdZ2xbgv9IB6kysQScUK+1f6gVrlSq1BpVBkeHaTerJIv5IVlWlFQVFkAz+UgEc8ik3CJh1VysRDNssTsqMv8uMP8lMfclMvchMXKTISNuQiby2mWZzxWZhzW5iMcW0pyYqPM7kad/VMjvP/2TR5/7DSVShLXFXE1S9f9yJyB51i4to5n6aTCNhFTIemZxB2dhK0TMVUycY9M1CXhGURtjbilkXRMEpZG0jZIhx3inkUiYpOOh8nFwtTSEdKeQSYRoZBJUsiEGe4vcOPyMZ57+hzP3txnYrRDsZz2rfPCwRWSjhIMHUGSe9B0CcOQse0QthUgEg6RzysMDDqMTThMTkeYmokyPhVmfjHF0kqW6Zkw0zMe0zMu09MeGytZLpzq58r5CY6vD6OowrklyQFxYaopmKYqOFzKwYW3hWEqh3FFRQ5h6hKtSoSN5SYnVtJsrWapFQNUMkcY62isz5VJRSwhcKkyEdMkZlpEdJ2EaRE3fMaWqgpxy4fIa4qCrqhCUFRUAfhWFAxVE3FCVTgKw44jSg/8KKEiC3FMcLT0w42Cpmoi8qqqh8KXruuidVFW0DVd/JwiIrjKgSAmH7i4ZDRJQpEkTEXBlGXCqkxSlqlqMl1Tp6vJdNQQA0aQCVti0lOZDxvMexpbGZfNpBCupjyVxbjJYlRlKSqzFFFZjshspVT2ay4vLTS51o1zvqBxsy/Kzf4Y72/28/pyi5fn67y7O8EHF+Z4ea2fJyfzPDNf48NLq9w6McLnT+7yzpVVbu2Ocf/ZPd49N8db52b48PoGr52Z5rntUV6/vMZ7T+zwxiObfPj0Hn/74nX++9sP+PPd5/lf37zGL588wd+/fpE7r+xx8/wc1UwYx1CwDZl0WGdlqsnlnVGunZphb22QvfUxNmf7eeXxC/xy7zav3djj6mo/xwbSnF1s8dr1Vd5/9gQfPL/Dm09v8v5Le7z13CnuvP0MX37yDr98/xmPXjxHOZ2kVszSqOTpa9eYGB1g/8wOLz7zFF/f/5JvPv+SB9894MEPP/Hgh5/4w49/5MEPP/LHP/zKg+9/4YdvfuCbL77my3tfcefj3/PJndt8+cVdXnv5WabGBoh7LpahYVs6lilgvarqM1NUBdexaLXrVBtVKrUqXtgTDEBd9VtjJdG2JUl+BfuBuPXbIWKFgX9zCwUPBS4BRA8eil+KIlFrVCmUSxwNHOVoMMDRQA9HfHB6KBTwxawjSIpEQA75As8RERv0v+/AwSWcSwI8Hwz1YNkW+WKZbm8f5WoJy3EIhoTAddDMeDR4hIAcIOQPE4IB8Tpz2GoY6qFHOopmmDjhJJF4HtOMEItncCyxwZaV4GFMUJaDmIZOpdogX24TzdaJ5xskcyVsN4pphQlJGsGQLIQ+KSAErENR78CddvQQbiw+PnJYVnLw2Kiy4rNiguLx8TkxIVm4IoJS6PB2/p3zJRxh4m89iPAEJeEYE7cVwLYMhob7mFucYXphhvmVedY2lplfmmdhY4Xzl84ytzCLYojhj6SqhFQFzTSQNNUXuGQsy2R6aoJCoYAXjpLJ5BgfG+f5px7n3u33+fuvv/C3X//I3Y9vMzw8RKc7QDQaI5FI0u3t4/j6Mo/duMr+hQvs71/k/PkLXLxwkfPnz3Pp4gUuXthn//wF9s+f4fqVC9x85DovPvc0r916njdee4Hb77/J7Q/e4d23XuOx6+dZmBllZmKApcUxRgdbDPXV6e/UGOjU6O/U6O82GB5o0W1WGe7v0qqV6OvU6W3XaVZLVIs5aqUinXaTsbEJhkYWmFtYJ5mMk05FadZLTIwNUq8Vicc80sko7VaNQj5FNh0nk45RzMW5cHaXa1cv09dsUsrlqJTzrK0tcu78HvMLUwz0d5gYH6JeK9Hb2ySXTdDbW6fTKjI02KZWz9NqlRkbG6TdLNNqlKlWCnQaVTqlLNWERz7uEY7YuJ6J4xnEEi7JVBQvYuNFbWLJGNFYlEwqSTmXol5J0axl6B+osLo0xM72JKdPLXDjkT12TsyxtDTEwGCFTDZCKh2jWsuxsDTGxHibna1pHn/kFLs7C6wsj7Iw12FqosTx1SGu7q9zZnuZS2eOc2Z7hfXlOdrNOvVamVQqjiSHkH1hQQySFDFMUlWfL3cgOggOl2mawhWlKpimgeN6xNNpyo0GqXyeWCrN3oVrvP7ePd784Cve+OAL7n71M/e++pl7n3/L7269yJkTM0Q8HU1XCalClFE1FcPQiUYjyEqIaDRMKpUQwmUhy8hAm7NnjvP4zeu88sorvPXOB7z//sd8cudjnn3yGpfO7zA7NUi3Uyca8TAtw2es2jiOjq7JGIaKoaskYi7lQoJKMcroYIPpqTGmZlcZGV9iceMkc8sbtIdGmV/ZYGp+iUKtTr5cI53Ok8/nyOezlMt5wW/VhbgVVGT/2lVFUXU0TUdWRUGSFwljuw7JZJJEPIbrOowMD9Js1lBV+fCxlyTRVCnie0Lc0nXBPMvmc+QKRZqtFq1Wnb7+jh/v8wfAfgtiMBhEkkSLonD1BnxBKSAiiqGDpkT/vOHHpCX//BEKBQ5dXuIcI4YRlmUJYdPzSKezRCIxTNvEtg36+jtIkoTr2kJUVFT/d4jnNhQK4Lo2juf6DcJCSJOkoBjU+M5WSQ4hhySCgaAohfJfHyVFQlEltrePkctlGBkZZHV1nnwhT6lUpN1ukcmmaHealMoFyuUipUKBVDJOIh4hHo+QSiXIZlJkfCErmRACVzIRIZWMUqnmyeVSFEtZKpUCxXyGYiHL4twkoyP91KpF2o0iW8dW6O00qFXy5LMxcpnYQ4Hr4Xq4Hq6H6z9hbUwWZo9NFFkdKzDdiTHdTTDdm2GonmCwFmOonmR+uMZwI8l4N8dwPcFwLcVwPc5cM8HWUJW0Y+PaolVO1QRgWznga6kGsqJiOQ6OG6Zar6EaJrKioWpC7Eok034ts4Prhn+LLBqWmH5pGt1yHl1TiUQi2K6DJAkLtuJDiG3XxnE9Wt1e2t02pUqJcES4JwRUNSg2T0qAdqtKKRunt56ht2Yz0FBZGLdYnfO4cLqf+SmPmXGLpVmPpSmTtbkIyzMuq3NhFict1uYjrM2l2FhIcXqryo1Lc7z43AU2N6ZIxl0cUyXqqJRSYYpxm3LKppw0qMRMGmmLVtqim3Np5zw6aYdW2qab8+jmInSyDo20Qy5iUEl6NNMetYRNLelSiNskPIN03CMddijELRrpKMVEhL52g3I+zshgmUvnVnjm8V1efGafvZ1lavU8shL8jXul9CDJR1C1ILoWwnND5LMm1YpNuaTR328zOh5hcirMwlKOxeUsC0sZtrabzC+mmJoW4tbcfJiFuRgnN6tcPTfM5kqLRi2BrATQNBlZCaCoQQxdxnNtVFXywfIB/2KoB0kKIEtBDEPDczSKaZW1uTxbS1GWpqL0NkIsjXucWIiyMZ8jE9aJhz0cTSNimERNQwD5VZ2M4xIzdFxdwVJFO6KpShi6jKXp6KqIDB64qyzDxDKEMKWpKulkSrQmqpoPrBdxRCFo+e4sTfMdWpoPtheCl+6ztsTXDDQ/0qhpB218IuYoh4SwpYaCKFIQU5YxZYmYKtPUVVYiGifjKvtpkwspjUsZjcsZlcsZlQuJENdLDhfTCvsJibNplQsli4sVhwsFnYtFjUs5nf2izlP9UZ4bS/HyQomXZ0u8s97i3WNtPtwd5s3lOi9OF/jdSo13tvp562Q/r28N8Lu9Ed45O803z5/l86d3+enNG7x3Y50Pri3zyweP8OOb1/n9k9t88tweHz19kmfOTvPE6UlevLrC42eneemRY3z78Qt8/dEL3H//Ud5++jhfvXeR7z66ymdvnOLFRzaYHKwRD9s4pkouZnL11ALXTs/y9OU1Th0b5ezxKdZn+nnrhRv8cv8DvvrwOW7dWOXWlUVu3VjhxatzvHx9gVceWebFG8u8cGON1546yZsvXOHSmU3mp4fpa9QopBO06xUmRrpsbSzz9JM3+fSTO/zw/c/8+U9/45eff+XnB3/kx+8f8ODBH/jlD3/2Ba4/8qdf/swvP/+R77/6nu++/p6vvviab+7f58H33/KPv/2Z//X3X3n5uSfpNKt4riPcXKrkO/VEPEXXNbxYlLXtLabmZtFNHVmRsB3rsF0rFJJ9/pPYeBxsQg7ifgIq73NW5BAB6bdY3AFHJRAIYJomlqkTi0Vww54QXaQDQUfE8AK+6HPgzjoaOojq+cD0YEC0Awb+L98hFjoUuEJSEE3XyOULNJotEsk4hmkSCskcDfjNjqEegj5jK6SG/Maso0Lokg5YX8K9ZTlhNDuKYYdx3RixuGgh0zQJWRUNX7IiY1kahWKFRmeUet8EsVwdL1kgkcmjGhYhWUGSld+4M7JwoR2AjAPB//FbJPMgYugztKQD8dBndUmSeP4kOYSkiHiNoqsEQgFM28ByTPFYyEGOHjyOB4JZMOA/lr5rLBSgJyTcY4YlGEfZbIrRiVEm56ZYPbbK1PwM7YEBljeWuLB/hvnFOTH4UQRYPqgoSKpGQJYJ+KUCkixRrVVodbsYpo0XjlIsVZgYHuad117kh6/v88uD7/j4g3cZGuyn0x0gnhAg9Hq9zrWLZ3nhmcc5d/Y0e3unOHfuDFcuXeLixYtcOL/P2TNnOXv6DFevXObSxQtcOH+G69cuc/XKRR69cY2rFy/yxOOP8/RTj/PSC09y5/fv8sZrz/HhB2/w1OM3uHj+FAuzY8xODDHYV6OvU6G3XaGvVaPbqtKslmjXK3RbVTrNCrVSnka9TKNe4cK5cwz0jzE2Pks2myGTitHfFRvPVqNMPOaSSoQp5FKMDg/QbhTJpKI06wUmRgd48rEbDPd3KeYy9HcbLC/NcvrsSdY3lqhVi8zPT9HbbdNpNykUEtRqOSZG+6mVcxSKSSqVLONjAyzOT9JplmjWS2Qzcar5NM1cklomRjRi4rkGqWyccMQknvBwwxZezCUS94jGEoS9CJVynlo1RauRYXy0xs72DBfPr3L18nEu7W+wMNdHb1+esfEOhVKabC5Jf3+NmbkBlpdGuXThGHs7C8zP9jLQm2dqvMQik98AACAASURBVMrgQJqJoTJzky0unV7nkf3jPHb1NMvz4wz0tcjn06iqcM/IB8UUsoSqq1i25gsvPghcklAUAQe3LAvT1NEMFcd1iCXiFCsVqvUG0WSCaquXNz/6nDc/+pZ3f/8dH332PXe/+gOff/0z77//KS88/QTr8/04tvg/V1QJSZL9dj/DRxOEiEXD2I5ONpOi3awzMdrP3u4G167vc+vVW3xw+y7vvHebd999l1dffoZHr57l+Po8g30tEvGIYHi5JrZr4bompl8wo2sKlqmSSUbotouM9Fa4emmXldUNFpa3WDtxhuX1k8ytbtAcGKI5MERrcJhivU0kniWZyVCr1YhEImL4oKnIqoqkKr64LRNSNVGCpGmEVAVV19FNUSbjOA6JVJx0Ok6tXkLTZTRdIygfiFPBw5Zq09IwDJVcPkepXKFQLFGt1ahUigwP9x26sGRV/i2S6DfsHjK2pBABvy0xeHBuCAUxTR3TNg7LMQ5e04IhCVn10w6H3EAhVOm6TqFYIJPJYdu2+D/QFExLND8nEjF0XSUWi/twer8Z0XeOHbjbFdl3A2qKf746+D4hbAUDgrsq7lPQdxEGfei+xWB/m5mZMYrFAv19vQwP91OplskXc+SLORKJGMl4glQqQSqZIB6PivfTCUqlgoDPZ1K+MC4cn8lEWLQrZhIUCxnK+SylYpZsKk69KlhcM5MjNGtFert1+nqblPKphwLXw/VwPVwP13/K6suYs0OlMNOdLH35KOWoQSnukPQMMhGbbNglE3bJRmyyEYdM2CQXcyknw7Tz8f+PvbfskuQ60HW/XKurMjOYITGSobKymJmhu7qrqxnUrEY1iGWQR0ZZtsc0MtuyyLJlWbalscY8Z50z5/6r537YUdny/QlevdeKlQWZlVgRsd/9vs/LaCVP1gswTZtMtoCmm8iKhiJryIreZW7putn9XZfN1Y0x6sLKrirYthuD6RUR5ZMVdM2glM9hWBaKomJYJrKi43qhOMDKYjXStC08P6DeqDI+Po7v+VimgeNYKIqEqkokpR4812agXWd2rM1gw2Vu2OLMTsTWgs3aos/h9Rxbyx5biy4HV8S2tWSzveywsWBybLvA9krI9nKao1slDq6VePGZ89y5foKBviJR2qUU6PQXLIYKFgM5ncGCznDRZCQyGI50xkoWQ5HGWNFiuGAwUjAYLVqMlhz68xrNrEE1VGhnTAZyJkNFl3bGohJYFNOOcHdZMq2cTzXjMdCsUC2mGWpHnD2+yv3bJ/n0c1e5e/sirb5yzL45EDMiepCVA8hyL5adolw0Ger3mJrMMD7mMD5hMDXjMjsfsLJSYHm1wMpqlsXFNOsbBZaWPTY3Mqyu+Wyu5zm8WePwZoOttQ5RMYghqMKVlZQSeK4tOB+xY0uSe0lKIiKZSB2Ia7UP4DsqjaLG1mKOnTWf4wcLHNmwObHlc+5QyLH1EtWcSTmXw9FVfN3E1VU8TSNQVDKqSjYGr7uKhCNL2JKMoaSwVR0zZmbtC1Su62JounBlyTK6KhpARbQwFX9mVFEKoOpdkUtVtH/+XhVuLVVRRGxRUdFkcR+6JlaZNVXCUMR967JwmKmpJLqUwFQkfFWmbSjshCqX8hrXCzJ3yip3qhq3Kyp3yjL3GjovTGR5diTgybrKnT6dZ2bzvHZphXtTeR5M5LjVdnh+rsirpyb53JEh3njxAl8+PcOXzs3z2lN7/PKLN/n8qQU+vTPKF88v8uzuBK/cPsKD4/N88ckTfOnWCS6vj3D39CqfvnmC+xe2uXBwnCeOL3FseYgTq6OsjVeYH8gz3Z9jvB0yPVxgtD9Dp+Yy1AiYGsoxN5xntOkwPxSws1JjZ7nOsYOjzI334VsGtqFQy7mcOjTDuaNzXDq9xsHVYS6dXmd5up9Th+d49uYJHlzZ5MHlZZ65usr9S4s8uLzICze2eO76Ns/f3OGFW0d46enzHFqfpFLMUCrm6KvXaFbLTE8Mc+zwFl/5wst8/7Uf8847v+ODP/yF3//uL7z7yw94++33ef3nb/PO2+/x/m8/5J13fsmvfvVr3nrjl7zz5q959+33efuNX/HzH/+CH7z2Q777rW/z3ru/5v1fv8+7b77Bz37yEw7t7JHPlVE1XTiQJEnwl1Sd5kA/86vL+EEoxBM5Fbv5VLGqnpS6E5dEIkFv8rEYKN/7z8JXDA/uTcWg832YeSyE+b6Lpqk0GjURLeztQdWVWLB6rBtR7E0mHkYIkyKetM/eSiQSXSFsP67Y0/NYHL8TQOF8oUC5WiWby1Fv1kmmZHoTSXrjyKNwND0WuwgeNjX2dhlcvUiqimn66JaP56XJhFkxOdNlfM9C14UobFka+UKauYU1suUOxcYQhUo/2aiK43pIsiIcC4leUokkyWRPLPZp9CY+FUcMPyXEp/3XIb7sSXwqfmziNvsuLkkSTjBJSXVdab0JAZzvjf/OPmNr3+0mojyamOBpcvd922eYyapoTqtUq4xNTbK8vsrU/CJjc4tMLi6wdXiThaUFhkdHkDSdpKKSlBRSsoykqPSkJBKSECtSioyiGziOi67rRFHE8PAImUyOlflZbl69yJs//SFvv/4TpqfGmZpdJEzn8fw0mSDD+FCHQxsrrK4sMzw0QqkU0aoJx8T05BRbm5scPLTDqZOnOXHsJMeP7XHu3GkeP/84Z8+c58L5S1y6cJGbN57g8oXT3L19leefvsULz97nxece8MIz97h35wr3bl3l8oWTXDy3x7nTx9g7ss3a8hwjg30MtRt0mjVa1SLNWpGRgTbNRoXpqXFGhsaYnpyh3deiv9Wg0ShTqxWp18qkM4LL1awVWV2aZXJ0kJHBPmrlLO1midvXr7B3ZJtGtUQ69JiaHOP0meOcPnOUickRxsYHOby9QV+jzMTEAO1miYXZCVqtMpcvn2FkuJ92q8rywgTDgw1GYqdXo1aiv1Jgqt2gEDqEroXjGLiuTTrr43qmELlch3QmRyYTUinnqFVCVpZGOLa7wLmzmzx+9iCnjq+wtT7J2soYpVJAvhDSaFZYXp5hY2OW9Y0pFpeGWFwcYmV5iOmpOqMjReZnW4yPlhkbqrIw28/pw8s8ceEoB9dnmBprMTJYRzdkUrGwISVTMZJA/I+rikxK6kVVZAqFAqYhFmJScgrd1NA0BdPS8HyHTCFDs9NHOpvHDkKWN3d4+dUf8IWv/5gvfv2HfON7r/OdH77Bd7//Bt/89x9x/colTu9uYJpKXOwjd6N1siwLsV9RCHwXXZOwLY1s6DMzMcThnRXu3n2C+/fv8YUvvsLnX/4K3/jmt3j6wZNce/wUJ/cOMjrcx0CnRV9fH5msh+tYVKoRtXIZXVMwDA3XNomyacaG++mrFbnzxDnu3bnF/NI2A+OLnDz7BLsnLtA/PkNrWIhchWqTMF8jqjQJ0jkUVbSwigVZjWTc+p2SFFKy4MqmZAlZVVBUE023hMhs29i2ST6fpd1uUizlSIchCSUpzm+lJCPDHcLQRzd0ZDWJbiiks2nyUYlarUmplGN+fgLD0GLHXar7Oop9236TbtyeG0cBRbmIHIvzEoqmxPseITAlEr1xg6xYCEgmRaxQ03WSqQSlSpG+dotOZwBZlgmCgDCdIUiHpGQJy7FRFAnTtDFNE8/zhCtNVbpudnm/mTNeINh35O8v0iSTPV1+VyLZSyqZRJZSMaNQvH8bGwtsbK1SKEbUqjUWZ2fo6++jUitTLEdksxky6SzZbJpSsSCcXFmfYjHH0GA/UZSn1WiSz2YpZAIhcuVCspmARr1KuRRRyGcp5LMUoyz1Wom+eoV2q0qjWqRey9NqRNSKGTrt4iOB69F4NB6NR+NfYRR8Y6kUWkShSdrSCWwd39IJTQ3f0vEsHcdQ8SxdgM4NFc8w8CwTL75Oxg9wLAfHDlBVA0mSUWQ9blNUYpt3vDIW1x3vMwaUbqRRCF/dg2YXUi+jqpo4QEUlFEUhHxUIgjR97Q66aVBr1GMLtwCYV2pFNjZX2Ns7gu+55LIZLMvENDWSUg+B7xL4NvUoYGmywuqEw7G1gNOHChxeDzi46rM2p3FwxeXQis2RNZ9Dqx5bSxabyxZbSw4biw6bSz67m0W2l3PcuLLB/btnmBpvUMxYRL5CJ68zFlkM5w3GIp3RosFIpDNc0Bgv6kxECuNFjfGCzlikMl4yGY0sRiKDiaLNWNliMG/STms0MxbVwCJyTSoZj6LnkLd1qoFNzjXpq5VoVCJa9TyHNia5dW2XZ+6d5d6dc8xMDcQOtl4kuae7yUoCRe7F0SUqRZt6RWd4yGFkxGRqymVmIc3svMf8YprVtRzzCz7rGwUWl1w21rKsrHrsHa5y/HCHpYUyi4v9VKo5JCX1cLUu2Ysipz7RwBOffKXiSI/UG4NMD6AovWT9JIuTIbsbGU4eCjm6ZXF8w+LsQYe9tQz9VZ9yJiBtGYS6Qdo08DUhbOU0g5xmEqqq2HSNtKETahquomOqCpoqYoeC+SWjxZe6rMTxRe2hM0uN2SWa8tDFFccaNUVFV1U0RYDnxW1lVFlCi69jaSqGIqOrKQw1hamqgg+miFiiIScx5CSmLGErMpEmMWGnOFWyudXvc7dj8/Rsgc+tNrk75PDMfJU3nj3PZw8N8IWjg7z6+AzfuL7BT194nPsb/TyzPcxn9qa5vzPCU8dmub83xYMTS5ycqbE722J9tMhsM2Ck5jNQMGjldCInRd6XCU2JtJUkNCV8QyK0JDwrRWBJuGYK10zimTKuqeAYEraewlRTGFoS00hgGaKh1NRSGEaS0DMJXI3AVSgXbBpFn1LeopD2KEUFdEXGNmSKWYNKXqeYs8hndaKsRSVyGWhm2Fpqc/bQMDfOzPPgygb3rqzzzPWDvHhrjxdu7vHcjT2untlioFUgG9oMdNoMdNo0SiWa1QqVcoGM71EtRjzz1DP87oM/8u57v+e9X3/Ehx/+jd9/9Ffee+9DPvjgT/zmNx/xm/f/wO//8DHv/+Yj3n//Y955+33eevM93nj9Pd5449e88Yt3ePMXv+StN3/N22+9z3e/9wu+8upPuHD5PvXGAKZpYxgGXuBSq9VYWl8mncvEopYsAPSpuM69y89KxaJVIq5ON/+Zv9UVTBL0pHrpTSXoTR5AkmPHURyFsW2ThaUFDsSiTUqWHsLWu82GQpCR4wheKm4FTCR6SKUSn2BvxcD53octi0kpQZjJUKn3UarWcD2HZDIlhLfeh+6wTzYz9u63CybiuF9KQtEsTMvHcgPa7TZh4FHIpzHUJL6jk8uHGLrM0tIsUalEtT5Ertyh3BimWGljOwGyopArFLp/X9MlUsk4hth7gN7Ep0gkk+i6KgSpWKjriSOFwqXW0xUPE7HDK5nsRVJkdENDN1V6pd5YzBLMrQM9Qjzcb6R8KHoJp5ukxJNI6eFr35t8DFlJUijkqNarDI1P0jcyycTCIoeO7rC4vsrxM+eptVtIcQyqV5JIyDKKYdArpeJNRlJ1TMdF0lRanX4UVaHdbmOYNsVsibHBfn762jd5/UffY2Z6gpmZJYaGJgkyecpRjVKhyImjO5w+eZqp6VnC0CcXegS+jW9bBI5J6LuUigVazSaTU1OsrW1w5MhRTp48x9kzFzl//iIXL17m6rWLXLxwhlvXLvDg7k2uXz7H6WM7nDt9lKfv3uKFZ5/k5Zde4Esvf46vfuVlfvi9b/HS8w+4cO44W6vzdJpVqpUCI4NC4BpotxgeGKKv3aZUishlQwr5gFJJxNoyaY9mvUyjGjExOsChjRVmJ4YYaJeZHOtw6fHTXLt4no3lZTKBTxh4HNrZ5Nr1c6yuzjI2PsDc7CSLs5O0+2oMDfYxMztOq1Vmfnacg9trDPTXGOpvsLwwxbHdLQY7DZr1Es1yjuFqjqJnkQ8CfM8iSLtYjo7j2Tiejeu6FIo5wtAjn/fodIrMTrfZXBvl6OEF1lZGWV0eob9VYHqiQzEKGBlpMjs9xObWLHPzQ8zOD7CyOszB7UnmpmpMjJYYGy0y2EkzMhQxMlBmeX6YqZEqyzNDDLbLDHRq+IFFMtnTdclIqQTp0EfVUsJFE38mHcsSLc5yCkWRY3dxqitwBZmQartJrlLEcHzaI2M8+cK/8YWv/4SXX/0RL3/t+3zre6/zndfe4Lvff5MvfPHb3Lj2BC+9eB/DEsw5SUmhaRqyImNYJqZpoCoStWqR0HUo5EMC36bTrrK6Os2ZM7vcvXub5194kedf+DSf/dxn+fznXuCpO5e5ee0cs7OjRIUM+XyesdFB0qFPOnSp1+poqoxlWeLSVOn0VWk3i2wvT/D42T3W1g8yt3qIhfVddk9eZmR2idbIJO2RcRoDo4TZMraXwU/n0Q0HSdFIyaoQjSQFWdJJSQqa7nTPR5OKgqabhJk0mi5EH89zKJfLNJstNFUmCPzuvkWcC4uGStvSkJVedEMhKhZoNJtUKw06nT5W1+ZwPDPmWkkkZUmgN1IpEkkJKZkimZS68fVkN7IudaPVaszRSsTnWtInGF2pVApZlanXq6LEQ0qIZtpsiGlamLEjTZJFU2NSSlEo5HAci0atTrPeIAiCWGjrJZP18Twnbp6VSCWSGLre/QzKqtJ1cmma1gXSSzGIPpVKIktJ/MBma2uJer1GoZAjl8uRz+coFPNUalVqjSqZTEgYhqTTIdlsmv7+Ju2+OtmMTz4vxKwoXyDK58nnMmTSgfhb+QzlSoFcLkM2nSaXTVMq5iiX8hSjLNVKgUq5QKmUo17JUS2EDLerjwSuR+PReDQejX+F4RvGkm/p+JZGYBt4sajlGQaBbRA4Jp6l4Zkq+9cLbYvQMQgdU2yuiW3q5PMRmmY+dF8phoCt7zte4k1WNOHkkuJVsVjIElyu/ViXjqIIfpauG0xNTdA/0KFcisgV8oSZgOXlZRzHwg8DUnLsdpB68UOX0fFBZmYnKBZzpENxwitJCSQlgaZL2JZKreAy2tQ4tlZgd8nmzKEsj+9V2FnzObTqsrNsc+lEg73tDEfWHHZWLM4eq7G55HJ4I8fxnTJ7B4ucPdri2oVFnn/2Mhvrk9SLLo28SScvhKrxovFP21ikMVUymCkaTJUMJos6k2WT6arDeGQxVnSYLHuMFG3Gih7N0KLoGUSuSd7WKXoOVc8mbxtkLY2Ma5ELbPobJXJpm/npJjevHebB3dO88Ow1jh3fQDekbjxRkntQ5B5UJYmqJVEVCVNLkg5lomySvobMxJjF2LjF7LzP8nKWpeWAldU0K6tZNjcyrK94rK047B4qs3uwn+WFOq1WBlUTq3ViNXe/remhPd0wNCFwxSfiKakHKSUgz5oq4VkS/XWTjQWf3U2P3XWTM4ccLu/5nNpKM1DRqecDIs8hsnQyukbBNMkbBjldp2AYRKZJVlfxlSRpVSZQZHxVw5EVTFnGUjQ0KYEuS5iqgqGomKqGoWrYmoVl2Li2LfhkqmAsGbHrS1c1zLhB0dSUWOR6CJfX40tDkbFUCUtRMFVJiFqKjKGoQviSJLEpMq6ukQtcJloVzm/Nc3NngQtTVV46scCvv/1pXr5xlKdPTfOjl+/y6vM3ObMxytHFBhsTeWb6PabaWdoFg3paIXJkQiNJaElkHInASuFbCr6j49gapiEej2tq2IaMqUsYuoShSpiGjK0rGLqMZSpYpoqhiwiIbanomoRlaji2Thg4eK6BZSlYloJpypimgmuJ+wkDk0I+JEy7ZEOHYjEtrm+Y6Joi3HO6gutq+L5OLuMShCaVyGeoU2B5psHpnQmunZzmyQvLPLiyyf0rmzxz4zDP3z7BnYuH2duYoZJ3cR2DbNqnWipQr1Xob1Qp5sT9mYaKoaukPYfZyXHu33vAT370Br///Z/46KO/8pe//G/+8vf/l48//gf/+fHf+e1v/8hvf/tHPvro73z08T94972PeOudj3jrnQ95660PeOvN3/Luux/y7q/+k5++/gH//r1f8sVXfsJTz7/CztHz5PIlRicnOHL0KF4g3KipeJU9GUeE9ice3ahQUpz890piRT4ZR9JE02FvHFFJ4IcesiqJNsUYop7oPYAkJclm07i+x2OJXnRdj9sLH7qThNtIMLFEzO6hMCPifUL8Efyo/clTTzzBErESPwyo1PuIyhWyuQyyonwCit/zkH8Vw9j3oe5JSQhhimFiumlMyyUqlulv9eG5FrqWQlNFlEmLI1XZQgE/WybINSlUh8gW6kRRWbSLxU1i+88tmfyEkJbYfxxCfEolBUw/mexBUZNxVf1j3clX775TLmaEub7L4EAfMzOTgruV6BWcsV7RpphIJZEUqftc97fHEg9h/X7oYRha3HTWg5SS0HWVcrVKsdlPZ3yCla01phcXWT50mL7BEWbmZjFtCymOQSUVhZ6U+BxouoHj+mICrmpImk6pUSOhJOOiAxPb8nEtm8Mbi3zrlX9jcnyEuYV1Fhc3WF3bYnlxjTOnzvDcs8/wuc9/iScfvEhfu59qlKZZy1Mr5Sjn091juWMbuK5FEPhk0xnKxTL97SFm55ZZWl5n9+geJ04e5drl81y6eI5rVy9y/vQJnrjyODevXebqpXM8ce0id28/wb27N3nm3m1eePo+zz17n89+5jnOnT7K0aNbXLt8ntWVeQ5vb7C2skKlUqJaKVHIZ8nnQg4dXCeKMsKxEeXJBj4D7TpbmysMDzQY6K+yODfJ2VN73L5yieO7RxgdHMSxLEZHBnj8wjGOndim0SxSrRRYW5pnaLDNxPiQQBXUIgb6q5w9s8vq8jT9rQqjgw1mJgZoVCNq1YJoRWyWGKkXCA2NMHDwPQfXtbEcE9d38AOHXN4jk/Wo17MMDpWZmWqzsTbJ8uIIczMdWvU8nU6FchTSamTZOTjP4uIwe8eWOHFyk71jq2ysjzI9XmZiOMvKQh9T42UmJ6q06hk6rTytWpqZsTrz0wP0t4qkQ4dUHFvWDBVZSSGleroOZEkSfKaklOp+rSgSuqaQDv1YkPEI0wH5YolSs0m6UMD2A67cfJJXvvMLPv/VH/PCy9/mK//+E77+nZ/x3e+/yavf/CkvfPoVrl66yPkTh8hkQnRdj0HqMqoioWgq2XwORZEYGe4wOthPGNgU8iGtepGrV89w7tweTz19l/tP3eP2k7f49IvP85UvvcyDO9e4dukErXqe6alRMukA33MIA49Kpchgu184cwo5zFg8KhXS9DULTAzXOXFklfNnzzE5t8LS2mHOX73DyPSicHENjjE5t0ix2qRYbeKGeZwgg2Y5YgFWlkgpYp8tKxqaaqEophC5FCEAqboWJw9sbMvEtgWTS9f12MGbJLnP91NkFEVmYKAfw1QwTA3XsymVKxRLFcLQY3JyENsR/C9JFuLgvjipaVq8CBgD4+PF3KQskUwI5prYD4r3OSml4jii3D3v0jTR7uw6tnDYx58Dy7KwLIdqpcLFixfQdPE8M9kMtUqVWq2GKiukgwztvo6IUEriXFt8nnpRVZVUshfTNMVrFzNxk3Es0nM8TMuKHcxiYUbXFGxLo7/TYGx0kL6+JlGUJ5vNkM2FlEoRjUaNkdEhAY/PZYiiAmHoU69XRUQxlyGXDykWs+SzopU4mwsoFQtkcwG5fEghyohyinKBcilPlAuoVkr0tRrUa0UKUYa+doWB/jLtWoFy7hFk/tF4NB6NR+NfYviOspS2NTKeQWirpF2dKHAIbZ0o4xI6GsW0TTnrUc56pF2DvOcw0alSyrhUcj4jfRG1UgbLMLpweCUWs/bdWYomfiZODj7x833BS1U+EQkTopehOxiGSblcpDPQwrQNWq02mVwWSVKIolIsjO1HQnoEH0BKUqrkWVufp6+/jqaJCYaiyDEjR8J3DfJpk4l+n/WZHOuTBsc3A45uZDiyGrCz5rC3GXBut8SRNY/ddZvddZvD6z5HNrOcO9ZmZy3PkY08Z3ZrHNtu8MKzj7N7ZI6+qk+z4DBQsBktufSlVfoyKp2sRitQGMjpjOYNRosm45HFdM1nJLIZLHj0Z20qnkrJ08hZCllTxVNkbE3G1xTyjkXONik4FmlD6zrt0jGEPpe26PRlOHV8gQd3TvH8Uxc5cWwN0xQnvimph5R0AFkSApeupbB1FctUqFRCamWLgY7J5ITH5JTH5LTL0lKGiWmdldU0i0s+K8seq8suBzcCzp7ssLHaYGqyRGegKPhaknDSJVM9JFMHSGf8GKR9gHqtFDvJersn3ALGKgSuQtZhabbCwdWAU7tZ9rYsTh10Ob/jcf5IhuXxDO2CS9HRyFkaGUMjr+sUNI2irlMyDEqWRc7Q8FWZQJUJddGw6KoynqYQmga+rmBr4ntHlbEVBVORMRUFS9OEuyt2e2mqFDctKl33174DbP9r8TsNTVFwTQPftnCM2MWlqdiWgaXpWLqBbdp4touuaZi6ga3reJ6Hpet4pk7OMcg7OnlPI+8pZEwJz0zgmzJp18S1VDxLwzEVHEvCcVQcW8cyVUxDxTQUXNcgDG2igk/gW7iOjmkJ8cC0VDzXwHMNHEfDMGVMQ0Y3ZHQ9fqy2hueapDMulq1h2RqmqWJbGo6jY9uaEL0MGcNU8AILx9Ep5kNcWyeb8XFsEz+wcR2DdOjguSau64pWLNPCcy3KpRyhp1MoeDTqIaMDeVbnWpw5PMmNcyvceXyFe1c2efr6DvevHuTe1cOcOrzAaH+FMBbkM4FHLpumVi3RrBWpFTP01yI6zTKtaoF6OcJ1LCxTx3Us6uUyzz/1HG+99Ss++uivfPjhX/jo4//mr3/9v/z17//Dx3/8Gx988DHv/fZjfv2b/+Ld9/7E2+9+zLvv/Ynf/u6vvPvrj3njrQ/52eu/48c/+4BvffddPvPy93n86tPMLa8zMDaCY4lYrpwSwOWktF/5nuiKSMl49b27Ki8lSOy7u7qurjiemBTNfkK0ikWpRC+JpBC4fN/Fdmx6kj3k6EsnqwAAIABJREFU81mSqVho+oTw05t4jETysYcsrt5/Bq0nY2dST8zVEuJOT3y/SXw/pNU/Sr3dIVfMo2gqsqo8bCRM9jyM/u23GPbGcUtJQtEdbC+DZYqInWNZGGoKx1JxbA3dkHFcg0arQbXZIYza+PkO6XwTx8+gqFoMh++Nxb+4wTC57zgTkPnHeg5woHcfAN/TFduSyd7u14mUmJiJ55/qily6rlKvlehvt9FNk96EiI8mkwnCMETTNRLJRBx5jNsYk4n4/j7xWvceIJk8gKQIaL1t22TzWZwgJJ3PMbOwyOr2DlPzyyysrTE0Nkr/0CCabaDqGklZJqmo9KRSpCSFZEqwuFTTFDFGRcZwbDTdRtU1ZFnEpIfbdV75wnPMTk+wvLrF+voOhw8f48Sxs9y4/iRf/vIr/NsXv8GtJ59jZGSI44eW+Parn+XlF+9y69Ip1pcm6atFFPMBmdDGMtTuZusGtiXiedlshtXVZRYX51nfWOfMmXOcP3+BU6fOcPXyFZ588jbXrl3hzs3r3LtznRtXr3D7+hPcvvUEd29d5zMvPM1TT93i+Wfvce/udV587mle+sxnOX/2HFubm8zPz1MqlShGEWMjo3iOS39fP5kwTbUS0agU2d5aZaBdZXlhmmNHDvH4yT2euXeHqbFhMumASiHP7tFNLl8+weBQnVIxR6e/werqLCODTdrNEnOzowwNNhkcqDEx0k+7WaGvEXHm5GH6WxUatQIDfSWqeY/RWoFmJiBwLXzfxnEcbNcimxOupDBtkU7b9LUjpiZazM10GB6pMTRUpVrNkMvZZDMeUeRRq2WZnR1kfKLJwvwAy8vDbGyMMTdTY32lzfpik8mxIsODBUaGyrQaGfqbeaK8xchAhf5mRKWYRlWS3X2KaQoHjSwJoXjfTSNA4/v8rQSWI/a9tWoR0xDsrEIxR7XVJBMV0W2bSrOPr/37d3nh377Jy6/+hM995TW+9Or3+cb3fsa3f/AGX/vGT3jppa9w+fwel88cxjBEkYxhKvFxXUJShHMpDH1c18Z1LNKhSyYtWnQXZ0c5urvBhYunuXnrCW7eusmdu7d48fmneOrOE9y/9TgTo32MjA7geaJ1tlSKWFiapZTPkE0HKKoQ1HRDIZN2qVcj+lslFibbXDh9lKWVDeaXDzK/tsPS5mFG51boG52gMzpBZ2SCUr2FG+Zxwxya45BStS57S5KU7vmpouoYjo+sqcifYMhGhQKu6+J5HvV6k1wuh6ruN7LKpFKJ7vuiaSqykkTTZHK5kEqlRDZXwLQM2v01PF84w4SIJOKQqWQq3v8ku+LQvojVK8ndiLs4tqS6EPnkfrthfLsg8EQJlK4LgSyZwLJtyuUyjXqDer0Zs7hsZFXBsEwObR9kZnqS0A8IvFAIWXEUUUDq1ZhhKFiSAqi/z5IU4rwsx2U9qjj/rpRL6JpGPpfm/LmTnDx5mL5WnWKxSKVSIirkiKIc7b4mC/OztFoN8vksxWKBfD4rHHxpjzDtkssHRFGGfC5DrVpicKCPXDagGOXJ5UOyGZ9ypUB/u065kKVaiShHGRGLrpYYHGhRLuUZGqjR7qsw0KrSKmceCVyPxqPxaDwa/wpjrFNYGu3LMtzI0lcO6NRCxtsRraJPsxjQqWcZbuYZHygy2srTVw6p5V2Wxuo0Cg6jfQVGmxnGB6o49r5jy0BRDVTNQNUEL6srZClKt0VRknQU2UBVdVzXxgs8lDjfL8kqpmGSy2QYHemwubmIaWmYltOdLEqS1D1p6+l9jKSSRDNV0tkQ29YYH28ztzBCoRiSzgRYtoWuyViWQamQplZw2d0cYmncZ3PGYHvO4P71JY5uZTi8brO76nB0zWZ31eD4psOJg2l2N30Ornhsr2U4vJZjbytibzvi4EqWezd3OH50lv56SCVt0458Sp5BaCoEukJgKPi6TORpFCyZoqeTtzQKroGnybiGgmeqeKaGo6nYqoRnakKE0RXSlkHWsYgCj5xjE/kuaUs47cqFDJnAIRfa1MoBK4sdnrh0iGfunePGtRMUCh6y1IsiJ7qgd1VJoukpdCWJqiZxXZlqyWBszGJm2mZqxmZy2mZuwWN2wWFxKWRlNc3GWobNjYBDBwMObkTMTUdMTVboDFRQVNGemIyB9rL80KWyL2j90xYLXaoinETVUsDmap3DGwFHtxyObpgc27Q4d8jl3JEcF452OLzQYSgKaKZdSq5BxTZoOA4Nx6XmOESmSc4yKNg2rSgiY9kEmk6gqfiaRKirBJpKaAgBMW+o+IqCI0u4qoyhxA2MSuy8UhVMJYUuyxi6iqmq6LGjS4lFLyGExcB6VUXTBNtkXyRTFKkbbdQ0DcdyBcBeFiB7TYsB9bKCoWkxtysVu6YULEMRTitNQddkDF2O3VUyjiUESkMX92fqMq6jC2HKEF/blkrgW+SyPq5j4DoGtqVimAqyKqHpCqqWEo9Xl3BdkzBwsC0Ny1bJF0Ic1+iKXVZ8W9MSwoRpKdiOjusYBKGD65mfuB/h+rJtUUfvOBaWaRD4QvTKpQ2KBZuxwRzbqx0unFzi5vlVnry0yd3LGzy4ts3T149w99oRzu4tMdZfJXQMHMvAd23KhSydVpXBdpmVuWG2FsZYmuhnbrSP7eUJ5iY7NGsFfNfGNFQcy2ZtcY7je7s8/eBZfv7zt/jdh3/hgz/8hf/8r3/w97/9b/729//Nn/7yf/n9f/43v/3D3/jZW7/n9bc+5K13P+KdX/2Rn//iD7z+5h/5jx/8hi9/7Wc89eLX2d47T65UI8yk41hiSpQSaEp3P7Xvquo6s5LCISSpyj/F5rrOpFRv3NgneFb7APREovefnJHiPlLddtTR0WEkWfoEa+qh2ygpJTjw/xO4uhHGrhgmhK598SqZSuB4PlG5j2bfAJVaiVq93BXRepMJsvlMLD6Jv5VMCNeTompouo2iu2i6haoqXZeHqUromoQs9ZIOHaq1IuVanag2QBj1E+aa+GEBVTfEhFFOiahh/NgSvY/hOBaJVPIhZ+vApz7hIOuhp+dAHL9MfCKuGLPGEj1YlkUyZpLlCxnm5qdod9qouk4iJZFIJuO4Zi+SlOqyvBKpXnp6PxW/Vp+iN9lDX7uOpinx9R8TRRuqTDodUG9WcDyHqBTRHhpmZHKGhdV1hiYmmFtZYW5pnmPHd8jmApKKJJoUTQtZVUlKKQzLJCGL+JLlO8i6Qb3RJiFLpFIymmYwOT7I/TuXWFycZnFpldW1Qxw5cpzjx87yxNWbvPzyy7z0+S9x594LzMxMc3pvnR999yv86s2f8ut3fs7bv/ghr33ry7z47G3OnjrCxGiHZq1EJnTJBK4QrT2HdNrH9ywyWY9iKUej0WB0ZIK1rT0OHjnD7rEznDh5losXr3Dz5nXu33+KZ59+nqefeoq7T97mpU8/z4O7t3jqwR3u3bvBZ55/iheffYrjx/cYHx+jr91PvdFmdHSSvnabarVOX7NNNpMhmwmpRDmOHN6mVSszOTHCwuwkRw6t8+DJ22yvr1CM8uTTAVubyzz++B6bW3N0+mpMjnU4vrdFX1+ZVrPMwtwoFx8/QbtdYWNlhiPbK7TqebY3FpifGWNsuI/+VolGJcNQvUg769IsFeh02rTaTUzbwHZ0PN8kCE2iKKBWy9Jq5KnXc9RqWcqVLFEUUC5nyOc96s08I2MtBgcr9LXzzM91WFrscPTwFJsrfWyvtDm4NsjYcIl2I0cU+RTzDs1amk47olnJU8yHWIYiimNSCVJdt3QiXjR6iAXY//l+w+f+cWluboog9KhWy9SbNYYmxqn09aE7Lsvr23znRz/jxv3P8NJXv88XXn2Nr3zzB3z7tTf45muv89Wv/5B7955ha3mUL372Ho6jY1oakiwcRZIkilWiQoZsLkAzxHlXOh3QbpapFEPmZ4Y5feII165e4Mm7t3ju+We5c+cmt25d5vrVs1w4tcOx3VUWFiYolSIsU6dRL4smS0unVqkKx6dp4jgWQeDQbFbI5wL6G2XWFqao1erMLm6xefQ0ozMrTMyvMzq7zPDUFNMLS/QNj1FutgnzRUwvwM9kSSpK3NAtk0hKpCQFw7QxTJukIgsGlSojKxq2bWNZNp7nMjM3i+3oaJpCMnWgux/PZEIKhQK6LhaEXM/Etg1yuQzt/g6u69LXrpLP+yiaQpAOUTRxHrHftJvah8bHApZILCRiDuHD1syHIpM4zmiahm2L82vLdlBUVcDsU0kUVSGKCgwPDdHpDFAsltENA81QSUoJCoUCnU6HUqmErptd0XK/KfiTLq39mHv3c5Z8jES8qKDIopFRliUcy6ZZb2CbKmdObPPc/asMdFoMtvtZWZ5nZHSARrNCu69OvVqjFBXJ5TKUSxHVatRtTcwX0kLMKuZIZzzKpYhGvUq1XKBaiaiU89RrReHiyqepVUq0mjUatRIHNxYZH+mnVMxSyIf0NUsMtKsMd+pMjbYfCVyPxqPxaDwa/wpjdaq2tDhaZn6oyHSnwPxIicWRMnNDJeaHiswPlZgdjpgdKjAzmGOqk2N+uMTqRJWl4QJLYxVmBgpMDxXJBmLyoigGkixWvQSM00HRhOglyWocRRSX+y4vcfDVYyaXYHZpmk69VqbZqhIVswRpD1VXYxu04HglUkkUTe22t6iGjuXYJFO9FIs+Y+MNpmcGRNShFOF7JrYhkwsshlsFlsZLLA1bbE/rHF2yePLyDFfOdDi27XDjbJ29dYe9DZNjGzZ7mxZHNxx213z2DubY3cqysxpy4WSHo5tFbl9b48yJOaplDyfmmdl63LynGl0mmSIJppOh6uiKga6oGKpw8+iKiq2rOJqGaxoEjo1vmvi2ELL2Ba20a5HL+KRdi9DUSbsm+YxHoxoR5WxmJlucPbXKg3unuX3jNEOdGrK036IYi09KEkVNoEq96JpENmfSarjMz/rML3jMzjlMTzvMzLnMLwYsLHosLvkCMr/us7Ptc/hgntWlMlOTFaam+gUPR953in3SpfXwBDwpCV5IKm61lKUkpi7jOyrtusfKQppDax7HdtLsbWfY2/Q4tZ3lyavz3Lu6zPHtAfoKBu2CT9E3yBkqJcuk4lhUPZusrhAaMqGpkXMtspZJoCkEmkraUglN4XzzNIVQV/FVGU+VcBWJ0NKwNQGmt1QVW1fwLB1LlbB1BUtTu64sTZWFqKQpcQRAi9vgFDRNiFqKnIydg/ubFMNYJWRFEhP9+KRTkVPIkoyuK0IolOM4yb67SkuhazKaqmAaWlw7nsIwFTRdQtdUdE3DMkWcUNVSqJqoidd0Cd0QjDtVlZFVCUXdj5Km4v/bFLouhKsw7WI7OlYscAWhjWmp3ZN0wxROMMOU49iFgh2LWJat4XomvmdhWgq+J5xctmtgWQauYxKmXeEi8wwqZY+x4Tzbq20uHJ/iiTMLPHlpnfuXt3jmiYM8eXmbmxd3OLQ+TrOSJbQtPMukmMtQKxfoq0csjHeYHKyyudDhxrlD3Ll4hDtX9rh96TjHdxY5cXiZ2bE2jUqObOAw1KpTKghex9LcDH/4w8f89oOP+fjjf/DRh3/hr3//H/78t//Dh3/8O//5X//ggw//zu8/+m9+87u/8N4Hf+OdX/2V//jh+7z6rTf5t6/+iMu3nmVgbBLNsAXLJI5ySHLMZPpEdCSRfOj02Rfr9ycu/3SZiB1cXZeSaMGSZDGBSSYT8Yq6TFQsoOpaDBbu/YSYlui6qR6KWYm4VVDE+ZLJXhRN5bHkJ5oWE58SMbyexwRnKtWD7XkUK320OyOUymVKpYieRC/ZbLYLVn/YLvipeJKTQFZMbDtDOlNA0/S4lCGOJcop+tstTEMhm/UJMjmcsIKba+FmG+SiJrphPYxsduOC+1HIXnp69tlaQnTa/52IcCZIJpIPr5848NBdltxv8xLOMFWRWFqaZml5moHBflJSKm5IPCBeg0QPmqbELK+ehwJX3ND4UEQUz33f1bbPyJHkFLppEFWL9A13yFarVDsd+oaGOLp3nJ2jexza3WJndw3bFXEfWTcwXZ+UrGDZDrqpI2kaKVWmV5EwXIueVBJJFu2t5VLEmROH2NxaYWlxjY3NHXZ2T3Bs7yyXL17lxec/zUsvfYnrt55mbm6Wg8vTfO2Lz/ObX/6C3773Dm+/+TPeeP1HvPvOL/jF6z/l1a99mVMndtnb2WB1YZyhdoWlxTFWlyY4tjPLyWOrXL6wy/z0MI1amWK5RLnapG9ghInpReYX1tnc2uHkyfO88OJLPP/cp3ni2nVu3rjFSy99jqcf3OPB3Zt85vlnuH3jBteuXmF7e5PFxSWGRycZHB5ja2ub6ek5Op1hgiBNFBVpVkvMzo6yd2SbseF+bl59nJNHD3L35jWevPkEw0Md0p7F/NQIV66c5fDuGs1agZGBNkOdBuVSjrGRfuamhlhbmmR9ZZaZ6WEObS8yOzXIYH+VybEOszMj7O5u0t8uMzHQYCDKMd5usbq2SiaXRjNkbEcnTNsUih5R5FOOQnI5l3zBJ52xiaKATMamUknTaOQZGKhSq6RpNLIMj5QZHS0xN1NnY7Wflfk6yzM1lmebTI1XGRooUamkqZZ9GlWPgb4CxbyPa5vIsth3aIaIzgnweE/cmJj6J3ErJYmYsSQlMQ2x4FApF4mKWarVEmNTY4xNTxAW8qTzBZ586nn+/ftv8PlXfshXvvkzXv7af/C1b/6Ab33/F3zze6/zyqs/5PKly1y/uMezd69gmSqaLop8BJdJQTd1hgb60FTR1miaOp5nC3h/NWJstJ/dI1tsb69w8eJpbty8ylNP3+XGE5e5ee0yz9y7wdWLx1hfnSFfSJPJhPi+i+PYaJqK5wXx8VMcg2VVEgynXAZTV6nkC4R+mumFNUamVxkYm+Hg7kmml9eYnF9mYm6evqFhmp0h0vmIMBdhugGW55OUFVIpucvjkmQd1bDF97Ik/jcVsaCl6Sa5XJbJiVFs20LXVVGgk+jpCk+mIYQvXZcJfJtMNkN/p59ms4XtOLRaZRqNiEajjm6ZpBThpvY8rytYJuMmQ8E0jPmDhi4WOuJmQvG+P+SdSnKCciWPH7oYpuBsZdIBXuAhqzIzM9OEfkClXGF5eRU/DJDjz49gqJn4QRrHFosAsiqRlBPd41ZvsieOYoqipy5jNSGOWak4oin+ZlIUiJgG1XKRk8dWefWrn2ZtdYFWo0WjXqMY5UUzYiFHtVanVq+RzaZJp9MUiwVKxRylYo5iJIDxjUaFXC4gKmaZm52kUi3QGWgxMtxPs1ERzq9chmKUp5TPUS3nWFkYp90sERUyFKMsExODDA/1MTHSYXSw9UjgejQejUfj0fhXGKtj5aXFoTyLQxELwwUWR0osj5VYGi6xPFJkfqjAwkiOhaE884NZZjohc4M55ofyzAyEzA7kmezPMNVJ06xk44lyDIhXRHRCVozYvaUjqyaKasZQeb0LmZdlGXn/dvFts2nRTNPua6EoKSxbQ1bl+GROwDgT8apkItVLUhGtVylZQpIlDD3B0GCJldUxLl46FbcdGehKgnyoM1zzme54XNkb4vC0yqUjWU5uhxxdMzl7JOD0js+pgy6nDzqcORxwfMvmzG6G49shR7fSnDpS5vjBEjcvTXH++ABnjw9z4cws1aKHbZlYuoJliuenaxaqYsTONUW09ak6umZ345qaoqPKGoZm4OgGrm0SOC6h65B2LdKu1WWjpW2DtGcR2CaeqpCxTXJpEf8q5EOmxpucOb7EvZvHeeru42xvziErCbGyGG+S3IumxwB0XSYqmrTbDssLaeYXHKbnLKZnXZaWsszOeywsumwfLLKy7LC+6nDkUJqTu3l2t6vMzxQZGChhGlo8mUsiKQlkRUbX1DimFK8ux+KXrCQwLRVVSeEYCqGnMtIfsL6c5tiRCntHypw5McT5UyNcv7jI/VuHuXFljReePsFkJyLyddKOjq+r+JoSi1gKjiYinaYm49sGvm1QyqXJBQ7FtEt/LSLtGti6uJ6tC/ecb2qCTaVrGJpgZlmajKEpOJYpeF1xK6KhybHDSu6uiOtKfKlJqJpYwZaVRFdEkiQRWdM05aGwpIsTc1UV4pRoZZTj30uounCC6aaCZYkIoq4r2LaGrktdcUk3ZFRNisU20U6kKEJMUxQpnnzI8X3JcRxYtFypmtatCNd0GdNScR0D09RFFbsuo6pJDEPFMoXotR9NNG0NxzWxLAPT1LBMDcs2CNMermtjOxqWLeO4Oq5nUCrmCAOXfC4gE5iUI4f5mQZHt0e4dHKGZ28d4ZkbR3n6+i73rxzm9sVDnD26xPhQnUxg4ZgajmmSSwf0N6sMt6tMD9c5ujbOnUtHuH1xhzsXDnP74g4Pru1x98outy7vcu3xQ1w6fZDjh5fZWZ1jcrhNtZgjcC3GRwZYmp/l1s0bvPPWL/nzn/7Bn//8P/zpr/+Hj//8v/jTX/+H33/0D+Hm+vAfvP3en/nxz//Ad177Fa988+fcvvsix0+fxvE8UaYRg3rl/aiOJCZESVnqRkmSiZghJT1sUdx3bamq3K2HF0Dz/VV7UR+f6Dq5xERDVkWl+9jEOEEQ4Lp2txmxOyH6hKi2v8/s6RECViLZQ0/yIYMrISW7bq7e3l56e4R7yfUDWu0hhkcmKFdrWI5Nb1L8r3ddX58AzQuGl4RpehimSxBmcSwbRU6gygk0NUXat4hyLlHOI5fPERaqeNkWfq6FnynSGRwhKUndmOaBbhPiAcER6xFCnWBvCcFOOLhih1dPD729CRK9glfWk4wFqESPcJkmBAhaliU81+TUqR12d1fpH2ih6qoQFnt76Un0dN8LEX18jJ5kD48lD9DTKwD0B3r/H3oSB8jmQ5Jy4hMctF6SiR4cxyIlSyimimLoyEoKVVfxQ5/ZhXmm5xf4/9h7z+a4zjzL81WLQGZe72967zPhvXcEQIKEIwkChKMBSBD0RqQoX1KpZEoqmZJUKlV1ldrU9PTszM5s7EzP9G7sxO6L/Vi/ffFcJNWx36CCT0RGJkEEkJkA7r3P+Z/zO/Nnz3B2eYZGZwlJlQirMhFNIyQphGQ54HNphGSZdilCSJaFwBUMjZLJFGfmp1hbWWR8Yor5hXMsr15iY2Oba/sHfPyrX/PpJ19w595jenv76G+W+OJXL/jnf/wj//SXn/jLP/4df/93P/Hv/vLv+PHHH/n66y958uguN/bWeff5AS8ebPLmw0u8eLjOB29s8sm71/jlm9u89egyl5anOLs4SaWUJ3kCi85kyBdz1GoNurt7mDu9yPzCOVZWL7G7f8je/g3u37/PzcMbHN084uH9B+zt7nBtf4+V5RVm56ZZXVlmZmaWeqOTeCKDZftUKwWGhnqYmuhnemyA6/tXeHB8kxevP+bh3SNOT09QrZQo55OsrSxw7fplZiaHqVbylEtZOppVioU0zXqejmaRc2fnWDo7Q72WZ7CvwfBgJ52dZcZG+5mcGKZWydPVKNNRzLO7scHMzAyO66KbGparEYvbxBIWybhDJuWRSntEfZNY3MH1DJIpl0zGp1bL0t2Zp1nLkMu5dDRT9PdlmR6vcWaug9mxCmdmepgYqjDcX6aznqZU8OlqZqmX4xTzUWKuhRqcP2RZxjT1ABweaYnbQhA5ET3CyKpgI0lSWIgyqoznmmSzCeqNCotLC1Q76li+R65c4Z1ffs47H3/PO5/8wAe//oFffv4Dn331R7787u/47Ks/8v4HX3JxdZ3pkT4mBjtFhN3QkFWp5dg2bSuI1Ul4ntc6L01PjZJNRenpLHPl8grLy3NcuHCGaze2ufvgNrduXufe0SFPHhxxfGuHno4iiUQU01QpV/KYpikQAYFLWsDtBbdK1TVcz0XXDQzNRtMMEukCy+vbdA1OM7mwytKFTcZmFxkcn6V7aJJUoUa+0iCZLeLF0th+DNWwkCUtiPrJhMNC6GqXgshwcB3nuD66aZFIxFlfOYtlisinrqtBDFpuAd8VRcIwNCxbJx6PkUqnKBSLeJ5PpZKl2chjWSa6LVhgYSnUiiOexNgFxF8J3FPtwdAk/LMIfKTFog2F2nB8g2QmQTIZxzQFK8y2LSQ5gqopdDTrxGMC4r5weh7f9zFti2RStNt2d3e1hLxwRLiGJfkkkijuJSmMrhtE5DDpdDpo0Q61XGSyHMFzbRRVRtVUstk0E+NDLM6N8PrTIxr1CvlckWKpSCIRJ5NNMTkpSkbSqQSpZJxkIkY85pOIR0mlElQqJbq6GjQbFQrFDPlcmu7uJl3dDYqFNMNDvVTKOXL5FMVChkw6RjaTpFpKU6sUKJeydDbKFHNx6rUClXKO0eFexgY7Xwlcr9ar9Wq9Wn8Na6IzMTPWmWCiK8lIM8ZwR5zRZozRepzhRpThRpTRRpThus9Ih89I02eiI8ZEZ4zRzihjnQmG6j6DdY9aPoamSkKwCuKIqirEm4iqIas6hmmLuKKkC6FL1YWbqyWICeu3pmkUi3ni8Ti6oWNbBp7vCdu2JpNIJFon8/ZwG6cibYQk4Y4wbINwJIymhmk2koyNNVhcnCSV9JGVEJoaoqMSoyOrMtrQWZmw2VsyubPpc+NilN0Vi+1Vi81zDptLLhtLFhtLDpfO2lxacrlwxmdzNcP62QSb53NsXyhx92CCzbUm13Ym6eupouuaEDwkFUXRUWQTWRIOtpOGHlnRUGUDTdJQZQ1NMVEUFVXWsDQdW9ewDA3PEED/E/eWbwjuVtQ18C2DqG6Q8SwaxRS5dJxUwqNRTXNxdZLjwws8e3SN/d11USUutQVg91MocrsQSDQJ17NIJnUqZYvZqRjjkzZjkyYTEz6Tk8K9NTcbFQ6uaYuF0w7L52JcWk6wtVpmabHC6HAZ21ZEJbkmIcshJDkkIothIWhpmnAbKXI7ityOrgt+VDbt0qxFGeq1ODvncnG1yt6VAY4OFnhwZ417t1a5f7RkST9LAAAgAElEQVTG/VtL7G6OUi+4ZKKmKEdwDDxTx9EVHEPcbEO09DmGjGfKJGyDmKORtFWSro5vS8R9nYSrErdlMp5C2lOIOwq+rWCbMq6p4xi6ALMbIiZoGspLd1TA5lLUCJIsIUkB2FcWbo0TvlhEjiArokhBvH4hLCmajCyHUNQwshxuxRsVNfJSpNJkFE3BsFQhaBkamiZhWmpLzFI1BcvW0bQIasCb042X3+PkolhWBa9OUoTQJSmyuOhU5Z85s4TAZhgahi6LqKShomgR8f+GiqYJl5mqSTiOiWXr2K6I6piGENscW8QVXU8nFhdRJsvWqFVLJBMeuaxHVyPN7ESVi8sDHGxOcP/aAo+un+HxzVXuXjvPk1uXubGzwmBvjUo5h+sYOKZO1LbJJHw6yinWzoxydPU8Dw7WeXZni6e3L/PwxgXuXVvjwcE692+scXv/PA9urHP/5gaHe+fZ21hib+Mca2emmJ0cpF7KkE/F6O+u0tdV4d0Xz/iHn/6ef/3X/8l/+S//wn/7l//Jf/sf/w//8n/8v/zzf/pX/vJP/8pP//AvfP+H/4V33v811w8PiCd90Wooi/dVCFuRVp26JAfgXSkSVLaHWpN3weEKWhNPxPrIicsocApFBCg+HA4RbhU3iFs2lyWdzRCKhEimYhQKOQGt/1mLYVukjfaffc22SDvt7a/9rO1PHENP3E1hqR1FUwLnlHA+6YZBqdpFvaObUrWC63tEJKUVt2y5twImlmFaaLqFZUfRVAvTtJGlMHLQ5qrI7biWTK0co6+3STxbxE3XiGY78VMlDNtHNwzaQwKYHIlEWk6sU6HXOBUW4tZJBLElfrW95GOdxEEFS+xU8FragvZIIXCFwyEiskQuF2f94hmGR/o4s3SGcq0qODaRSODYEtD5kzbKU6FTvBY+haLpqJpKW+RUICqEafs3XLN2wqEQoVA7iqIQkkLEElF0Q8eJuXT0dtE3Msjo1ChXru6ytXeZrZ0V+vobKIaCalmi3S2IToUVlYiqCQaPIlzMUhCp8j2XleV59vcvMTU9y+m5RVaWL7C6domre9f5xS8+4NOPP+WTT37N9PQs9UKCt58d8/UXv+Qf/+7P/PSnn/jqy6/48suv+PTjX3H7cJdb19Z579l1fvjidd59cpn3Xt/gozcv8dGbW/zi2QafvLXFZ+8ecmVlguXFMfq769SqFZLJJL7vE4v5xOMC/pwvZCiVStSbNWZmFxganmR2bpHVtUvs7h5w794T7t17xBtvPOfp00c8f/aUx08ecHBwnYmJcdLpLLlcgZGRQUaHehnq62D3yiUe3bvNw7u3ef3JUx7evc3u1kUa9TK1SoHF2Ql2dta5eGGJqckRKsUMHY0y5UqOZrPMUH8Xy2dmOby+TV9Pg6mJIcZG+ujrrdHZzDM02MPk5CDdXVWGhwa4fu0as6enicZcvKhNNGZjO3orop1MesSiNn7UxvF0UimHYjFOsRgnX0hQKsaJxUxyOY96NU5PZ4rhgSIDfVlG+oucnuxmarRJVyNDvZqkq5FhdKhGT2eWVNLG0k6OHyKSJslCRDlxdJ0MTMJBrC0ih1+22wUOLtPQRJSrmGVyeozp2UnS+SyGbTEyOcNbv/wNj974jLd/+S3vf/Y9H3/5I59+9SNffv8Tn37xAw8evMHtw0PWzp9mYXpYDEI0BVkV13FKcA3neR6mqYvvaWnohkos6pBLR+nvqXF4fYeLF86xeXmVm7eucf/hMa8/fcK927e5d3yde7d3OTs/SimfDGLuwglmmTqxaAzTFIMZSYkQTyQxLIdMNk8ykUBVdSRZJZ7IMDG5wMjUGdY2r3Jm7QpdgxOMTS9S7xkhXWhSrHZSbnYRz5VwoynR1irrYpAqS4QjsogCq+Ja9eRjqXQWy7Hx/Si9PV2YhoaiKkGEMBhwyHLL0asoEoYuk0j4ZLLJloMrl4szMdaDEpyXI5LSamUNhyOtc8TPm6jDweDjhLEWDr+ML4aVMJoukyumiAcFJI7n4ngumq6i6RqKpqLr4v3zPYdSMU806mM5NsViGcsy8H1RlCKEtFCrFTEitRGNRglLbYRCJ8efcMttdlLicQK/j0gRAbZXJQxdOAgXz0xz+85VyuUihWKZTCZDs9lBqVSiVCpQDJxcmUymBZRPpZIkknHSmTiVcp5cPkU6kyCTTlIu5yiVc3Q0K2Rzwp1VqQQiVy5FOhUTxRLFLNVKIHDlswwN9lCtFenpqjE20v1K4Hq1Xq1X69X6a1gTnYmZ0Y5AzKr7DDU8RusxRmoxRhpxRhtRxhpRxpoxxupRRhs+E804E50xxjuijDV9Rmo+wzWP3loaLWATKIqCIis/g8lryKr6Etr5M7eWHkDnJVlGlhVkRSeWTJNOJzFMEz8WxTB0ZFUWglakHcs2X27eQqeCyfprhAKhqz3SjqKGqFajjI6UmZzsJ5HwiPoWhi7RUU7TX/WZ61a5dt7l3maUO5s+hxd9rq45XLsUZ3c5xuaSw+aSw9ayx8ZZm/VFi62VNHtbNdYWolw8k2B93uPCYpT1xSQH28NMj3VgGSaqrGCoWtAGaaBIhhD2FA1ZFh83NAtDVtEVDU0xsA0bQ1Wwg4iircm4ukrKtQWDyzJF7M61SMYckr5N3LXIp6IM9XZQLxVIJ2OUinGWFoc4Oljnyb0dbly9SCLpEgq/FjC42lCUdlQ1gqkLDo6lyyTjKlMTPlOTHqNTHhNTUaZnBFx+/nSUySmbxbNxTp/2WJx3ubSSZPdimdWzRU5PVyiXoihqGMNUUZQIshISLT+RtiDSp7bYUpoaEfXZpkJ3M8nUWJbJEYf5KYeLazX2r4xxfLjErWuLPDhe52B3jmubQ4wNpMnENKKOhmcp+KZCwtHJJDwhYrlCuMpENbJRjXQ0Qs5TyCcU8lGZYkKhklLoLmv0lxWmewxWJ6Jsn8uztVRhfjRHNWvR2yyQT8eJ+VYrgiEaqCQUORIUIoiGJE1TRSxRFYKUcE69FDwicuDS0oPoYtAyJQePZVUKWF3yzzYLQlzSdRVFC/hfphaIX3prgm1aJw6uSMvRZVoquqEiKSEULST+XxcOrxPnlnCSyUFUVQhjhi4cYpapBmKa3BIlTyKPgnuiY5o6jmthWgaOYwfxDPFcTFMTTWOOiesJoH2hkKReyVGvpJgcrrB6tp+t1QGubY3z4NoCz47XeHq4yoODVZ4eX+HGlRW6mxU8zw4mzwIqn446dFfS7Fw4zcHmWR4eXuLJ0SaPDi/x+NYlntzc4N7VFe7fWONo5zzXNhY42D7L8dUVjvaXub51nsPt89y4co4bV1bYWlvkzNwwo/11KoUEI7115kYHubiyxDe/+YL//L/+b/z3//F/8V//+//Nf/zP/yf/9M//yt/++X/n7fd/w90Hj2h21MTPSxHHL3GxH0EKR1qgebHRlFourUgo0mr/C4fChNpP3FpiE2FZRhBNfAltb4+I9tFQuF0IWIFIls1lKZVKAiisSgGIXQg47QFcvj1wILWFRJPiqYBH1db22ku4fOhvaAsHolf4NRRFDiKOAnCv6RrlWieVWieDgwOkM0kiUrglJLUHEPeTaKUi68iKjm44mKaNpiiCAxgRLa6OLlHOOjRrGaq1BrFMk1iuk3imjhdPoahq8BpO0R4KoekGYUmiLfQabe2vifvg/1uNhu3/ts2x7ecMrpB43B4+FWzCRLmFYGuF6e2tc/HCMv2DPfT191KvV0ml06iaTluoDcM0kWU5+DkFYmC4HddxaG8XrrpWI+OJay4sopChdvGeRIL4qaSE0G2HXKVA30g/I1MTjEyNsLqxxp1Hd7l6uMOVvXWKlSyyrhNRDSKqjqxpxBMJAZrXFOEKlCUiYdFCnEomWVqcZfPiKtPTc8zOLXJ++QLLyxfY29nnvXfe45svP+cX773H+Pg4lUKc44NLfPP5h3z84Xt88+WX/PD97zi+fcTh9Svsb53ljYdX+ODZFh+/sccHz3Z4//VNnh0vcXGph9W5Gk8O5nl+e42FsQb9HVm6GjlmZ8bJFwviuOA6OI5D1HeJxXySySSpVIpsPku+kKNeb1Bv9JHP15meWuTw8D6Pn7zJkyfPePrkMU8fP+Hu8TFTE2Nks2mmp6fJpLNMj4+xODfB7uYqD+8f8fj+EW8/e53H925zdGOPpcU5ivk0lXya9dV5dncvcmH1LH3dNYYGumjWS5TLWTo6KtTKGa7vbzE23MPoUDfzpyfp76vT3VVgYWGcjmaRnp4aowN9dDaqDPX3UCikicZsEkmHeMLF9Q0cRzTMJuIuftQWDi5fiF6ptEsxHyWbjZJKe+TzLt0dacpFh65mmu6ONBMjVWbGuxjoEc2J/d1FuhpJ6hWfcsHDtCLo6omgJbcaEsMtHICE67qBC1T8fgtHjeDHqaqMoWsk4nHS6TiVaoGFxTkGhvpwYz6W57F+eZd3PvqO57/4Le9/+ns++Ox3fPr1n/jit3/mN9/+xEef/pbjoztc393k9PQQ+VSUaMwnGvVQVCHmiGs6CcsysAJHk6ZLuJ5JNGpTyMTo7a4zOzPO1uV1Lm+scffBEQc39zk+PuThg7s8fXiH45tXuLAySymfwI+aWKaOZij4viiqOMEDWJaJZuhohoFmWnhejFKpgq6bFAtVpqfm6eofY+7MOufWrzAxd5allU2q3SNkq71Um/00u/tIZIpkS3VsL4brxYkETd/hiEwoHEHSVGRVJSSLxltZ03A9D8/16Ops4DoWkhTBtHXCkXDAzhLHdNM0UFRxfjdMwe8qFMokkylSKY/Ts6PE4i6mbQQphcCRFQqEq2Cw0R4+1RKQQqGXEegTJ7CshnGjFpmcTyYbJ18skEim8bwoju2hGwa6aaBpwuWdzWbE743n4npRVF3Hch0kKYJtmy2BKxRuC4Z4IoKp6wEaJIDgh8IRIuEIhm60xLZQuB1ZloLfQxHXdByT4eFuru6us7q8QDadZmR4lEw6TaFYolgsks2kyGTSxBI+iUSCXNCMmEwmSCYFgyudjpPNpkin42TSSVLJKMVckjPz09RrJdKpKF2dFUrlLJlElHw+TX9fJ7V6iWopS6WcobujTkejQrWSp7NZZrD3FYPr1Xq1Xq1X669ijXQmZkaacUaaMUbqHmMNl7F6lLFGjMmuOGPNKKP1KKPNBOMdcUbrccaaMcY7Ekx2pxltxhmtxxisRqll49jWiStLCDha4NISYoDSih/KsoosaUiKjGlaSHLg8lI0LMej0dVNpVIhmUhgWRa+HxXTcVmcaMPBxqo99JLHEgq/FoCZ22gLvYZpRuhsxpmaaJBIOBimSqlUQFNlBrpLjPckWRoxON5I8HAnwYujbg4vZzjYyHC4VeTmVpEbG1muXcpy6azJlfMu2+sJNldS7FyusLVWZH0hxuq8zaWlKKsLUTaWC5yerBFzXVRZQ1cNFFkVopakIUdUNFXF0BRsyyDpx0g4NlHbJO6ZJD2LdNSikPRJ+DYJzybp22QTUfKpGLm4TzYVJRXzSCY8klGXdEpUIReyKQqZJOVCjmwmymB/iY21CZ7e2+bOzQ3Gx7oEIyvgcAk3WxjDUHBtwW7ybJXhwRjzcxmmphOMjbtMTPjMzacCF5fHzKzP3JzH0pkYK2d9rm7kuLnd4PjqBCMDeSzrJJoXDtxakVa7k66rRH0b01JwbB3PtdCUdjJxjcHuODOjUZbmkmxd7OXe0QrHN9c4Pljm3q017h0usXehyeZyB30Vlc68RD0dppxoo5aSGKz79FVMJnt9zk2kuTCX5fJCjssLKa6tFLi3VebRbo2H2xWe3ajyqwc1vnra5HfvdvLjW5387q0Ofv/+EK8f9DEznKKnmaCc9/EDZ5JlaxjmS3eUpESEoKW+dEkpqoysvqxkl6QwshIRLVZKpBUPFC1JEoomCZFJFaw20TIqYoWR4MJQ0WRkVUaRJQHoVsT3F21Zws2lKMK9JSmCyaQE7i3dVHBcHd0S8Hj55LkaauAOU1F1RWwWjEDU0tUWb8swxefpuhowREScUTdVDFPHdixc38G2DOwg1miaOslkXEyAPZtozCHqWxTyUXo7s8yM17h0vp+9S2Pc3J7m+Opp7l87w8PDFZ7f2+XR0S4HOxcZ6u3Ec21c1xbOLVdnpK/GlZUZ7lxd4entTZ7e3uTR0WUe3rzI06NNHhxe4OGNC9zeWeLu1WWurE6zvT7L/sYCt7bPcefaCnf3VzjeW+bmlbNc3Vjk1t469w43uXvjMlevrDIz2ku1kKGQiXHu9DiXzi1w5/A6n378Gb/97k/88Mf/wGdf/JG9awdMTY9g6ErgPH3p3opISiueKDahIeRg0yliRFJLZAlFwoQD4eNE4ApHTlr9FFRNDpxcbUSkUHBrbznEDMtkYmIsAACHXvKngmPjSTxRksJC7Aq3cyrSFohELyOFbYHD6SS+d9KueAK2lzWVTKFKs6ufaqNOoZBD0dSXYk+kvTVsEDBrE92wBHdLkcTfvyYcDJYeoZi26e3KU6nWSGbr+JkmiXwHbiyFoutCXGtvFyJVSDimToUED6ut/TVOhV5rsa9az/+Eh3XyWk7+HX75XrSHXxMtZOG2gL8VRjc1JqdG6R/opqevm/6BfsbGRunp6aZUKqGoKoZpCJB/pB3HdzBtS4hXQTzyRFQ8EbleMtfCLQHwhJEjqRLRTIZSZ5OxqUl6hwbp7O+l2dPNmfNnGZseYW1jhemFKbKlHJKiE1ZUFF2jf7CfkKoim4YQutQIqmYRkRQsy2ZidJjzZ+aZmp5nZnqec0trrK5cZG/nKq8/fco3X33Be2+9wezsBLVigmtbi/z2s/e4vH6OD99/iw8/eI+tjTVOT/bw7P4m772+xSdv7/GrF7u8uL/K68crrMx1cWV5iHtX5/jw2WU+e3uPrz844uM3r7J+ZpCF2UG6OmukkkkSqQS+H8NzfWzbxnV8HMvGsk0S8SiuFyWVKpLL1Tk9f46dnUPuP3iTx0/e4t133ufJ48e8/vQxZ07PUq0U6OxskkmlKRaKnJ4Z59zCJHvbF9m+tMzR4T4P793i/p2bHB1epVopUC3mGBnq4tr1K6yvn+HyxfOcXZiis1GiXM5Qq+apVXOMjfYxNtxHb3eN3e2L9PXUmBrv5eaNbc4uTjM01EUxl6RWzlEv56mUspRLKXL5JMmESyxm47gG0ahNOhMjHnPwoxbRhE0yFSWTjZPLeuSyUTJpn0LOJZs2KeZdyoUYfd0lGpUofV1ZOpsperoK9HTm6OvOMjxQbA2PZDnS+nuOREQEPhwWv2+KKuF5zv+v1EKch2QkRcLQdSxdJxb1qFQLdPd14CdiqKZFKlfk8O4Tnr37OS8+/JoPPvuej379O3791R/44tu/5Zvvf+LdX3zCrRt7XFmb4sx0L+mYSzwefSmsnZy35EgwJBEDl0wmiWHKFPIpyvkknR0lhod72d25xMbGee7ePeDw5j43b+3z7OlDHt2/zbXdC+xuLVMrZ0imfNHw69itiL9u6KKYSFHRDB1ZM9Esi3yhJtivqk5Xdy+W6VGudzI6tcDOjdtMzp1n5cIunYPTFBqDpEpdZEoNqh095CpN/FQOy42jGKaIBkdk2iUZxTBx3Cim57Q4s27we93R0UE6m0HTFTRDNBwK51yoFTOMyKHADa1SKJbJZfPkC3niMZulM1O4nkmxVMDx3MAFLoYMkiS1RKP29lOBmyvgMrZKScJEpDC2o5HK2KRzHsPDXaSSSVKpNL4fw3V9PM8nGo0iyRKqopJOpVrXDJpmCKC+7eD5PhE5LMqiVD0YvFh4fgzHsdANNYhCitbfE6HtpOggFPAmxcdfNnq6rsHMxAB3j/eYnRsnl01RLBZJp5KUSgURS0ylKBRyJFMxIYgnk8TjURKJGMlUjHjSI5WKk06JEoNCPhtEFZNUyzka9TL5XJLh4T4azQr5bJJsJklvTweFYoZSMUMhn6KjWaWjWaVeK9LX20G9WnglcL1ar9ar9Wr9NayZ3sTMdE+C6Z4kMz1pJjqjTDTjjDeijHfEGWnEGG7EGG3GGetIMNqMM1JPMFJPMlRL0l306Cn59NaT5OIejm1i6CaSFNjUVQNFDZoUFQNds4TAJWnIiiGcW4pORFJQNQPDdmj29pLL5VEUGc/ziUTC6JqK5/vIitKCJwvYr9jMhCJhJDlCJNJOW6SNkNSGY0s0qi4dzQSaLtwUrucgSe2U8jHOjBc4uFDgxe0hnh10cH+/g6PtDu7uN7h3rYvHhz3cuJRhe9lh67zFzorL5XMOO+s5ttaLXF7OsDbvs3JawOfXF322VjJcXuklHbcxVBVL13BMHdfSiLsGcUcjHTPIxg3yKYtSwqWScqjlfKpZj3LKopg0KSYdsnGHpO+QjjlkU1EK6RiZhE8u5ZEOxK2YaxH3bArZJPl0nEI6Ti4VJ5f26e3OcXFllDsHazy+v83a6kwLMB+OvBZEBCURwTNlbEvFNGR6uuMszFc5d67O7GyKqekoE9Mus3MxpqY9ZudiLMzHmT/tcm7RZXM1ye3dCh8+W+TKhUFyeQdNDaMqISF0BWJaJNKOYakCQB61hPilhnBslWTMYLAnzuSAy4WlEvs7E9w9Wub4cJnbByvcvDrH1c0udtfS3L2S48O7ZT57WOGThyU+Os7zwVGZj+41+fhhk88ed/LJwyZfPu/js6c9fP60ky+fdfDrp9189byTL5918f07XfzwbpU/vlvlTx80+ePbVf74dpk/vN/Fl897ub1VYbI/Rjnv4NkK0aAV0HY0HFfHtAKwuykEIk0X4o8Qo6SgaUkiLLUHMZJI4GqUgzY4Kbh4lFufe+IGUxQRT5CUgMWlymiGjhrwRlRVDvgrwU0RIHlZiSApUuvrnwDqNV3w63RDOM3MQKQTbi5JPH9NQTuJN+oquiFen7hYF5t7w9DQNQ3d0DAsDcsyyOXT2LaB45jYti4m9o6OH7VwbJ2ob+P5Fvl8lMG+POfne9lcGebG5jTHu6e5u3+a46sL3LuxzJPbG3zw4gEz40OUClk8RzjAEjGH7kaJqdFOdi7O8+x4m7ce7PPm/V1ePNjl6Z1tnh5t8fjWZR7e2uDZ0Q7Heys8vHmJ471Vbu+e587+Msd757m1f467+6sc7a1ya+8CVy6eYWdjicOrl3h+/4Dr22tc3Vpl9cw0c+P9nB7vY7CZp79ZortRYmlxkRu3HrK1c4OFhQVMU2sJlhFZNLvK8omTKxzUzUuEI0J4P2k8k2UlELgES+vk/oS3FQoiiL5n4fmWiCxGXjZVybKEpgk3qBf16ezuCr6OODaeCr3WEl9CAY9LuLn+5mdC1M9h7adetjaGRfthKIjVCaBxO5IskcwWqTS7aHZ1ks3lxMDhhPMVOL/aw+3IuoAv65qGqoRRlUir2MI0FHxPo15JUiwX6ekfpndwhlS+Az+ZRTMsUSASCtEeag+O8z+PIQaPQ0FEMXBttbef4rW2v6GtTTz/iBx+6aAKhV66ywImjmnqmJaFJIXJ5zPML8wwNNJP/0A3/YN99Pb10NPbSzabx3XdYEAjREQlEB1PtdhggagWEqyv9nbxvkWkMJGTjZ8sBU4MERuTdZ1UPk+2mCWeSmHYVnDskHB9m8GxAc5dWOL60XWiyQSybhDRNCRNF21uukFIVlqRpoikouk2XV09nF2YZ3punpnZRZbOX2R1dYPr127y5Mnr/OqjT3jnzTc4PLzOQG+Ng70VfvubD3j7jaf8w9//xJtvPGN8uJPt9XGe3Vnlg9cv8/2nx3z7q7t88uY+7z68yG9/ecQfPr/DP377mH/49jH/+N1T/uHb1/n3P77NR2/scH6ug0urs/T3NanVKxSKVbK5ItFYAtcTYojjOKSTaRzHI57IUig06O8fYXv7Bke3X+fhwxd88IuPeP3pU168eM7C7Cy5TJZGo04mlabZrNPb3WBqcpizC1NsXTjP4f4WD44PePLgDo/v32F/Z5NCPsPIYA/zp8fZ21llbfk0UxPD9PY06Oqq0GgWWViYpNksMDTYRa1aYHNjldXz83Q1i/T11rh48RzdXTWy6RhdzQqFbIJGJUe1nKJaz5LJRvE9k1Qyih+1yRaSxBMu8YRDIuWQTAkHV7mcJJ/3yeV88nmfYt6lVPQpF2NUyzE66kk6aml6O/MM9ZcZ6CnQ11NkdKiO72koQUueELdPykHELRw4tFKpVMDBEoKqJIeDSP1JAYpGKpWgXMkzONxLV08Hju+hWTb1zh4ePX+Pt3/5De99/B0fff49n3z5ez798ge+/P5PfP7NH3nr7fe5unmeK0u9nJlskkl54u9clTEsURKkKiecSSngUorv67omuUycUi5BR6NMT0+dy5eW2du9xLVrl7l6fYuDg12uXd3m0cO7HN+8xq0bl+nvrTA80otj64IXGTC4ZDlwxspBO7csonem5aEG7FfPj6HpNqYTpVDtYGB0mrWL+8wuXqBraIZazxj5Rj+ZcifVjl6K1Q4SuRJuNI1m+kiaSTiiEgpLePEUlu2/ZMoqotlbNyxcz8WPemiGjm7qwlEbNAieNBdKcohUOoFuaCTiMTLpJMlkgnwuxfREP/G4jaIq6KZBRA54X2FxHjkpxggFBRfhyEmJRSgY/oZwXI10zqVUjpLJueTyaVw3Siabx4/G8KNx4vEYZxfnyOVTmJZGtVwULjvDwHF94vE4juMyOTFGONKOIqut2KG4rlDFIFuRCYdfgvSlSAhTN4IBT7jlLjuJLypBEYJpKczODvLBh0+YnBqhXu8IXGwJcrkc2UyKdDJFIiF4W4m4TyaRIJ1KkE4nSafiZDNJspk02WyaTDpJb1eT3p4OiqUs+VyKzq46tWpR3NeKlEt5ctkkxWKWfP4EUp+gUS3QbJRpVEt0N6t0N6uvBK5X69V6tV6tv4Z1eqAwM92bYbw7zWAtQV81xkAtTkfWpbPg01WMUu0OLXUAACAASURBVM+6VDIupZRNNmaSjVlkfIuEo5GJWqRjFr5j4lpGADA1kSU14DAYAiSvmWiahayoqJqBIpnIki5aFFVTcKlklXg6Q6O7S0zMDQ1JCoDNshxMhoQwEJGl1oYuHBZV7KqhEpYEqyASCWHqIfq6MwwNVcVETWrHsDQULUJnI82trXFev9bJG4c13r03xNPDAW5uVXh+PMGb98d5cqPJw6sVrq45bJ8z2FnzuHzOZP9SgePDca6slriwGGPttMPGUpS1BYuL52Jsr3fSKHlEbY2UZ5GJWlSyPtW0S7MQpZK2qGcdqhmLRtanlnGpZWwaWYdGzqWWtanmXPIJi1zCJRN3yKY8sgmPQsonHXPIxD0SUZtU1CUd80jFPTJJn0ImQaUgJlkdzSzLZ4e4sXOWN58ecG3/PImEiSSfcLjaULUwpiEH7CQJXZfwXZne7iTjYyVmZ7OcPp1hcjrK5JTLxJTF7HyM2TmfuTmLxXmLy2sJbu+WefvuEI9vTjLYm0bT2kX0TQmjKuGgFbANxzVQVIl0Jo6qRZCldnxbp15N01Hz6ahqDHcbnD2d5+Hd89w5Osu1nXEur9a5fD7OznmHt44K/PZFje/fKvH7dwr88EaW3z7J8t3zAt++keO7Nwp8+0aB379V4rvnOX54u8Af3iryw1tFfny7wA9vl/jdm3m+e57kx7ey/Ph2mR/fqfGHt6v8+YM+/vRBP394r5en1+uM9XhkUhoxTycRd3BdDd/XcRwN0wrigKZgWZxEJloAd10JHFXC2aNpChEp3BKmTnhYPxezhLgVacVPTgC6sioJEUsWUHFZVYSgIodbrC1FE5FfVVVeOq4MGVkLv4wuBg4rNRCudENuiVqaLrfYXz+/6YaCZgQbF1VBNzR838UwNHzfEZ9nBnXkjoXnWcTiLq5jkIg7FHM+w/1Fzs13sbs+ys3tWe7sL3D/6jz3r5/haO8M+5uL7F9ZZri3k5jnY1vCuZVJeHTX0izNDvDw9iZP7+7w9uPrvLi3y4t7u7z1cJ83H13nrcdXeXDzElcvL3Jnf41Hh5d5dneXW1fOc3jlDA8PLvDo6BJ3D9Y43lvh2sY5bmyvsbW+yJULZ9hYP8PGygIXV+bYvHCeS6tLbKyf49LKGc7PjbB8ZoJCxiedjpLKplm/eAHPc1EVIToKxogQNhVVQY68hMsL4HOYcCBQhSKnkCIS4Ugw3Q8aCE8a/kT0LeCdqBFUJYRhKKK50tSRFUmIjLqFqug4jke5XG6JVsLN9DdEIsIB9TLKchJFPPVvbi9bBU8RivysbTDUJuDsgXglyRFSuQK1zm66envo6ukMpvORloDU3n4KSVaIyAqqoqGpsvj7l0PIcjuGIRP1LYrFNIVCiUSmRrnaSypXw/VT6KaLLKuCNRWRaAuFhIPrZ26zn9+E4NX2Evx+cguA+SLCGG6JXKFQCNs2g/ZEBdM20TWZgf5uTp+eZXh0mL6BHiamJijX6+RKNRKZAq4fRdWEK8+yHWRNJZlOtTZybUGMqD3cRlv7qX8TVRRNlwFTRxLiluO5AoxtmyiKRHdXs+V60HSZYjnH1PwEp8/PcfP+Ec3ebiTDQDIMNMtG0jUUw0TSdGzfR9ENFM3CcuMkkxnOnllganaOyZmznF1aZXl1k/29Wzx5/V2ePX+L99//BUe3DuntLnN0sMlf/v5H/vVf/iv/6T/+MyvnFji/OMLr9y7w1v1VPn7jMl/9Yp8/f/WE7z855s9fPeKnrx/xd9884s9f3eXPX97jz58f8+9/eBEIXU/58sMbHO7Ms3lhjsnxfhqNJqVyjUyhSCaXI52KU29UKBZLuJ5PJp0nmciRzZYZHp7i6PZjbh0/4tmzFzx8+JiHDx5weG2f4aFBEqkU0aiIK5XLeUZH+pkcH2Dv8hpb60vcubXPw9s3eHj3Fjdv7NDbVaNZK1KvFLhw4RxrK/PMz45QqWSo1YsMDnbT19+k0SjQ01lhoK/JyHA3i6cn6Omt0z/QQW93hZ6eCl3NEqV8ioHeOqN9dQa7SwwONajWczieQSoZJZWOUSimSaWjxOI28aRNJuOTybiU8jEatRSVUoxSwadRSVApulRKUWrlONVilHzGplaK0ahE6e5IM9RfJZPx0TQJSY60ImGCx9f+s0IRiWjUb3GQfu6mUVUZRY0IlqlrE4u6DAw0mZ2foFguopkGqu0wf36d19/9mLd++TUfffEDH33+HZ9//Qc+/+0f+M3vfuKTL37He+9/yN6ls1yabzAzXCDuqiiqiCO6ro2qyjQ7GmiaSiyWwDRNDF1cz+VzKTzXoJxPkU351Ko51lbPcvnyCts7F7l6bYvrN7bZ2b7I9pUN7t+/yc3rl7l0YYGOjhKxqEM05mAYRsB3FcJeRNWCciEVWdGRJJ2IJAanuVwB240RT6aoNpuMTM0zt3SRnuE5at3j1PrGKXcNES80KDZ6KNQ6SOaqpPJNNCuKYXuopkVIVojF0/ixFKopHJOhsBQMZ3UGh/qJxbyAYZVvHXsNy2i56cKRNjRNFkUsUY/OjibZXIZCMUNPb51iMUVEknCcExeeHPC3wq1WTHG+EAOT9nCIULgN01Lxojq5kk++6FIoeuQKHtu7V/D8BNFYgng8SbFYxPdtls6cJpXySKUEvD2XTSPJEQzDwDR0PM8T723LdRpGURTaw2281i74h6K5vE00ZEsC2RAKzmWRsChDCUfCqKqGFI5gWybhcAjX0dncPM+NaxcoltLkc2WSCSH0JeMJkgnBkYwFsddo1KNaLRH1XeJxj0w2RSIRI51OUa1ViEU90okopWKevt5OyqUCjUaZSjlPsZChXitRr1WolPOUilka9TKFfJpKOUujVqBSzlAt5RgfHmBqbPCVwPVqvVqv1qv117BGOgsz3ZUkhYRN0jOIOzppzyBu6URtnbhtEHUMfEfDtcXNtwTc3LcNvODetU18x8Y0DVRNR1VNVFl7CZxXDSTVQNNNweCSDRTVwDRcTMsVwHXNIJZKk83n0HUtELXC/6Yhx7BMIpIkNi7hMO0/cyPEEsJ2LdpeTuE6Ybq7UhSKUSIR4SLq6Kph2ga+rzI1WOTgYo337k3w1u1Bnt4a5tHhEJ+9u8HD602OL8c52ohxfd1hf83myrLNxlmdm9s1jm8McbjTw+5agYuLHhtLPmsLJpfPJdhebzDamyQXMwJBUKeSMallLKpph0rKpp516Mw7dOQcOnIujZxPM+vRyLlU0w7VjEMxaZNPuOQTNqW0Tz5uUUja5FMxsoko6YRHJu6Tinmkoi6pmEc+FaOrXhJV3JUsIwNlNlcmeHx3i4Or5xkdriLLbUSkU8hSO5Lcjq5EAqC4iA/ZlkoqbpJOGfR0RRkdSzAy5jAzK0SumVmP03M+s3MOi/Mul5cTHO0UeXKzi1u73cyMF3AdCUUNo6phNCkkNrhKCFkSm3bdEG19hi5aDOOeRiIqkU2GqRcleuoqcxNxlhYyrJ/Pc/60y/q8yf6qw7s3E3z1epbfPs/z3fMMv3uW5tvHcb5/luaHFxl+eJHmhxdpfv88yQ/P4/z+RUI8fiPJ799M8/3zJL97I8l3zxP87o0Mv3+rwB/fbfK37zT503ud/Pm9bn54UeHzJ1XePe5kYsAhnzKJRQ1iMQvfM0U7oKNhOxqmrWJaRgB8l1F+3qKoRl7Wip+ItMqJo0tqbXwVNXCGKC8bFiOyYCqpuiIELCVoYFQVUeCgB8yvEweYJqMGwrBt64FDRRXgeUMOIPG6cGUFDYwnMUTDUAIxSw5AvlqL16XrSsAY01A14VYzLRFj9H0L29aFi8sVoGXHNojGLLJpl0rRZ3igwIVzA+xcHOJ4e5Z71xa4d22B+9eXuHv1LDeuLDI+3E0q4eO7Ho5t4dgm+UyCkf4G0yN1Ht2+wnvPj3h2b4+3H17nvcc3+OCN2/zmVy/44euP+OXb93l6d4e9i4scbJ7leG+Vu1fXuLF1jr1LC1zfPMPR/nmOr69ztLvMwZVlbu+vc7CzxubaAitLM6wtzbK+PMf5hWlWzs6zdOY0Z88ssnRmnoG+bnzPxrBUxidHqFUrqHIQTTyBCCsyumm8jClGTpqtJCFwBa1m4Ug7UjjSaqA6Ab+fuJ9OXFR6EOWztBCureB7BolkHN20MSwL03RQVZ1sLkehVGyxqEIhUdN+AjYXnKmXwplmCDC5+HzhfLJtW7jEwicxPiF4iVhJUPkeCePHkhRrDaqNJoViEUWRAiHnVGuar+oakhI4N2RJtLRqEeK+judoFPNp0vki8VSZRKZOo2sIL5ZCNy3RWBaRAnHqZfRPPA7g8u2vCV5YSIhbp079TRBPFK1ip4LIYgs43xL9RATUNPXAASHcEJapMjzUw9BQP6PjE/SPjFDr6MaNp9CdKLodxYknSGUzQujVZNpCpwhLEbx4nHjMRZYjL2OQJwyuyIn7rU3weCLh1kY3EgkFHDUhPo6ODGIaGuFwO4oaoVjNMzY7yuDEABd3Nqj39pDM5+no66F/bITu4X7GZicZmhhjcfUsk3PzdA+M0NHTR73ZyczsJKfn5xibmGVpeZ21tS0ODx/w5psf8eEHH/Pe+x9y+fJFbt64wqe/fMb33/yK77/+lF9//AHnFyd4/cE+Hzzf4zfv7/Htr67z3a9u8Ldf3OPHz+/y0zeP+PNXT/jzVw/42y/u8tNXD/i7rx/wl2+f8I/fPuEv3z/jp28e8t3Hx3z2/m3uH21wbnGczmaF/oE+ypUGpXKV/qFeJmemGBsfIZ/NkcuWSKULdHT0cHBwm/v3n3L37gPu3XvAg4ePOTw4pK+3h0wmRyyWwI/GKZcLDPZ3MdTfwcaF81xeX+HurQMeHB/w8PgG946uc25hmka9RMJ3mBgfZnNrhaUzU4wOdVGrFajWCpQrOQYHu2k0CoyN9jM60sPx0T5zc2OUymnq9RwTE/00G2XKpSzdHUUGu0qcmxvg8oU5Rkc6KVUyJBMeiaRHMuWTTEWJxh2SKZdUWjQrFotx+voEq7JU8KlX4nR3pGnUEtSrMTpqCbpqcUYHCgz2ZBgfrNFRy6KoQrCS1Qjh9lCrQS8SCaHpKl7UDY7XKpIUaV03iVKLEHJw/lW1CFHfplbOMDczzOj4IHbUC4TSGLuHxzx440NevP8Fn375Bz75zQ988fWP/PqbH/nqdz/xq89+y93jY7ZWTrN+usFQZxLbkEQjqBbBcQxkOYJ54vgNhieWZaDpMpat4bkmybhL1DMpZOPMzY1z8+ZV9nY3uXrtCteub7K9tcr1azvcPrrBwf4GG+tnqFfSZNJxYlEHz7Vbkf6T8g4hHstIskpY0VF1i7CiiQGqamBYFrrtUqx2sL6xx+ziGj3DM5Q6h8lUesg3+kmVO8lWuonn68QzNbx4AcuJ4fgeIVUhJCvkShU0w3rZsBiRkWQFwzKwXRtFkZHkl2wqTdNEPDxg8hm6jOPouK5JMpkkXyxQb9QYGx+i2VElFothWQ6RiODZnsQTTyLPJ5G/E7euLIeJJy2yeZd82SVX8sjmfYrFFENDg8TjSTKZHL4fJRaLk04nGB8dolErkUhEMXQNQ9eRZRnHccjn87iu3QLlnyQmZPml47g9EkaSRFOnrpuEI5KIbAfHOkXWAnZZBMuykSQJVVGIRNqJJzzW1pfY3V4hk02QSKRIpVNk8zlKpQLJZJxEMiraHaMu8ZhPJp0kHvNJp5MkgkbFTDpJuVQgHnNJJ6IUCxk6O2oUC0LEGhjsZqC/i67OOr3dndRKeQYG+ujuEk2L9UqWUinD+PgAPd0Nujua9Pe+alF8tV6tV+vV+qtY9UJiJpdwSMQcoo6J75h4lkHUtvBsA9fUcC2VqGPgOga+Y+DbFq6p4Vk6nmXiOia+beG5lmD06Dq26Qj+ViBwRRQBmFc1A7nVoqijacEkTtUwTJdULodpG8TicRRZCWClSmujEIq0o+pKixsjyxFC4ddoD78mTvgBq0ZR2smlTbo7U6TSTuBAaA9EF1EJ39VRobuR4mB7ktvbfXz04jzvPD7L8wcLvPVwmnu7OZ5cy3F0OcbemsvOqs3+hRiHW2VubNbYPOezseRyecnl0pLDxkqcS0sJrm10MTOcoZ73KMRN4dhKG3TkbJpZh2bOpafs013y6Sr6dBZcugpRqhmbRs6nnnapZ31KCYtCzKGUcMnHLPIxi0LCIhW1SERtoo5B3DHxbYO4a+GbOgnHoFZIUS/n6e9uMjpY5+xsN/duXuDOzXUuLI9gme2EI68hRYL3RA6hB5FCJeByWaZMMqXT2RFlcCDG8EiUyckYU7NRJqYcZmY9pmdc5uccLpyLcXAly/NbnTy9NcDV7TFSSQNVE84ttSVwtQc/g5Bo2HMMTEPBMWWSvkkyplBIy9QrEXo7ZaZGrf+PvfdsbiPPs3Rf3NslAkikd0DCe0uCBL23oPeeFEUZlrwXKamqurqqq6erunzJlety3dNjenb3zs7G7MbuTsSN2Ij7vZ77IpOQ5itM6B+RQQokIRogE//zO+c5jI9oNMZ1FhoGKw2dow2bj+4k+ep+nCcPojw9ifPiYYJvH8b59mGM7x7H+P7tJN+9neTbt2J8+1aMbx5H+fqRe7w4ifH144T7/qMY3zxO8s3DOF+fxPn+nQLfvZ3np/dqfP9uB9++284Pv+vjd/dH6CjbREIq0ahBNGoQCquEI67Q5TZo6R6jSm5C3CXZcxtKwkuXlnLKohNftu15DkVRdm+XVQ9Or7hf7zrCgt59SgQl93ZREV82Ip26uGSxOc2XFRGl2aYooOmuS0vVxKZ7Szc1T+TyXF9N1pb7/Suq29LocrpONysqhqmg6CKaIboQ+bCOaatYlkrUMUgmLYo5m/GhIjvLfVzaHebmhSlun5vkzvlp7h4tcPvSKhd356nXCsSiYZywjRMKETYNIpZOrZhgc3GUx7cv8jfv3OX9Rzd45+5F3rl9yCfv3+PvfnrGv/2Pf+Ef/+5n/tNff+Hp5x9w59o+9y/vcONghdsX17h1tMHe2gxHZ1e5uDfP+Z1Zrp1f4dLuIpf2lzjYnufc3gobq/OsLc+wttxgbWmOtaUFFhdnmZtboDE9y8TkNO2ddepdbczNTWEaZjNuGgwKBCXBY+CoLoRXDLqcLW8T+lLUaGluUgIBH+Gw6TmrThmC3qZC8JGIh3FsiaQj0tka4eDsCjfvHbN17ir9o3PEUyU0w3bdRaqCP3AGK2R6YPgWjxflOlpfdW6JcvCla+sVh9YpyN4VXlpegoyFFo+l4sO0wqTzJdo6OslkXDixP/AGPv8byIqAqijNyK2qBtHkACFdJGxKDA/WSaaiRGNRMoUqta5hCpV+Euki4bDjunJ9vmZLYovvFabWKYcr4Dm5fG/whv9XnPG94UYWPRaX+327v1uf73T44UUvfS/dagGhhYDgR9cVctkEe3trtHe0kSmWsBNp9EgcUbcJaiaiZqLaYUwnQraQJ6gEOeP7lStOeSJlIpHAJwSaEH9fwD23CqL/JS9J9DddNYahN4sCXHhzAEUWMQyVkGPQ2d/O0EQ//RN9jM+NMzU/xfTCNBu765y9sM2b1/bZP7/Bzv4y23tLrK0vMjE1wfjEGBOTo0xOjdBojDEz02BucYH5xVUuHd3knV9/wIP7D/ngww+5dPEsB7tLtLelyaUd+usVJoe7GR+scevyOn/z9iFf/PY8zz+8yHefXuH7T6/zp2cP+cfvf8OfXzzmlycP+OnLO/z52X1++eIWv3x5i7+8OOYvL475+eldfvjiLj8/uc+fXrzFVx/e4dL+AisLk4yOjTA13WB6tsHo6DATkyPMz06RT2dJp3NUq23s7Oxz5eotbt2+z5079zl+8Ij7d++xuDBHPBojEolhO1Fy+Sz5XJKOjiLrS7OcP9jj6puHXLm4z62rF3l8cpejC3tUS1lymTjJRIztnTW2thaYmxulWs1TKqUplbK0thapt1eotRWpt5cYHe6mvaNILh+nVisyPtbPQH8XQ/1ddLbnWZkZZG68m5nxbhZmRunrayeTjROJ2jgRk1BYJxa3SCRst0k2ZpJOO3TUshSzDtVynGLJjSaWCw5trVE6WuPUK3HaShHaKjF66kVsU246MANBV0T2B87g8xzA7mPtVOg5bbLzu0JX0C0zURQZTQ0SDumkExZLs0PcuXWBzu42JF1HNiyK1RoPf/M73v39V7z7wRf87pNnfPTFCz5/+i2fPf8jX7z4kQ8/fsrVowMO1sbZXeqlpz3lXsMtd8ATlARCoRCmbrjDGMWN0yuKhKpIGIaGpsrYluk1N4fp72tna3uJvb01Llzc4vD8BufObXLh4lnOndviYHeJo/Ob1Gs58vkEjq1jW4Y7HApKzVbDYFAkKCooqpsICIgqAVHzBC+ZRDJNJBonlSvROzTFyMQiM0tbVLtHSBTqpEpdxIt1wqkKqVKddKGTZK4dO5bBMEOIqkJAkjHCDn5RJiB4EUKvGVs1dEzL8nAFclOUkuWXfEZB8BOPR1GUIHbIwgrZxBMxUqkE5UqOru42l+/pldO4cPuAdy72RDL/GQLC6TXDTziskys4ZAo2uVKIeMok5JjUam0sLCyQSKbJ5gpEIjHiiRQ9PT1k0yky6RR2KIRhGoTDYXRdx7IsZFVtPob83nXK/wrI3hdwOYunwpvgtSQGJZGWgJ+AKDTZhoIHpXebIF08Rk9fjUuX9tjfXyOeTBCPx4nH4yTTKRIJ150ViYSJRENEIjbRaIRoJEIsFiYeC5PPZygU86TTSQr5DNFImHQqQUd7hUI+RWNimMGBbsrlHJVqnq7ONjprbpx5dKSfcilLsZCmo61EIZ+it6eDkeF+xob7uXx+/7XA9Xq9Xq/X6/UfYaVi1mQu6XhuLLV5hA3VdWbp7u2GrmAa7guLkGFgeFXN7sdd3k65lEfXVTRVQVd1NM1oAipFSUGWVWRVc5toRBnhlRijbhpEkynsSMRtdNNVkumE11wlNPkl/oC/uUlxQb4v69j9whnv4n8Gw/BTzOrUahHCjuxFRXzoukQ6FUNVRKSgiCz6MLUW+joSnN/qY2exzMZCibOrJbZmHC6sRTm7oLO9qLK/arK/anB+I8Wl7QyHGzH2Fk12l2z2lx22F0NszDlc3GpjfjxDvezQlnUoJ12XVnc5QTUTpjUXoZAwyURMclGLbNQgGVZJhHVSYY1USCXvGBQcg2LIJB8yyYQ0smGdQsQm7ZgkQyZx2/CaFU3itkncUMlYGtVUmEouQamQoV7LMdxb4PLhAse3t7l4boqOWgIx6MYUheAZJMGHKrpRQlkOYJoi0YhOJBykWrLo7ojQ2WUyMGC7PK7xMPMLSSYmLBqTBuuLIS6fTfLb+108+WCR3/96j9ZKvBlNFEUXLi3JblRJVUUsy8DWNWxdJhUzyCdVaiWbWkmkr0tmdEhlasxgYlRlZtJgflJncUrnaDPMh7fSfHk/zpPjGF8dR3l+EuP5SYQXDyN8+zDKNw9jvDiO8uLY4flD9/bn90N8fezw/MTh+XGUZw9CPD2O8uIkzvOTCN+cRPn6YYpvHqX59nGeXz4c4fOHrfz+dpWzSyk6qzaJqEY4pBGNGsRiBmFHxXEMDFPGMNxptW55TkPNbUySVbHpwHKB46dxRNFtXQsKriAgCW7LqORtCmTJjRxqritM1SUkOYgo/fsIpKq5bYmyIjUh95LkClqyHERS3Ps/bUKUFBnDiykapoLuNVzJWrAZV5S9JkhZlptti6fNiKahYRiuqHcae3RFPhnLVnFCOum4Sb2WYG6qxvZyF5d2hrh+boxbFye5fW6aq2cbvHl2hoONGWqVrCukWwa2bRA2dNLRECO9VS5sz3PnaJO3bh3yzp0LnNzc5+T6Wb757Lf8n//9z/x//+d/8W//81/5+7/8wv/47//Cf/1//oH7t4+YGeliarDKm3uz3Lq4xt56g+2VBpf2Vjg6WOTKuWXO786xtzbL7vo053YXuXS4y+rSLEuLM6wuzbO6ssT8/DTT09OMT0zRMzBIrauTcmsJ0zKQRIWgICKctkOJLlvrdGPSBMwLfoSAy0sRgi3NWMep8ORuXF5GrU+bFsWgj7Aukk/odFcsLh/O8fTp53z+5Ed+/cFTHrz9GbvnbjM8sUAiW8SyQ27xRtB1DZ0RWvD7XHeQ7xUByx0M+L23b7wUt/y/8sShM81BgRuZ81oHRbd+XlIVktkixXIb2XwOUZKbhRWZbJyIE2oWKahSAFML4pgS2ZRDuZgkXyoSSeUod/SRzLdRrHRjh6KIsoRfCNDi97muLM9t9Sp/y4XLn2m2JLZ4wtYZnzvgOI1Ing4/fH4/LS1nPMHvVWeV64AQRQHL1hga7GV2boJKRxtGJEbQDCPoIQKKjqDo+CWNgGKghh1CsShONIKsqW4zqqpgGEYzMvYq08wVEl86L1RdIRB0nVu5XAZVlZsuCU1TCEoCYcei0lZkdGqQ4cl++kY76R3ppG+om8bMOFNzE/QMdjE6NchYY4jZ+THmFsdZXpljdHyYkbFhpmcaNKbHmZmdZGF+mtm5BguLi6yubbC2sc7h+X2uXT9i/2CFCxd2aK8XyaSiREMmliFjGxKOrVCvxtla7Obh9QWefXjE8w8v8+3HN/nxy7t8/9ldvv3kDj9++YCfvrzN3z67zz9885C/fv8WP35+k+8/vcaPX97iT8/u8rdfP+Lvv/0N339xzP7GOHOzYywtzzI6Nsi5g13mZic52Nuip6uLXC5Pd08vjelZLl++wdUrN7h58zY3rt/i5MFD3jx6k0w6QyzmgrM7OmoMDHbT3d3O9MQQ58/ucPniWW68ecCNowPu37nOnRtXONhbo95WoaerzsTEMAcH6ywuTjA+1k9nvY1CPkW1mqOjo0xHe5mhoU5aW/P093cyPNxDV2eFhdkxxkf6WVls0NGWZ6SvRl+9yFB/G1PD3Qz316nX6RlTigAAIABJREFUW8ll46QzUU/gsonFQzgRg0TKJpt1yGUiZNNhquUE+bxDJmNTKUZpLTvUqhFay2GqpQixiIqhy4iiy41zHTEvW0qDQZdr5EbB/E3mnxsp83lDlSCSHMQ0dQxdJp0IMTfRy8ndI9bX54jEHERVRdFNuvr6eOd3H/L+x8/43cfP+ejTF3z61dc8+fpHvnjxM589/Z533/sdlw43ubA5zO5SH121DIYmEwpZnnNYp729jVA4RCwRdZ1dsojqiSaS7Do7o5EQdkjDtjUK+SRLSw02Nhc4d26Ng4N1zh/uce7cNgdnt1iYHWVrbZrRkTqd7QXyuSSRkIWuG8iyW1rkOriCBEW3jEEIKgRFt31UVgwkWScouVD43qFRRqfmWFzdYefcEY3lbUr1QToGJklXe4hl22nrHiNZ7CacaiWUKGA5cRTDdDl4soakmQiChCCIzVhkyAlj2zaG4brYgt5gQ3yFyyjJAsVSDkkW0DSZaDSC44SxLJNcLs3AYBexuNMcbLkojhYCwplmxNznf6P5ejcY9BONGeQKYQplh3zBIRQxKVUKhMIRUukskUiEtloHYSdKOp2lWm2lUCiQzmZRDb0ZoVZVFU3TCIdCSJKAYelNQd7ve9ncePr6W5JcJ7fbEuxH13WPueUOe1z2qPv7kbw0hqKI9PS08eaVfcbGh4gnE8SiUVKpDKlMmkw6QzwepVIpuc2J8SjxWNwVuWIhopEQuWySRCJKPBklHndcRlcqSldnjXpHK329nQwN91GuFihX8rS3V+hsr9LT2cZAXzeFTJLujjZ6OtvorLfR091BtVKiu73K+kzjtcD1er1er9fr9R9h5VLhyUhIx9I1QraBaWjYmoZjmYRNHVM30DUJ09DdpjRDw9IULE3G1jUszRW6LFMjZLnRIktXMTUNyzDQZAVV0wg7YTRNR1V1FFX3nA4KoVCIRCJBvpgjnS/iJOIoqoxpG/T1dbsvnHSFXCHbvKhLiuQ2WYXsVxq8zuAXWghKfixLJBFXKBY0+nrTZHNhAsEWD0LvJ+yYDA8NoMoyQcGHqggkIhq1cpR6JcRIb4qxgSjbS1W25mIcrsc4XLc4WDc5WLe5cVjm7GqIgxWH3SWLvWWLsysOa9Ma67M2B6tFLu31M96Xo5S0yEV1yukwhZRDNGy6LjlLxTZUTFUl7tiETY142MYxNWKmStY2KDs2bVGHkqWQtzSypkJSl0joKinbJKYpRBWJlKFRT0UYzkeZbksxXo0x3l2hq6NKezXLSF+FvfUxHtza5uhwhtXlHmxbcgUuoYVg0OdyflQRRfGjqUF0XSARNQiZfgo5k1xOpn/AYXjEYnTCZnLKYXzSojFls74U5Wg/yds3WvniN9P8zeM1RgbKHj8o4EYTJT+yFHBvkwMYhkw2EyfqqJSzJr0dFsO9FqNDBo0Jg/npEAsNyxW3pgyWGhZrMybXtkL8/maCJydpnt6P8uRemK8fJvj6OMKLY4evH7pvn58kePYgxvMThxcnEV6cJHjxwOHFwyhfP4zz/MThm0cJvnkc59tHUb4+cXhxEuPbx0meP0zyw/ud/PS7Qb54UOHhpTz7C3na8ibZhEUkouM4uivoRAzCER1Vd+u/ZVVCVF62GAYlL2KoeVFEyYPhSgKC7LYeih5IXpQlDzLvspxk1XXCuJNwdwoue/FATZcQZcGLH8pNPpPrtpK9rxVQNBFVd1lauqk1GVuKGkRWg6i62/ikaO59y8pL8UyWXbeXYSquGGZIaNqpg8uLI9oqtqW6wl9Ep5gLM9CVYX2hm8PNAa7sj3Dv0jRv3Vji5No8j6+tcffqNhfOrtJbb8O2dHTNFdpsU6aaTzA31s3N86s8vnmWt+8e8vD2OY5vnOX6hVUu7szxv/7ln/h///e/8m//81/4t//13/nXf/1v/Lf/9l+5/+A2tWqBWEhjdaafO5e32F2dZG+jwe76FEf7C1y/sMbtS+scbs+wuTTB3uYs25uzbKzOsrm2xNrqAosL08zPzzI9PcXo6CitHR10dHUST8S8v6kL9Q6KEkFRRFZk9+8ou4KHIL5sURSDp+1RXtxPOHUR+V/GBj3HlSD48Yt+fIE30NQgSUcjExU43Bnn6Vcf8tOf/oGvf/grXzz/M589/RMffPQ9dx7+nnrfsBfPCb50YgVaCDQZUO4GuUV4yfhqil7exqX5NcLLiGRzQ+M7/d59iLJALBGn0lollckgSjKBQIv3PPehyEEM3RVGdUVA04JevNKgWC6QzJWIpou0940ST1cwzRiKanrilida+X2ekNXSfL8ZUfS9wZkW9+c4BcuftieeNim2tLzRFLJOQcenP4c/8EZz0yYrAuGQwdr6Iu1dnZhOBMUOo4QcBNXEL2sEJI2AqOKTVATdIp7OUijlmy5LnweZ9/nc36UgBPAFfKiq2nTj+YWAtwH3u3FRweey+E4FMMHnPtd0hWw+RWd/nZ7hToan+hic6KF/tJvWjjKziw26h3po7Wylb7iX3sEepmbGXJFrfor5+Qaj4yPML8wyPTPB6toC8wvTrK4uM7e4wNR0g5W1NTa2N5ianWFxZY65xQYTMxOMjg8yMthDNhMnFDYIhw0MXSRsSySiImc3J/jtw/N89t4Rz/9wjS9+e4XnH17jm09v8sMXN/npi1v88Ol1fvjsOj98eoMfv7zNHz+7zk9f3eKnJ3f5+ckxf/zsNr85OcvUaCc76w2mxvuYmZ7kytEFbt+4zIVze3S0t5LPF+ju6WNza5eLl65w7fotbt68w/Vrt7l16w7z8/MM9PfQ2lphfn6WxtQw3V015uemODrc5f7Ny1y/tM/1y+e5fPEcN68dce3oPOtLc9TbqnS0ltjaXGRvf4Xe3jZaqwUK+TTFYopSMU2tVqS/p432jiLFUpparUStvcxgf51yPsNsY4yB3jr1WpnOzgojIz2MDffR2VljoK9OV71CPOGQTEWxQzqhsE46EyOVdCgWExRzcYqFOLmMQy4XoZCL0FqOUi6E6KwlGezJUa8lcUIakuj3kAt+j9koeEw/vwebDxCUAk2m3EtXjUDQa1WUFYGQpWHoMqmoxeHuEr999wHDQ72ohokgKzjxGMPjYzx8933e+8NTPvrqOz785AmffvGML559x5cvfuTDj7/iwYMHXD6/zvZ8B42BHLmUjSQJOE4IyStHaEyNU6lUKBRz7jlREVwxVwh4jmA3yuheU2Ry+SSz82Ps7q9w/uI2hxe2uXDxgINzOxy9uc/6yjRryw0W50aZnxmjWEgTC4cwdANVc6HykiK7xRSijF9UCIgqoqQh6wbJbIGgouILivhFGTsS5dyFC+ycvUT3cIOh6WVK9UH6xueJ5tpJFOoky93k2oZIV/sodwzS2tGFEQqjGCYBSUXSTFdME2QESUZRVUzHQtZVVEX2ikcCL1EDHpLABeQHvLiohGWahEMhQiGLZDLGwGCPK2wJ/mYjZcCLrTfh8gGf+7pN9BNPhMjmo1TbUhRKEVIZm2Ily8DQAJFEEieaIOzEiEQTmFYYJxrFsEw0w0Q3bVTNLYZJJmKoiupGCRWXveVGud3zquA5thRN9SLw7mBZUWRURXKbfb3YtXu983uOQq8AQxAICD4UTWZ4pI/trWXmZifJZtMkk0my2SyJVJJEKkU0HiGXz5JJJ113VyxKJpMiEXdjiZlMglg0RDabIJmKki+kScQd4rEwuXyKYilLZ72VaqVAT3c7He0VerrbqddKnqjVSl9vnYH+LjraWxns66GzXmO2McH5/d3XAtfr9Xq9Xq/Xf4QVtrTJkKESsnWioTCGrmJqKpYqYWkylqZiaop7u+5OFE1VwVQVLEPDsQxMVcMxNZIhg1RYJ+fYxA2NhG2QDFuETRPTsjBM040kqgqypHq8IA3TNClVWilWW4knkxiWjmkbrrtE19zNvix7m64WJEVuTiqbkZOA32vNOoOinCGT0mmr2nTVI8TiKn5vg+kPvIGmyiTiUVRFIiCcQdMlIiGN/u5WWvNh2ksOI71x1mbynN/Mc2k7w+6iwd6Swd6ywdVzZbbnbXYXbLbnTbZmdXbmTXYXbLbmbHaWk5xdr7Gx0EkhbhK1FCxNwtBUVFXBMg10TXe5RpL7AiFk6FiGia0pxEyNtG1QTUQo2AYFTaRgqtSiIQq6SiFkUgiZlEMGlZBCX0ynP6ax0BZjuz/DwXSN8ytjjPTW6GjNMNiVZ3m6i5tHi1w7WuL82Qm6unKIwTMIgTMIQR9isAVFFpBEH5LkR5b8qKqPWEimkLFJJ4K011QG+3UmJm0mp8KMTZhMTloszticXY/w+EYHH78zx8ObDZbmuzFNGVF2N5KiGMAy1abIpRsSmiJQyocYH8zQGLJZnLKZn7SYn7SZnTKZn/LErSmTpUmNjTmba1thPrqR4vN7cZ7cj/H8Ydx1Yd0L8fWDMC8eRHj+wOHZcZjnDxye3rd5ejfE8/sOLx5EeHIvzNP7TvN48SDC82M3uvj0XpSn9yO8OEnz3a8rfPdeN5/cL/P25QJvX2lnaSxBPqkSjeiEbA3DkDFNxQXOmxKaF02Q5NOIoOQ+1lXJ42cpKMpLLoksy4ieECYrMpLoglplL85w6uZy2VoiiufO0jTFjSx6bC1FEZHlIIoSRPZcYKcbC0kWEGXBE7hexsdOmxMlRURUhCbj6/R2WXaFrVOXlqZLTW6aYWquA8zQsGyNsK2STVpUCw5D3VnW57u4uNXPvYtTnFye5uTKLL+5vcGvb63y7r09jvaWaCvnScUiWLrmTrIdm66OIjsr4xxf3eWd+xd4/9Fl3r53kbfuXeLRjQOunlvmcLPB7399jx+ff8a//vM/8Z//6R9599dvsbW5Tixskk2EWG4McbS/xu2jHc5uzHC4s8T1i5scHSxxcXeWy3uLHG7Ns7s2w/7mPJtr82yuL7G+tsTqyhIL8zPMzDQYHBykWCxSLBWxQtYrvC3RjcacOvJEyY0piqcwcYFAINgUUgQvIhgI+JA1lYAovISQBwJeDMXbsIoeo04OkLCDrEx38vzLj/jL3/8Xfvm7f+HHP/1Xvv7hP/Ppkz/z3u+/5fFvPmdt8wBFld2IpCI3/69AM8Ld8kp8z3O7Bs64sW5PEPt3QtapI9bvb26uXBi+y+iywjbFaom4Vy/vRhODrjCuSUQjYcKWim24jpFkzCaVTDAxNUN79wDdgxPkKh04sRSiJL/Scujz3Fpu9K/lNGLoO+O2EYpB173layEgCLT43U3XKVvrVOxq8Z/xGDUBfC1nvLKSgPtx3xla/L9y45a2Rm9PB3NzDVKZLEYogl+U8EkSPlGmJSjiEyUCQYWApBKQVTQrTHdfL8VKEUGWaPGEOZ8XkRQEAcsKoevqS+6OvwUxKHpsJPc5fnpdc12cfgzLxAqZpPMZavVWugc66B/ron+sl47eDhKZBPFkDCfqYIdtrIhNppBnemGGiZlx5uYaLC1NM7cwzcTUKLNzk2xsrjC/sMjE9AzTM3NMTc8xOrXAzOIqo5PTNObmmWzMMDI1xeTMLINDg3R1dZBKxymXCvT21llYmMayFSxTJBvTWZis8eGvj/jd44t89rurfPXhTb799Cbff3KNb/5whW/+cIVvP77Otx9f44+f3eC7T6/yx8+u88uT+/z89ISTG+sMdedYm+vh7s0LXH7zAh/+/gN++v4b/vLLD1w9ukh7rZ16ZydDwyMcnjviytWbXLl8gyuXb3D16nUuH73JzPQUxXyBjo4ai3MNphtjTIwMsrGywNnNBQ52VtlZX2ZlcZb9vU1u3bjM5toiPfU6fV11Jkb7ODjYZG19htHRHtprZTLpGNlsgkZjjP7eDiqlNK1tRSqVHN3dNSYmBujpqFApZhgfHaSvt5vpxjhj4wOMjQ/R091JWylLV3uJbDZOPBYiGrGIxS2yuRjlcpJo1KBUSlLMRSkVYuTSETJJm0oxRrkQob0ao7s9TSEbQdfEppBwWlbi97d4/L6Ax+AKupF1r1k14EXFgkHJi40JyIqIZaqoSpD21jxHF9bY211FN3VkzURUNOxIiI39fX77yRe8++EXfPj51/z+s6d8/MUzPn/yPc+++TOffPmC+3dvcbg7zep0GyO9JRxbRQwKHjfSjb5HnQjVatUtxHilLEUUgt51LIht6di2jhM2SSUjjI72sL4xw87OIqurU6ysNNjdXeXixbMszY+ztDDK2soEI4NdlAtJktEQUcdBVWXPGaUSkFzXlqI7BEUNQZD/nZsrILlH2InRVutgdmGd+sAk9YEGHf0N8rVBIpl2ksVOYoU6iWIv6WofPcMzTM4tk8mXUQyboOImEoSgjCi5EUgrZJFKJdAMDctyh7L5Yg7D0Ah6Qw5ZlLz4oSd4yQF0XSPkhLEsg1g0xNBwH5rhMgLdFmahKY7btulx/Vz3b1AKkM7GKJTiZPNRUpkQ8YRN30AP8XiSWDJFNJYgFI4QiycJhSNYdhjNtFANAycaIZNNs7qyRLVaRDcUTNNsIg4qlYr3GHPbgV0kiOhFZFu8MicBURBQZBEh6ENSJFeQFYMEAn5ESURSFK8Qx42Ezy9MMzw6QGu1TKFUJBaLUa1WSKUSxGIxEokEkYjb5hhPJsimM/R0d9JaLZJMRCgWMpRLOZLJKIlkhEQiQiIRo1TOUe9opb+vi856K/l8isbUGNVqju6uGt1dNbo6qowM91HIp6h3tlGtFJidm6K7q53J0UHWF2deC1yv1+v1er1e/xFWLGxNhr2IUNg0XKFFk7EU2XVqqRK2pmJoEraukIqHCRsqCccmYqpEbZ2UbVCNmwyWY0zV00y1p5msJJisJRnpyJNyQtghG0VzRS1JlpGCMqqsYOoGxWKRUms72WKFSCxCNO6gKbrXNic1LfmBgI9oNESuUGhO5f2eaOVuDv0IwTPYIYHe7hRdNYfe7gS1WpJg0AUvi3LA26gKVIs5RMlPLGpTykXpbc/RGC2zu97P9mo7azNpDjfy7K2E2V4w2Vmy2Fm22VqKcrCZYX3WZHveYnNO52Atwtacwc6iw9ZSnM3FJNur7VTyDmFLccUPj4Vh2ya6bqIoCoaioqmyFwdVyMYcijGHWipOdzFNVzZFeyxMWzREZzpCZzJETy5CTy7GTHeFme4Cs5055nuKzPbkWB0tsz5V4+LWJI3hTrraiwx0FZkda+Xq+TmO7+xzdG6amUY7uh7wWFxew5kcRFWCiB6HS1V9JGIiA705SgWRqakiIyMhGlMhGtMRJqZMZmYcFmbDbC2FeHizznvHk5zcnOFwd5RyJYUou2wZSRRQgq6LS1YEFDVAWzXFyECaubEEixMm20sxdlZzbC6mWZ+Psj4fZnU+xMqMxfyEwcq0zXt3hvj8QRtPjlM8fZDg6YMEz08SPD+O8c1JxHVynUR5fuLw9aMo3zxK8OJRnOfHcZ49iLmurocJnh8neHoc48VJiicPojw/jvP8OMHz4zgvHmZ4/jDDp8dlPrrXyjvX2jk+X+baXo2etgiJqIET0jAtBU0XMS0R01K9CnbxZXW74jqpDFNBM1zh6pTPdfq+ZRkuIN6LHkqigKorbmui5G5QFEVG1RV3Y6yqLltL8dxXarDZfiieAudFd9Mjy277ombImKaOqntsJM11aGmG6k6/X4EBK5rbBKl4vBRVl166t3TFjSeaMrblOreiEY1i1qa9HGaoJ8nGXDuXtoe4cTDKyeVp7l2c4PjNad6+vsL7J/vcOr9JR2sB01DRNQVDV0jFbGrFFOsLw1w9t8h7D454995F3r13ifceXOKtu4c8vnXIjQsr3H1ziwdXD3h854j3Ht1hc2WBjtYSlqmjSH4aY91c2p5nf32Gi3uL7K1NcWF/iVuXt7h6bo0r5xZ58+wyR2fX2FqbY3WhwfbGMhvrK6wsLzI332BxYY7x8XGyuSytbRVM00T0pumC6DojggGBoBAkKEqIktyM8AUlAb8YJBjwQM+nEQ/PSaWbBi2Cy4dyI3M+JEX2GtHOoMgCpqGgy2for0X57Ts3+ennn/nlz/+J7378B3785T/z7Q//wOdPfuaDD7/j0a+/YGZpy43HhEP4vU2uK1oF8HnV8s14i8dP8Qu/ciOKHrswEAjg90SwgNDSjPy9dIC5w4VA0I8RMilUimSzGUIhE01zCyok0YciB9AkAV0OYqoSqYRDLhPHiURIZsskchUi6QpOPItpOU2XlQuMf8MVt/x+r/3QZYQFAm700+d3+Ytv+E6B+T5afK/A5P9dRNGNYQb8LQj+AI4T+nexdkkKYlg6nfVWhoeHyeWLrtgWFPEFBQTRBUrroTCSouMLuO6PoKIRz6ao93YSjkU5E/C7vBlBQBRl+vv6XKeDIhGJRvEJAbeZzLC8dlPVZe5prrgcCLoiZCaTct2aukIiFSebT1Gs5Ci1lTDDJgHB7wlorrPDiYZJ5dO0dtbo6u9kfWOZswdbHF7YY2FhjpnZBjNzDdY3dxmemKG7d5TBkRlGJ+YYm5ylPjBMfWCYocl52nqHqHYOU++foGdwlJ6BQfoG+skXi6SzGcKREKGw6TE4ZfIpm4d3LvD2gwt88sEd/vjkEX968pjvPrnFHz+7xXcf3+S7T27ww1d3+eHz23z/+Q1efHSDrz+5x+7KCItT3ewtD/Hsyw/5L//ln/nTn//Ckydf8uzpE7768nNWV5ap1WqMjY2ztXuO85euceHoOhcv3uTNyze4c/sBK6tb9HR109XVyfbWOtONMRoTw0xPjTE2Osj8fIP9nXWWFqaZmZ5kZ2eH6alZVpZXmJqapqeznZXlGQ4ONxgZ7aZUTFMp58lmEhTyKfp6akxNDNHV3U61mqdazVIqpSgXkvT1tdPb08Hs3BRbWxuMjvbS11unp6tKT2eVfCZKLheju7uVZCqME9GxQxqptEMy4ZDJREgmLVKpENlslFTKJpUKkYpb5NIhatUc4ZDhOXlcvpvf34KiKJ4byGU5nZaUqKpKKGy9UmAhNkWJYNCPJLstuqYRZGyonUfHR0zPjGJHIm6ETzXIF/PcPj7mg8+e8MEnT/j4i2/46Itv+eLFzy5k/um3/P7DP3DpYJW91SEaA3l6amkSsZDXHCx67a4ijuMgyzKWZRDyBgOa4UbhhWAAVZGwTB1VlXHCFol4mMGhLta35tncnmf/YI211SnOnVtnb3+TiYkBZqcH2N2cpr+7RHtrjnDIdf6610LNHZwqGgFJQZA0hKDiHRK+oExA0vCJEv6gil+UCMo6vQPjzCxu0947wcj0KuXOEZLFHmKFTpKlLpKFXmo903T0N6j3T5Kv1jGdBJLmubgkBVHSCARl7JBNNpvFsA1EUXCv+4bWFLDdv4cr8uTyWRRV9nAeGmHHwTBNHMdmeXUBI2Q3G5gFQXTP368A5t1zWADJQw/ohkwiHSaRDGGHTcKREOFwhLATJexEyeZKxFJpTDuMZUeIxVMoqo5umBSLeYrZDDPTE24Lsm2hKAqxWAxV19xIvd+PX3CF05dOsjPe4MZHIBDE7/ecysIrjkPR3xT1T9t2Lctgbm6GamuFfD5PMpUgkUiRy+XIZNJeO2KcTDZNNOoQjUdIxhPE41HSqTiZdJxEMkLSiycmUhGS6TiZTJpUMkq+kKJUzJBKRkklo7S2VmitFhkZ6KWcz1DMpSiXCpRLbrlET3cHnfVWOtqrDA/00FbOvRa4Xq/X6/V6vf4jrFjYmgwZKpYmE9JlHFUmpAZJWiopSyFpK+RjJvVyknxUZ6g9TW85RXsmzHAtxWhrgvnuLAv1OOuDeZb7Uqz251ntzbIxUGC4LU05m/YEnZeuLU3TiEWinoPLJpHJYoVChCM2RtjEDofQDDfT74K1xVeaqVxWSyDgQxQF722QgNCCqgWIxyUqZYuONpvJsQJjo22omoDPfwbDcptugqKPgP8NZMlP0hEZ7k4wPpBgb62d5UaS9TmHveUYB6sxdpdMDjeTHK4n2Zw1WJ42WWzYLE6ZrDdCHG5kOLeRYmPWZH8lxs5SgrPrRbZWanS1JbFNGU2V0FXNBYJLQXfTo+uem0shGQkRNhQq2RjFhE1HMUlPNU1nPk5fJclgW461mWFGuytUcxEKSZuUo5CJGiTDGsmwSiFpUUzZlDI21XyYUs6hVs3Q0ZpmYaqN8ztjPLi5y83LK1w8P08iYSAEzyAE/Uiiz40WSX6SyTDhsEIkGqRYMOip2wwPhzl7MMDYmMP4hMP8QoqZ+TgzszGWFhJsrca5c7XOtQt1Ht6Z52B7lIH+GpouYVsGinLa0ihh6BKa1kJXe4SZ8QQHa3nOriQ4uxJhayHC4Xae3WWHzQWL1TmdjQWH5Wmb/eU4j96s88n9Gi/eLvH0YZpnJymenSR48TDlCV1Rnh9HeHYc4sXDCM8eRHh2HOfZSZxnDyI8fRDh2YMYTx8keHac5MXDtCd0JXn2IMbXj9J88yjFN4+zPH9c4NPjVt6/Vedv7g7w7s1etuertBUcMkkbJ6JhhzSciEoorKEbajPSp2oykuJOtO2QTsgxvXimiKIoLnj3lHmlKs3bJUlC1RVUXUHRZETVc2ypEqqmoqiyx8pSm04r5fRjihtFNEwFy9YwLPfzT6OGsiphWUZTwDqNLiqK1GRxqarahM6fHqeRSMvWCDsmjmPihBSSMYNMSqe1ZDI7XmJroc7ZlW7e3B7k/tE0949meef2Eo+ur/D+yXl21qYopGOYuuby+wyFuKMyMdTKrctbnNza5/3jy7z/6Cq/fXytKXD95sEF3r59wOM7h7z/6Brv3LvM49uXeHj7IoVUhEjI/d0amshcY4iLO8ucXZvhwvY896/tcbg1zZXDNa5e2OTC/jLbK9OsLk6ysbrAztYqmxsrrK4tsry0wMLiDNONSXo72+nt6ULX3L9VMOi5I0SPLRIMIAZd3sipaCiKLgdGEIMITedTwHM/uWJ8M25y2oTm/dvdALnCsq7VIsW3AAAgAElEQVSJFFIqJ7cOePH8Od99//f88PNf+ePPf+W7H/6RZ1//iSfP/8SHf/ie2w/ep29wlHA4jF/wYVh6M7L9Mqrnw7IMtxXRY4C1CL/yXF0vP+dVtqHreG0hKAQRgj4CQTdKJwT9KIpMa61Ce61MLhvHtmVMTcBQfeiKn7AlE3FMwpZKOhWjXq+RK7VRbuuld2iCaCKP5cQQghJnTsUqr52ryddqHm40scXfgs/vAeh9bzQbC1taXoHReyJZM6rof/nzvYwouuxByzLIZBNMTo0wODzkRo8Et3UuIEqu80NWCIoSgaBIiyDhFxX8koJumXR212nraEXUJFfg8oD+uq670XnPzeX32sZcILa7yROlYFPY8wtnUBQJ27bRTa3J3tN0Fd1QCUpB/IGAe33zHHjBoCvOxdJxKvUKuXKW+cU5NjZXWN9cYXZ2lunZSaZnGpw7PM/8yhbtnaP0D83QPTRJR08/7X2DVLsH6BwYI1Nux4mXSeXaKbUPUO8dZnB0jIHRUXKlAolUnGg8SiwWIxaLYugK+UyEN88tcPvyBh+9f4VvPrnL15/c4rP3jvjNg7Pcu7rK8c1Nfn1vj4d3trj15grnd2fo7yywPDvA0nQPX37xMb/8+T/x0aff8Jvffszx8dvs7e7TWW+n0ZhkenqGre0DLl+5y9GV2xxducu5C1d58/INLl64wubmNmf39rl29TLTjXHWluZZmJ9hbHSYvr4eFhZn2dndYGxsnN6+QXp7BpmZXmB4eJjOejv9fZ1cu36Jzc052lpzVCt5WqsFSqUMlUqOWluJocEe6vUy+XycSiVDra1ENpOgo6PE1tYSQ0NdDAx1MD09QldHnnI5Sbmcoqe7RL29QLmccoWtZIhYzCQetyhkYyQSp2wuk0jUIJVySKejJBMO8Yjj8oxOmwGDgvdY8eM4IUxTb0afZdl9zAaDPhTFdQSKghuPk2XXPSUrbmtxOR/h4YOLPD55k2Ihg6wqqJqJYdoMjAzy6Yvn/Oajz/jo8+d89tV3/OHzr/n8+Q98+MkzvnrxPe+99y7n9+bYX+5mpDNJJq6hqyKS7A5HNM1lNOq6jiS5z4tIJEy1WiaZjBOJhBHlALLktjW7gy6JcNigp6eV/f1l1tanmVsYY31tmq2tBY7ePGBubpy+7ipTEz3UKkkmx/opZlPomoKiiOia5rIpZRf2LgQVAoLsHSJBUSOouE2KAcGNMgqyiqbZXLl+l1rPKCs7F+genaXQMUymtZ9kuYtovk6+bZBEqZNUqZve0RnC8SyyZiNpJqYVwnGiaLqJE42Q9FpW3WFIACdsu3y+oIAv4J4DhKAPWRXdwZUsuYVMpoFl2URiEbp6aiRSUfyCG2E+5Vs1izM8jqJb+KHgRCxiCZNMziGWDGHaFk4kRiQWJxKJsLa+SSQaJ+xEsUMOphVCMy1kTUPTNcbHhnFsi97uDkYGe+nu7qJQKBByLFRdeYXp5l7/Tocyp9fAU+Hq1NklCAJC0Nc81wWDAYSAgBDwYxoajhOir6+HSqVEOpUgkYiRTmdJp9PkchmymRS5fIpkOuEKWSlXqEokI2TScSrlPPFYhFg87MUTU6QzCeKxCOlUjEq1QKGYprPeRiodI59LU8inaUyN0trqPncr5TwD/b3MTk0y0N/N6soCXR1t1CpF+rrqrwWu1+v1er1er/8IK2ZpkwnbIGZKxLQgveUk3dkw3RmLkXyI+XqG8VqSRkeKkWqMya4UU50p5vryLPTnmO1MsdyVYHskz0p/muWBNGtDWZa6E1xc6mN2sEYyYmOabqW96rlQdNVAFhVkRcEwbeLpFJLiwpr9gg/LNrFs03WyePbo03hNMBhobhBc3o3fjdlJfgxDoFQO0Vq1aKsadHXazMzUcRwVX+BXBIQzhEMWAeEMktBC3FEY7IgwMxxhdsxgcz7M3nKYnQWbzQWDjTmN7XmT85tZNufDrE7rrrtoIcHsmMbmjMPucoybR13sr2fYXU1xuF3m/E4Xl89PsjbfRyquEzLd1knL1jFNHTukE49bbKwukImHqWQjtBdidFRijPSUGeoq0FGOUU6HSUd0EhGNREQjElKJhFQcW8O2VCxTIWSqhCyVsK0Qc3RScYt0Mkwm7VCvV+juqDA10srmUg/3rm9zdG6Gg91RRofbUA2RYNCFWrsRoyDJpEWtPUlnPcZgf5K56Tyjo2Gmp5NMTEaZm08zORVhshFmqhFmatJmbtrmcCfP+a0il8/3sr81RLUSc2NyouAyJ2TvrdRCOCRQqxgsziTZW45yfj3G2dUwu0sh1zG3aLMyrbM6F2Z11mFh0mB5SufGXobPTmp8+26VJw/TPLkf59lxkufHSZ7ej/PsOO7GDY8jfHnH5sl9h2cPYnx1P8LT+24E8flJiifHSb46dh1gT05iPD9ONt1dL04SvHiY5MWjDM/eKfPpcRu/u13jg1ud3DroYLAeIZvUScRNwmEdy1I8FpWOqkrouvtiX9Ml1w2neEKRrnoOrlOQu8fV8g5RdqHBblui27ho2haKJ5adwurdlkMFxZtgy4rrxlI1DcN0I3+njC1Z9aKKioBiuiLY6fTYMA23vl0TUT2RyzA093s1XfFL00QMXcKyPd6WrRGNGKRTFqVciN56jKVGlf2VOjfOjbgtiYcNHl9d4uTKIrcuzXHz0ipTYz3EwhamqmBoGsmITSUfY3a8mztXtnh0Y5+3bh3w1s2zvHPnkLdvn+PxzbM8urHP4ztn+Zu3rvL7d27x2W9P+O3D6zy4epa50V6yiQihUz6grhMJ2yTDJp2lJNcvrHPn8jaXz61y6/IehztL7O8ssrY8w8r8FFsby6yvL7O2usjiwgxzs9OMj49TKZfJpjM4Ydtl3ATdNsRgMEhQDCIEXdEqGBSaYHl3o+lGMlwOSeAV8eq0xfANT0h6A38ggCRJL3klQoBgsAVZ8pOOSpzfbfDDN1/y5z//Az//8ld++PmfeP7tX3j29Z/5409/5W//7p958fwnDs+/Sb1eRwgGXDerv4VAUHDbFH1nvIbOl1HuFv8Z/MIZz8nV8u/Oq+6/38DvO4Mo+T1Avr/JNwwEWpBlEdMySKUTdNarxBwdWw8SMSTCpoAmu1HnUEgh5pgUsgm6e3uJJAqkSx1UO3oww1EkTW0C5X2BFjTdJBAI0OI7Fad+RYvXpNg8/C34/Gdo8b382MtYo3u80fJ/ccb3fzejjS4by+c50QREMUgobJBKR+nta2dudpJ8Po+kqQiSjKhqBCQRX1AkILoNZj6/gF8QaRFEWoISgqpQas1z7dohrW0l12Xh9+EL+JqODX9AQAiKtPjPIHmRMb937UokEs0GxaAie5tEvxczE5Bk0YuIuvfp8/tcdlegBUWV3Z9DDuIkIhTbSkSSDvWuGn39XQwO9zM+1WB+eZHZ+SkWl+dozM8x1mjQ1TdEqlCkUKkSy2RJZAtotoNlR5B1C1m1UPUQISdONl8kV66QzGawnTDhSJj2WiuRSIR4LEIiFqanI89io5vDvQa3L69z5XCRmxdXOTqY42Cnwe7OLOf2F9nfXWB3a5b11UlK+RhDfVWGe/K89egGn3/2hLWNs4yMTROPpbBNC8cy6O/vZmNzg63ts5w7vMyV6/e4cvUeFy5e4eqVm9y5/YDr129y/vxFLl48Yn5+nonxcYaGhhgdHWdqapq+/gGGRoaZmZ1lcHSCemcfY6MNBgf66O/vpaO9jd6eDg7215idGSGXT5JKRSkV05RLGQr5FKVSira2PJOTg/T1tVGt5Onp7mBsuIvh4U6GB9sYGmhloK+V/t4KPT1laq0pqtX/n733XG4jS7B1/9wSYRLpMwEkkAnvAYJw9N57T0mkSHkvlbxUVa2u6qqunnbl5Kpn5pyZOefEjThx3/K7P3aSqnmFDu2IDAYJkEwiwczca6/1rRztZpF6NU2plKJUSpFKx/DiJtmUQzqTIOa7gLMFj2hUI5NO4Llx3xWpYdomlmWLYx/yQfP++0REFAWXK+y7uRKJOIYp2us0TcN1E2fnc9tSuHxpnQd3LzA70yOTc4knHHTTwrQt9o8u8OOHf+MPf/6Jv/78gb/8+J4ffvk3fnzzP/jp7f/g7z+/5eG961w+WGB7ocL8SJpMUkVTI6iGhqxIAq6uhFFVlW67Q7O/zujIEKoqk0qlcBxHxKiViO/OF/FJy1TpdhscHKyzs7PA4eEG+3ur7O6ucvPWFS5c3KXbrTM302N6vMXIUI1qIY3rxPxoWxbLsnw+oiK4WL7QJT4qqGaUsKQSCssouomsGphmjFZrkO29IxZW9rlx7zn1wWlS1S5uuUtxYJz+wTkGJ1eodydxiw1iqRKyEUPRo8i6Ra83RNxJIiuqcGnqmo/QEM51WRZNiJLkxw2lgMAMWIZwkVoGlmUSjUWJxaKMjQ9RrReJKDJ2LCoWSkIfF0OEcCSuLYoWIRo1SWfiZAtJ7LiOHYtS9+N+mUyKoaEhms0mlUqFWMwhnc4QjTmYVhQ7apNNu6SSCXRNpttuMTI0imVbuKkklUqJiCKRTCbPFpJDviNY1YRgf3pe/e0+hqSg7/YSrmbRoBgiapv0N2oMj/QoFHKkfZh8LpMXKY5qhXKpQCbrUSimqVWLLC3NU6mUyOez5HIZ0ukk5UqeWq1Ir9sUolatSKmYJZNNMjY+RK1aoNNu0N+okc+lmJkZYXioeRZtnBgXxRL9jQqtgRqjoz26nQEmxydoNhqfBK5P49P4ND6Nf4bRKjrz7WKckUqCkUKU+QGPxf4E680E6wMJttouy70sS12PpV6GpaEMC50US4NZNkfyrHZTrPU81gc9Dub6WR5MszaUYbnjsTKUZbpTJOPGsSwLTdOIRu0zB5OiCIHLS4uK4EBENE2JqFaIQj6NaRlnoGBJjiArAsarGyahUMivUhZ8GEkK4MRl6tUY9arGQMNkqJtgaqpBIikij2GpD1WTUJUQiZhGsxzl+GCIo+0GFzZcjrbinGzHuXlU4mTL4dJmnINlk4trSfaWbXZXbPY3clzYzrM2G2VzzmZ/OcbFrRwnB3WuXOxw/XiE+zcXuHpxkpO9KZqlBJWCSyHtUMx5pNIOpXyCRjVDKZukmIpSL7tU8nGKmRiFTJS0a5BMmCTjYkvERDwkbqvEYzquYxKzZBzbIBk1cWIm0ah4LBE3cd0o6XSCdDpBq7/CUKfE/ESFu9fWuXdjg1tXljg6v4AdFS1oiiy4W5oaJpE0GGhl6HUzzE4XmZvNsrFRYnk5y+KSy9qqy9KSw9palvk5h8X5KCuLMS7slbh2PMjaYpmrRzMMd3Mi6njaoKiGUZQQihIkHpNoVGOsLVa4sJHhym5SwPp3klzez3B+M83FrQy3jlvcvFDl3kmbg1WXV7fb/PLlAL++LvP+ZfbMifXhaYp3z1K8e57i7dMkb58lefM0wdvnCX55GueXJ0l+eZrgl6cJ3jxL8va5x8/Pk7x9luLN8yTvnqV4+zTB+5euEMJeeLx55vLj0xx/ftLk+89bfH23w839HJtzOfpLMfKZGMmkTTRmYFoqtq0LccsSzYaWLWDuhikLwckXdzUfQqtoEoalY5jaGUBe9WOGiiL4XRHfBSaitYKxJBoTVTRdbIrqu74MDU0Xzi9NE24tRRMusVNHmKIp2LaNaZu/cYaJSYZpqRiGWI03LfHRMlWcuEXc0YnFdJIJk0wmSr2SZHa8xPmNAW5fHOfzyzM8u7nM46tLPLu5ylcPdnh8e4c713YpZhxipkbU1okaOrGoRTnvsrc2ybO7x3z75T1eP77G1y9u8rvPr/DFgxO+fnqNrz4/4fXjy/z++XV+9/gyv3t8hd89usKLu5d4euuQtZkhklFdiGaaTNTU8BIWc+NdDneWuHJhlXvXDrh9ssel8xtcOd7jYHeN/b1NP5a4xe7uBhvrq6yuLjM7O8vAQD+FQgHbss9AwafClhC3JKRIBCkiHpP8LSKLiYfkt5udubakj7GSkA9wl+QgYUkiFAoT8vlXUkSUPNh6gOWZJnevHHByeIEP7z7wv/7X/+E///P/5R//+n/4n//x//Ef//l/+a//+r+8e/OB69euEnPiaLomxBDfDRVRZL+qPkQo7APtfRFIiGzCFSBFJJKeSygUIJl0CIVE9fxpC5jkNz2GwgFC4QB21CCTc2l16rQH8rQaLoWsSSqhkIpFiFkRXEenXIhTzCbIZj1SmTz5cotssR8zlkRWNALh4G+g8n3/LaIYCAU4FzpHX+gz+s6ihwH6An1C2Ap9RiDcx7lQHwEf7t4XChAIBoW7K/TZ2c8OBkQcNBgKYOgaiWSMRDJKrVFkfXOO3d1V+vv7UVRdxDsVlXBEPnNxhSSZYEgiEJIISBEhfCkKVtxifW2B3d1VVFUnGBKu4mwuQ6FUQDcsDMMiFA5imQaZTOaMHRkOh33YfNhvigz6UVXBTQpLId99FhCvUziIJEs+a0xMHnXTIJ3PEfccssUslVoZO2bRGGiQK5VptlssrSwwON5jYLBNpdlPIpVGNw0M20IxTBTTEPHYiC/KSWGfKSdjmCZOMkk07uCmXOKORTKZwPM8olELw5Bpt6vMTLbZ25nl0oU19rbnuHCwzMnROoeHqxwerXN0tMnFi+scXljl8MIqrVaJqYkW81Mdpia7LC5O0RqoU60UKWQ9auU8zVqBZl1Mbg8Pj7l0fJNbdx7x8MFzHjx8yt17j3j44An37n7OndsPuHHzHgcHBywtLLIwv8jQ8ChTUzOMjo0yOjbB5NQ0IyNjDI+MMTY6xcTEBGMT46yurNBu9XN86YDzFzaYmOiR8hzyuRTN/gq1Wp5yJUelnKO/WWRmZpjxsUFa7TqLi+OsLI0xMV5lZKTM/FyH8dEaI0NVRoZqdFoFatUcA80KjWqOjbVZkq7gLLnJKE7CJh4z8Lw4iWQUx7Fw4lGSyTi2ZZJIOAIyLoXI5bO+sPGR6XcqdoXDQb9tL+zHp0+dXQrJRBTLFOwtL6FzYWeKp4+PqFUzRKPCdaQZOsl0gievXvD3d7/y3V9+5G8/f+DPP7zll/f/yc/v/idv/vG/+esP73n86B7XDhc4WC6xOp0n6xmoSgjLMoQrSRbAexFPtP0Iok0iGfcbQyNETt2vfimHokXQdZlGvcTRpX3299fY3V1ga2uRnd1VDo/22NxaYW1tlqmJAeamujSqaXKeQyJqEY/FRaS3UMA0zbMCECmiIEeMM/i8JKuEIjKyahCRdSKKiWHGMUybw6OrzC5usXPhKkPTKwyMLpKqDtI/NEu5OcHe4S0GhucYGJklkW9gxtOoVhxFs3ESHrphEZFFvD+bzfhcMPF3GoZxJkydukgVWYiRqiqTzaaFwBWNkstmqVSKdAebviNUcBTD4bB/vg76rm1xHTctjaQbw0vFSGXiGJaBk0wwMjzIxMQYo+MjzM5MUKuWqZQrZLIZYnEHy45hWjHsaIxmf532QIN4PIZhmuiGhRSRfHxCVLDGfBeXuH6FiMgCmyAWTvqQZQVN0/33Y4iwFPYLOIJEZNlvmoygqgqlYp7V1WU8zyWVcsnmM5QKRSoV0ZrYbjXJ5TJUa0UKBeHq8rykiDNmUoyPj1AqZdneWqVcztFq1cnlPIq5FIVihkqtSMkHzReKGdKZBGtrcww0qzTqZQYGatRrZTqdASbGR+l1mywtzTI9Nc7E6DCtRu2TwPVpfBqfxqfxzzDmG878/IDHXCvBUn+cpbbL0oDLasdjpZVgrZdmseex0EmwPlZioeexNJhmbSTH+miezdEsm2MFVgbTrI0UWBp0Wep5LHXTrA7nmR+qkoyb6JouOEOq6nOCVFRZxBXzhSL5YoGILBFP2GSyaRHpM3RUTfeBmhJOKoFpW/6FXqxUitVLsTquqRKVUpJeJ8NAv0VrwGJ0OEWvlyPp2shymIgsGv3y+SS9dp758QJHux2unB/kaDfPneMaNy6WuHlU585Rjev7WS5uRDna8jhYszm/4XK832B7JcXqbJKdZZf91TgHawku71d4eGuGm1cmeHBjjnuX59mYbdGuuPSXPNJJg/7+PLGYihM3SMYNYrZO3FJJxDScqEYsqhGzVGx/i0UN4rZBPGpgWwoxSxY12TGNuBXxRS//e0wFJ2bgxDTSKQfXS1Ao5hgd7tBrFZgezXP78hKP7u1x5XCG5YUBFDWILAfRZOHiUpUgliXjJTTyaYNWf4Lx4TTzs1mmp13m5pPMzjvMLbjMzmSYnPKYnXFZXvTY3aqyvd7P/labL5/usrHcxDTDIr7l87cUNYSsBNG1ELm0yeRwnssHHQ43XI42Pa7ul7myX+He1REeXh3jxYN5Xt5d4PndJe5eHuHV7Q4/PK/x/os8H15lePcy5buv0rx95vLmSYI3TxO8eZY4E7jePk3y4UWan5+mePNcfP3dC493L9K8fZnh3QuP988zvHuR4tcvRNzx1y/SfHjl8cuLLH95UuSb+/18davFy5sd7h62mRxKUcxapFNRnISBYcrouoyhyximHyM0ItgxA8tWMSwFTREAeMMQEUFJiSCpQsBSdfG/ISJKp0ytiGhk1PyGPk32RS1R/S77AGFZ88H2qrjxNExNrKRrEtG4iWHpmLaBqou2qaSXIBaL+S4y2QfIn8YSfYHLB8zblkI8ppFMmmS8KKVcnInRKhvLbY73h7hzOMqD4wmeXFvg8Y0VXtza5MnNDR7e2ODW5W0G21UsQ8PQVWK2TtTQSERNPMemU89x78oeXz25wtfPbvLdl3d4/fg6Xz+5xrfPr/P7J1d5/eQyr59c5svHJzy7c8CLuxf54sElnt464MbFNVZnhxhqFVkYb3FxZ5571/d4eOOARzfPc+fyFlcurHNhe5GD3WUunt9iZ2OFrfUVttdX2NxYY2N9lZWVZaanp+h1B2g2q+TzeRRV80Hy4hwjy6L5S4qESCTjyPKpmOWLXv7N/UeHhRAtwv7E5jT2F/SFoo9u1JAfTQyRSqh0m0m+/d0Dzm+tMD7U5tvXX/Hg/j3u3rnPs2df8NWX3/DDD7/w4cO/8fe//Z3d7Q2SbuKMuxUI9tEXFi4uKRwkIkmETlsUQ+eEGyssHFzCEeXvi9SHrITPhBWxv4H/1qAYUcK4XpxKLUWvV2RmosJQK0l/yaRRtugvx8g4Kq2aR6s/STGXpNFfp9rskik08DIFZEU7i0MKUStAIBQgEPrsN18/jSX6Aljg3FkUsS/4mWhSDPXRFxYOsL7AOV8o6uNc2BfAfBdYMNiHLEfEe9rUSGeT5Ispxsa7bG4tMjc/iR2LEtFUwd1SfGFLkYkYBrodIxiOEJQkwedSFIKyjKTrpPMp5hemKBYLZ6D7sBTyXQth0eomiYhOwnEIhoP0SQEUQ/yfB8O/cZ8FgwSk4FncMhg6RzDUR19YHM9gKEBfqM9vXpWJOXFsJ8bm7hZ2LI4di2NYFplCnmyxhOELGPlyESeVIJZ0saIxf8IfISj7fD9DR9X9GO6pO1EKIasSpqVhmgYRJSI+Nw0fMSDYf8VSlsGhJnsHS+zvLrO/u8Dx0QaXL61zfLTG8aVVTo7WOLy4xvHRBlcv7zAzM0Sx5FGquNTqBVqtCs1miW5ngG6nwezUEL1Wlc5AlUajws7OHoeXrnJy9TY3bz7y44qfc/PWfR48fMz9+w+5fec+ly9fYW93m8nJCUbGxhgfH2d2foaxsXHGxicZGhphYWGJufllFuYWWVvfYHR8mk6nQ6NR5dr1S+zurdJsVslkknR7TWq1AuVyllIpw8BAmcOjXSYnRxkfG2R3d5HV5VFmpuuMjRaZnqwzNlZlYlQ4jbrtIu2BCp12g1o5R7tZIpdO4CVsEo5FNGYQ9Vtok8kYrutgWcLdbZmGWLjQZEzfFXXK8RP8UL+hT42cuWaKpRyK7w7WdXG+1dQIqhrBSRgMdUo8vLPPgzvnSSZt6o0GdiyK7cTpjY/w7V//yr/89JY//v0X/vbmH/zt53/l7z//G29//S8+/Nv/4e8//yuvf/eSw+0O51eKrE3mSCVUdDWCrIjrkWbo/gKO4Mzphk6pWKTeX/PfXwKsLsvCqex5SaIxE8NUqNeLTM+McPFoi4tHG+ztrbCxOc/B+U02NpdY31hgbmaIjZVJBjsVijmXTCrhu451HCeOoup+3F9D1TUM3SKfy4j4nCwcmRFFEy3euoWsWci6RTpb5OjyLZqD09R6UzQGpyk1Rzg8uUOrN0Wm2qPamSZV6eDk6liJHIqdQDfjpNIZ7GgcTTexY1E8L4lhGmJBJBLx71PFeVj2W7wt2yDpJojIYSxLHCtd17Bti/5mhYWlCSRVnM+lkOAoCleoz5yVwkRkCd0QC1GZXJyEa2PZNtlcnmarSbvTolQp0W416W/UKBYLjIyMMjIyRrlcwbZjZDJZUimXTNojFjPJ5HIYvqNP1bUzNpgQ2AS/MSyFkCIhkarwF2xEDPH0mucL5bJYpMtmMmJBzTTQdZlY3GJ0bIR0OkUq7ZLNpygWS5RKJfK5DLlchkzWpVjMk8tlaDT7SXlJ5uZmSKVc0imXfD5FPp+iWilQqRUoFLMU8hmKhQylUoFcPiW2QppMNkk+5zHYGxACV7NGa6DOxOQII8NdhofaTE+NMTszznCvRaf5SeD6ND6NT+PT+KcYSz1vfqnrMd9JsdBOMt9NsND2WOx6rPRclnspVkayLA+lWR5Ms9hLsdTLsTZaYnkwzepwmuXhNMvDGVZGsqwMp1jsCbfX8mCW6XYeN/pR4JIVBVmWUSIqmqpjGBqZXBYnkRC2dSUkmugiEVQfXBqOSKJlzM/8h8NBTMNACoWRfsO4icgBSnmbgf443XaMoa7D9GSRyck62WwCWQ5jWipSJICiBthcn2B/c5Dbl8d5eH2CJ/cW+PzGII9utPnq8QLPbo1yYy/D/orJyV6Wg7Uoh9spDneKHGxkOb9RYHs5wfmNJBc2khGlYRoAACAASURBVOwsRbmwmeVop8y18y12V1q0Kx45zySTtEjEDOIxnXhcIx71Y4amRswUItWpUBW3NWK2ghPVcR3Lf0wnbms4UZVaJU/cFmKXY6kkYwalYgovaZOICedXtZInn09TKueoV4s0axmmhktsLnb4/M4Oj+4ecOniIratochBdFmA5hU5hKYFSbsmrf4CaU+jv55gejzN1GSKhcUinbZDox6lWk3gpVUymQjDQ1H2dmrcuT7J47uzvH62xrXDSZLOR3i6qkmioVENY2gSiZhGvRjlcLPN5b0mNy/1uHHU4/7lIR5cH+fJrTme3FvhxtEshzvDXDk/xJOrLd5+2ebt8zQfXnq8fenx/mXWjx16vH/h8fNjh58fJ3j7TLiw3jxL8vOjOD8+dHj7XLiz3r/K+SJZjg9fZnj/KseHlxl+/SLDry/T/OPLLL++EpHFd69y/PSyw58edfnz0zG+ezLF5nyOTjPls7gsTEshFjUwfSi7cG4pWL7jRTPE5EOWJUxfRJI1WQhaqoyknq7MCkFLOLzE57Iq+R8VP+IYQdVUX/CK+E12MqomoMOaoaDqQrj62OCooPoged3URANi1PIjLCLuaFoq0aj5keNla8RjOsmkgeeaVAsOa/Nd7l5d4+bRDHcOJ3h4Ms3jqws8ur7Ii7vbvLp/nke39tlemWCoXcMyDUxDwzQUHFsn5UTpr+SZmxpmoFai1yhwYXOW5/eP+PLJVX736DJ/fHmT3z+5wuvHV0Rs8fMTvnx8whefH/Llo2O+eHTCq4cnvHpwzLPbF3jx4IgvPz/my8+PeXb3Ik9uH/Ls7kXunGxz7XCdKxc32d9e4sLeOvv7m+xvb7K1scLa6jJzs7MsLMwxNjbI+GSXTrcpzlOyLMQrKYSsiOh0JBLGjonIj6J8FLYE3Fk4pMJSgLAkRKJgKHTGLTkVvEJ+XDEUDhKRRMOooUeI2SHajQS3bxzwx+++5tXLV+xurnHv1jVODs9z4+oVdnf2uXP7Id988z1/+/svfPXVd8zOzZNIRAn7Ykk4EiLg/+5gsE+0DPrCUTD0mb+PonBDwNgD/5295Ytd4bD/94SFeyssBYgoIUrlLK12kZHBPPOTJaZHPEY7SVoNl1IhRqUYZbSXZXS4RKmYp1RpkC03iCUy6GaUUFjynWTnCIYCfiQxSMBnb4VOWVlnccSAHzPsIxjq41zwHH3+fvYFA0IgC/pQ+eCpC+wzQqEA0biJbhgEgwGKhSyZrEt/s0KpkmFxaYrtvXVanTZhWSGiiXiipKrIukZE11EME0nVCUUiwkEhK4RkVYhcqoZimTRb/bTbLeHGCoUJ+qKmqioEwwH6pAChUAjLMglJQQLhAAEpRCyRFMfId8ydlgEE/dc7GOoTr0/onL/1nR1fSZYwbQs76TA2M41mWmiagW5YJNMprFgURVN9h4w4hySTCb8R7eP1MhzuQzPEApJgKOm+00RA+B0n+hsXo+8gVWQURXDELNskl/dYWplme3OBS4drXDne4PKlVW5d2+T2jV3u3djjzo09rl3e4srJFqOjA+QLKYqVNLV6nmLJpdbIMjTcZni4TSHvUS7laLcatAYaTExMsrN3nkuXb3Dt+kNu3X7EzTuPuXh0g0vH17h27SbPnr/i+PgKezvbLMzPMjIyxtLSCkPDY8zOzTM4NMrQ8CjjY1PMza8wOjLByMgkG5u7DDRbNBt1JicGuXS8x/LKDNVKnkIhTaWSpVzOUCnnaDYLLC5M02s3GBmqs7w0zPBQkYX5NivLXXa3JhmfqDE1OcDEWJOxkX563Qa9bpPBXotqKUMh5+HELTw3huOLXLatY5lCSJRlcc+j+q+xYapI/rERfKNTAV3yj6Hv6ooEUP3m3khEQlUioqnQNtA1iZRrMTfez7VLa6ysjGFYGqphIKsqum2xsrPNt3//gd999yf++vM73v7rf/G3n/7B3376B29//Q/e/vpfvPv1f3L/9jHXz7fZX8ywv1glk9REDC/itwbrGnbUxrKiwiloGLiuR6lQRFVlDMM8g83rmkosahOPW8TjFoVCiu2dJXb3lrl95xLnz6+zt73EhQub7O6ucu3aIaOjbdaXJ2kP5KlVcvRXSzhxi0zKw/U8JFXDMC10XceK2ui6SSwWRVF1JFlBVjXCskZYVgnJKmFZx7Dj2NE4T568YGP7PDsXrzC/ukN/b4qRiQW++cOfqLbGyNeHyNZ6pMotnEwV2yth2GlicRc3nSUai2GaJrlcBsuyROulH8eUpDCyoqLpBpIUQtNV3JTrtwoKXIBpGli2RbVWZGl1hogS8iOAIf+6EfSbYcW5PKJEMC0NL2VTKiZIZxJ4qQz1xgCtdov5+Vnm5qfY3t4mnU5Tr1WoVKoUSxUSSQ8r5hCNO9iWQTaTIhY1GR0dxrIsYk6ciKoRlkRpiiwrhKQ+cYxVGVmRfcHrYwNv2BfeQr4YFpaECKYoCrlclqTrYJg6rptgcKhDLp+lUinRHKiRyWTJ5ws0GnUhcGU8SsWCL3ZlyKbTFPJZctm0iF5mParVEq2BOrV6iVI5T6NepVTMUKkWKZfzVKp5Gs0KjUaZwV6LbneAdqtBp9VgdKRHx/+/bPZXGBsbYmykS6NSJJ/1Pglcn8an8Wl8Gv8MY77nzM91E0LY6rnMdxPMd10Wuy5LPZeV4Qw7sw0Wuh6LXZf5bpL5tsfqcI7FrsdiNykErUGP9fECqyMZFjoui90UK0NZplpZ3KiOrpvCvaWpyIqGIusYhoVu6BRKRVw3jhU1cd04pqn6sUPhGlA0FTseRzNM/+YuiGVaGLqOHImIG4BwH5oWolw06a+btJo27YEo3XaScjmGogQEh0iP+DcPAcpll52NMY7Pj3H7eJQXD9d5/WSJPzyb54uHczy72eXuxRzH20muXyxyacflaDvFhQ2X/fUk5zdy7C457K3E2V6y2FrQ2V22OFh1uLzfYGm6Tn85jZsw8ZIxEjEdJyq2hGMIAStu49gGbtwkEdVIxEQMMRHXSMZUkjEdJyoEsUa9RMySidsK8aiCE1WIW0IYS6cc4jGTRNwkamuk3TjN/gqN/iqum6DbqjI70c/8VI17N7d5fP8i927v0agVichBVDmMLAeRIgF0TcIyZVJJm3hcxUvo9NeTjA6XyeVNLFvCsiN+s55CLhdjZCTBxlqOezcnefVwjj99ucWze+tUinF0TUFVIuiahK5JqGoYy1Rwohr5tMneWpfd1QEu7Q9y7WiEW5cnuH9jgbvXFlldatGoROn1O8yPedw6KPK3J2Xev8wJ59arDO9f5Xn/qswvz3P88tTl5ycuPz8V29sXKd4+d3n7TDQovn3p8eFllvdf5H1RK8vbl+nfxB3TvH+Z4t0Llw8vXN6/dHn/3ONvTyv8y+MeX90Z5ovbw9w4qDE3nqWSj5HyTBIJg1jMwLSUM/eWbsi+c0pA3mVFxA8N39Gk6pEz0UrRFDRdOKp00wfDm5rv5voYL9R0Hd3QfMErIthcmuILXh9/lnzK+tIVVF8gi0ZNVFU89xQwb5gqmiFcZ5atEYtaPqReF9HEmE7aM6lVHOYmKtw+muHupRkeXJ7j3qUpHl2d5+nNdV7e2+H1k0s8unnAswfXqZZy2KaOYSiYhkoyrtPrlOg1K/RXM4x1q/RXcmTcGAP1LGO9CsszXZ7cPs+r+5d4/fgyXz+9xuvHV/j66VV+9/hEgOYfHvPqwZEQvR6eCGHr0TFffH6ZV58f8+zOIQ9uHnL7ZIcbx9tcPdxib3uJ/e0lzu+ts729yt7WOttb6ywuzjE7M87G5gKjY12qtTyaJhwSsqz4zh/RXCZFPjKSDONja6Lkw9fD/o1+KBzwY35BgsEAshIhm00jq8p/m6yEQgHkiGg3S7sm3YEUN6/v880fXvPXH37iz397wx+/+zP37j3k/t277G1vMjYyyszUNFevXOXOnQfs7lyk3mgSUQQ4XghVQiQRItE5DEMneCq4hc/57jF//8LnhFMofI5wWAhIYjGhj3Coj5AvcAlRJYgV1cgVXBpNj42VflZni8yMZRjuZKiWE1RKSYZ7RSZGi1RrOVLZAqlCjViygKqfMrZOI4nnCAQDvjD10bEVkkJ+xFAIYKciWDDYRyB4Tri3gufOHGhnjqdwyH/OZ/QF/58zgPsp5D/lxanVCqQycVrtKuub8xxc3KTdbaOaFpIi3B2SLCOpKiFFuLkCEeHeCoRDfsOicHEFIjJBTcXxXEbHxnCSDlHHIRiRiCjCWRMMnQqdgY+QfH+/FUUm7ItNp6JeIHT6URwT0zYJSh+/J+y7q6SIiCqnc1lyxQKKYZFOZ9F0+8wFGpaF00tWFSRZCNzC8exHZsOCqSbJYtIsRaSzxaOwL75G5IgfuxXvfU1TaLX6z/hJuqkwONxhbn6C3e0lDi+scOvqFrevb3Pz+iY3r+9y4+oW16+sc/3KJsdHG9QbBTI5j1wxRa2Rp92t0Bvup9tr0hyoUSikKeTTFAoZisUc5XKJ6Zk5tvcOOX/xGsfHt7h0+Q4HF0/Y27/A9MwczYEW8XiMmckJ1laXGBoaZnRsitHJaXrDowwOjzI0NsHw6BSDQ+OMT84zODLJ4so6E+MT9DcqrCzOcvn4gAsH60yO9ygWMxQKacrlLMVCmkolQ6tVpb9RpNsusDjfY3SoyPRUg82NEba3xpmcqDE+VmNqvMnocJ1Oq0i7XaFeydGsF0l5cWJRIXAlHJto1BDnR1NDliMoiri3kWTfoSsLYdF1E2RzGRQ54h8bvwlaFQK8op4264UwTNHWm3Ed+uslMl6Mct5hdrzOoweXmZoaxvM8TCuKZgrH39V79/n+x1/4w/f/wg8//8Jff3jHu3/8b3589+/8/Zdf+enNv/Pm7T949eQGR5tNjjcKrI5lSMd1TEPFti1kRUWWFcIRCVVWME0hMMUdB0WOYNumj6iI+oUoIkIfj1kYhkI67XBwsMHh4S57+8ucP1hlZWmcnZ0lDo93OD45YHJimMW5UaYn29TKGfJZF9tSSadTpLMpTNMi7ji4ySSJZBJNM/1FJRXVsM+iikFFQVINJNlC0UwUVadQKHHr3gMu37rH/qXrdMcXqTVHuHnzAcMT8+Sqg4zMrjEwMo+bb5LMt4ilqjhegZibwUk6aLqG6yZJe4mzSKmu6wIQHwn7LbzCJSmrp4xMgRuwbRPTsojHY/RGOmi68psyiuBZE2NICiArYSxbJZ+PMj87wOxUm2Ihg+ulKVUqZAt5stkMF87vMjo6SqfbZXR0lHp/g0qtSqvbJZ5wicUdTNMknfJIJh3S6QSjY0OE5QiabhKRVayoOG/ruuaXZcjinBUKfmQ+SmGxAC1J4pzmNykqqoJlmWfMtWQyQTbn0e72k8l4FAoZUl6SVCpFsVgmX8yTzaYol4VIlctl8FIe2UyaXC5HJpOiVMpTrRRIp5Nksx6FQpparUSxkKFaLdGolymWslRrOSYmhmm3+mn0V+h2BxgZGaZeK7G6ssBAq85Aq0ajXmJjfYnJsSFGei1q5fwngevT+DQ+jU/jn2Es9Zz5+VOBq5tkoZNgsZtkoZNkvu2w5AtY8+0kS12PxV6SpbbLylBGbD3XF7pcFnseiz2X5a7HYjvFQifDRCNDVI+gahqKoiIrKhFZQ1fFSls0atNoNHDiJqVyHssySCZjSFIAU1OwLJvOYBcjFicsSX5TjlhNjkVjHxkz4XNYVphKSYhbg90E3XacTitONmugqAJEr6gSiioJUUcJMTvd5crxMhd3Rjk+mODqQY8Xd2Z5cW+RL+5O8uCozoUNj4N1l71Vj92VNCvTUeanddYWPNbnk2wvx9hZstheMDlYi3O4mWR/rcD4UJ5iNiHA8FGdRFTDjZsk4zpuXDC1klGThK3jxQ1yqTjxqEYsquM4hi926cSjJomYKQQHWz3bYnZEgOYtIUbEogZRW8OJmzgxg3a7xujoEOl0mmI+xeriMOuLTW5fXeHx/QtcvriA62jIfjwxEhGrwVIkcOa2kpUgqhrGTdpEYyK2JgQRBcNW0E2ZuKPR6aVYmC9z48o8Xz3d4OunC7x8uEazniRqqqJBUBExRVUNYZoyUVshEVOoF2O06y4TIxWmJ8pMT1RYWWgzM1FhsJOiVrBo12LMT2S4up3nr4/K/PIszYeXOd4+S/P2eYb3Lwu8f1nh3asCb56m+Pmpy49Pkrx5luTN8xS/vsrz6xcZPnyR4f2LLO9eFfjwUghc756nef8840cdM7x9luDd8wTvnsf58NzhwwuPX15U+eHVBH9+PsvXD8Z4dWeYzYUCrZpDpRAnERevu2WdthwqaJosVst9yLyiiDp1RY347Yn+psooegRVl1E11QfPC46XqkXQVe1jY6IfYRRAXT+6qKtohoDHK4py5txQdc2H3orniElTBFXXRSTR0NB0AZS3ozpmVBVuK0vFjup4SQvPNaiVbCaHM1zc6vDgeIb7xzPcP5nl86uLPL21xlef7/Pti6u8fn6DjYVJ0XBlqhi6cCOWsg6HO/N89eImz+9f5calHbaWJxjrNaiXs+TzSYrZJIVsnKlenevnV/n8+g5fPjzhmxe3+OLzE37/9ApfP7vG759e4fWTy3z1+Ql/+vIuX35+zKtHxzy/f8yXj67x3cu7nByscXFrkcsXt7i4v8nB/ia7u2vsbq+zvrbA1ppwb62vL7O3t0Yh76H5r40kR/xq84gvdPkuLjnir8aH0HUFVZNwkjaaHiEWs4TAJZ06tQK+wCTapuIxUbAR9mOMIX+SqkbCJOM6nWaGy5fWeP36JX/49nv+9Jcf+Jd/+Ynvvv0rf/7Lj3z//d+4d+8hW9vbDA52Gep1yOcLeG6afKEoVs2DARGBC562zAqBSvB6Ar5D6DcRybAQ5ULhvt8wtoSQEQwFfBeXcFJJEeE0y+Vd3IzDQCvF5ko/E8MZeu0M5bJLu1lgqFuk183QGiiQL1co1zskczUMK0lYUn2xSriRzoUCnAv6n/vizkfAfB+fhc7R5zuXgsGPwPjA2ebH+IJCxBLf3+f//M98oTFAOBQiFrPJ5VOkvDiOY9BsFbh4tM765iydXhtFM/zJp0IoIgsOl6wIoUuWCUmSH1FUCEZkAlKEPilMSFGQTZ1aQ0Re+gf6kRT5LLpjmrqIGQb7CIZCZ84s8fd+RlAK+qyawEex7tRRJ/X5UcGILwaKCaVhqMKxqWsfnVqKjGlZRGRNMLT85r1wRCKiyCia5gtbp86tMKHf8NUCkSBhSUxaJd8VFJF8x7QvcEXkjy6uSCQsXCeWSrGSZWq6y+b6DEcX1rh1fZtb17e5cX2Lq1e2uHJ5nWtXt7l5bZetzVlyeY98MUO5mqdUzdDp1qk1ChRLWcqlHCOjPXI5j1IxQ71RoVjKUyqVGBqbZHF5m6XlTeYWVmm1ur4zSKAMKtUCYyNj7O/tMz4+yeDQOMOjk/SGRxgdm6A7PMLQyASDQ+MMjUwyPDrF0MgE4xMTjI2NUa1WmRjtce3qRS4d79PqNEh6cVJph1zOo1rNiybFap6ZyTYz001WFrrMzwywvzvJzuYY2xujLC/1WJzrMD3RYGSoQmsgT69TptMq099fIu3GyaYTZLwYbiJKynNE665/HRA8Pv/4/YbjJ5yV4Y9cpqC474lExPkq5MeIVT2CqkiUcmnqlTz5lE234bK9Nszy/DBeysGyo0RjDpphMDI5yeMvX/OHv/7IN3/8np/fvucvP7zl7a//wQ9v/413v/4XP735d37/9Xfcu7HP9lyBS+s55gbT5D2HlJdkoNlA00U8UJLCqLKCruvYdhRFVYlEJHRTOxNMI5EIhq6TSDjEYiYJxyaXdZmfH2dtfZa9g2W2d+ZZWBxhe2eRi4fb7O2vs7A4ycLCGEPdMsPtOr12P9mMSy6boV6vkM545PMFYlGLqG2ha+J6qKo6EUX3W1IVQrJMLOERli0iioFmRNGtGLfuPWB1e5/ppS16kytUmuM0BsZYWNklW+nSG1/ELQyQzA/gFjtka4OUmyMkc1WKtSbVRpNqtUg5n0Hz+Wm2ZaIZ+pnwI5iNIXRDYAEUVRTGGIaOZVnYUZtKrUw0biGpEoGgcIWGpPCZUKaoYXK5KDNTVRbm+qlWXFwvSbXWoNXpMtDuUiiV6HSaXL9+jVarxcLiMq12m5OTEzK5HMlUmnQmg2nZ9DcblCsldEOnXq8JV2dYEnD83zQnnorrp1FEy7LOFhBCPnsrFAoSkSVqtSKqJosWXr8EIeUlKZdzNJs1MtkU9UYZz03iugnSaU+0J6ZdSsUi5XKJZDJBKuXiuQkqxRyNehXXdSiXCmSzLsVilmIpR82HzJdLBRFfLKTPvt7tNGn0l5mZnqA10E+tWmRqcpShoRbNgSoDzSq1WoHOQJ1mrcT40KcWxU/j0/g0Po1/ijHf8uZn2wnm2g7z7QRzHYfFdoLZlsN822G157LcdZlvOyx3hdA130oyO5Bkoe0yO5BgohZnqpFgouYwVksyXIwxmIsyVEzQSDuYPjhbVkXLTUTRUCIqiqJSKhXJZtLCtp+wkWQJzdColgsUcxkq1SpJL4HjJglJIeFUMQ0k6WMLmZhIhkinbSplk85AlE4rRmcgSnsgztBgGdvWCYcDIgqgSKRTDpauoCsBqqUkw70Sy/PDDA14TA9nWZtrsLPQz/xQgomuxdSQyXjPZGY8zvJsluGuwsxYlAs7dVZnLXYWbc6vOhysxDjezrK5kGaolaRWSJBxTTzHwI0buHEd19FIOaIZMeNYuI5B1rNIu7aIhTkWXipOLKpj2xqmofrilYFj6SRiOjFbxYmKGJmhK1imeE4u65JJO9RqearVPAMDdbKZDPmcR6ueYWupzfH5SR7d2+fkwhxeUkaO9AlejxxCkgIofpW3oob8OJyoGXe9GLoRORO43HQc3RRuJSsqkUgojAwWefloh9ePZ/n+iy3WFwdIxC1MQ0VTw6hKGF0VfCjbUkkmTZyoQiImk0pq5DI6laJFp5VkcabG6kI/K3NNhrsZhgcczi9m+O5uiZ+fpXn3IsX7Z2nePHH55bHL2+c5Prwq8eZpip8eJfnxcYK3z5P88twVbYnPUiKe+CLDm2cpfnnq8e5Fxm9Y9Hj71OPt0xRvn3m8e5bk7TOHX58neP/C4e2LEj+/GuL7J+N89/kw3z6a4GCtzEQvQ6PskEoaJBwLy1R9dpUu2BqmYGZpunADncLkZUVGVRUMU0PXRExRMFT8SKcfXQwrYRS/WU2RJT+iqKDpwrGlaMIZdgqdV9RTZ5dCxI+NaPpvIfYKmiGELF3XME0dOypELcsWEUUnYRN3LDKeRbXsMDWS4dLeIHePJrh/NMWjKws8urbIq3vbPLuzxdfPLvGHV7c42l0lFY9i6iqWoeDFLVbmBjk5WOSrz0/4/fMbvH58nVefX+H5/RNO9lfo9efJZx2yKYdCNkGvv8xEr8HdyzvcvbzFo5sHfPnoMt++usnXz67w1aMTXj++yusn1/n9s+v87slVvnp0ha+e3OAPXzzkuy8fcPtkj+ODNY4PdznY2WB/d4O9/U12ttdZ31hmZXmR1dUllpfnyBfSqH60R1ZEvbuYNEZEdDQi+Y9FyOWyqKriC+whn8MVRJFF9CuTdc/iiqeRDUkWdenhkB/1C4cIR4LIEQlDDdGsuRxdWOLenat8+fr3/O73f+SbP3zPN19/zx+++RNff/NHvvn2z/zxT3/j9Tffce/BI8YnpqnXm8SiDtlsDtu2CUthAuEAoUjoDDYfDJ3zo37nfPfQR+FEQKqDZ2yX0xbAYPjcb6InATGZjgRJZx28VJRcMU0ubzM5UabbyVEqeRSLHp1Wlu6AS7ebp1wp4mWLZAr9WPEUEUVHkiO+sCUcWOdCfZwL9vn8LOE++Rgx7ONc6DPOBT8Tzq7AOQKBPgKBj+LWqZgVPI0whj+6uUTUMXAG25ZliXIlTzbjkc8lWV6d5OTKDuOTXQzbwE44RHRNcMwiESKajqzrhGQhZoUiEYKRCIFIhLCi+QJXiIAUJmJoOF6SxeU5hkcG0QxdRA/DAWRZIhA+dWZ9FO8CgT76To/NWbulL0KeNj+G/QmlHPIdYAKUr+mKiKH5+xtRJNHaKQX9SWkIRVVEi1kk7De3Sb9p6zx1gkhnLLigFPQFz6CYgEshJB9sH5GF00xRxe/VddWHZ4vFjkqtwORUl+3NOS5d3ODypQ2unmxw+XidyycbXDnZ5OrJJldPdmi1SpTKWRr9ZXI5l1zBoVzJkS94eKk4xUKafCFNoZihWEzTP1BmcLhDq9Wk1WnTaDRpNBrEYlGito0Tj2GaOqOjYwyPjTI6Os3MzCITkzOMjU8xOjbF4OgYIyOTjI1PMjI66QtcQuhaWFhkZmaSiYlxqtUK8ajF9OQo5y9ssrA4SbGUwfXipNMJqtU87U6NgXqRxbkuE+M1FmebLM01WZjtZ2NtmJWlLmvLQ8zPDDA/1WRxrsfEaD+tVp6hbo1yJUN/vchArUi5kKKQdfGSUbEooov3qRKJYOrC4SQr0hl3KaJIvsgRIhwKEg6dtumFxaKIrvqtriF0TcaJWfRXc7QbebaWBzm/O8XM5CDZnEfcdVF1C8MyWdnc5Ktv/8Tvv/ueH9+85S8/vuX7v77hp7f/zk9v/wdvPvwv/vL3f/D1N3/k+qU1Lq1VON4oM1iPYZsqjhMTDjRFRlbENSniLw6EI2F/sUCUcJyJpVIYVVHIZjMkkg6xWJR4zGR4aIDl5Um2dxbYP7/Czu4C2zsLHB3tsrwyw9hEi+nJHu1mjlY9y2CrSjaVIGobeJ5wB6VSHnbUJBmzSMRsTNNCUg2CkvKxOEJWCCsaIVlsYUVHMWz6Wx3uP35Bd3yRameC3vgK2XKHQn2IUnOUoYllis0R3EKbRKGJV+qSKrepdcdZWN+jUKwSd2zSXhIpEiQSkTANjWq1epY8kGVJWVH2dQAAIABJREFUlMbIEhE5hKbJJBJxFEXGsixMy6JYLlCtl3zROYysiHjnqWgdjamMjJRZW2kxMlykWPQYGRmmUCwzOTXD/PwCxWKR5kA/k5OTpNNpcvki5XKNdDpLMumSSHqk0xlKpRK2bdJuD6BqOvG4g6oZvlgp+c7lCJom3l+iHEUskEiRMMGQuHc8dXCJVsUQyUQcRZN9IV00EKe8JONjQxRKORzXIZf1yGbTuK5DJpMimxfNj4V8jlqtSqlYolQqkkzEaPZXyOezlEp5crk01UqRfD5NNutRrRUpFXIUizlyeY9MxqVYzNHsr9IaaDA+NsTk6DDtVoOxsUHGRnu0mlXanX563SbN/jKlYoZiPk3rE4Pr0/g0Po1P459jzPey83Ntj7m2w/JgWsQUO2mmmy4zAx6T9QTDpTiDJZvRcpzxhkev6NDJR+nmYgykLdrZGHXXoOoYlOMaJVulEtWpxXUKcRtdUcRKlaFj2VEkRUGRNRRFI2pZlEs5MpmkqLmO2iiGiWWZvhVfQJKdRMxv4RGNQSG/Ov20RUjTZFKeTblkMNBv0WlFaffbdFsOnVYa21YJhUSDoqbJqEqYSDhARAr47KkApi6RjKukEgrZpEy37lL0ZApugHZdZbBlMNxRGBuKMT5sMzse4/xmlZUZk91lh71lh4sbCa7tl9hbrzDaS9Gpp2mUXLIpi2RMJZ00yaWipBIGqYRJOm7gxjVcRycZN4naOo5j4bpRopZoIYpFTWJxk3jMjzO6NrGoRiJh48RNYraBZWkkHJu0FyefcykWU5RLWQrFLF4yiefGqRZdFqcaXNof4eGdXW5eWaNRc1HkABFJxBMlKYCqhkWsTRFgc10XcUTL1oQ7yRSRO8MUQpdpKsQdg7ijMzHe4cbJIl8+nOYvv9vk2uEkKdfGtnRU1QfNK0EUNYSuh4g7ChnPIJ/VmRyrsDjXz9pyk621AQ62uuxs9ji/M8bkWJ6JIZeD5SJ/f97j7cscH16kROzwqYggvnni8csTl1+euILB9dzl58cxfn7m8OGFELjePHPF8597vHnm8fb5/8/ee3a3cS1qml+uTQKFylVIVUAVck4kSII5iDlTOQcrWJZFiRQpUdG27HOOz/U5toJ9uqdnpvuunv6hz3zYRco98w/u0l6rFrAgUAsFoAq13/2+z+vz4YnLh/007/dSvN8TYtfvB2k+Hjj8fpDk436cDwcZ3j8f5O2jSX563OPoToe7l5osTWXotlMUc3EScQPbUjFNhVaziuvGcdNx0aCoqxi6LgQsXUXRhMilG4KXJUC9Ih53LHbJqkxEVdA0RUR11UB4UZWgsEFB1oK/U2VUQ4hbAgothC8liETGYvafmhyFQysWt7Ft4+SzTSQtYnGTRCJKKhUl51sszrS4dmaUu5eneHB1modXZ3l8c5H92yvs3Vnj0e0tnu/f4trFTQrZFEnbJG5beMkovXaJe9c2OHp8jeePrvHq4BYvdq9zuHuNo90b7H99kfs3d9hYGadR8eg08zQreUrZFI1ymsG6z80La9y4sMKzb6+wf/8CR99e5cWjW7x6co/vn97nxd4tDh9e4y+vd/nlx2ccPLjO7cs73Lh6lquXTnPx3DbbG8tsba+yubnG8soCc7NTDAx0cJJxNE0NGEOiHfE4ChKJRIgowkkhKyIKapiG+EzkUPAc6QRCH5JChI+FLUk4ccKB0CHYR59ijBE5hKUrVAtJTm9Ocfuryzze2+PFq+959fotb757y3dvfuTNmx/5/oe/8MPbv/H6zVtevnnLy1c/sH/wnMWVDdJ+gVa7jevGgwlGiFD4CyQ5cJBJfQEg+FNEUYoIx5YQRfo/tbIdu0RUsR/Hri5J6seOmThuFC+TJJ7UKZUdWi2fgXaBctWn08kzNpJjeb5NseyTzhZJF8qY8TSKahKWBEMxFEDhT2DwgcAVjoTpCyDykixiOX3hL0Q0MRymPxRCChxafUGcUYg+fX9ygH1qVAyFv/wExg9cR4apkE7FmZjssHV6nguX1lldnxUtpok4smUiqQqSqgjAvKETVuQT7lZE0wKBSwuiixLhSIS+iIRi6MyemmZ9awM/l0PRVPpCXwhYvhQiLAkotCSHCUXCJ0D8T+2RfxK/AtGuPyxErv5QXyByRIIokBCqwpEw/eF+TFMXokcQMxTxUwG7F+KWJMSyk0lo6MRN8r8JXMHEVIocP7dfxG9lKWimE8eEFJFEiYUiCdB8ucDIaJvT20ucP7/G9aub3L65zVc3tvnq1hZ3vjrNVzc2uHPjLJ1OjUotx9j4EJlcknLVp1TJUiz5+BmXXC6N5yUpljLU6gVGRgcolrKUyjkGBhoU8lmWlxdxXQff95iZOcVgd4i5uVOMTUwz3JtgfGKGwZFxxscnWVldY2Nri5nZeSanZpiemac7NEqvN8n4xDQTk5Osri5x6eJZtrfXyfgpquU8CwuTrKzMMjExhJuKk0onKRR9qrUCrXqW3lCeuZk2C3NNFudbbK6PsLoyxPraMFtrI2ys9licG2BtZYyJ0QZzM12ajSz1eo5SyaNRK1EpZWlUCmTTSRJJG1NTMA1VxLo1DUWVkVXpROAK/SkKJoDe4ZPPVPCZwsgR8R1TIjKuE2ewWWB2rM43X20zMdYgn/NJOg5mLIaqmcSSSc5fucarH37k7U8/8vbHH/n533/l51/e8+7j/8W7j/+D9x//g7/+/Q/evv2Rq2cnOTuXZGvWp5Y1sE1NnD8VEbVXFYOIIol4t6qeuGEVJUJECeGlXXGuDdywpm1iWia2bZNKJekO1llbnWFj4xQXLqyzvbPAxvYiFy5us7W1xOb2Imtrp5ibG2agmWd6rEUxlyIRt4jHoxiWjhXV8bwksahBPGpiWjaKbp4cx2ElELoUDUnWkFQdSTOQVB0zGufqrbssrO0wOrvC+MIO+XqPdGmQfH2EqfktupNLpEqDuMU2+WqXemeEcmuIxsAwfiZHPBEnHo+hm1qw7wpJJ4YkhYP2SAHlPxaKZVnCMISzOxaPE0865ApZao3SJ2h7WEI6/r1RJar1NNNTVRYX69RrKfKFDLV6nYHBLpVqlaWlRVaWl+gODzIzPYHvp8nm8rgpHz+TI5F0cVIenufjpRy8tEOxkMM0xYKXrMqi7VxTCUf6MW1btCEG5wBFVUQEU4kQCa5JPjkOwyeilqqpxJOxoDVaxbYMqrUSXt4nmXLxMylyuQzZTJpmo0arVaPRqNFq16g3KwwMtGk2G6TcJK1Wg1wug+85+L5LvuDRbtfJ53zxmOeSy3qC71fIUKsVqVby1KpFBjpN5mYnmJwYZXCgyVC3TaNRplYrMDDYpNmoUKsUGO52qBU/RxQ/j8/j8/g8/lOMXiU9P1RJMFCMMlRJMNr0aWVjVFM2Rcemko6Rd6LkHYuSY1NKRSkkLAoxm3zUJGdpFKM6eUujaJsUozpVW6dqm1RjBp6to6uCHaQoKpomOCeyrKLrJtlMmlIpi+c7YhVSU1F1A0mRgx920SKj6Qq5Qu4EsikF0M1IJCwEAEXCMEI06wkG2jE6rSidps1A22aslyXtmkQiArScSEZJxKNEgoiOJPUH0bw+bFMilVAoZnVKvoaf6KOY6Wdq1GFiJMZMz2B1PsP8TJLVhTSnV3NszCe5sl3m0kaOKzseV06XGRtOMNROMTvW5Mr5LUa6ddJJk0zKJu2YpB0TN6HjxnTcuE7asUjGDWJBk2IyoePENKqlDFnfxUlG8dIObtIm6dhEozq2rQetibaoGk/Yom7csSkWfSqVHPlChnQqRSJh4adt1peGuHlpivtfrfLg7g6DnRyWESES6UdWhKsjEvkkBArnkeBJ6YYcsKXE5qRin4QuW8GOqnh+nCsX59j/epqfX6xx9HCDetHF1hVULYyqhND0MLoRwbYlMr5Go5JgYizD9tYg508Ps7ZUZ2O1wcZyhbWVGuvLdeYm02wsFzm/Xub961N8fFbhj0NfOK32Hd7vBSLVEyFU/fYoIWDzj+K830/zft/n3V6aD0883h1HF594fDzM89sTjw9PMvx+4PF+P8GHJy6/H6T5PRC4fj8UcPp/very68tT/PvTKX54NMXhvVEurFfpDbo0aw5+yiIW0zEthWjcwLDUoKFQCFyqogTslEC8UoQzSNFkZE3c1wKno6IJEUxWheglaQJ2rgaClxo8JxKIWaoa/L9KEEsK2kpVTUbTZSzLQNWkIAphYpii0chxYzhulGhMJ56wiCdENLFRdRlupzm73uX+5Ul2b8zy6OYpHt1c4PDeGgd3Vzm8d5rTaxPMT48w0m3TalTIpJOkk1Emh5p8c+Mc+/cv8HLvFs8fXePF3g1x//FNnn57hcP7l3m2e539B5e5e3WL5Zkug/UC1YJPOe8wNlhlfnKAVsllYWKAneUx9r++yLOH13n55B4/HH3L0aNbHD2+yc8/7PHyyVfsf3OZ+7cucu3SWS6d3+bC2W22NlfZ2FxlZWWJ4ZFBmo0K8VgcVdUCt5aottd1XbzvioKmqshqhEgweTtmboVl0SIlCjEiSEG8q//YjSP1ncQQj11bYSkcRP2C85UukfdjrCyOcu/2JR7uPuDps+ccPn3Oi5dvOHr1mlcvv+PN67d8//1PfPf9j7x88wNHL17z/MUbnr98zYPHB5xa3mBsappytXQSX4ooIWQ1cJcpUjBRiQSvP0RE6Q9uRaNsRD5+LBxsoZOmxYjcj2HI1Oplkk4UNx2jWErRahfpjbQZ7FRptXKMj9eYmqjRbOQoVGokvDxRx0MzxcRI0RTCUpj+cIgvQyLu0i8du5JCAT8rdBLlC0lhEU8MBaJVEI8RQtaxU6v/RCA7jj32h0JBBPALpECwEeBumWhMp1Ty2dqe4/LVTTa35rh69QxpP4WkaiimSTgQuPplKXBvSYQiEaSISkRWCMsy/RGZkKIQikiEJIk+KUy/FKHebrG2tcPk7Bzjk2Mi+hfuE8JnSDSLhYJ97g+HhBPT0OgLibhmOBDsJFkSQpgkmFvHrZahkHCBHYsax42Mx+UAwvElGD3HsdRjV1b4RLQKYNWKJD7fIDIVkoPGz4Ct8yly1B8IYuFAEJU+iWeRMIalks17TE4Pce70GleubHP1cuDYurrOvTvnuHhumUuXVtlYnWNoqC1azQoemXyKbCFFuZanUPTxfAfHiZNOJ6lUClRrBerNEsVyhqHhNsVihvHxEarVCvFEnHTaZ3PrLJev3mRycorpmXlGx6YZHZ+mNzrJxMQMW9tbbGxucmp+iYnpWUbHpxkcHGZkZJzeqGhX7A4NMzba49zZHWamJ8n6aWq1Eqfmp1hanmGw28RNJ0h7SUoln6HBAmMjRcbHyszPNllZGGBlaZDFhQHmT7W5cmGB1aURpsdrzEy1mJlqc+7MPOPjTTrtHJWyx/TkCIMDVVqNMrlsmko5HyxkmSRjJjHbEC11x2KmdOzC/FMZROCiCUeOmztFg25EEe4oy1AZG6pw8+IS39w5QzbrCEeNohDRDBTdoNpo8fXjPR492eeXX/7O27c/8uOPf+Evf/sH7//477z/1//k3e//D3/75V88f37I6cUaOzMOs90YOUdBVSQR4w5i8ZomzplKRA5g85aIeMsi4qoEv3kRWcHQNWzbQtOFC8y0VHL5FDMzI6yuzrK9vcjq6hSb24vs7Cxz8dImZ89tcOniNnOzIwwP1liaGaHTLJD1knhph2QyiWGoQvCK2ZimiB7Lmo6kKERUg5CsEI7IhCOKOK7VoFxC0TEsm15vjP/zv/8H128/oDwwTW92g2x1hExliNrgONlal1x9mHSpTbbcptYcpNrsUG22yBVKxF2HWCyGHbWFiGeYJJ1oUN4QChzAETRdFW5MJYyqShi6RjQaJZVOk3BiDHTbwl0bFuB2KXB0yqpEJmMyNl5ieqZKsZim1qhTLFdYWFykWinTqFe4euUSxXKRTqeF47hkMlmy2Tx+JkepXKdWb1GtVsj5aeIxE9eJoQQilVio6UczNCQlhKbrSBEZ07IwTIOILK5ZTNMk4bokEg5hSYiZol0xEGADMVPX9RMeV7c7gJ/1SaVT+H6adNrB91IUCjkKeR/fT1Mq5yhXcoxP9MjlfTzPoVwuks16FAoe3cEGuVyKsbFh8jmPTEbwuOq1Is1mhWzGpVEvUyplKZeyVKoFmq0qQ90O1UqBTqfO0HCHUjlLtVZkcKBFq1am06gyOtT5LHB9Hp/H5/F5/GcY2aQ57yV03KiKn7BIxU0SpoJrmSRMEydm4sYs3KhJKmqRjppkoxY526aUiFGMWlTjFpWoQTlqUrY1alGDZtSiFrdxTQFQFavAStCiqAUtZSrRqEVnoEkul8I0VQwziIqcrEJLAQNGJZv3kVVRT2zahnBDRMJipUxT0LR+ykWDTitKq2nQaVm0mwajIx7VsoOsCEBnIhFHlsPCvSX3o8oSqhJGVUOkEjKVgkmtpNCpGXTrBlO9KCvzWTaWCqzMxfnmzjRbyznu3Zzk7HqZC1tVrp/tcHmrxLk1l3MbRYYHkpSyJjurs/z1pzdcvnAON2HhJk2cpIGbMEjEdZIxnVTSJpOOkXYs0q5NPC6Eq0rBI5tO4iYsctkUXioR8LksYjET21aJR3WSMZtkwiaXES1Nvu+SdGyy2RSFYhYv7ZKI26ScKKPDZS6dmeDa+Tke3D3N1ERDCFwBe0tVIkhBTNEwRbRO1xUheJky5ol7Swsa5ZQApq5iRVViMZXV5UEOHyzwy6sN/nK0w2AlTjKqY+gyhq6gaiEMUyYWi1AsRel2XMbH0iwvFtlar7G+UuXi+RHObLXYXClwZrPKxlKG9SWPS1s1/vH8FH+8bPL7gS/cWPvuiWvr3Z7Dr48SvNtL8uvjBL/tufy2n+LjQY73+x4fDzN8eJLi3b7Dhycp3h/k+P1pQUQY91N8PEzx8dDl45MUH/aTfHiS4MOBw4cnHn+8aPP76xl+Ppjj9e4Mrx5Os3tzmDOrVWbHCzSrKeJxDTMAzWtBk+Lx+ygmAwoRRVzgitVuRUQWNbHiqWnaiftKDjZFU5DUcCB2RVADuLyqq8jBRFkJGkcVRUZWPkWCjxsYj4Uu09SxLR3T1k5cW/Ggsj6eMMh6FuV8lLGhDFtLLW5fnODhtUn2bs2xd2uBgzurPLmzysMbK1w/u0it4BOzdNy4TTnvM9yuszLb487Vbb5/+g3fPb3L672bvNy7wav9WzzbvcHzxzc5enSdF49v8uzhDX548YBnuzd4+vAau3cucG5rnomROq1ymonhOs1KlkYlT7PicWlngbtXt/jm5jke3DrP4bfXefboFt8/f8DBw6vcvrbB5bObnD+9yZmdDc7sbLO1tcHK6jIzM9O02lVsS5RTRIIo4rGDS1UVZE1CUxTkSBjdUNANI3CNBlEwRRIRw0AgkhUJSQnTH0DeReNiJFh5Pxa8hJNI0xV0XaJW9VheGOOrW5d48O3XPH68x8HBU54cHHH49DnPjp5zdPSSFy++4+Wr73nx8g3PX7zh2YvXvHj5ipevXnH49AX3vt7l9t37zC3MUyhmBceomiObS5F0BA8uFjMYHKiTSNpB+YGCaauYtoJpRoRYbckYluCK6UYERZMwLQXbVimVsrhujELRw88kKBfTTE32KBSyFPNphgfLTE20GR5uUKmVqbYGSLgehhkjEpEJhYL2SEkSwlVIRPG+lI4dV9KJOPVnh1Zf6AvhZurvEyJYOHQCpxfsrf4TAaw/9GXQ+HjsjOo/cdepqnDG+Jkk8wujXL+6ydVrW8wv9DhzbhMrYSPJCqppolgmatQiFEQVw4oc8KsUJFlGCibGIVnEFvskiT5Joj8sEU0kqNRbbO7ssLC0gJdJE46ERbQsLCZ8EUUwJPsDTk1ICvNlEB3tD6Ka4cBx1Re0KvaFv6Q/cAT2nzjXQiew/XDkuIGy/ySaeix4HYtc/cdlAVKIsBzGTTknRQeRiOAjSVIYw7TEQpQsiwnqiTNMiLrHxS+SKtyO0ZhNp1tldX2aCxe2uXr1LFevnefa1dPcvHGam9fPcuXKeda21ugOD5ArePhZh7SXxMu4pPwk2XyaTC6Fn3XxvBSOk6RQyFGpFKlUC7TaNZqtGrmcRy6XoVQpkEjGcF2XfLnKV3e+5ey5KywsrzM3t8ro+AyTU3P0RidYWVlhaXmFuVNLLC6v05uYZnRsktGxacYmZhjujTMxNcNgd4SJiSlGhntMjk9Sr5aZmhrl3LkNTp9ZozNQx/MdatUMg50cp2baTIxVODXTZG2py/xsk/nZFnOzbc6dnuPczhyLsx1mppqMj1aYmqpz9vQpZqbazEwN0KhlGRysUKtmyGVTVEo5clmXUsHHS8VJJ2OoAetMVZVAsOz7k7suAI8fA8ilEPFEDNPUUdQwqiLhxg0WZzo8vHeW1eVxzJiOrGmENSFwGXaMibkFDl59z617d/nhh7f89Nef+cvPf+eXXz/w8b/8B+/++J/88u4/+O7tP7l94xJzI2lmhx0muh6phPInLpuKrEjohmjutG2TiCxci4oiBA/hYBSiu26ogjmmq0RjJpmsi2mpuKkYI702U1Nd1lZnWF4eZ+fMEqurM6xvznH+/AabGwssnhpjqFOh1ykxMliinHNJJaPEbAvT0EkkbDw/HeAwVMHdkoM2blkRhRKKjmHGUFQdOxrDNC38TJpMxuPO3bt8/XCP9sg8rd4CxeYo2dowxdYwxeYg1YEe6WKDXLWNX6hSqNbJFotkCwXiiQSelw6aeCVMQwDkRQOpfLIApekilqoGbnlDV3GSSWLxGPFkjIGhtlhgiQRlFBHRTGhaKhMTNcYny3QGcuRyPtlcgZHRHlMTk7RbDQYHW8zNzVKt1SiVq6RSaQYGuuRyBTw/R6FYpVJtkPZcMhmXjJ/ESdhB6YWINctKGFWXA7evTDgsIrK6oSPJEolkDMM0kVWVSETGMKPC4aVEkIPIviQLyL6uiQirYei0203SfpqEk8TLePjZNJ4nxK5s1iOT8SiW8mRyKer1CsVSFs9zyeezZLJpCgWPer1AqZSlWi0KB5efJp/PUCpmKeQ9isUM0zMTlKtF2p069UaZwW6LVrNKvV5ieES0KpbKORrNKgOdBo1KkV63TatW/CxwfR6fx+fxefxnGOmYOZ9KRHFjJum4jRM1SVomSdMkYRnELV1wn0wNx9BImzq+ZZC3LXK2QTlqUI0bNJMW5ahOydYpRw0qtkHJNvHjMVRZCQCjkU+3sowcUXDdJJOTPZYXxykVs+TzGcKyFNTcH3NjxEWcrivYsShhVfC3ZFlC0cQkVJIjGGaIZj1Kp2UzNBhjZDBObyjBxFiWditLIqGTdKJUa1VkJUQsaqLJYUxNxtYVugMVpsbKnJrKsjTnc2ajwvZqkYunm9y42GVno8TOapZ7Nye4dmGEm1fGuXVljHs3Z7h5cYiLWyXOrnlcP99ipJugUUsx2Mwz2C5Szvu4CYtUAI934jqJqCZEr4RJ2rHwHRsnLrha8ZiOmzBJxC2SMYNC3sNPJUgmLBIJwemyozqJqEHMFs9LOzFSTpxsJoWTjOF5KVLpBF7awUlGcVNxKsUUi3Ntzm6Ns3v/LAtzg8RtFVkWEUVFDQcTmoDFpUcwghZAzZCF8yoq4m2WrQdil0o0bmDHNNyUxeKpAZ5+u8K7t2f4/W9X2ZyvkLAVDF0WkGRNOLg0PUwqrTHYcVhZqbO5VmFno8r2RoWdrRoXdtpcPNPkzrVRTm9U2Vkvc2alxD+OZnh3WOLjgSdih/tpPuylhGNrL8Fve0n+sRvjt70k7w893u07vN/3+P0wI1oVn7j8tpfkw7HIte/xbi/Nr7tJ3u0Ld9fvTz1+f+rxr2cevwdNjL8+zvOPgxF+2p/h9aNpju6P8P3jKe5eGmB21Gesm6VVz5BOxbEsIXLpwSYg88qJO0tVVTRduIVEpFA4tnRdNCSKC2E52CKfNkWA5YWQItqYjrlbEU0WF/VK4OrSFdEcqqsnwkYsahGzdfysRyJpE43pOEmLtBcj40epFWJMDGU4vTLInYuTPLohhK39Oyscfr3B4d11Ht5c4crpORolj0TMIhG3KBV8OvUCZ9fnOfj2Ot8//YaXe7d5c3iH13s3efXkFq/3b/H88Ve82r/Ns93rvNz/itdP7/L2xQNe7t/hxd5Nnu1e5/HXF9i9d47FqUHatQy+a+MmbZyYSa3gMTvW4fr5Ne5d32Hv6yvcv3mGr65uc/X8OhfOrHDu9Do72+ucO7vNzvYmm9sbzJ6axfNSWKaOIkeQI59YWxFZxD8VVULVpeACXUxIDMsUwpYcNGHJQuCS5BCGoZw4KY7r0g1TD8SD0InjQpJCKEHDWTYbZ311mvv3bvLw26/ZffgtD3cf8+jRI/b3nvD02XOOjo54+vSIp89ecXD4PBC+jnj6/IgXL1/y6vV3HD1/zVe3v+bchUtMzEwHUa4Mnp8kk3XJ5hyyGZdczqVQTFEo+hRKPtVqgVI1T7aQoljMkMu55Atpcvk0uUKabM7F8x3KFTH5LpWyNBoFWu0C7VaOVqNAd7BJvVbAT8epV3OMjXUZHR1jcnaOfKlOLl8iIqt/cmWFRNRQCvFluF+IMwE8vr9fOJdCQfPksfijahHkSIRw6BMfrC/0hWhYDH1BX/8X9AXAdhFL/MTfCoUDUUaJiOa2qEl3qM7Zc4tcurjKpcubTE0PMTs/hW4bhBWZiK5hO0nUuE1EF5D5cNCoKKsGoYiYHIcjEfojEhFNE0JXJEKfJCEpCoZlMjd/ivXNVXpjQ6iaQjQeQzd0QuHwSYvacaNifzhEXziErCj094v3xYpaROPRoFWyP4g6fnHC5zp2hYUk4dQSvLE/Px76JHAFsdN+qe9PgmsIVVWDEgLxmsLhYwEiErS8RT65v4KopxQJBYJG5MRVmkjGGJ8cZPbUCKfPbHLz1lWu37rOpcuLH06mAAAgAElEQVTnuHz1PJevnmf77FlGpqbIlXKkfZe07+CmEzh+Ej+bIpNL42dcAZjO+ERjMfyMj5tyaLXrdDotKpUSSSdK2kuSzXs0mhUK+SxJN8nM7ALfPnzKwtI6k1OnmJldZGJyjtHxCaZnpllYWmR2/hSTUzOMjAkOV29simZnmEa7S73VpVbv0Bns0WkPMdzt0ajVmZkYY2Zmgq3tFZZWZ6m3SpRKLkMDeSZGqyzNd5ibajDeKzIzVQ3iih3Ge2XmpjssLw4zf6rD3GyDickaC3ODzM91WZrrMTXeodHI0O2UqZY9Oq0S1bJPrZKjVilQKWWJR3XBXgwaOf9355b0/3tM1SRUTUaWQ8iRfipFl2sXV9lam6ZQSKOYmihP0HVkVSWRSnPl9n2eff8XDp6/5Keff+EvP//Cd29/4rsf/sr7P/47H//r/+Jvv/w3Hh+8ZmNllqnhLDO9PLViHC9pnUTsjuNouqkHoowUOIvVE4ZbRJHQLF0IX8fnWyWCqklksi6pdIJ8waPXa7OxMc/a2hwbG6dYX59jbW2a9fUZzp1b5/KVc5zeWmKi12RypM74SJVqwSHnJ4jaohlYMC5VIrIuyiJkEUuMKELkkoLiBU030DTxm5jNpun12kxMdJmamebD7/8H5y/fpTo4w+TiDvXhGXKNIRpDo5RbAxQbHXLlGl6uhOtnSbousUQ8iPmJIghZCWHoKvl8XnDrLAMpEgqKXnRMQ0eWw5imeA2WbWJFbfLFLKMTQ8J5G5GDeGKYSETCcWPMzjQY6eXxc3H8TIZsrkB7oEMun2d0dIRSqUgul6NcqeC6aVKpFKVylUKhRL3ZpFAsUyiKiF6l4OImDLxUEsMU0VgpYO1ZtiFKVUxDpCmCz06Sw/R6QwEHUA4WmkXrczgSCqL84hxhGga6pmFZJpatMzTcIe2J15RKp8jkfNKeSzrtks1lyOUylKsFsnmPbC5NJpuiWMyTy+XI5TL0hgfIZFJkMml8P0Uu75PJevgZl3IpR7WSp9ttMzTcod2pMzzcodttMTkxytBgk2LBZ3CwwfBIh3arRrtVY3KiR7fdYHJ0iInRoc8C1+fxeXwen8d/hpE0zXnPiZO0dFK2QTHl4Nkx8sk4XtQkE7PwoiaupZGNWhSjJqWYRTlqUIpbFG2Nakxnrdeh5dqU4waVuE3BNsjHo8Q0FVUR3CBZFjZ2TQ1iI7ZJoZhhZ2eVmdkutVoRVRPZfk0TP6qKFlyUyMEquBxBNzTxWHARr6jCpWJH+xloJzg1V6TbidJtW4yPpZgYyzI1XieZNCiVsmi6ElTIi4mnYSq4CZO15VHu3dnkyrlhLp8f4MrZNtcv9nj8YJk71ya4dqnL9ctDXDrT5MalHveuz7B7b5k716a4dqHLuY0iN87W+OryCHMTBVp1j0zaplJwqZU9nLhOJm2TSQt2ViYdw0/FSCdMijmXTCqG61rEojp+Ks7wcAMnGcWJW/heEj8VFxP9hEUyYWHZGvlsCjcZI+UKGK6TjJJOJwLgqkuxkMPPpMhkjsWuOKNDJTZXhnh8/xxnt+fwU7E/NSj2IcsirigrISHSaCKeaFoqpq1hRU1SqSR2VDtxeti2imWrOI7Jme0pXuxv8/tfL/LH3y7x4NokCTuMoQcrg9qnzTAkcr5JvWYzMuwyO+UzPe2xvlLh+uUe50+3ObfV5PKFEVYX8qzPZfjl2RTvD8t8PPT4cOjx+6HP73tpPu65vA/cXP98GOcfu3F++TbKr7tx3u05fNhLC6D8obh9F7i7fj/M8O6Jz2+PRYTx/Z7D+ydJ4eQ6cPnj0ONfBy6/Pyvw27MBfnk6yi/Pp/nh8TjPvx7l4Y0el7cHWJgs0W35FPMO8YT1vzVORmOmiBaqqmg41ERLoqIci1tBXFH9FGEUglbQ7HccRdTUE+FLCuDzWtCkJqsKagCU100Ny9awAm5aPGFhx3Wito5tqThOlHjcJOmYeJ5NreZRKcWZHilweWuE+1dneXTjFLs35nl4c5En9zbZv73O/SsLXNiYolXNEo8aJOIW5aJPs5rl6tkVnj64yZuDr/n+6Te82LvF64OveBFEFF8+vsabg7u83LvJ26N7fHf4Nf/88Slvn97lL68e8nL/JkePbvD02ys8273Kw9tnuXt9k7mJFmMjbVLJKJlUgnzaoV3NcGZjju2VKZ7t3eZvb5+yvT7P6e01trfW2N7aYnt7k+3tTZZXlijXqpimIUTxiPpJ3IqEA1aMJFydigB4a5oRcLiEAHYcyzqJbB3HEI/h3UHjnGi6igTCVvjEZWroERrNIusbs9z/5isePf6WgyeP2Hu8y6NHj3jyZJ/nR8958eIVT4+OeP78Jc+OXvHs6AVHz1/z9Nlznj1/xtGLl7x49T1Pj95w5fodZheW2NjeRDc1JLkfSe7HjlnEkxbRmIHnxUmmbNx0gpTv4KTiFKsFkm6MZrtJtVohX/BJeQ6tgTqlco5E0qJWLQg2SzlLe6BKNp8gX0xSqeRptio0GjmGu1WyORff98gXytTqTcq1Op6XQVbVAAz/5Ymr6ovwFyfOo77Ql/T3B7cBhD0cDhMK9ZPJeIyN9QKRUMQ/+8NCFBPurj6+POZv9fedANzD4X7h8JWOfxNkTNPA811Gxzts78yztXOKS1e2mJsdodooYUVNFEPHTiSRNC2IKWpIihIwuVRCskafJIStcESiXwoTUiIopoFi6ki6jh6L0R+JoOoaI6NDLK3Mk0jagagl3FrH7qtjJ9pxXFE4tQInVqgfRVM+RS9DX4jY5XFLZBBZ7A/3BdHY0Mn7G48LTuWxEKbpKmEpRF/4iyDi2Pf/EUrCqJqGpmtB2UAY3dAF2zL4vh+3h4r7nyLWtm1SrRWYmu1RKIqJaDYn4kWj48OUq3mK5SzVZh0v65PyXFKeQ9KNkfKSJJwYbipO0o2TTMZJeS7RWIxoLIbn+5TKJZxUkmIxT6fTxk3FKZayDAw0mZzsMTc7hZ9xGe4NsbGxw+bWWaam51le2WBq+hTDoxP0xkYZGhlmZHyMgcEhBgZHGOyO0h0Zo1iqU6w0yeXLlEo16o0OuVyZcqVJo96hXmvi+zk63QGWVheYnRtlbLxJu5FhbLjE1ESFU1M1lhcGWVzosDDXZG2ly8Jci7npDovzXTZWR5meqrMwP8DC/BBzMx1Ob8wwOVZnZqpNt1OiXEox2CnRrOdp1ovUyjkqxQxZL4nrxIhFdWSln3A4QCkEpRXhcCjANYiYYljqD75rIVw3zthIjetXt2m1y8STNrKuIakKEU0nomm0RnrsHj3n6M33vP7hR97+9e/8+PO/85eff+Hff/0Xv7z7v/ntX/+Lv/7j/+Sbbw8ZG2nQbaSpF+MUMlFsPRCylMCZahoYliV+gwLmqqIqQuCSBMvNsMxPvMNIGFWNYFkqlq1RrZUoFHxGRwc4d26D8+c3OXt2nc2teVZWJ1lcHufatdM83nvA5tYS470Ok6MtJkZrjI9UKeWTuE6UZDyKoitEZNGKKpoAP4lbolVUuJ69tEMhn2a012RivMPy0hjrq9NMTY0zMjZHa3iWbG2MXGOEgbEFco1hyu1hyo0OmWKFTK6Ik84RizuYVhRFE/B4XVdJ+56Io6uyKDZShOsxHDmOG4YwDA1FCaPrEVEUZFtE4zHSnkt3pB04K+WgGVkIZq6r024lGRrJ0RwokS2WqVRrlGs1coU8vu/TaDTI5/NkinmqtTrZbJZud5havUmlWsVJicjiQKvIwnSTnGeTSjkCa6AKLIKmHTPEIjiug66bQfpCHP/is9YCF2F/kKIQ+2bb9gmbLRIRCxWGaRBLmAz3Bkh5Ln7Gp1DMky9mhLiVzVCpFMjm0uTyHpmsTyabIpNNk0o5FPJZRoa7VEtFyuU82ZyH57v4viucd9kUtWqR4ZEOpXKOdqdGpZJnbHSIRqNKtVJk/tSUEMHKOSYmRqg3ytQreeZmJ5idHGNteZ7FuanPAtfn8Xl8Hp/Hf4aRNs15L2aSslSyCYuSGydnW+Rtg3LCpOLEycV0sjGTohOj6thU4zaVqEExZlCO61TjBt2sQ9ONUndtyk6MQtwml4gS1RVURUZRFFRF2JRtSyNhC6C6l04wOTNKp1MhkRCrgmGpH0U5hpTKQQ18HxEpcnJxpCgKpqkjyxJ6wBPKeCZjPZ/uYIyhgRhjPYexXpKx4QQzU3VajTyWrRGP2yhKWECXw1+iahK2KTM33eT2zWWunB/j6oVhzm81+erqBLeu9Lh8psndm+PcvDLMue0yd2+Mc//GNFdOdzi/Xef+7RluXury5N4pnu1uMNpNk3UNnKiGmzAo510RT4zr5HyXRNzCTydwE8an6GLcJBYV8cSUE8VJ2iQTMWJRi3QqTsqxSSVt0k6UZNwiHjUEm8uN4aeTxGMW0ahJPGHi+UlmZye4ePEcnpcSjJOkTTodpVFNc2Z9jDvXVrl7Y5NizkFTZSJyP1KkDynSF7B5QmiGesLiiicssvk0sYQlGgNtIXBZlnJyP5Ew2Fof4/HdKX5+scx//ffL/HCwSauUIJm00TQFRQ0jKyEUNYxuhPFTFvWqQzYj02nFaDctqhWVkUGbwQGVsZ7F9ESCpVNpVufS/HwwwcejMh8OfX57IhxX/3wY491ugg/7aX7bS/HbYyF0/frI4Z+7Cd7tpfj4RDix3j9xg/hiMmBypQRgfj/N7099PhykeLef4EPQvvjxUEDn/3ia5b+8rPDxRZtfn3X525MR3j6e5NW3Y3x9qcXGbI7JkTyFXAw7qhONGUE7oY4RNBdqmmg6FEJX0HioCneceszO0rUgXiEEFgGlj6BoKpquBxHGACR/3L5oaMF9sXpsWjp2VA+ipiq2bYrXZAuHYDJp4To2mYzNaK9Ob6jI6qk618+N8+CaELYeXJvj25sLPLm3wcNb6+x+tcWDm9t06nlilk4ibpHPukyPtbl2foXDh1f5bv8Ob/bu8Gr/K149uc2PR/d59fgGr/du8sPTu/zt5SOef3uFpw8u8sPhbf7+/WPeHN7l+2f3eHlwk2cPr/JiVzz/6NE1Dr65yNHuda6dX2FhdohG2aeYTZH3Hdr1IsMDFb6+fZGjg/t8ffsy53ZWOX96i52tDc6e2WR9dZWhkWHcVApd08S5I6Igy0rg0lIx7aC1TBHOUlXXkINJkWhRDFaupWO2Uf+JwCWA7BK2bQsRQ+pH19UglibErXjMoNutsrO9wu7ufXb3HnCw/5inh0/Y33/M3t4+B4cHHD1/ydHzlxw+f8mLF284fPqCw6dH7D854PDwGfsHB+wfPuXRk6fsH77iwqVbtAa6pDz3JMInyWFSnouqyUFTV8DlUsTKezgiRDBZDaOqKrohHA+qrmFYpoh8KxKqLlwZlm2ScG0yOYdsPkWlVqBYztJslWjWSxTLRbxMnkKxSrXWwE2lSCTiaLqBJEmEQ2E0QyUk9dMX/vKkRbEv9G8nQldICgcw/NCJUBU+ieuF6Qv3nzCtvgz182XoE6A9FDjE+kL/dgLFD0eC4hFDxnES1Gol5hfGWduYY2tngZXVaWamB1lYnkMzVOyYhWqaSGrgylJUwoqKrAvQfH/g0hJMrjARTUa1TRJZj1q3gZ6wUUwLSdMJy0IQSnlp2gMtDMs8aaUMB4B30RIZONekMKEANN8XPo5c9tEX+jdC0ifmmHi8X7ROhj/xx/rCx/yx/sANdxxfFO+3qiqB20tMRGMJi2zWR1HD5Aq+YM8ZwlkjSRLxeBzbtkTcTRPiruMkURQVy7KIRMIkEjE0TWZmfpJ6q0g2n6Bay5PJOmRzDqVylnwxRaWao1zN4XoJ0YBWKZBKOcSTCbJZn1zeI5aIihiTqZNKpfEzGVLpFJVqmVgiRibrUSjkcN0E9UYFP50mm0szMNCmWMzj+Q7tdov5+SUWFzeZnllkcWmdsfFphkZGaXWGqDc7lMo1ypUG9cYgg90emWyJtJcn6aSIx5PE4g7RmIMdTaIbUQwzhqwY6HacodFR1jeXmZ3r0WkVadY9RntFlhcGmBwrMTtVY215iNmpKouzDaYnKkyNV1mcH2R1ucfqygjnzi0wPlZmbrrN1Hid3nCJkaESQ0MVmvUstUqGeiVLvZqnWS1QLmRwnSgpJ4ptqSiKWHSSIn0YwbEligKkwKkXOATlfuJRjcVTPZZXpqlU82hGIPAoMoqqoxgmc2vrPHp+xMHLF3z3w1u+//EvfP/TT7z968/89R//4pf3/4Nf3v0P3vz0nhtffc3YcI1u06dRcsn6FlFDxBJlRSKdTqKbGoZpEU/EicViRG0RyxOiqDgmksm4iOAHkHLTUkk6MeyogR3VKRQzDHRqLCyMB6D5LVZXZ1hdn2Zre4nTp5e4fec6169fZWqyx/TEEGvLk+ysT7MwN0wp72ObOqqunbgRpQCGrhkamqZg6BFSqRheOkGjmmNooMTMVIepiRYzUwNsrs3SGx2i2hqgWO+Sqw3RGZ1m/dwVsrUW2WodL1/C8bO4qSxWzEHVRILg+HwVUY4FIhlNVdBUGcdJYhg6EUUmmohiWhqJRAxdV8T1Z9Qg6SSoNerkCjkGh9r42TSmaaFpGpqhk3RsxkcrzM1WmZqpU65nKZWqlMpViuUqrXaHkd4Y5XqNTM5nfGaMUqlEtVqnWCwxMDBMrd4i6aRIJpIMDeRZmqvjOTq2bQUQ+YDlKEdQNR1VVUmnU6JdUVNIJKJkMhk0Q8DoTxaJgk0NPvNPLj1NMLsUhUarxshYF8dNkvZS5Ar5wMGVJpvN0Go36PW6FAo5qtWSKJ7IZ8jns/ieI2KKvo/nCeHL85JksilKZdGsOD42HLSw+kxM9ihX8gwNDdBsNxgeHqTTblCrFikWshQLGdqtGtVKgXarSq/bYWy4w8TI4GeB6/P4PD6Pz+M/wyjGzPmyY5NPmFTdBGXHpurGxJayKTgxsgmDTMIkm7DIJS0yMZNMTCfvWPgxk3RUx7VVUraKF9NI2hoJS8ONW1imiqYp6LpK1DaI2sKdtHhqinzGJZdNMnNqgnqjgGVrJ9b7SESsuEWChhYRU5SCFSQVSZJOWp9CUj9ypI9izmRmqhgIXFEGmiZDAzaDbZuBtksxHyce10kk40JIC4kq90ikHynyJV5KY3O1y+0bC1y5MMrZjTZXz49xZqvDznqZS2c7nNmoc+nsAJsrVb69t82VcxNcPtdj9/4qu3dm2Ls7wf7XSww1XTzHJJ2wSCWE68q2VJy4QTJmknJjIo5oqcRtLRCzLBJxk1TSwk3axGOmcHAl4+QzLn4qSjplk3JjeMHmOlGcmEUiZpJMxIjaJolkDC+VZHR0iF6vS8ZLkU4niMcsXCdKqZBkYUbEFO/eXGN0qEHGTyErYUzbICILgUtWQui6imbIGKYaVMNHAsFGgOaPmxTtmI4V1XBdk4W5OgffTPHP1/P8t38/x88vt5gZ88lk3JMJt6pFAhdXCM9T6XSSNJs23UGbgUGTgY7OxGiUqYkoUxM2M1MxZiYSbC0W+PX5DB8OBTfr3WGK9/sOvz1K8u6xw7s9l18fp/h1L8W7vTT/3BUsrl8fubzfT/PxULi0hLiV5sMTn48HGT488cW/H3j88TTDH099Puy7fHzi8a9nWf71NMN/Pcryx9Mcvz6p8ddHLf66P8L3j3q8fjDId7vjHH0zx9Wzo8xMtnCSBoap4LhRDEMTUUVdwdCOIxSKAH2rgqVlmLoAT2samq4jK5q4yNQFq0Qxj9sSlUAgk1E0EVtUVEm4w3QFTVNFJDG4oNc0IQSbpiYaOhMWTuDayvgW5UKMgabD8lyVG+d63L86xzdXZtm9scDurSX27qyye2uVe9fX2FmeYmKoSS6dJOe5FLIuU6NNvrl1loNvr/Djqwf8cPg1Lx/e4OWjmzx7eJPXT77mzZM7vNy/xc/fPebHo2949uASL3av8nr/BkePr/D9s7vs37/Ao7tneXLvPEcPr/D84TWePbjKy8fC+fVy7waP7p7hq8trLM+OMNQsUs6nyHpJqiWf2fFBLu4s8+Crc3x7+yo760u8fLbL2uoi58+fPRHDFUVGloKItCIRiQgxR1aEW05Wg0hNRBLxrSAeLdoSRTRRCMHHZRfHzCPBTDpeoY9IYVRVxnHjrKzMcf3aeb755g77+/s83t/j6cEBL54fsr+/x/6TA/ae7LO3t8fRi+e8/O57Xr/5nhcvv+PV6x948eIlz1+84umzl+w/eca3u4/Z3Ttic/sSvdExFEU5eQ2yKqJmxy2DoVAffZJo5TsWiSQpRH/4C8LhEKqqo6oyruuKGJzUL4QwNYyqK+iGQqtTIZdPkcmmaLWr1BsliqUcaS9LMp3BSRew4ykcN3VyXhZuLOGuMm0TwzSQ5NCfnEtCoDqOxgkR55ND6cvwcUTvE4y+/3ifgv3oC31BX6hPiDjhYwGpj0gkhKpE0AyVeMykVisyMdlmarrJ3Kkuw8N10imbhGvjph2SXoKEn0LWdUKKjKyLtrWIpiPJioinRiKEIxHCSgTFMnByPm7ew0paRDRVtByqCiFZwYoZuCmHiclxcoV8EEtSMG2L4eHuJ5aYJKKKoT8Jdn3hPr7s/0LEMUNfEpbCYh81RcD5Q8K5Jvb9S74I/xtf9v9b8DdfnjQyfhHu48tA/AqF+gMXVoRo3CYaNem2G3S7AyIurSvYMRs7Ghe8MUkSrWiRIJKoiIUlTRGMQFVViMZshieH6XRr1JoFKvUizVaZXNHDyybJ5EUcsVIrks17JF2HciVPLBHFdR0syyCesIglolhRm1g8SjQaxXVdBgc7xOI25UoBL+PiuDEyuTTlcpF0Ok08HiWddkkm4xQKOUZGhmg3W/RGxpmaWWBkfJLBbo+B4VHqrS6FcoNcvoLnlXCcLPFEGstOoBtRVM1AVgxkWUeSVCRJQ5Y1IrIa8NZUsoUyo+MTLK8usDA/Ta3mMzSQY2ykwPREldFeUYhaE1VWl4Y4NdNkbrrO8sIwp+babG1OMDPdYGqyxtR4lcmxGssLQ0xPNZmeHmB0tMHQcI1GI0+15DPQqlAr58ll05SKPo1aHttW0XQJVQsjS5GgRCE4doJjVpLDaFqE3lCN05vzDHcbWLaOoutIAZvR9XNkSxU2zp9n9/CQwxcvefHqDd+9/ZEffvyJn/76d/7+67/4x4f/yT8//i9evX3PzpkLtJtZmtU07bpPIRfDScaEqBE4WKVIGCtqEpH7kSOizETTBDMyHO4PxK4I8XgUTY8QkcPouhxw/0RLczxuUKlkWFmZZnV1hp2dJVZW59jcXmD79BLXrp3jycEjHj16xNbmGpNjXZYWxrh4ZpGt9SkGOgVSbkzgADQJ0xDiUSJh/b/svWdzW1fCrfll2iTiyTkiZ4IgwZxEUVm2ZMuSLcuyoq3IHBSoYEttt9ttK9kd3pma+87Urama8HmmaurOj3vmwz6Eff9Cl3bVKYIgREIHwDlnr73Ws4gCm0rFY6QTMzPVYH66TbcVsTDX5dDCKIcWR5maaLIwN87y4VlGe23GJ/rU221G+xNUW11K9RZxtYobFbF8H8P0yOUVUUCROHez+Ryp3AGGI4MiyeJzI+VQFNF8bJgaeSmDZYnPYjYn9o+qyjieQxgXaHXqBKGTHE+FaGQ7GhMTZVYOj9DrF2l3alSqNebmF5mcmqE7OsZYf5y4VKBYLlGplZmcmiaOi3h+SH9iGs+P8DyfdrvB8SNjfHZuhijUk4i+cIenkpbdbFaIdoVChCzLRFEgCp1ymaSQJTe4Hs9JYsFIVdWBwKWqKrKikpdkstkc9XqNSrWEH/pUKoIfFgQejudSKMWUSiWKxQKVSpFSOXFoFQOKhYhC7FMo+kShS6UcU6kUieOAcjmmXAopFkLKpYTDVSkwNt6mN9ZmpFNn5fAiIyNt2q067U6dZqMigPQdAaJvtytMT43R6zSY6LXeC1zvx/vxfrwf/w6j4WpHGr5JxbcoWAYFW6Xg6oS2im3I2IaEYyo4loptadiGjKHLghOVOEJsS8OxNSxLwnY0rCS6ZFvitp6ArU1DxjZVXEu4liLfoFmLOXJ0gbGxNo5nk5dypDJDZDJZMlnBPBF16SlSuWRCnxdVxel0mkIpJpMdRtcluh2XpbkiU+MW/a7G1JjFVN+i17UZ6fi0WgV0QyYn5ZDlPJl0mlT6TwlrZAhZyqAqQ9QKGu2GzWjL5ZMzS5w7u8jKYoNe06Y/YjM9XmC06bK0MMrZEzNcurDMrWuHuX2py92LZTavTTM1YhN7MqGr45piP7iWRhzYYj9ZYv+ahoJn6cJZo8k4loFlqbimhmkouKYmhC5bw7c0ItckCAzi0CL0VKqlgDh0KZciwsChUokFZN4xsC2dQhRQjHxK5Zgw9Ah8i1o5ZGq8ztkTk1y7tMLR5XEcSxFOLU0V8TY9ufCSMsJ2n0TtHFujWiugaXl0Q8ZxdXzfwjBlTEvB91TOnZln+84Kr56e4F8/fsrf//wZX5zp4dkSipwVDi4pTV5KIyspirHB1FTM9EzEzKzP4lLI4pLN0oLJ8qLNypLLkeWIlUMFPjvd4peHC7x70OC33Yg3Gw5vthxer1u8Xbd4ve7ydrvIq42Q1+sebzaEW+vNhp+4ukLeboW82XB5u+UJgWs35N1WyLtNn7ebDr9uB/y6HfLrdsA/dyL+/iDmnw8i/rEX869HFV5vt/l5q8PPux3+stXhz5uTrH/V4erZGudPt5geL1KvBaiqhGmK1kLdkFEkGVWREnFKrGrL6u+RCcHjEiKXpMjJ6nc2WcGVfv+5qogWJkVCUXLklcwA2isrEpKiIMmyiJYqEqouYZgKhq1QCl3CQCcONUbqLkvTRT4702P762Pcv7LIncuHuXf5MKtXjrBx/Tib33zI2o0znFyeoFGKaVZKdJs1WtWYk8tTPNm5xYuH9/npux1e7q/z/f4W3+9v8njjG57vrfN895G66NkAACAASURBVD5Pt2/z4tFdXjy6y0/f7vDw/mUer1/mp+82ebp1jUdrl3my87Xgcm1+zdPNG+wnLq799Svs3v2cb3dv8Gz7Cvtb11j/+iJXL5zi+NIky7NjjHUajHbqNMoRI1WfM0cX+eH5Ay599hFzs30sU0+gzVnR5pXPD+IXBwwZ0TKYNIEdrEjn0uRzGbLptFjVTgT1AwdXJpPC0BWymRTZzDDZrJh0ZrNCDPBdh8MrS9y6dZNbt++ysbXBzo4Qs3a2t3iwLVxcOzs7bGyss7lxn93dXR48fMyjh0/Ze7DPo8fP2N17xNbWHg8fPeHRYxFb/PrOKisrp+h2u8RRQDphig2nhwclHYK7lE6cZaJ1NjVwSH1AKiVibnlZTNBSKQEhT2dTpPNCoLNsjUo1pj/Zoz3SoNtr0GxVqDdquGEJL67hhmVk3RJ/N5tOBJuU4EoN/SkR/YTwN5wZTtxaw+RyGRzHIZ0WjtxUSnCiBkD5QVviH8SgTEYA6tNJfG94mPSw4FHlkkZd2zWSY5mMZxsUiy5nP5zjqy+Pce3KaRYWe3QaITMzHWrNEn7BI6yEKKYqAPP5LOmsaExMS3nSuawAVeclUrk8qmWQkXNYrk1elX4vRZEEwNpxTTzfpFQqMDs/QxQFyWuQ/P+StkfRjihcXH8U+IbTwwwdsMqG/kQqJfbj0NCfhGtr+E98kPoTf0r2y1BKNE7+D6k/MZxOkc5kGU6nGUoPoch5JEVOWD55LMclDANy2RyqKhrRNE3BtT00zRAOH1nDtgM0zUSSdUzLQVFVTNPEMIQQFYUhXuwTRC7tTo1ur0sYBXiBjx8KVlZQ9LFdiyB0cH0P13UwbYtypYKuq/iBjWUZKJqKpqqYhoEfOBRLMY16FT9wqdXLRAWfMPIY6bawbUu4uVoNbNskjnxcx6JcLtJpdZjoT9LvTzLaG6fd6VIqN4gLVQw7QNMdZMVAknXBZ8rmyeQkVM1CVkxkxUaSLGTVQTMDNDPAcktYXpkgFkLC8WNHmJ3p024VGe8VGe2GLC20OXlsnMX5JsuLHU6fnGF5scXh+Q6Lcy0OLTY5dnScpfkWK8t95maaLM53WJhrMzvX4dPzR5mYaDA+XqfbKVEtB4z12oSBTRjYdDoV2u0ihcjGMHLocg4pn8U0VCQlj6pJAimQG8bzNFaWJzi8NEWv18RyTLJ5Idjm8jKSZmKHIZ9fu8rO44c82H/M02ffsv/ddzx/+T1/+esr/vrqn/z85r/yl1f/yc7jv3LsxBlKxYAwtKhXfOo1DzNpesznMmQzaRH/O3C7ZhLnVi6VwNUlZPngui1NNpsauGLzUhrfFwuPvq/TGamyfHiKE8dmOXPmMJ9eOMVnn3/E5xc/5rMvPmVtbY279+9x4dNzLMyO8+GJJc6fWeHksSk+PDnDeLdMuehgmwrtWoxnK7iWTKPiMz1VZXqizMJslWNHehyaHWGkGfHxR8scPzLLkeVppvotjq7M0+93qNZK1JsNyo0WtfYIxVpTiFteiKTpgu2VzSWNqmmy2QO0gDhPG4YmyksUOWE9ZhNnqoiXWolQm8tnkCTBCzQsk7AQ02hVKZQDcrks6WRh13ZU5ucbLC02GO/XaXcaIhbeaHH06FF6Y31arRZxpcDRo0cZ6/eI4yKu6xMXC0xNzVAuN/DDkFIx4tTRSW5d/4h+r0GlUh4IaZmcOPZns2nykkQ6myGKCmiaLl7zfC5ZWFPI5XPIiiaEYimPruvkZcFfzOZSyXtCXLv0++MUCxGe7+IFLkHoEkQuvucRxyHdkU4SO/QolsLE5VmkVhVNiJVqgVI5olIp0uk0aTQqlEohxYJPuRTRalapN8q0WzUazTLVWoFGvUy9VmK026ZWq1CrFOiPd4VIVi1QLIY0G2WW5qYZ77aZmXjv4Ho/3o/34/34txiupR1xTAXblnFsERs0dAnTkHEtFc/WcBwFy8gmNdYqnmsMNjsRvixTwXd0XFfFNhQcI/m3B/dbCr6jErgqnpOjXvAIHJlmNWB5cYKlQzO4vjPgbWmahqyKpsSDC4gPMmIykMtlkGQVRVEGteXtdoVWQ6U/brFyuMz0pM3MhE2va9BuCtdSFLsoao50egjXs0Q1+/AHSUPUEOnMB2Rzw8hSmryUIp8dotUo49gahpqhXgmJfA1bz1OMTE4eneXkyjhffrrA7v2T3L88wv3Pfe5fLLEwplEMZGLfxLVUsZ9MZSAEBgPHlk7gW7iOqLY2dBVdl9FUCU3P45o6jiPcXIFjEgc2UegkDi6NibEWxcilEDq4jkEYOnRHGti2RqNZYWpqjLnZKUqlIr7nEEceI60qjYrL8UMdPj3T48KZWWYmOjiOSS4rYoqynCeTHSInpVHU3KARUFFzKHoOVc+jmYK7pRuy+Kpn8X2Fry6dYP3WYb7fXeZfP17g73/+nBsX+pQCBVnKkc+nk0ZL4eAqhCaddsDUZJHJqSJzc0VmZ0OWF2IOL4UcWSpwaC7k8FyBK5+M8K8Xp/j1UYt3W0KQervp8Xbd4c26zas1h19WLbHdt/hl1eHnNYtftyPRorhT4u1WyNtNj3dbPr/tFni94/Nuy+O3nYDfdnwRTdwNB9HE3/aEuPX3nYBftwNeb3f45/4Ev2xXebvX5ufdcb5dm+TepXHOHW8w23PoNn3iyEZRcgORSdfkxF2lkpMOIObSAIwrKcIhoaoymqEnApbY8rK4CJaTVWBVlROIvNhyg9sibiYpUhIBMVF1CcvWcFwNz1YpxjojLYcThxvcujTLgztH2fl6ha2bx7h3eZmNG8fZuHmS9Rsn2PrmDF98coT+aAPL1HBMjTgwOP/hMre+OsPOvS/524tt/vZyj+8ervJo7TpPtm7z04sHPN+9z6PNb3i68w3Ptq/z47drvP3xGU+2bvF08wbPtm7yeP0qe2tXeLh2nccbN9nf/JqH97/i8dpVHq1e4eWjOzxev8LevYs83brCk63r7G/c5NvdOzxcu87lc8f4+MQiJ5Zn6TXLnDu9zOx4hyuXPmFhdlys4h8whLK5JDaRxGYUeRCDziburYHglU0nq9iJMJE0yFm2OQDKH7CMBIdLRP9MW8RwS8WYQ4cWuX7zGuvr62xsbrO+vcX2zi7bO1vs7ezy8MEue3s7PHjwgM3Ndba219jb22Fja52NjS02N7e5c/c+39y9x8bmLltb2zx6vM+Tb19y/ORHjI9PY1mOeD/lcgk8/IDNk07YVge3hwYNewdur+H0EOnsENlBfDFFWhK3c1IGz3NwXZsojhgbH2d0tEO5HNJsN4iKFbywhuOX0XRHOA7zOT5Ip9B1fSDmCMbWEKoqHIlDqQ8Gbqt0Eps7cAEMD5hbgsmVSv0Ojh9ODWNZDrIiJ460VNKmKB6jKNLAaSdJOXRdRdUk4sCjUnY5drjHJ2fn+OLCEq1WwGhJY2WyxvTECEHoMDk9gWbrpKUM6bxg5Qxl8wznhKg1nM0ylBbnorSUJyMnEShZcH2GsyL+lcllGc5mUXSZvCxRb1ZZXj5EZ6SbiFviHHbQbngQU/wjW2vAKDvgjKX+9LvDK4l3DqfFfQL0nB44t9LZDIZlksllGUonXCZZiBvpvJRwkHKJ6CCj6yaO51KtVhnvT9Ib69PtT9HojBIWK5SqTSr1Nn5cpFSr44cBuqkNeEFB5BEVfKJCTKs9QqlWxfFsLMfCCRwMU0tcKZFYPFEUNE1D11UUU8W2bVRdQ9FVdF3Htk0sS8d2TGo1Mal1XINqrUSzWcdxLExLxXEsDEPD8WwcxxFiVxhRKZeo16vUqlU8L8BybAzTRjcsVM2iUqoiKwaq7qCZHqoVoOgBqhGi2yVMr4bt17G9BpZXw/ZrOF4d168RxDWOHTvBiZNHOHp4Rria2jG90RLLiyMcWR7h1PEplua6nP1wnhNHxzm81GZ+rs7CbItjRyY4fGicw0ujLC+NMj/XYGGuxfEjE/S6BSYm64z2SnS7ZcbGWhRjj0Y1YmqyR7UaMjc9TqXoUY48bE0i8g2KsYdpyBi6hOuqNOu+iNwtjjM9M4ZhG2SkPGlZIptXySkqQaXElW9usvVgm729Hfaf7vPt99/z5Pl3/Pn7n/jpl3/x85v/lZc//pONnW/5+JMLBIHgewa+hecaWKYuHGSZ1IDXJkSr3MDpJ1AS4liak7JJU20uibHlBgs4B43NjqsyMdHh5IeHOX58ntOnFvjqq3N8/sUZrl6/xNd3brO2tsGtWze4f/trTh1f4vDiBKeOzXPq+AzHVvoszHTodmJqJZdONaRRcanGOjPjFZbnGhxdbHNseYSTK2McWRzl0NwoSwtjnDy2xKGFSWq1mEazSqFSplxvERdKlOsNOr0xRicm0R0n+SzJpLNiETaXV0knAnJellBUHdvx0Ax9gNPIZrOJsD2cHF9zqIqEqkpk82nk5DrBsAxUQ2diaoyx8Rb5XNJqKKUpxjZzszUWFht0u2Xq9RqtVotCocD4+DiVSo1iqUKtVuPjj89QrdfodEeo1hosLCzSanUY7Y0TxjGTU31OHJvis/OHmZvuEYWBEK9kKYnhf0BOyqJpmigxSCLsqqqiGXryeoqSp3xeHpxDJVkV0dnkvJjLZclk0shKnmKlSLPVIAgDfN8lCDyC0CcIIoqlAnEcEkURcRwQlwLiYkytVqVYCjlx4hjlSoG44FMoBMTFQMQRy5FoIm1WGOu1Ge026Y93OXr0EJVqTLNZZm5+mrHeCLV6STQmtpvU64lgVgyZnhpnaXGOudlpet3Oe4Hr/Xg/3o/3499huJZ0RDT6CXeOYwuxK/JNCmEinLjiPtcSLizP0nFMIdoMRDBTwrPygillawS2SiV2CZKGwMjTCWyJ2FEoRQYF38S3FGYm2qyu3mBqqkdcjMQERRHurIMLqINozXAysUlnM6iahqZpZDJpXM/E9fL0xx0m+iYzkzYzkyZjXY1Ox6JWsSgXLQqRieuZA8v8gZMhmxMnY0XNkUv4ULn8MNnMEJatYhiKcLGZCpo8hG9kqEZZrn++zFefLbBx6wSr1ya5f6nM6kWf7asVPjzkUgoUypE32FemkTjeEqHLs/TEaaXhegaGLvhIhi5jmiqanheMrdChUgkohBatVoli0aXdqlIsBYx1G5RCmziycR2DwLOIY4dCwScIbNGaVi1TrZaxbZNWs0rgWzQaEUcPjfDJ6XG+PD/PVxdP0agVxQQ/N0w2L6JYuXwKJWlQVDXB4lK1HIYpY5gyqi6jankhcJkShYLFo70brH1zhJe7K/zzL5/xX999w/OtE4zWTaQDJlCyn2UlkwirCkGgUatYjPYiJvoh83MFTh1rcXylyfJciaNLVS593OFff/6Edw/avN3yxLbp8WbV5s26y6s1l1erJn+7p/PzmsWbDVe4t9Z83mxG/LpT5t2mz6/bXuLisvl12+PX7ZDfdmLe7Xj8Yy/mty2Xdzsef98WwPm/bwX8Yy/mH3sxrzYKvN2r83q3wbu9Oj9vt/hutc/O9Qmuf1zj7uVpZsd8amXRpqgowv2maoLHIeCyWfJyHlnJDaKEiiINYh2SlBPOLkMZiFgi4pA0MCbNiXklT17NJ5wuAaHXNFUIWo6OaSki/uFouK5KHBiM1F1OLDd4uvExT9dOs3FtmdUry2xcP8r6laNs3DzN9q0z7Nw5x6mVHsXQxNBlDFWiXgrpd8pcOD3Po7Uvebx5lee7X/PX7zb57tF9Hm98w5OdW+xv3eDHb3d5tHmTl/v3+eHpfX54usZ3j9Z5unOPp9u3+fP+fR5v3ByIW8/27vB082uebQmR68Xebfa3bvB4/QpPN6/ydOMyj1a/4vnubZ7u3OTFozu8fHyPrTtfcPPLs1y+8BHLc2OcPHWUqYkehi4EVSFapVEkGUWWBhOxAxdBLi/2tVixFgD5XDKx+B0kLxrlsvkM6awAn6fTB1EO0U6XzaUH4tapUye4dv0maxvrbG8LcWpza52trS22dzbY297i8cM9dne32dvb5dGjBzx4sMPO3i47e7ts7+yyubnN5uYmO3u7PHi4z+P95zx88h1rW9ssLS1iOx6m62F77sAhNIgYJnE+ATEfHmy/C1zp37/PppDknIg4qQJUregZOqMN/CCg3mzS6rREe101ptlqYgcFXL+CqtmCV5YVLibV0MlkhxJXUer355DcTif18QIInyXzx+eVSQ+cdKKJUhyXU+khIdolbK5s4jA4APyn08OYpokkSZRKBVQlh+tZuJ5BrRYz1W9x/twyH380w5lTU4x1ixwZizjd9Ti72KVacnF9C8XSyOsyumORzufIaSqpvCQcMJms+H/ksqTzOSzPFW6vJMqaSmdJJVGlVC5LVs1jmjqGpdNut2l12siqAG7/kcmVynwwYHINpQ5EruE/tCgOoeqqELCGhwb78yCSmMqJUoThVIbhYeGO0w1rwAXKSfmBeJtXZCzHplKtMdYfZ2p2hkNHjjI5t8jIWI/2SJtSpUhUjHF9F9u1cV0HJ3FeGaaJrutohoqqa1iOnYhZJp7nUypV8OMI3dTQDBVZldASIUzRZOJiAVlVBEtQlcTvtEwMx0HVDEzTxLR0DFMbbOVKzNh4F9e16Y12qVdrhIGH7zkYhkajUaM3OoLr2tQrZYqhSzn2KcchnmvjWCaB51MslvC9GD8o4gZVLLeKGzZxvBqGXUYzi9heFd0qYrt1LKeG6ZSx/RqW18D2ajh+hVK1y/LKYU5/dJiZmS6Tkx1qtYDJfo2lxQ4nj00wN11jdqbG8kKLI8sjHD0yxvEj4ywtdlicazPZrzA3P8L8QodDi10W50aYmWrSaUXMTneYHG/TrMVUih7VUkCnVSaOXMoFl0Y1oFYKBWqgHFAuuHSaRWYmOizOdpmaqHNovsfyoQmmp8bQDOGsycoSeUUlKyvUe6NcunaFR0+fsP90n2ffPuP5yxc8++4Fz779M3/+8Q0//vwfvPzxN7b2vuOjM59QLPhEoUO15BNHYjFNyh/wCbPiWkFK+Ki5A/ZWckxNji05KSuEsGxaOGhzWfK5DHkpg6bnsSyJ0dEWFy9/xtlzpzlzZoWrVy9w48Ylbt+5we7eFt+9fMG1a5e5ee1LPj59nDOnlvnq0jnW7l3nzjdf8snZFZaXxpmZ7DDfbzDbrzEzXmFuosHyXItjKz2OL4vtyNIYS/OjTE226XbrTE71KJZL+IUCThQRhCW8qIgXFXGDIobjCy5fJkcqlyeTyZHJyqQzQtzKSXkcz8UPIoLAQ1WFaKvrKvm8WLjN5tJIuTxRFNFqNVCT846UpAo0Q0U1dErliP7EaNI2nkWW80SBxqGlFseOjjLeb+F5LpVKmVZ7hF6vx8zMDF7gU6vViIsFwlAsRszOzlIql/D8iHKlgRf4OI7F0mKXw0tt+mNtDENLFjqyaJoyECXFAs8wuXwO2zYpFCLaIy1UQ0kanCVM0yaTMC0VRcOwzKTlPDdwNBumSaFUJC4W8AKXuBAShj5xHBMEoimxVqkSRQG1WoV+f4w4jikWY4oFEVOM45CZ2UnK5QK1eo12pzGA0jeaZcrliH6/R6NeptOuU4h9JiZHGe22WFqcZ2JilGqtQHekSaNepVYt02xUmJnsMjnWZXFhjqmJ9y2K78f78X68H/8Ww3W1I75nYiWiS71WpFoKcZOmPs81cC0Z0xSxOseSCWyd0FGJfB3XloSoZSkEjkzoKgS2SjlyKfgWniURByaRr1MINFo1n9FOmciz8R2VXqfE5cvn6Y11sSwL13UFwyWZ4BzUox+s5GcyKQxLuFvyiRgjycM0GjZjPZOJnsbSrMvirE+3Y1KvG5RKJpWCTbloE4YWlmUQhv5g4ppN3Bm5fJpM9gMy2SFSmQ/IZlIEvo1rycz1m0TWMP2mysdHKlw8XeDauTr3L/dZvTrO2pU2ty943LngsHWlzOklk2osUQhMEUXUJSES6MIpp2sSuiZhKDKqkkM3ZCxTw/MEh0vsf41SwaVaDohjm3LZpVHzqNUiCkWPer1Iq1miUgooFzxWlucpFnyKRY8ocgkCi9Fek06nRbFUxHEs4kLIRH+UcsFlca7Nx6cnuHRuhovnFpmbGUXT5AQyL2DzkpwZNCgeiFuankc3ZWzXQE0A84YhYTsqpbLN7a/PcO/GIi92jvCvv37Bf/z1c95+e47zJzvocgYpnxIOOSlNXs6gqQdRR4NibNBp+UxPFVmYr3H4UJXDCzWOLbeZn4q58skof//uFL8+6vB2J+DVms3rdZdXaw6v1hx+vm/zei1xdW26vN30+GXd4fVGxJvNUEQUNwPebDj8uu3xbssVYta6y28bHr/t+Py67fNuy+XddsA/diPRurjpCMfYVijYX9t13uy2eLdT4vVugz9vjPHD5jR/3phl6+Ys506MMNoJ8H0NyxaOBcsU8GZNUdE0LWFCJQwuQ0JWhZiVV4V4dfC9pMgJR0tH1bVEzBJMLkWTUTTh5pKVpI5bE2B7zzXQdSmByqsUCwZjLZcLZyb5+oslNq4fZe3KMmtXDrF2dYXV68fYvH6SjWsnWb9xirUbZ5gaq4s4sqUxUi8wN97g/Mk5vn98ixcPbvLiwTf88HSVH59v8GjrBvtbt/j+ySoP16/wYPUaj9Zv8OOT+3z74BtePr7Hi4f3+f7ZNntrV9i7f5Wdu5fZWb3Ezr1L4r67X/Jo9TLfP7rD083rfLvzDU82rvLg/hdCUFu/zIN7X/Lt7i3+/PguPzxd4+fvd3m8eY21W19w+YtPiUIfVZaRZWkAv5VlCUVVk32p/UHgOph8pZML/OGBIJbOZpBkKYnHDZHODDOcHRaOhbSIK2bzInqXk7JYlkGlWmB2bpIvvrjExsYGG1ubbG1tsbO7y+bmBmtra3zz9XXOffwRp48f59NzZ7h75yY72+s8evSAvb09dh/s8ejhUx7s7bO3u8fjx/ts7zxka2efrb3nLCwfH1TcK4pENpvBsoSIcMACS/13ApdoLPyjoCXicSkBw88J3pZgwmXR9By98TqjvToj3TbtkRbd0Ra1epFiuYAfFfGiMqrukDtYhEink7/3p4Fza+iPLqzhAyHng0RgE8fZdHqY4czvjjLNUFE1naFsimw+aYvLDJE9iDnmUshyVkRDk8myqqqUq9WE5aQTxS71Rpmp6XHGei0ajQLj/SpHVyaZnmzRKAeMRyon6hrnRj0+OjxGVPTwShGyoyMZKrrj4AQhGUVG0jVSuRyypuJGEaptkpUTNlcuTSabJ5UTLYvD2RzD2Qw5NY9uGsiqTC6fp1Ip44cetUZdOCBymcF757+LL2ZSCaPs4PUbJpPNkhpOMzQ8TDqXHQhfQ6lhhnPitXRddzChPHBTHCwSifZiWUy4TYMgComLBaIooFQp4kc+fuARRh6OZ2N7ouUwiFz80MFO7rMsC9000E0dRdMwbYsoitAMNTk+aWiGnvAARZOrputC6NI0HMcRxzVZiH+SJGFaDqZto5tC4PJ8D8uxMS2LerNBo9WkWq0SFwq0O10KhQK2LaKNuiFTLEQEvo1lawSug2ObFAsBI60ahxem6bZrdFsV2rUSxUJEvdYmCKuE5VH84ghe1MJyKphOiSBuYNgldKuA4ZQxnDKmW8EJGjhBA9ev4wYN2t0pjhxb4fDyLDOzY7TaVUoln24n5tNPDjM73WBqosrCbIOl+RZLCyMsL3Y5cbTP4lyT5cUuK8tjLMx2mBwvM94rMj3RYLRbptUs0G1XOLQ4QaUS0qiXaNSLlEoe1ZJPp11kZnqc5UPzTE+N0u+PMDJSZXysxuLcKMePTrOxeoOLF89y5PghCrUyeVVDVhVU00C1NBaPLnJvc529x494/PQxT58/4dl33/H8xQ88++57nr/4ke9/fMfLv7xh++Ezbty8xZGjhzj3yUccOXqIwysLrBxZJgoD8TqoGrIihBFZEYsz+ZwQZYTDSwjV2XxmACXPZYQQph9cDxl54tBgerLDhc8+4spXn/PlxbOs3rvOzs5dnj7d5fvvn/HD9y/Yf/yAne1NdrY3uH/nBhfPf8Li3ASNegnL0mm3Sxw5NMXpozMcWRrh2PIIZ07P8+GxaY4vj3NyZZyjS10WZzvMTbeZnOww2mtTqVUJiyV0x0e3PXRLfFUME91wccOCaFjNJsytTI50Rgg7mWweVTPwoyLNVhPH1jENTTjZ8pmB4CPOLakEPZDHcaykrVosWqm6ghf5NBpVPvxoBSknXMWuozMz1eDQUpNG0yaMXQrlAh99dJr5hXmmpyeZnp6iPzlFq9Ok1qhTrdcoFAo0GqI50fMjXC/C8X1cz6E/3qTXLeN7prj2zQkHlq6rhKGPJEtEhZh0NoNjO+TzeYpxjG2bSQnF742Lvzv2JCQ5i6bKFIplcjnRZBlFMeXEXRlGAWEcEYY+lVqZer0qQPJxEkssFSgUA8qVMnExEiVJUUChEDE3N0VnpEG5UmTp0Dytdp1KVUDpK9USiwsz9EbbtNo1yuWIeq3I0qE5Zqf71KoFqrUijXqZif4ojWaZw0vTTIy1mJ3osbI0z0Sv+17gej/ej/fj/fh3GK6rHQk9ESF0E0fWQRRROLQUTDOPYypC4HIUPFPFtWRCT8MzRZTRsWU8RxlEEYuRg2MkjYC+SRzqhF7yGFvDMXQCV2NirMqVqxdxfRtNU5I68qxo4Er/wXmQ+SCJBh2wG8TEyjIVSgWTkZbOzITNwrTFyaNljh1u0KiatFsxcWwSBybFyCYM7WRSKFrExAT4d2B0JjuUTDo+IJNJI+WGaVUspjo2RyZkLp90+Oacw7WPde5fKvHNOZd7FyPufh5w+7zBrXM6G1/GnD9uMzGiUQwUEVO0NXRNEeKDLqNrSYTMsTB0NeGaCai8aao4tkYYmpQLHqVYsC/6/TajI0Wq1ZBOp0Kp6NOol4h8m1Ls0KoVqRQDigWXuOBSqcZMT40RRQF+4FEqFXAdizgKV2aagAAAIABJREFUKMQ+I+2IE8ttLp2b4fOP56iUPKR8OoHMi32Rl1LIyu913qqRpd4MabbKiaNLIggd/MDCcXUKscna3c+4e3WBv+6f5tfvL/A//fUi/+XnS2zcWMA1s6hKNmlRTESuvADX27aKZ6s06h7jvQKNmkO75VIpylQKKv2ux5dnOvzjxSl+ezzKu+0CbzZDfl51+GXV5pd7Fj/fN/ll1eDVmsXrdYe3Wy5vNx1erzu8WRUOrzcbAW82BHz+3U7A202PXzeSbdtLhC/RzigiiT6v1y1+2/R5t+3zy3rEz5tVXu82eLNT4s1OmbcPu7xc7bNxZZz1q5NcO9/n0FyNasXBdjRUTUQPdVUdAODzsojJKZqMpkkoikJOEnDsA4FLVpOSBk1GVTUUVfweRZGQFcHmUjUZRZWQVdFSqmoyfmAL+L8p4zgypYLB1HjMuZM9dm5/yOqVFe5fXmLtqxVWvzrM+rWj7N75iPUbJ9m4+RHbtz/h8rkVygUPS5eoFQMWpzp8de4o3+3e5IfHd3m++w2PNq6yv3WdJ9s3ebRxjd37X/E4aUB8cO8rHqxd4cnONfZWL/Hi0W1ePl7l5eN1nu3e5uHadXZXL7O7ekk0Jt67xN7dL9m99wVPNq4LBtfWdR6uX+Xh2iUe3L/Ew/tfsr9+lec73/D2x0f8/dVzXu6vcvf6eU6szBL4NqoiooiqIpHPikmFLOXI5QVrS1UkpHwWXdMGLq5s7iCSmEE6OP4kwveBIJRJWDPpTGbQ6JrJDpPNplBU0eR67Phhrl6/wu0795KY4Vbi4Nri1jc3+fyz85z75CN+/OF7fvrrT+zu7XL+04/59PxZrl39kq3NLfb399nZfsijR0/Z2tpidW2dO3fX2drd587qHu2xSbJ5iWpFAHUzuSytVovzn35MOp1G1g0+OBDl0r87tQ7iiwdiVDoRT/KSeL9lskOoWpb+RIswduh0GnQ6LSanxlhYnGZ+YYagUMINSmiWJyYvaVF3n0qlGB4+aEUcZij1J4ZTv7vKclJeROwyaUxTJ50dToSv4cFzGUolzzcl4PLpXCJwpYXoKCsymVyKQjEgjD1kOY+hSHiunbSVqrTbFRaXpuj1GnR7NWrlkPFejUNLPU6fmGZirEmnHLLY8DjV0rjQtflsqUmvWyIoh8TNIkElxAl8NMsip8hkJJnhbI6MlEezLRTLYjiTIZ3NMJxLkc7nGBo46NLC2ZUTraeKoiDLErphUmtUaY50KVZrOL6P7bt4kSfiP5qWsPU0cnlRdJDJir+RzmRIpTIMp4b5o1MvlR0eRPpF7FkwgCRJOD41TRm4qTRNEwwty8S2bUxTxfVMDEu4zMqlkGo5xnUtCqUYy9FxPAvbtTAdE8sxE2yAgmbo5FVxzBkdHcENA2RFRtOMAd/SckxkJYeqK8J5quRRdQ3noElPFhxCRVFQNOEIM0wD0zbRTRPDtHBch3K5RLVaIQxDPC+gVCphJVF+TZUxTR3fdzFNHdcxBSfU0qkUAjr1IoXAIbA1auWAYuxRKRepVOqEhTpRsY3t1/D8Oo5fxfaqmHYZwyph2CUMu4hul7H9Ol7QoFDq4vp1gkKban2U2bl5jh1fZmJylG6nRrXqMTleYbJf4dBCm4XZBnPTNeZmG8xM1Vle7DI3W2dleYzpyQrTkzWWFkaY7FeYnqwz2i0y3qvR7zUYH29RLHoUYo9SwacUOxRih2ajTKNaYHy0zq1bV7hx9RIfnz3FoUNTLC+Oc3xlmoc7t/nbT8+5fPUCtXYVzTbQLBMncijWCywemWNj6z4P9/fYf/qQZ9/u8/zFS55+9z1PX3zP85d/4cUPv/D0xY88fPwtt27d5spXF7l06RwXPz/HmbPH+fTcR6wcmksEKoNSySeKHIFgMFRMVcIyVRRZRBBz+TSSnEHXZGxLw3cNfEcj8g0qZY96PWB2usPJ4/NcvnSW219/yfrqNVbvXWF78xYbG7fY2LzF3TtXufzFWU4fX6HbrjPRH6FWFVBy3VDRNJUwslmeHePooT7HDo1yeGmUcx+vcO7MIT48Nc+hhVGWF8eY6jfpjbaEiN9p0+l0sWw/KSAwkBWDvKSTl8TnUlENIW7lJXJ5iWw2L8olkgZFSVbRdEt8PvJZPMcVC1hSDm0QIxeCWF7Kk8vnEnZmFi0p8Wl3mpiexdziJGc+WRHXqvkMjqcyM9VgfKKKFxh4gUehVGBhYY5eb5SJiXFq1TJzczPMzc1Qq/3+mYmiAkEUUSiWCOICbuARhB7tdpXR0TqdkRq2ow8YXLIso2ii8VFRpMHxxbQtETnNC36fQCHIyJJEo1ImnxeLEKom0WzWUTSVfF4iL8mEcUy5WqFUKRPGIXEcEkSC41erlilEceLYKlCuFCgUIkqlClFBuOHiOKZWq1BN0gjFYky9UaHRFPeVSiVazRrXr3xBd6RJvVGmUS+LgpH5PhP9UZYPzdNpNxgf61CrFpid6XP8xGHGem3GRlpM9EY4cezwe4Hr/Xg/3o/3499huK52xPdFRMwyFSxLwhrA5SU8+/d44oHA5ZoyvqXhWSquJeFaMoGr4XlaItQkQHpLI448LEvBc2VKRQvTEBc+lqEQ+TrLi2NcvXaJUiXGD73ERZAbgJ9TCcw5J6VF21kuQzqTIi9lyefTeHaWmcmIhRmPTz+q8+npCp+f6zHW8YgDnVLJxfcMPEelULBxHZ28nCOVGkoa0g5Wz1OkMkOJ2PVBInClkLN/IjaHWRhJc+8zj7XPbVYvaNy9oLJ60efOeZu7FxzuXrC4e8Hk1nmTrStFvvzQYmVapxpLBK5O4Op/ELdEVFFVBWTeVKXBzw6g/YKnZVCIbeamR5gcazA10WF6skmtHtNsxpTLPpVKLAD0rkYUCcZWueRRrUaUKwWq1RLVapHRXpvR0RaOY2FbBpFvUa+6LM7UuXxums/PTtBpRkhyOnFwDZPNDZGXM8hqDsc1aLQr+KHJZL9OvVZE0QTgtlgKKRQ9fF+nFKvcvn6S9RsL/PDwBO9eXuB//PFz/vOXS/zl4VlG6hqylEriYCny+YSbI2eQlQyKIsDzijKEqg5h6h9QK+v02jZnTva4+tk4/+Vv5/nH/hivt2Jerbu8XnV4teryy32b1/ct3m3YvF4XHK63m66Ay2/4vFpz+ds9i5/vCU7XqzXh8Hqz4fNmw+HtmsPbdYe3mwGvN/0kwhjwt3WLd+uOiDtuBrzdLvDLVp2fdzr8tFnl1XaN17stftqe5NHtWba/nuP+jUVWFooUIgU/0FCVHJqaR9cU0egnZclJmUHMUFLySfwwj6pIgiGkK2TzmYEQJsvSQNxSDlxcSh5ZlVC0xGGnyqianEz4ZTxfp1G1mZsucO2zWXZvf8ja1SPc/XKJ9WtHWb9xjI3rx9i6eYLtr0+w9c1HbN06z9XPT1IrBTiWSugZtGse1784xcsHd3m+/TXPtm7yfO8W+1vXebx5jf3Nq+xvXOPB/avsr1/hyfZ1Hty7xPbtz9hbv8zjrcv8+O19fny2yaP1b9jfvsXjzRs83LjBg7WveLJ9gweJO+vBvcs82bjG47WveLJ1g2dbX/No/SoP1r7ixYM7/PnhXX58ssq7v+7zP//9J7bvX2dmsoNpKIN4Zy4vJUBcMcGQktbKbC6NrhtiRT3hw4hYYmrA1ZKkzMBFetA4mMkJ1sxBhXoulxNti/kMhi7TbBQZ749w7eYNVje3Wd/YYHNzm42tLW7fvsXFi59x7+5tXr9+zf/xf/3v/Lf/9v/xf/8//y//y//2f/LTz+9Y39xlenqGkVadzfUNtrd32d56wPrGJvdX11nb2GJz5xGXrnyD40ekM1lykvTfCVi2o1OvVxnOpBnKfjA4xon4oBCSstk06WTRIJ/LoGmKeEw+jaJmGRkpcuL4PJNTIrI2OjpCq11lvN+jWKnhhCU020PRdTLpFLmciGmmMmkyuQPmlhC4UhnREJhOD6MoCqmsAMSns2lS2fSANTWUEs/1g2HBlRJFIyKOmEoN4XlO4uBKYZq6ABV7DqoqE4Y+xUKQxKRlarWYSiXEdnRGx2qMtErMTzc5ttLj7IfTjI4UWJ5scmI05PxEzOeTMWdHfU4t9SjXY5ySR9woYQUesqmTkQR/SwhaWdL5PBlFJi3JpDIHrq0MqbS4ncpmGMqmGcolkcVkMpjL5dENi1KtSWNkjFNnL3DxyhU+vniBbn+UVneEuFwmKMQUKyUa7SatkS5+UMC0PDTdJC8paLqJbujic64ryJqKmTQQ6rqKbop4smmKaJRhaBiWjqYLgUs3hZtUM8QxwnJ0VENFNzVMW8dxLRzXxDBVTEvFtAw0Q0czhHtUtC7Kos1VymE5Bqou3Fyyog34PJat4zgWspJM8A3B7rEsA01TBvFrRVeEC1VNRC7LxPY8LM/Dcm063TambeGHAb7v4zgOi4vz+J4jilksnUq1gGXpuLaNaxu4joFnJ8UstkHompRih0rsMtKs0Ot1iOMKYVjFj+q4Xg3bLRPETRy/gmEViYsjiZuriONVcbwKxeII1VqPIGoRRE0a7T5zS0scXllgaWmSXq9GuxkxOlJkaaHL9GSNudk605M1Di12ObTYZX62Jba5BnOzdRYX28zONZmcqDMz1WRivMZUv8XYaI1CwSWOXEqlkHajzFS/xehIjULBIfQNlhfGebRzmyePNli/f51LX3zMp58c58Pjc1y5eIaN9Ruc+nCR7kSdaqvI9Pwoxz9c4urNz9jb2+D580d8+90+j588ZP/pMx4/+5ZnL17y3cu/8PL7n9l//pKHj/b56vLnXP7iLDeufc7Na5e4cvk8N699wcULZ+iPNVmY7XP65CKnTy2zMD9Op15irF2mXgmIAgvX1fAcjUrZodMO6Y9VmO43mJ6oMz1RY7JfZWFhhPnZDmc/Wubql59w/85VPjx5iNMnFzhxZIbp6Tb9foORlnCsR4GD51qEgY1pask5UMZ2dCb6DY4ujXNspc+RxVGOrfQ5dWKeQ4vjnDg2y8x0m8l+h2ajQrlawg9DbMdDN2xkRSMvKWRzSgKRTxxbiaAtSUryfS6JZudFe2LSaOl5ItKraQq2bQ9cW1EUiM+Bpv2hrTeLLEkocg5VzaNpMo5nops6zU6Vzy6eEtcLuszCYocjhzv0+oJxFxViOt0Rmi0Rtzu8soTvu5TLRSbG+xw9uiJcW46L43iEcUQUFyhXKzQadRzXZGy8zZEjM4yOVkVUMp9DUiQczxmIdnlZEkJ7Oi2ecyYjIu3KgWNLRCxFK3EiWCsylmWQy+fI5vJoukUYx1RqVUZ7PeI4pNOuE4Y+QeBRKBSolCqiBCnwCCOXQjGi3mwSFwp4rksQCBdXXPCp1UsUSjHFUkylUqJQCKmUC1QrJXqjbUrFWPC5qkXq1QLzs+NMTvQY7bbotOv0x0eoN0r0x7v0RtvC9dXr0B8bYfw9g+v9eD/ej/fj32NYlnTEsiTsxKHl2Qq2IWEbMp6tYRmiMdFzVExTNCqaesLhSpoAPVcTFzGugWEq6LqMoau4rkUYOViWcObEkVhpD32bQuhQjk2OLU/wxRfn0U0Vx7GTCViKIAyQFJl0NokkasKtkskOIytZLEOmHGnMT7qcPVHhszNlLp0NuXO5zYUzXeoVN4G3iwtey1TwbBXLyCeg6axoakxnEldDajD5y2SE8GLrOSpemtnGB1w6qrD9pcvmZZ/tr0Luf65x74LB3Qs2t84b3P3c4fYFi1vnbe5f9Ll2xuLUkkW7LJhkjiljqnlKsTdwa+m6jGWItkQriS8auoJhKlimThQ7lEoeI50K7WaRqX6LUtGmWHaoVn2q1YjuSJPQtymXQiqlgEoppFj0mJzoUquXqFTL+K5LHLq02zXK5SKmqRPFIuo4N93gszNTXPxkgkPzLQzjd1dbJjuEJOVQlDy2p9PqVKk3SoShTqHooxkypq3huAa2qxHFDq2Gy9qtD/lu7yyvvv2Yf/31Iv/x4+f856vLvHt5gU9OjKDIf3Rvia+5fArXkykVVcI4S6OmMDPts7zk8/GHTT75sM75s23uXZ/j3dOT/PZ4lLfbMW+3fF6v2by67/C3e5Zwcq2a/O2exqs1izdbHq83HH5edXiz5fFq3eHdVsirDY83my6v1x0hkq0nLK9Nl9ebHq83/ORnHq82HH5ZdQdNjK83Pd5tR7zZqfK3jRqvd+u82anzw9oIj+9Ms31zmvUb83xyss3MRJF63cN2lEGroWFoKIokQPNyDl1XUHUhWqnJSq5pGqJGXcqhqMKNoSgCLq9pCqoqHqvqErqpoOkSWuIS03QJy1ZxXY1KyWJi1OfGFwvs3j7B+pVD3PtyidUrR1i7epTNGyfYvnVSCFy3PuKby6eZ6dUp+Ba+51CKHY4sjXHt0oc8WLvKj09Webp9g2fbX/N89xZ7q5f5/9l7r99IskTN70HTRWaG995lRHpL770r732RLJZlFcnMpClf1d0z7bvL9Myd2WtWErDQhR5WwGoFPS1W+tvOp4cTzJqrZwECLuoAgawMkpnJrGREnO983+973t7Ay727eN3Zwsv2Jl637+J1ewPPntzEweOr6G5fxsvOOn588xg/vt7By/YmXnW28LK9hZfte3jRvofX3ft42dnEm859vGzfx9vDB3i3v4WvD7fwuruB715u45ujh3Tf/hZ+/aaNX77tYuf+DTQqMVSFcsw4ngHPceA4CpKnTV88rTXnWbAcA47jwXKUnaRoctrmZ1DuVhpZZlPm1jEHKsv2pfDdfrAcS5+DZ6GpMi6cXcX9++vY3FrH9u4uugcH6Ha76HQ6uHH1Ks6cXsXHTx/wX//r/47//n//X/hv//2/4b/8l/8Df/3H/wn3H+1iYnwG1VoDhUIRQwN17O0+wdHRc3S7B+jsd3H47BDPnz/H23dfY3n1FHhBBMexsGwbvCilLh42hQLTlfdjKDl1aWX+jvn0ucXruM6dF1iIMotGs4QwclCuxKg3qqg3G2g0q6hUCiiVK3CjPFTLhyDJEFKWmSQJPXcYz6cQeSaTQs8zPXh6JtPXc3cdtw72p2yt4yhlfzaDvswJcHwq2jEZZDN00YFl6e/Bpk2JmqaA52nUTRR5CCJDJ4iWCte3UK4WMTY2gGY9werSCK5cnsel8zOYGC1jcTjGhbE8zjZcnBkIsFqLMFn2MTpUgxu58EshvEIIxTVhBx5YQfjsnGLZtE2RCloMx6KPyaKfyaKfOxa5Muhjs8gKPDhRgGHaUFUZum4gKVbQGp1EvtJCc2gM1WYLy6tLWDm5jGs3r+DU+dNYPbmC1uAAgjCEZdkwDBOaTtsGZUWBplGRSFEFKmTpGizHgqbJUHWJHk9ksce5UtLFFEWlopiiSVB0EZpJzzU0WkbLLwxDg6KKMEwVsipDUmRopg5Vo5FYURTheW7qPBWgGWrPcaqqKjRDhyiJEAQOfuhBM9Re6cVx5Nq2TSq+GSp0XYGsSFBVFbphQjdNmLYNx/VgezZK5TwMU4NpabAtGo0yTKXXTKuoAl3kcUyYpglVldIWZwWuReP+udCBbcowdAmlOECrUYbn2Gg2h5Ev1BBFFRSLTcRxHbaTh26GiOI6TKcI3U7ghmWYTgGGnYfrFmDaRZhOEV5YRlJsYHxqFstLc5iZGcLoSA2tRoxWI4exoSJGh/OYHK9idrqJ+fkWZqYamJ9pYGaqmt7WMDJUwOhwCQOtGFMTNUyMVtCoxcjnPcq+Cmy4jo5C3sNQq4QkchH7NkqJi2YlxPhgEQ/Wz+DV88c42t/C3uNb2Lh1HqdPzmJ2bgSz88O4enMNT3ZuYPvJdTx6fAuvXh7i9ZvnePP2Bb795jVev36O5y+e49Wb1/jm2+/xx+9/xdtvv8PR0RGuXzmNi2fmcenMLC6dm8eZlRGcXZvC2ZNTWFsexdryKC6dn8P5s3M4c2oaq/MjWFkcxsJMC/PTLUxPVLE428LywgAWpstYmW9hebaFtcVBLM41sTA7gMWlEZw9O4/zZ+dx7uw8FhcnUCr5GBqsoFQMEEY2PN+C7zuwHR2B73xmvYk8BJGD65kYHSlhYb6J5dkBLM0MYGmmgcXZASzMDmNgoEDLiGpFlCsV5HKFtCFUAS+qYAQRWZ4KPVmOB5MVkMlyYDkuZQeyqTDFg+MEZBmObiwDXpCg6hpqjTo0TUsRAWav+VjXNUiyBFHk4HsOBIEHx2UhSRwEgbZLarqMMPShmwbyxRxu3j4H19GxtDiNRjNAoxUhin14QYBCIY9arYJavYalxTlUKiV4gYcoDlEqFTAyNgLbcRAEAcrVCrzAh+d5mJ2bRpKP4XgOFU7rCYrFCKLIgk0h857noFBIqKAnSxAE2uhMr4vp9TMFzAsQRDFt8OV7zNzBoSYkRQSbRqZdL0ShUMTMzDTGJ8dQrRaRxAGilKsVBh5814Xvu/A9B6VijjaI+g6C0IXveYiCCIHvIo4jlMtF+IGDMPQQRSGSJEIS08cqV/IoFnKoVArp9W+EwYEaRoZbaNXKqJYSjI4NolTModmoYGS4ieHBOpYWZzE23MJAvfRF4Poyvowv48v49zByOXvZ83UqApn0wtDQZergMuiEgbYkyrT9z9FhKMcuLXrRaJgiTJPG7FRVgKbLkOXjiboE21ZgGnJvVdh1VbiWiiRQcffmGs6eW4NmSIjjCIJAJ5mSIoJNI0W8QGMYPM9DkqmoEvkaxgZsnFnycPW0jc3LAbZvJ9jbamJlrojQ0+Dax+IWfW22pULXRPApa0ZWFOiGQtsCOQYM20+fi+2HImZQ9ETMNkRcXxTw5LKGg40QLx5VsXfTw5NrMvZumti5buLpTR/bN1w8umzg8RUqcD266mJtykDsSfAsFa4lw1AF+v6oAkxDTYHy9D00TQV6etHec3E5CnxPQxCYiHM2kshCHNvwAwtRSOOWSRwg8F04to4kslGtxCiWQjTqRZSKEeLEh+uYiEIXYeQjzoWwHdqGVIhdDFR9XDw9gXt3VnBubQC+K0MQKduM4xiIIgdR4qEbEixbg6aLMEwBhilCVilc3jAV2LYGx1UxNpzgyb0VfHt4Dr+8PYO//XQF//LLNfzHX67jn367gZ27s3AdoQew5/jjKvEMwkDC0kKCleUQaysBzp0OceFsiItnQlw7V8CNC2V0H8zgX366hL++GcBfjnL41HXwe9vEpz0bH/ZsfNij7qzfdlR86pj42KU8rk9HVAj7/YA6sT627ZTfRe9/6jh067r42DbxvmPiY9fGx46LDx0THzoOPnWowPX7vo+/HIb42PXx8SDBh2c1/HJQx08HY/i6PY8XTxewuzGKhzeGcHKhgKmJAiplF6alQtOUdPIpQj52XSk8dEOGqkpQFPp+SjKfRkCpqCUpIhRNhqSIMCzajCgpPBSV8rZkVYSUurs0XUIh76FSsjA+HGLz+hQOHp7CzsYMnt6exs76PDp3V9C+dwrte6s4eLiGo+3zuHvzJKZH6nBNA4amwTF0jA4UsX33Ml50t/D180f4+nAbLzsP8Kp7Dy87G3jZ2cCbg/s42t3A870NPNtdx7PddTzfu4NnT2/gVec23nQ38M3RFl7u3cR3Lx7iTXcDb/fv4lWXNig+39vA6/17eNG+i1d79/DN4WO87d7D6846XnfW8aa7jnfdDfzx2UN8c3QPP7zewR9f7eLGpRUUkwCSRCcIokQFQ5alzi2O5yEIEniBtsbppklb5Ti217inaCqyLC2Y4HnalkhFLeoUzbJ9yDBUpGE5JnVwMWBZ6syp1Sq4des67t69h8dPnmCn00V3/xDd9j62t5+iXm3g5vUr+E//y7/iX//1f8V//s//G/7xn/4Ft25uYHBoDKqqQ1FU2K6B+fkpXL16HhfOn8Lh4SH2D57j6c4Ojg4P8erVS+zudeBFMbLpRGR8YhKW7aaxSerK4jgGmqGmbX396E/ZhSzH0ogg298D0QsCD8NQIcss6vUAA0NFjI0PYnCogTgfIRfnEEcRknwBlfoAdCcAL0q9FsBMNkMjhpkTKRPqK9r6l/2qx+Ciz5/piV3HrYF9fxdJzLJMT+TqS3++P/sV+vq/6jnAZJlFEFrgReqY4NNFCsq0ocdzGnWToBkySqUQp0/P4+K5KTzaOoPLF6Zx5tQEJsaqWBkv4sJEAcvNAItDZYwUQozXEkyONFGpl2AGFtx8ADvnoNQogxV49DMM+rIssgwFy/cfRxEZBv0ZBn0peJoKXFlkWAaMQJk6hUIBlqnBtgy4rgPPD6BoNmSFNvwpigpNVWFbBjzfgeXYMC0Tuq5B02TIqgxBkiHK9BigadShpev0eKJpShpH/jvBShYgShx0Q4FmSJBlFrmcTYVwVYCs8ZQNqFGhTFUVqKoCXVdgmhpUXYGYcv0UTe0Bs6nIxUMQeQiCANu14XguFEVGtVqCpIjQDD11kKVimkbjTbIsp8cxummaAkmToGoKFFWFqurQDQOmbcGwDLi+A9uxoBsqLFuDblDW13FcXtHosS+fj2BZBqw0umiaGhxbh2XSaxddS69pDA2WoaVtgDZyuTzy+QpsO4cgKCPK1WB7BehWDoYdw3YLCHM1DAxNwXAKUO08TLsAwynCcGik0Q0rqDRGMTYxi/mFacxOjWJyvInFxXHUKxFajRCjwyXU6iEmJmuYnqxhcqyE6fEqFmZamJmqYWqqjtnpJgZbOQwP5jHQTFCrRIhjB/m8h3I5QiF2EPk6WrUYg/UiyomPWjmHSjFAIXFRL/tYmR3A1bPTOHp6C68P7qG7s4WbN87j8pXTuHPnHH78/gCvXzzCy2dP8N23L/D8eQfPn3Wp2PXqAN98/Qpv3r7A81cv8fL1O7x99zWeHR3g9o1zOH9mGudOTeLs6SmcWhvDycVRnFoewcmVYawtj+DMqUmcWh3D2sowzqyN49TqCE6tjmJteRirS7Q1cmmxhZX5AawuDWJpvokBsVN/AAAgAElEQVSl2TrmputYWBjG6dNzGB2toV6PUa0mKBQjhJGdMkVpa57rGTBNKsAqigxVU+A4GoLQQqnkY3K8ivmZKhZma1iYqmN6vImJ4SrGhxuYm53ExNQY5hfnkc8XoOkWBFEFx0u0FZHlkeE4ZDgODMcjy3LIZilbi2GYz64tXqQiF0ePWyzHUfcqy0NSZBQKJWi6CV6g4vsxQJ7jWCiqkgq/PlRDB5e2+4oiD47LpNdQBlTTQLFWxurJGcSxhWrNQ7Fiww8NmLYOx/MQBD7iOIdarYYwDDA0MogoDuGGLpIkh3KtCj/0EAQBXNdFnBTgeQHqzTL80KMxxcDEwFAFqiqlx1D6O3A8A0Gkwl0Q58AwDHRd7zmYs2wGkkQXUliBin2abvQKWQxT/1zgwrGI4zySJI8kiZHPx/B8B45rwHEsOI4Jz/PgeQ7q9TKqtSKqtRKSJEAYuQhCB62BOpIkhzgO04XZBPl8jFwcIJfzkcQh4lyEIAiQFGJEOQ+FIo3vV8p5jI+PoFjMo1opoVxK0GhWUCrmMD7SwvBQAzNTw5ibGcfc7CSGhr4wuL6ML+PL+DL+XQzft5ddR4dpSqnQIsC2tVSEkVOxS4Kq8NRhdNzyJwvQtbRBTxGgKny60epjTZVgGDIsU4XvmSlIlNZ7u7aO0DFQyunYeXAJyytzcF2LNvXJlM+RzWaRZU7QOEsKTc4y/WB5BqrGIx9paJUVnFpwcOuCh3tXfHTuFrC7NYrBuovA1eCYMnzXgGOpaSxShG0r0HWZumd4gTq3uLQRjelHoRTTCIeUhS33Izb6MZDrw9lxHteXFNy/nEN3o4rHV2zs3szhwSUbG2dNPLhi49FlDdtXdTy5puHeJR1r0zZyngzfUeGYEjxHhabyUFSeQkgN6tRSZB6GrkLTpbRVUYalU4Er8g0kEXWjRZGFwDMR53zkAge2rcN3DOQC93Msw9IQRQ6iyEWc85HPRygWEuQij7ZNWtTVliQ+hgerqFd8XDw5hfWr89i8NoVm1UrFLfq+SBIHSWR7gHlZYiFKWcgyB0XhIMksFJlDvuAhF1uYGMnj/vocOg/m8f3RSfz1hyv4xx+v4Z9/von/+OEOXu6sIB9pNP7Ip2wOngHPM3AdEavLRZw7HePc6QiXzkW4fCHG1QsJLp3K4/rZCnY2JvG3P57H7y+H8OfnBfx+6ONjx8bvbQcfdo00emjgU1vH+z0LH9sOFbK6Nv7SdfB7l0LpP+xZVMhqm/TnOw4VvY6Fro6FD10LHzs+fuvQ/b/ve/jUpdufDwL674Mcfm5X8PP+EH7ojuDHo3n88GwR37VH8MP+CPYfjeD0ShVTkwVEgQlVkyArPBRFgJiu3EoSB0UVe04tQ1dTNgcPQWJ7UHlJEiDLEjRNpZNSTe5N9KSUw6UqIgxTRLlgYm4swdN7q3iysYid9TnsbMygvbGI3Y0ltLdW0b53CgcPzuBw+zyOnlzHzEQLpqpAkSkQ3zJ1tKoxblxYwsP189h7cAOH25v44c0+vn3xFN88e4y3h4/w7ugxXu8/xNHeOp7t3sHRk1t4d3Qfr/fW8bq9gTedDXz/4gFe7t3C/oPL6D68jGdPr+PZkxt4vnMLr/Y38c3RI7zs3sXr9ibe7G3h3f4W3u5v4m1nA6/bG/j28B7eHd7D2+4Wjp6sY2F6FJahUJ5W6oTjeTatpWd7lec0IsKB5RkaGRE+rzQfc7eybBYsl7YlcjSO8ffNiaIoQExZJCxPgd2iJKPeaOHc+YtY39jCo8dP8Gj7MXZ222h39nG4f4CHDx+i1RrAxPgoHj7YwqvXr/H9dz9jZfUUTMOBICqQRAmWYaJRK2JxcQbbjx9gb+8p5XbtP8PB/j4ODw/w8uVrXL52A5wogeV4iJKMIIxoO54oIJOlbYP92T5kesD3zw6qHgSe6aeREp66VUWRQaMW4sK5WQwNVzE41EC5UkZzoIF8IY9KpQ4/V4QXFaHqVtogefy4x6LVcetf5t/EDvszx5HFvt7r6MueSFsV+yi3K9P/d0D1PvQx9PGOXV+ZTB8y2T6IEoNczgUvMMimQp4gUA7aceMXz1MHWy7ycOHsHO5vncPW+ho2bizi7p2T2Nw4jaX5FhbGCjg1VsbKaAknpwYxWS9golnGWKuMVrMOO3ChOgZ03wYni2B4jkYPGQYZhqXnJC5t92UZZBke/SyHLJfGFTkOGZ4BJzColF1cOjuHasGD71owNA2aokJWVei6AVlRIEkyNE2DaeqwTJ2eE1QZUsrTk1UZikwFKNPUYBr0e6m4pUFURZi6Dl1XoBu09VfTFSgqD82QIWs8VI1Pm2+lVNgSYTsaHMeCqstQVCl1d8kwTI2ysxQJiqbQWKOuQDd1yBoV2sT0725sfAiqJqNcrcC0qHPFsk20Wg24vgXN0GhTokFjlIoiwXEs6mhRZHCSCFlTICsqZEWFZhgwTQuu68LzXNi2DscxYVlUvNI1iTpXFR6aJlFepU2FQNPQoKkibSnWJbiWDcsyYRo6DIO+b7ZuwDRU2LaNKMrDCxPYTohCoYYwqlAelx3D8xO0WpPI5apwvQSGnUA3E+hmjCBXhWkXYDkl2H4Fjp9HLmlgZGwSy0vzmJ8ZxcxUE2PDNQy28mi2EoyMVDA2VsH0ZB3jYxWMj5YxOV7F1EQD46NlTE/WMTVRw8hwCa1mAUODZeTzLpq1PIqJh2YzRjFxkM9ZyIfUwRWHFqqlCEnooJizkNgC6h6PmVqI05NV3L+2hs72bbw82MZB+y4e3L2Mt6928d3XB/j1x3d4+7KLb989wzdvDvHt1wf44buX+PH7V3j79pA2uj47wIuXRzjYf4xbN07jwrlpXDw3iwvn5nFqeRxrCwM4uTiM5YURrC6NYG1hCCtzA1hZHMLq4gBWl4axsjiE5YUBLC80sbY81Nu3ujiIpdk6xoaKGB4oYWiwhEolQpSzkOQ9JImHOE7FrdBBGDqIIgOFoockb6NRizEyWMDURA1TE1XMTDUxOVnF5FgVQ608JkaaWFlaxOUrV3Hz5g1srq9jbn4G+XwesqKA4yWwrACWFdImRB4sJ0AQ5TSayCOT5XoNiccsPIalbmCWZcBxIiRZA8uyEEUZsqz0XIyaoUMUBcptZI7bekXwvABVVSljj2HA8xxFFnA0Km9aBlTLxODoMJqDFVoS1AhQbYSwXROGZcC2TXi+hSTJwfN9NBoNjE+OoTXYRJxP0BhsoFwtwfZt+EEAx/UQRCGCMILlOLBcB67nIslHmJwegyQJsGyrF+vnOA5ZngPDsZBUGQzLw3MjsCwL3TRSsDxPmYGKCkEQoShqWlCiQFJogyuF6/OI4wT5QhHFUhGDg4MIQg+OY9K/cd+H73nwPA/Vapk60+pV5JIIcRyh3qyiVCqgUMgjn48oiD4KEEUe4iSg8cR8DuVyHlHkI8wFyOU8FEsxcrGPRr2EkZEWKpUy6rUKxieGUCzkUK+XMNiqYmpsCBOjA5ifHsPi7CRmJ760KH4ZX8aX8WX8uxiGoSybhgzDFGHbMgJfQ+jpVJSxqUhk69SJpakiNE2EoYjQNRmqwtOJtnIcreLTybsIWeJT1pQCQ1fgBw5My4BlGXAcHY4hoVUysXVnDePjQzAMDSyftpJx2c9smeNYTbYfWZ5LK6dPoJqXsTBhY3HCwLWTNh5dC9DdKuLmhSoijzY3erYKzzFgGUrKtxJhmQq01AnDMWw6URLSSmQGHJcBz2fBsn0wZBaOlsVgXkIjzKAWMZgd8bE8GWGqkcXJCRVr4xyur6nYvhHgyTWbOrquaXhwScP5JR+RR1kgnq0gCUwkkQVF5WksUZdTQYGn0URVpNBWQ0Ec2sjnqWsr9Ay4roIwpAwxx1IR+hQkH3gGfEeHa+vIxz7dn8YPC/kAgW+jVMwjjgLkCxFc18bAYB1BaGNqYhCjIxWcWRnFpdPDWL86gZGWA5bPpAJXH1gu0wPEKgoDQ+eh6yxcS0K55KFYClEseBgaLmFmpoWnj6/gxz9t492zm7i8Wsbbzgr+9sMN/M8fNvE/vr+NPx2dRSFSUoErC5bPpGD7friOjJnJPFYX81hdjLC6GOLkko9zpwq4cKqMK2caeLoxjX/4+gz+/GoUf3tVw6dDH385DPCpQ4WsD23K1vrQtvDrjoGfdy28b9v41Hbx530Xnzo2fu94+L1LOVufUvHqY9vG7x0XH/fp/Q8dE792DHxoO1Tg2nPwYY86vN53fHzoxPj9IMLvByF+3S/i5/0B/HF3CD8dTeP7/WnsbQzj8e0BbFwdwrm1JuZnSxhoRDB0MRWnqHuLFxkKkU/FXUmisSNJEiDKQq9FUVCouEVXrlUoqghVpRM8RRUgyhwURYBlSEhCFbPjOexsLWLn7gJ2N2exf28euxvz6GzRWOLe1ho690/j6PEFXD47jenhKnzXgC4r0FQZjm3C9xz4vo1qIcLq/Bgun17ErQur2HtwC28OH+Gnr7v4/u0+3h49xdHePbxob+LF3iae79zBi/YGvjl8iDfdLbw7uIvXndt4uXcdL57exIudq3i3fxuv9q7jXfcmvn2+RVsYu5t4ubuBV3ubeN3ewLt9yuF6093A14dbeN5ex5Wzi2iUEuiqDFkSKEj+uK6+V1ufRhMFGjfhOAaSItNYiMCn/Kxsr2HxmL11vDpNY4pUOKGiFgNeZMEKFPwfxQkmp+ewvHIKt25v4tHjHWxubmFnZwe7Ox3sdbrotjvodjtYWljExQtncP3aRVy/fhmlchmSLNFCAZ6nLrBqGet3rqPdforDw33s7u7i6fZTHBwc4PDwAIeH+9hpd9EcHEGWYyHKEgzLQj4pIF8owrTtNCqTTRlXNCaXyWTSGCDTE4p4KXWwcfRvrpg3cHf9FC5eWKKV6gM11JsN5It5NJtNBFERTliA6YSQFC0FyFNnVua4ya+/vweYp9tnB1df/1dU0Mp+Fro+O7b6emywnoMrm+kJZxSST9lnLJ+B7ZjgBRZZth+cwMKyjZ6IyfKZXpzashRMjtexfusUblxexKXzk9i4fRIXzk9jfraGxbEyFoYKmG7msTjRwkDBw/nVWQxWimjVK/AjD34SQPetVODiwQgCMixLuVtMKvKxDPqYLE5kM8gwDDIptybLc5BUHuMjBWzdXsR/+tvX2Lq+jMAzoOtyr0WQcrM0KlQplJlF48epuC3y4AU+LZagDC3XsWCk7i3TokBrSaVtbbquwHZ06AZ1sZm2Ak0XoRoiDEOmbi5dgm4oMC0VlWoBpVKBOsAUGYomQdUpr4vC3ykfS5QEiBIPKS21kGSeClwSi0IxB91U4AUuDEOD65lwXQNh6CIpUCC8amnQNOoKUxSJOtAM6uAQJBGiLEOUVVi2C03XYZgGgjCA49hwXRO2ZcJ2LViWAU2XIckcVEVCsZDA0GW4jg7dSEX5FDRPY4oaTNOC53gwTR2GpkNT6HtnGCYcP0a+PAg/V0UYlxEnVfhBGYaTwPUKqFSHYXsJdCuAZuYQRHVoRgzLTWDaBZhuEZZXhuNXYLslBLkqpqfnMTc7jYWFKcxODWNysoV6M8HwUBFDQ0WMjVUxPEyFrtnpFoaHSxgYzGN4sIDhgTwGB/Ko12PU6wnyqdAThjZyOQv1WoyhVhGtah6Nch6Fgg/f0ZFYIgoGi5LJo+ywqDkiqraAksmh6kuYGcjh2ulJXD41jeftdfz07TP88O4Ane11dJ/exeHePXz9qo2vX7fxy/cv8fuHP+HXn77G1++e46fvv8YPf3yO7YfXcP7sDE6vTuLqpQWcWR7DxdOTOHUsYi0OY3VhGMuzdSzPNrE828DywiCWZppYmqlhaa6GlfkGluYbWJqnccWZyQrGhooYbMZoNWO0GjGa9RDDQwmGBhIMNBIMDxQwNVbH2GgldWg1MDtVw9xUEzMTDUxPtjA+VsfIcBmjY00sLs5iYWkOk5NTOHPmHM6dv4iFhQXU61Xa/CfwNGbMHRc4cGB5ESwvghckKlhxArIMT7dUiMqyTOpc5RCGIVieAy8cu79YCKIMQZQgy7RdUBSpYMZxAtj0vERbJRlomgaOY6GqCnieg2nq6cIMdXvphoZGq4GkHGN2bgylio8gcKAZNL4b5nyEUYhKrYw4jlAsFlFv1jA43MLAUAvFcgn5YhFe4KJYKmN6Zg5RFGF4ZAi246BaLSPKBSiWYtQbJXieDVmWIEjH7jQKks+yDFiJA8uJMG03PT8yYHkWtm1SmL4oQBAFSJLcWwDi03Msy3NQVBVhGCJJEjSbDSrKedSZ6XkObNeEk0Ypq/UykiSH4eFB5OIAhQJtWIxj2viai/1e06If2MjlApQrBeTSeGIUBfADhzJhowC5JEC1VkKpnEchn6BWq2J2ZgLVSgG1ahHXrl7A2uoCxoabWF6aw8m1BcxODHwRuL6ML+PL+DL+PQxFEZZlhYfjaLBNCa4lIfRNBI5K2w4tyuWybRmeo8B1KTDdMmTYaXxRUwXoGo1H9FaK1c+bYciwbLqKqqpS6uBSMFIx0X1yGWNjwxSYLdB2PcPSe5NNTuB7sZrjaI2msZgdtnDjTIA7FzxsXrDx/GENr3YmcPFUE4XEROBpsAwljV9Qh5mSgoh1TYVhGmCzNA4pCBxEiaOODraP1tczX4Fn+6ErDIqhhMThUYpUTAzFWJ2JcHHJwOYZA7u389i5GaKzEePpDRe7txzs3DTw+LqFyydziD0JgaPDsxX4rp4KbCJ1aZkqVEX6N2B+NV2l9jwdzVqEct7GYDNGueggzlmIIguuqyP0TIS+gdCjDZGeYyD0LHiOAd+3UKnmUSxEiHMekthHuZAgTOuW4ziA51MnWCG2MT/ZwPm1YWxen8TybLEXHzxuOKTiQSaNgDFQVQ6mKaBQcFCt5jA4WMapk5N4+XwT//wPz/DP/3CAztPzqBVUzAzZeLuzjH/6+Rb++edr+PDNFQzVbbB8H2VvCVkIPAuWy0BReBgai8iX4ZgMLD0Dz85gsGZjrBVgvOVg6+owPrxewd++XcQ/vhvBX57n8Q9HURovtPG+4+JD28P7XRO/7Kj4bdfAh2N3VtvGp66HD20HH9oOPh34+NCx8Fsqin3sWPjUcfChQ5lbv3Uc/L5PHVyf2i4+dXx87Ib42PXwvhPh42GM9/sR3h8k+K1bwo+dAfypM4HXu3N4/nQFnYfzuHd9BPdvT+PsWg2TwzHCQIWq8r1WRToppxfEStqwSMHxUm+TZeqw0HUKfFY1NZ0kqpAVCUoay7IsFYGrYWwoxtaNKbS3FvDk9gz27s6hs7WEgwerOLy/hmePz+Ll03N4uXcFT+5dwEA9QejqcG0NnmXAt3RUiiECz4JpqHAdC+VihNnxIZxbnsady6t40bmHr589xjfPtvHb98/xp7d7eL63iRd7W3j25DYOn97BwZMbeLFzB4fb1/Fy7xZetW/jTfs2vt1fx3cvtvD14TredG7ibecOvjmkkcc3nU282FnHq/Y6vjmgTYrv9rfwzdEDbFw/g9CzoCkKFFmCIkuQRSllbTG9z+pnF1fakJjCcHugeZ5JwcBZcKkoQWMoDHVycVmwLNsTxFiOA8NloWgK6s0WVk+dxZXrt7G5dR+PHm9jr9PFbnsX7fYu2u02dtt76Hb28PTpNq5fu4Sd7ft48OAuNjc3oBk6BEGAphmwDBODA01sbz9Ce28HVy6fx+m1JQwNNnH1ygUcdLvodjs4PNzHxt0H0AwbqqZDlEXESUwfw7LTMo5MzwGVYfpxgqGCUTZ7zLyiDCuGy9JoDJeBLHMYHixgdLiO4eEGRkaHUSyXMDA4jFqjjlxSRJArw8+VoWg2GJb7N9ysE/2piJXpT7lbJ9J9lLd1ou+rzw6uVPw6kQpdWfZz62LPXXYsemX6kMn2p660zy2L2b87B6iaDFGgk0jHccClEVVZ4eF4GlxbwvhoCWdPzWD95knc37qAyxdm0ap5mKp7mKl6GC15GGuUMFovY7CaoFlJ0Kzkkct50CwVvCaD1zXwigJelsErai+G2M9kkWFoe2J/tg+CJIDhMnSCJ4rwfAe5wEY+MrAw3kA5dilPLxWuFUWCJIsQBFoc4TgOjRYKHHie6/FtZFmCpqTuEE2FaRrQdK0HmVd1BYIkQBAlmJYKw1IpPN5UYFoaTFuFolM+n2nQmJ9tG9ANGZ5vwrRo/E8zKL9LN1Qox9FClbqlVE2A45q9VlfqAJMh6TQubdkabEeD5xqIkwBh5CGIXNgO/ZqWClyKpqbiHHW4qKoCWVFg2hYV6iQJskpdMI7rIAi93nWDZqhQVTU9P8pQFRr1lyUOqiLAtJSew9yyNVgmdW3rqbPLsix4jgtD0yj3Ujdg6A6KlQEUq2PIFVoIczXkkjrcoAQvLMMwAmhWAN0OoFsRLCuPIKjA8/Kw3BiWU4DrV2C7ZbheGV5QQa0yjFZzCIuL85ifm8TC/CimJ1oYbCWo1kKMDBXRqIVotWIszA1RgWuoiEYzQb0aotXIYaAZY2iojHI5Qqnko1qNUS6FKCYuCrGNfM5BEtlIIhuxraBosChbDMomj4rNoqAxKOosSiaHRGdRMDnkLQa1UMVQScfFpVHcv3kad2+expP71/Hk3lXcvX0G2/euYX9nA9+82sOL7kMcde5hd/s2ujubuH39NK5cXMD5U+M4c3ICp5ZGcHJxCKfXJrC2OISl+SbWFgaxttjE6eVBLM82sDJfx9J8C0vzTawuNLE8V8PidA1LM3UszbYwN13HzGQV0xMVTIzmMTWWx9R4CTNTFcxNVTE/WcP8JI0bTk1UMT5awsxEEzPTA5iZGsbq0jwuXzqLS5fO4dTpVSwuL+D8xfOYmZtFvVZDFIawLBP5fD5tYGVpMytHo8aUoUWZWgzLU46WZvTuZxkOmTSm+Jm3xVHQPCeA5yVkWSp08bwARVHSeLCUMjY5el7hsv/mPK9pCj3fKzI956d8yONzl6prcIIQpUYRl6+uoTVUgWkbcDwXQRSiOdBCqVJEoZTH0GADtVoV5WoZpVIBMzNTcDybNiYGNMp4+uxJBKGPKIrguC4c14YfOKg1SggiD4JIGVu8IFDRL914UUgbE6krixM4iJIEhqHxTFnRUlFP7sHmeVGEphtU4BJEuL6HQqGAKMqh1WohCALYtgnHMRFFfspV8xEEAfL5GEmSQ6VaQhzTNsU4jpCLPCS5GGHow/c9yu2KXESRizBwkMt5yEUeJsaHEeVSISzyUW+UUauVUamUUMzHNNqYhKjVSxgYrGN2ZhxzsxMYHxvEyHALc7NTmPji4Poyvowv48v49zECTz1UZA6ikIWmcTB0CZapIHA0eI6eMrmkXlzR0kWYmgRLp6vAtC1R7rUwKimXiYo2Uk/8cmwNhqkijFxYpoTEkzEzksMP3z7B6NgABJFBhqEsLNvRUrAzBTyzPG3V4vgMVFWCbWQxPazgxhkX6xdd3Lsa4OWjEnY3qpgZ9VDOW8hHDhwzjSwY6e9gyjAtpSfGZTJ0AsUcg6SZE2DYPmSyX4HlKBtK5LOwNRGuLiIJFSzPFnBtzcPRgxa2r9p4fFnDk2sGdm962L5qYOe2jcdXZdy/pODa2RiFSEboGrBTodD3DCgy33sNNHahQFflXlW0qkkwDQm5yEIcaBiqRxhsxogju+fisi0VvqMi9iwEjgHfNai7y9bh+xbCyEK5FCKKbDiOiXwSIowo+6BSKWFtdRGWaSBwFIw0YpxbHcHd69O4dLpFha10O45zUYGLoVBXiYGi8jBMmUZETBmeJ6NaNrE8V8K99XkszJUR+goiR8TMoIdnj+bwH368gb/+eAMzoz5Yvh8c3w+Wz4DnsinsOgtZ4aCoLGQlA0vn4bssxgcDNCsaFqdC3LlQxZ/2p/HTs2n85e0Y/vK8hL8cxVR8anv42A3xfs/B+z0Tv+2YeL9n4UPbxm+79PZD28aHjonfdk2836Nff9828H7X7DUrfuq6+G3PwYf9EB8PfHzYpy2MH7oB3u8n+HQQ433XxccDFx/2I/zWifCh4+F9J4cPhxX8cjSIP+4vYPfuLPbuTuP1zgw2r9ZweqmJRs2DptOWRCkVuSj/iaXRNzF1GQk8ZIXGeI5bzxRFShsSpZRFQz8rx2Blz5YwVPdx++IE9u4u4dHtWexuzmNncxaduyvo3FvC0cMVvN45i3edK3h9sIGVhRHoqghNFpHzbVTzIWbHmri/fgmnVycxNlxPmTUmfMdEIfIw2szjypl57G/fwrcvnuDt0SO8PryPo911PNvZxNuDR+g8vInDxzepyNW5g5/f7eH7t09w+OgqXjy9jm+PqLj1au86jp5cxrv9dbxo38KLp7fwam8dLzp38HpvHW86m3hzeB/b964hF1g9UL8kUsGK51MWUypcCSIPJoXbHq+KMxxLIfOCTNv4UldW75bNUIBwynOiwhedbMiKDE7gYdgWTp07j5vrm7i/vYPtJ3t4/PgxHm8/xF57B939DvY6HXT2u+ge7ONgv4O9vR2s37mJJ9v3sbe3g5W1VfA8D8+1oWk6BcVbBsrFEvJJDpapIwpdXLp0Ae29Np49e4mjoyMcPXuO2cUVCCJlFQmyhDCK4No2BFGgYksqBlGxKYs+9u+EoVTYynLZnktW0QS06gUMtYoYHWoginKo1GqYnZ9DvlhGsVxGlJQR5Kqw7BCCKFMRLdOHDEujh32pwHUicwLZbH/PtXWi/+8cXJnPDq0T2RPoy/zh38QYaZQx04st9vef6EUt+zOpgyttzs1mqeNO1xWwXJY69gQecRzTCWPqjFRUBoXExOxMGefPjmPn4SU8vn8Od26uYnwgxtxAgrlmjIlajFY+wmitgqFqCc1iglaliEathCD0IekaZNuEbJoQVQ2sLFMnF8dCkCVkeQ6czMOPbFTrEcplH5apQZLohFGSZAgCC4lnIIsiNE3/PAkW+XRRh0ZebdOgbCsh3SdREd2gJQkAACAASURBVFxRJMiSmIrc8t9NoPmU4UedVKKkpNBtEYpGBW/d1GBYGiyXRh8dR0cQ2nBcHYYpIRfbsB2NHk80GYapwnZMqBplmdFNRFKI4Pk2FFWFomtwfZveNyko3rQNBKGDwLcQJ3TSWijFPVeXYWkUAK9rMDQaVdRNA5apotmowTBSPpdMI5FB6MGyTDiOhUaj0muC1DTqvlIUyg6zTAWqwsPQZeSTIG0oTgs2LA2WSSObx1B609RhGhp1wRk6dN2EH8aIiy2EhRYKlSF4QRG5XBlBVIJhR9BMD44fwbZD6EYEzQzgeXnYfhGGlYfjleH4RdheAW5QRC6uI1+oY3xiGlNTk5hfmMLi0jhmZ4cxOFxEq56gVsuh1UowMlJFpRKi0Sig2SqgVs+h0YjRbOQwMzWAfOIhSTlcxaKHRi1EsxqgUc4h9EwEjoxEZ1EyGVTMLIp6Km5pDAoah0TnEOsciiaHgsUgMVhEZj/yBovRso/JVoLVqTpWJ2tYGC/j6b1LeHr/MtqPruHJ5nls3VrD5o013Lt1BndvncbNy3O4fGYC589MYGFmAIuzQ1hZGMLCXIvGDxcaOLnQxOr8IJam61iYqWBlvo7FuQYWpqqYmyxiYaqK2ckqFqcbWJiuY26yjIXpKmYmi5geSzA/VcPsdBMzE03MTbVwcnkCZ05O4+SpRVy+ch5bm1u4fOUSrl27jfv3H+PGjes4deoURkaGU0diDNs2YGoqZFGCKIrUkcWxYPiUpcX+v8UtDlmWhSipEET1cyQx3Sjj8DNQXpBEGhVnefCCCl6QYBgGRFGGppuwHRc8z6bYC7pJkghVpeUcmqGnrlR6fhEEek5j+QwEkQpcum2hUMphc/MyVlan4HgWHNeHHwZIkhhBFCJKIowMtnDpwmkMDbdQLpcQ5iLYrkOjekmMOB/j7JlVDAw04DgeHMeDaZuwHB2Xr55FLvFTcYpNXyvlbB0v/HApa4/nefA8i8B300UglsYwZYn+bPo+KaoOUVLAsCx4UUAuiVEoFBCEAaI4By/w4Hg2giiEH3pwPRNRFMILfNqSGHioVEpIkgSVSglh6COOA+TzeeRiGlFMkghx7KNYDFEqRWjUywhDH4VCDoVCDsVyAVHsoVgIMTzYwOjIACZHhzAyXEepFKNUjDE41MDiwjQWF6YxMz2GVrOG+ZlJnDu1+n/+/z0n+zK+jC/jy/gy/j8Y50+PnJwYzhHb4oksZ4koZIkoMERTOBK4OglclYS+TAJHJr4tE9uWiG3IxNIkYmoy0TSJ6BpPNJUnli4TTRWIonBEU0WiKQLRNYkoCkckmSGlckw0TSKBq5JSIJNzi3XyfP8+qddLpForEp7nSTbbTxgmSzKZPtKX7Sf92T6SZfpIhukn2Wwf4fgsMdQMGWqYZHJAJhdXLfJkvUi6D1vk5HxIWjWblAsOMXWJqApPVIUnRvq6dF0iuiYQQ5eJrokkm+0j/dk+IskSyWYzhJOyJMv1k0z2K5JNn5djM8TReXJ6eYDMjXhkblAg5xdkcuecTB5fNUh3PSTbV3WyfUUlj6+o5PFViTy6LJIHlxRy65xH6iWRuJZMPFsjtiETQ5eJqghElliiqhJ9bZpC3y9VJKoiEE0ViaHLJIpsEgY6CQOd5HIW8TyduK5GHJfehr5OcoFFbEMhrqUT29KIaajEsXVSqyRkaLhKypWY5HIBSeKIFIshCUOH6KZOcrmIhKFPXM8gtUpM1uYHyNXzY+TqmSbh+H7C8RmSZU4QhskQhskQSWaJIDJE0QVimArRNJYEoUbC0CC+pxHTFEkUqmRxvkbOnx0h9bpPHFMioacRQ+VJ5PBkqGqQOxcHyeRQSALfTh/7BGGYfsIw9P/WsWXSqntkaMAjc7MlMjdTIPOTOTI/GZGV+Ry5uBKSV09HyY/7Y+T3l+Pkr68GyJ+PKuTX3Rz5rZOQn3dC8uuOQ355opOfHmvkw55Ffu945FPbI3/u+OTXpxb52HbIhz2LfNjVyae2ST7uaeTDrkY+7Gjk/a5O3u8Y5Ncdl3zq+uRD1yfvd+nPfGpb5P2eTT7tR+Rj1yOfui7582FAPnY88lu7QH4/GiC/dOvkp06L/PJsgvx4OEH+1J0hzx+Nk81LdbJ3d47MjCakENtElniiaiLRNIkomkxkWSSSJBBe4IgkSURVZSLKAjEMjei6SlRNJIahEk2TiKoJRFEFoukCsSyZRIFKWjWbnFttkLvXJsjTjQXSvrtEOvdWyO7WAnm1c5682j1HXu2eIT+/3iKHOzdJvRQRz9GJrslEViQSOCpZXRwi25sXydHuJnnRfUhetu+TJ/euk1NLk6Rejohva8QyNOK7JklChwzWi2R1fozcu32GfP3sETncuUMOtu+Qg0d3yNOtS+Tg0XXSfniFHDy6Rr57/pB8+uGI/PJml7xq3yZ/fLZF/nS0Rb57cZ+8O9ggz55eIUdPrpL9R1fI67075M3+JnnV2SQHO3fI5GiDGJpMeJ4hAs8QnmMIxzKE4+jG8lnCMFnCsgxhOIawHEd4nieSJBGWpftN0ySarhGGzZAMk6WfOTZD73MZ0seeIAybIVm2L/1cciQIIjI6OUOGp2bI2NwcmV5cImtnT5Mbt66RBw/uksfbD8jTnW3S6XRIu71DDg66pNvtpLftdP8eOTw6IvuH++TqteskV8gTWRGIIHCE5xhi2yZp1Mvkzp0rpN15SjqdNjk8PCJHR8/JQfeQHB0dkTsb60QzdCJKElEUjTA8R1iOI9ksQ8LIJwzHEFGWCMOx6XHzDyTL9BOOY0iWZUiG6SeZbD9h+AwRRYaUSh5p1mPSbFVJnORJlMuRcrlMSuUyqTXqJIwLxHJzxHQjIsoGYTieMBxD+jJ95ER/H+nLnCAn+r8ifX1fkRN9X5ET/V+RE5kT5A+Zr0hf5g+E4xj6Ovq+IidO/A/kRPYE6cv0k6/6/kC+6vsD6c+mj9P3Fenr6yPZbD99vMwfyInMV6Qvc4L09dPn6M+cIJomE81QSSZzgmSZrwjDZEiG6SMZto9kmX7CMAzhBIZIMkd4IUs0jSHTExUyPVEkq/N1cvnsKLl1dYZcvzJPBhsOGS7aZCC2yUDikEbskUYckmY5Ia1SnjQrCamXE1IrxaRcjIjn2YSXJMJKMmEkifCyRBiBI7wiE8UySJDziO2axLRtEkUhcVyPhLmAOI5FvMAlru8STdOILItEUSQiCBxheZZwfJaw/OfPsMBzRFYEohsKkRSeiBJPJJkngsQRVVOIpqnEME2iahoRJJFIikhEkSeKIhFFFYis8ERRBaJoIlE0gaiaRAxTI5ZtkFwuIPMLM8T1DBInITEMmUgqTzRNJJouENM2iKxIRDc0oukKUTWZaLpCHM8lqq4Rw7aIH0ZkbHySxIWYVBtlkhQiopkaMT2TGJZGPN8ipqMR2zWIYenE8i3i+hap1spE0SViOyZxPZuEoU8syyCKphJd14hh2kTVNSKrMtEMjaiaRkRZI6IkE1lVSRgGJJcExLQtYlomUVWZ6LpGFEUimioRTRWJ2TuvisTQVaLpElEVkZiaSAxNJLouEcc1iKYpRNckYqoScWydqJpEgjAgluOTKF8jYVIjflglflAltlcghhWSpFAhthsSww6IbvhENzxi2SExjJDoZkQMOyJBRL/ftCLiOjlSLDZJvtQkzeYIaTSHyf/D3nv+ypEu6H0frBl2d1V1qJxj5+6TA9NhPCSHcYbDOMOceTJP5gxn7r27c9MMOXPvSrZWC3mx1gKSgIVsL7yQVitptYZtBQf4i/+g+vnDW+fMXfurAQMLvkCh+1SH0108rPC8z/N7Dh46nJ+/MJ+fOXsiP3liOp+bm8hHRrK814vywSDJjx2fznv9JO/3k7zdCfPhMM1HRpp5mjp5q+XnraafN5t+nqZOHoV2noVW3g/UvO/IeVsv522jlA9sKe8aUt4xynnPlPKmVslTvZyneiXPTClPjUresuQ8Nsp5olfy1JDyllXNe2497/v1vGVJec+v5yOJkQ8CLR+ERt4P1XwQq/lY283HOm5+dCzNZ0ej/MqZ6fzs8Yn8k4+O5Y8/u5Lfv3U5f/Hwav7y0fV8+dnt/OWjm/mTe5/mj+58kt+5eT5/dO9qfufWxfzaJ2fzS+fn8iMHR/NTJ2bzs6cP5yeOTubn5g/nx49N5odmBvmRg+N5v5vm4yO9fHpsJB92m3m/18x73WZ++OBUPhx082YzyvvtNB8fGeTNLMzbWZQnsZf7npmbppZLspRLspzLUi2vSFJekeS8JFfyklTJy5KUH5DKeaki1pcrUn5AquRlWcolScrrDS2vVJS8LMnFIv14W5Hy8t77SVIuSXJerTXyhmrkpmnltUY9V1U1r1QqYp9bPpCXywfySqWcG5qeG4aeu6Gby7I4Xqmqmlersjh2KVIuy5XcNPXcNPW81cnypJnlV69eynv9NHcDJ3c8L3c8J0+SKI+SOE+biTi3S5M8DP08DMN8MOjnnU4rv3jxXD53/Gjuen5uO17u+m7uuE5uOXbuuHbuuHreHzZzzajnkiTl5XI5L1fKeUUq5WWplBuGlpekA3lDq+dlqZKrqnhetVrLJUXKS1I5lxuNvNZQckmR8mq1mquqmhuGlSu1al5RpDxtxvncsSN5t9vOm80sT1tp7nlO7vlOHoZ+7ode7rpuHkVRHoZhnjWbeafTzrudLJ8YH+Qzs5N5nMZ5GPp5FHt5kvh5GLt5GHt5moZ5r5vlWTPKB4Nu3u938iyN8iTx84MHp/K0FedZM8rHJ/r5xOQwn5oazcdG+/nU9Fje62T5xNgwv3nj43xyYpifOH4oP3J4Nj9z6kR+4eyJn/z/fU32frwf78f78X78fzD+r//8Z2f+41//McsvLtNOVQy9gtpQaNQldK0qZkGLSN2eS8sxazjFfdtQaKYmrivcWppeK3hXDQxDtCr6nomuVYvZ1zq+U2d2POXG5YO83l6i3W5y5OgM1bos3BS1KkpV/jGWWMRAJKWEYdSJvQNcPh3y6TmH25cc1h4OWXw4w5GDEd2WRRyZwpWiN3AsFc/RMc0GptXA90wCV4DcdV2lVPoQSRLuhygJ0PQaUsH8UhSJqlIh8WvcvXqIx9eHvLwZs/x5wvLdmOW7MZsPWzy7YfPsusnLmxYvbxos3DJZvG3z5LrH2bmQ2DcIXIN2Forfq9UwNbGN9thmjmtgGiKeqOsqfuAQ+BZhYJPFDp1WQJK4xJFwcQ16acFKM0gDhzCwSSOXwBNOrjR2OXn8EKOjPeLIJUsDWu2YNAtptmI832J0tEcYe2Sxz8HJNp9cmOKzK5Mo1QMoVdEgJ6JBHyIrJap1Cd2o01BlGqqMaSl02i5hoBNFBseOjrL44iYP75/n6OE+vqOSJi6uqWIbdVyzTicxiT0VWSnceXIFWZKQpArVWhlVlWk3LY4czjhxvMnx401OHGvz0dlx5o9lfHKmyfqTSX5/7TC/2jjMP/jZGd69Ps4vVsb55eqAX652+H4j47uVgHdrMe9WXL5bMni7ZPHdoing8mue4GytugW7y+KHVZPvVwy+XxPw+R8Kt9d3qy7v1oo2xRVXOL7WQn7Y7PKbrQHfv2rym/WY7191eLc+yndrPb5ZHuGbV0fYejbL5tNDvFk4zO7CLEt3D3L57Dinjk/guHsxQxXbtdB1waapNUTzmqrWcRwLy7L2n2dZ4jW6IdpOI1+n27aZm23y2SezLDw4zdPbR9l4eoHlR2dYfXiajafn2F24xO7CJb55fZetlTtMjzWxjLpgWGkqul7n+OExnty5wvbKY3ZWn7C7+owv1xfYXnnM1soTFp/f4ZNLp5ga6dBJfEYHbbqtlGbiMd4P+ezj01y/dIrHn3/MyuMbfLku4oW7q/d49ewaOyt3+f731/hi9S4bz67zk80H/PLLp3zz+im/+OoZr5dvsr14k93Fz9hZ+oyvNx7yZv0Zh6aG1KoVwQipKUW9ulxEOoqW1d+Jd1RrNZRqjV5/uN92JVclTFNHqco/urakspjRV0RMVq5KYiZaERB217V58Oghdx485M79B5w8c4YjJ09y9NQpTsyf5uLlizx8dI+FpZcsryyysPiMtdUlXq0vs7m1xtrqIhvra+zsbLG9vc329jZbW5s8efqY+/fucObMKa5f+5RX62tsbGyw+3qT3d0dtrZ3Wd/YZHtzh62tHZ49f8n41CRKtUZN02moOq4nnFuyUhUxRKlcNFyJ9tOKfKCYhRfcmLJ8QMRk6hV6XZ9Ds336gyadTodms02706Pb7TIxOUPW6eNFTcEecgMaDR1JkqlUxHYpl390V5XKH4roYelDPqwc2HduSUqlAM6X9l1aH5YO/K2I4oelD4Rbq/Thj+9ZOcAH5f+iuP/BvpNOkiRkRaZSONL24PN77ggBa5Z/p/BEoZXq3Lx6hKuXDnHuRJ/VFx9z9/Zpjh5sMdXzOThImRmkjHdipgdtxnsZk/0Og3bKWL/NWLfFaCdivJuQhB6qoWP6Hm7o0uqkDEa6ZK0UP/SZnBwnSTOSJML1PcIwwPddPM/Dsiw0Xd9nP+3Fkqt1qSiNqGMYBqqqiuOjoaHqwkFVV2vopoaqNzAtA03TsBwRUdQNEQ+0LAPdFKws0y6A8LpauNnE/T1IvGGIqJ9wgorjcRCF6MXvM01TuLIdHcsx8AIf07awHBvTtgiikGY7I04jWp0m3X6nAF8bxesMbNfAtE1s18ayNfzIp2HoWJZFs5nSasU4rkGSiVvTFjFr0zIwTB1V1zAsi4aqidii1iDNQsLQJcsSEVc0NFHKsv89G+h6FUvf44Rq+0xLyxLxf88Vzi1xXtIoIo4FdN8y8fwI308IoxZh2CFKB7hBC9uLsdwQ2xGLabi4XozpxCLCaEf0+5OESV80MSY9gqCN47dIkh7T03P0R6Y5enyesx+d5sK5k3x07hjn5o9w7MgEvV5Evx8zGKQMR1p0uyFjgxazk0PGhhmDTkiWuUShQ5oEeK7BSDtk1K3RM0t0TYmWUaZjlGnpZVqGRNeQ6RkyHUMm0yVaeoVUL9M0KjRNSSxahZYp0/MaNE2JzJTIzAodR6FlSbQshdQQ65t2jcSpEpsSmV0jtKskdp3YqZG5DWJPo+nV6cQ6g8xmvBMy0U+YGjaZ6EWMDxMmRpr0Wj69dkS3FdPOfJqZS5b4tJoBaeKRpQFx5BIGDnHkkyYBWezQSj3iwMa3DcLAIQwcssinmfiEgU3o2wSBTeALxquInCti2ePi7bmxJAmlplCtVwU3T6pQkWQkRSk4W1IBlleKcqMf3VsHpApKrUqtrhZtg4LbpekmDdVAqdaR5SpKrS7Om/bSAZUS1ao4dgmgvLQfjxdOY2V/XaMh3N1BFDAYH/LR+dOcnJ/Ddjw8P8TxXMI4wvUcPN8ma6b4QYAfRHieh++7RFFEGOy1sXq4vk+328EPA1wvwLZFEVFv0ETT68U+tVx8JqXYToKBG8fhPj9MqQkndKWIvluOhW3/6OJqqDXSNEWpytRqCidOzXHw8CztTofhyAhREhOEIV7gEcYBSRLheQ5BEJBlCe12kyxL6PVbzEyPc+zYYdIsJMuS/UbFJBV8rV6vyehoj2YrIs0CsSQBvX6Lfq9FmgVkTQGZHw7ajA07jI8NOH3iCP12xvEjB5maHGFifMj8ycPMHZrmo/kTHJ97H1F8P96P9+P9+Dsx/o+/+vWZ//XffM9//vd/xJ/+0RdcuzJF7NUwilZEtSGLBkWjJmKGhcDlWULkirw6J+aGBK6AuBuGANAbegOnEJYMQxGNi2od3WzgOA36TZOF+5f44//6HzIY9KjWKuhGnWpxEVqRRftMpeC1SEoJ1awThgYzYzqXzwTcvhxx7xOP558lfHIxpdvR8R0Vy2pgGw18W8ey6ji2+GwiGlgnDmw8W8NoVJGl8j7XpVTAi/eiihXpQ2SphG1IHJuOuXTc4f4FjYWbLqv3U1buJSzdiVj6PGbx84iVexnPbtg8v67x7LrK409tTs2YBE4d31GJIhPHUXE9kzhycWwNtwDv6poQtmyrED0cHc8VoP8kNDk41aXb8un3U5pNn16/RRA6BK5F4BhEvkUcOniOgesatFoB3W7EwYPjdNox46Md2u2Iyekx0mbE6EiXdifBcQ06rZh26nDp7AS3rkxRrYlIYkX5EKlg9+wJCJat0ahLaKqCbVcZG0k4O3+Qx4+u8tOvFvj69WPu3j7J6CAkCizaqU2/FTE51sY0qwK4Hxj7YHlJKaHIJSRZRFAbqkzWtJmdyTh0MOHI4Zi5IwknjqecPZnx2ZURXi8d5KevjvL768f5ZusMv9g5x89fHeWXr2b41cY0326M8pvdCf7+zig/vMr4blHn+0WD7xcN3i4ZAka/ZhZcLofvV0x+s2Lww6pZQOh93i47RQujy7s1j3crheC1bPJuPeXXrwb8am2Ut+ttflhv8cPWFN9vTvF2pcm3az1+tjLJT9fm2Hp5nNWHB1l9OMnCnWlWHp3i3KkpZmbHUHXRWOo4umg8KwDUmlbHtFRMqyGg0baGbjbQDcG0cxydLLHpd12mxnyuX5zg5f2TPP/8GEt3TrF49xSrD8+w8/IyuwuXeL1wiV999ZCvXz9harSFazbQ1QaW1sA2G3Qyj08vnGDh0XW+3l7gi41F3mwssLn0kM3FR+ysPmFz9QnrLx/y9M41Th4eZ2q0Qyv1OHZknEMTba6cm2NmrM3HF0/y4t5Vlp9cZ+P5Tb5cf8Du0h2+3HjA2tNPWHv6KUsPP+bnXzzj25+85Pd2HvLN68esPbnM5stPebN6jy9XP+cnm4+4+ckZGnXRNFmv16jXayiKXEDk5f1FwOLLRd26sg+N13VVXDhUJZrtjFqjjlyVijijiFDsxfdEe6LYD1RrNY6fPM3jJ8948eIFz1885unzR1y78Snz585x/PQZjp2a59TZc1y9dpVHj+/x5NlDVlaW2NhYY2NrnVevXrG5uSkErt0dtne3eP3Fl+zubrOx8YqtzVe8WnnJ9vYmW1tbbGy84vXr12xu7bC+tcnm1ibb29s8ff4C1/MoyxIluYJSqyPJCqqmUas1RBlHpSLi1uXfYViVi3IOqUxJLtPQqnS7AdPTPYbDDr1el6zZJo5TslaTTq9Hqz9C0u7hRima5VFraEL0q5So7LUgFm2JpdIBDpQOFMJV0YBY/rBY94EQv/aErL3H9iKJFQGpF+tLxecui/cpf0BZOsCB0t+jVD6AZmgoNQVZkZCkkmBylQuxrVJGqogJCnHxVcN2dLI0oNvxOHG0y5XzM3x6+SB3bp7gwrkJRvs2oy2PQ6MtJnspE92IyV7KSDtmtNdi2MkYH7QY72dMDTLG2wndLBWA9zAgaWVYvoPt+0wenMYNA1zfIWuJ55imEJx0XSXw3SK6VKVeFwUSmtZALSaCTEtlfHwc0zTxXBtDVzEMnTRL8QNPNKtqdVRdQ9M1fN8njFySVDSIGYaG45kijmgK9pYQshpFVFEVr9Uaxa2GVsQeDUvHdW3BtjINER+0TQxTw3ENLM/BdCxsx8RxbEzLoD/sCcBzHDAyPiriib6D6VmYtoHpmPihg+WYqJaG5ZiEcYATuDieS7OZkWYRvu+QtWJGRnt4gYdmiItkzxWioKqp1DWNuqZRq1fxAxvPt3AcB8syxHY2itiho/84oabWMNU6mlYT8W2thm2rWLaKodcK/mZjv+DFdXUMQ5TkuLZ4f8cNCKMmzeYA18uw3QTd8kVU0Y/x/ATHSciyAa6b4QYpfiTijIPRGeK4Sxi0iONuIZK1abXGaHWnOHLiNKfnj3P+o3nOnTnB2TNHOXlymtHRJoNBymCQMein9Hsp/W5Cs+nTaofEiUec+AS+TTvz6QYWY06NcVdmaEt0zTJtvUTHVGgbEgOnTseQ6JkKHVOiZYhYYkuv0DIlWrpM26zRsqpkukxqVMgMiVQrC16XIdNzanTdGpOJxSBQabl1MlMhczViu05sNojMGqlbx7UahIZM4tQJTIXYqNH0LUKrQerW6aUOmW/QyTzarYjAtxnpN+l3YjrtmDh2yFKPOHLodCKazRDXMQh8lyR06DQjsjQQ370V0mmH9LoZg25GuxXTbsU4jkFDE6UilT1xq4gUVgpmXkWWhYAlSz8yuBRZQOdlGUmWC0FL3N9rUFSq9X2hTKnW0HQDSakV7YEahmFhOwFKvb4PVxftiQUDUSrvT6zU1QZyEbmWZMF9rFYVdF20k1bkshC+DZX+2ICjcwe5cPEUni9ELDtw8AIf3/dxfSH6+mFAkiQkSYLjuTiOheu6+GEgosCej+XYOK6HZbu4rkOW+Vz++CMsx6BarRbNwVIRyRfHWDHJq1Ctiv2X+F7FpEkRZaw1xLpK8XOSJNQboun52o0rnDh1gk63TxBGJGlMEAWEseBoTU6OE0QhWZKSpjFpmpAkERPjoxw/Pkev32J2RhSfZM1on6+VNiMG/Rajoz3GxgeMjvUYDDq0minNVszYaJ9mK2ZyYoTJqTFGhh36nZTRkR6zM+PMzkxw4uQRpqfGOH3iCBcvnGH+5FHOnDrK8ePvBa734/14P96PvxPjf/yz52f+7T97wb/602X+5r//Of/tP9nhzfqn9FoqliGjawqGJoShhiqjGzVsvUHk6sSBTS+16TYdfLeKZdax9TqhZ2HpVTRNxrbUwv2lFW1NDXxHZZCZLD64zA/f/wrP89A14eqpVsUM2367mSzYWGWphFytMDPZp9Os006qdJMDPLrW5s3aPLMTFp6noGsKjqNjmzV8W8UxG3iOjm2q6I0qllkljUwcSyWwdSztx9m2SqVEtZh9kqulfeB8vVpirOMwP6Nx/7LB4i2P5zcdXr8YY+NRn41HQ17cDHnyqcOL2zYLtwxe3jZ4cSvgo7mQyNcIXOHiMg3RlGiZgmnmmhqmoRUCl4ZpqPsVYq88pwAAIABJREFU6K6j08xCmonD3GybkV5EGNj0eglpZJMELqahEbgmcWAVz48KDpdLuxkxMzlgZnKE06ePMT0zThR7tNtNhiMdktgjCAw6TZ9u2+PU0T43Ls7gOvV90LysCCebpjVQ5ApVpWBK1CUcp0aWWHhOlWNz4/S7Dh9fmuba5VnGRmJsS8WzGiSBzuxkm8irEbganWLGVtUbwmkiC7Gr0ahRr1awjTr9jsPRQ03OzHe4eK7HpXM9Lp7tcP18j+UHM6w+OsQ325+y/myeF59P89PlY/xy/Rg/f3WENy/G+P21Gd7tzPLDZp8f1kJ+s+zw2xWXd8smb5c0vl8x+M26y29f+fzmlctvV2y+W1R5u2Tw64WQd6tN3q34/GYt4+2yxw9rIb/dTPnNK5/vlkO+Xe3w3asu3292+cXakG+35vh2bYZfr/X51doov78yw2++Ps0vt+f45fZxfrl9nK0nM7xZOsGdT2eYnmhj21rheGwIQctU0TQVtRC4DFNw7ExbExewWhXf1Ulim7GRlNmphAvzfZ59dpznnx9j4e4JVu+fZe3ROdaffMTWs/N8sfQJv/riPl+uP+TjiyfxTA1DE/+HW7HH4akhT+9+yvbyE16/esYvv1rn299/zZv1l0LgWrrL5tJ9tlefsLv6nM2Fh6w8/5yn965x+exRLpw9wrFDY9y/9QnNxGes32J2rMPVi8d59eI2W0uf8+rFTb5cf8hX6w94vfQ5my9v8ZPNh3z71QK/fvOSn3/xjK9f3WN3+TY/23zMm/V7fHz+CFq9QlWRqCoStZqCopT3GxIVRUaRRWPiniBere5xt8RseEU+gKSUC9BvqWhMVQrQvLLfoqgo0n6pRVVVmZo+xPnLn/Dk2ROev3zCsxdPWFh8xsLCU569eMLVm9c5duo0cyfnOXv+Ipc/vsLNWze5e+82yysv2dnZ4ssvv2JzY4PN7S0hdL3eZfeL1+zsbLO+vsbWxiYb62vsbu+ys/OaL1+/YXf3C3a/+JKtnW22drZZWl5l5uARcZGlKNTqNTTTwLItGo06SrVWXGhIgsFV7C9FO6HYJqpaxbQaHDw4yuHDYxydm6Y36NBqtfACnziO6Q+HBElKlHYI0jaOn6BqwjFUqZRQGwqKUtoXuIQQJXhZBw588GMDYln8fKD8IaVSAZcvlQpRq8yHpQ8plT6gWpOK9sTyPqPLcuzi/od/S6irVEqUKwcEW60QI8uVEtW6gtKo719AarpoJbXMBpZVZ2aixZlT49y9dY4bVw7z9MF5bnxylEHHY9BymBkkTPZSRlsho1nAsBUw1k2ZGLaZGLSY6KWMd32OzwxopSFRlODHKW7QxLADTC/EKtwUVgFv1/QGmqYJRpwmIPCu7+xz4lS1jq7rBEGA7Qge5cjIAM9z0FUBV3ccB9exhatKraMbKpqhYdkmjmcRJz5j40Msx0Y3NdJmgmoJt5Oqa4K7ZVnopoFauEJV00DT957TKFxd4nHNUAkiH8PSsRwheLm+g2nZmLaJGzhESYgfeti2ietazB6c5NjxwziBg+HY2L6HF/i4YYCfhIRxgBsGmK6D7XuYnoXj2XR6XRzPxnEcPM/B8y3C0BfweMMkCEJ0Xd8v16g16tT1Ooap4QcOrutimppoGnYNLMsQ7o7IExNDWhVTU0WpjK7i2rrYfxrCsWaZgs3luSa20cCzNRynwWCQ4do6YeDguy6W5RIEKZ6bEsQdLCfC8SLcMME0PFwnwveb+EGG68V4UYcgbmF7KX7UxgvbhEkfN2gTpT38qIvrdwnSLhOTs5w6eZYzZ+a5fPksly+e4vz5OWZm+uK4nnpkaUiaBsSJRxS6+IFNFLm0s5DUa3B8JGPclukZZfqWQseQ6FoKHVMm1SXh1tLK+0yuli74XF1TpmPKDL0GXatGS6/QtRR6dpW2LZNpJZqGRKZXaOkyLb1EZlRoWVVSQyazJNpOg6ZbJzUUUk0mtqpEVp3UUkjtKrGpkJoKqV0ntDRiq04vdelkNllsE4YmUejQbcX0OwntLKDdDEkSUaCTZi5RbJPE4rtnaUCWBgy7TQbdiLFhi07bF470ZkwrDQRvzdGLEpwqJblctHBXiqKNyj40XbScSlRkRbitlAIor1SpyAqlSrkQs5T91+0vkkxZqVKtFoy9Wh1V09F0E8t2yVoZmqH+yDws3FvC/SpRrVYxLQNZkanWFGSpLPYXBZR+jxlZrSt4gc/Y1AQXL57k1o2zDEdHaLW7uF5AGCdEcYIfRIRhQBhFOK4QvTxfCEj9wQhJqylcX26I7QS4ro/juJimQa+fkWQeuqFiWbYQuOQfhStda9Coie/peUEhclX3HV4iWVHGsHSq1Wqxzcqi9bleo9dvcfuzq4xPjtFud2i3W4yNjZAkEXEa0Rvt0+13aLYz0ZCYxkRRRBQFtDsp86ePcfLUHO1Osi9sJalPsxXT7qS02jFT06O0OjHD0Q7DQZtOO6XVShj020xOjTI22mdyYoTR0R6HDk5y4vhhbt/6lMNHZrh0+Rz9XpOjR2Y4cnCC40enmTsyzczM+xbF9+P9eD/ej78T46//5PqZv/zja/z5H17n3//ZGv/pX/2U//iXb/nTf7TOxfkuzVjF0CQ0TULXZXRdQa0rBVxew9JruGYdx6yJGJoj4miWUcdzRTNj4GgYWpWGKtwphlGjGZs8uP0Rr9aWxAFUUahI5X2Rq1aAoivS3gxYmVq9xGjP4Mwxh8tnQk4dqvPkesTtj7uM9Gw0Q0HXaxjF77f0OmYxu2tbGppaxXU0fKtB6Bk4Rh3PUpGkA/sRnL3YS0UuocgVKlKJqlzCs+uMNA1OH3b5dD7i5kWf1Udz7Cyc5enNUe5f8Xhy1WThps2LGzovbmg8v+Fw+XSKb9cIPQPbFM2Jlq1imA2i0BGCoaGKCxG1LiDaqoJl6vieRRQ4hJ5BKzW5cO4ow0GbMDQJPIM4crENcdIeh8LB5dgC+h/6NmnskCYe0xOjdDsZ4xNDJqdGiCNh907TgGbLY3SQ0ml6nDwy4NMLM0xOZNTrEkpN2NYlWTQq1uoS9ZqCrJTQ1CqNRgVNr6KqEoahMDKMuX71EFc+GqOVWbiugefoOEaDNLJIAg3bqJKEBknq43r27wgSJZSqaFS0TI04Vjl9ssuF8y2uXh5y9mTG6WMxjz4/xeHJiEFTY7RtMzkIOX2kx9Mbs3y1OMeblzP8dHmGr5dn+L3VaX77+hDfr7f5/qXJD0sW75ZNfljV+e0rmz/YDPntK5cfXll8v+Lw/YrNu2WDt4sO3y17fLvi8quFmF+vRLxb8Qt4vcO7tYjvVpq83ejzdq3Fr1fb/HptwB99dYQ/2J7kv/xylnfro/z61Qg/WRrhv/q9i/xsZZqdx6O8WZ7j93aucvb4OL2Wj2UL0Vcz6liWuO/YpmhNtEQxgm7UMcw6QWDTafm0M4dhz+fMsTZrz87z8s4Jlh6eZeXJeVYenGPt8UfsLlxk+/lH7C5/wvMHl7h89hhT4z1c0yCLPQbthIunDnHvxkWePbjGT3aW+HLjGV9tPOeLteesPLnFxsv7rC/cZXv5MVvLj9leesxPtpZ4s7HAq4VHLD35nE8uHGN2osX0eBvP1khDj9AzmRhmnD91mM+vfsTas8/4xZsVvnr1kPWXt3m9dJefv37Jb3++yU82HvOz10/5xRcv+b0vnnP/+gXS0KBRl1DkEopcRlHK1GqFe6sq/Y5rSyraEkXMQ5b3oPFSAZevoOoNqnVFwNXlCpqhIu+1K1bFrSRLVOQSmqFz+Phxzl+4wuOnz1leXWJ5ZYHFpUXWN1ZZXnnJy8XnbGxu8nJhiU+vXefkqXnmz5zj/IVLXP70Crc+u8mDh3d4/vwZa2trvH79mtdffsH27g6bm+vs7u6yu7vN7u4OOzu7vH79RbHuC7Z2tll9tcby+gorK0vcvXcb1/eQlRq1ag3D0InTqHCcCaGnIpXp9DoCaixLfFj5QDxWOFNNS+PQwXFmZ0YYG+/TH3bJWk2SNKHbyWg2m6RZhzARF+NukFKr6/vFHpVKiUZDtC6KWKIAxwtg/Id/K4YoHFkf/M79UtGqKJ4nyVVKlQP7Ll1JUiiXRZtiqYgd7jcuSuJ3VaQypcqH1Os1EcOURCSzodVRaqKYQZbLVBUJtSFjGiKWdni2w9zhAaODgGuXD/Hs4QWuXj7M7FiTkabH9CDl4HhHCFytmNFOzFi/yUi3WDoJF+cPMzbsEMdN3CDFCVJsL8L2A0zXw7BNbMcoJm5EWYSmib83UZghIkmqKtzLmqaRpk0aqobr20Iwciw63QzbtoUzI/SxTIMkidANFcMUTqhuv4cf+uJ1rkVDq9PqNPFDD91U0U0L07b2oe+mbaAWx5WGqaJqhZvLUNF1HU0T0UVNa4jYn2mIRkRPxAtt18GwLdzAJ0wigjDEsiyiKCKIQpIsIcwiXC/A8m380MMNQ/wwFIKZ42L7Hn4Uo9s2lm3R63VwPJsg8HFdt4hZGiRZiuN7OEGI43nUNQ3bFdsiTnwhZjmiQdJxLCxbw3EsDL1OFLu4ronv6IS+i6bX0HRRxGEUjlffM/EDS6AB1FrRriiQCoZRJwyd/UZo17GwLRvH8QiDFDdI8cKMMMrQdQfL9DA0kzhOcZ0Q0/Jx/B+FT9uJcZyMIGgRhG28sEMQ9wiSIV7UxY+6TM2eYGzyIHPHj3F6/gQXLpzm4sVTzM8fYXSsQ5IKp55w4jiEkUvkGyR2Q0DjDYmucYChWxduLEOh79ToWgpNo0JqlEm0Epkhk6lCpGrbCh1DiGAdo0y3EL+6pkTPkmkZJbpWpXhMrOuaFTp7cUVdIjHKpIYs4PWGTGrWSV2d0GqQOFUyt0HmNkidOr3YoZOGtCKHVuoyNkyZHGszPt6m303pd1L6nZheK2Zk0GRsmDI6iBnpp/TaAZNjXfqdlJF+wuigxbAnzlG6LZ9m0ydL/CLOKMoILMso9ilC5P9/OrX2mmT3CjikomlXrioo1TpKVRUClyRRliXKchVZVqhIFQGh33ODKTKqZqAbOrqqo2oG1VoDwzJpNGqU5fL+flNSKkiVkjiPrZRQZAnPt4oYeblANChUq7UiZl9BlsX+djAyZGRslBMnD/Hi2S0OHpzBsiz8ICBME6I4oj86Ilxdri/iw80mXuATJDGzs7OEaYZjB1iWTxyneF6E7Qhhef7McSanR3E8WzibZWlf3JKVihC8KmIiKI0TdF0VDi6lUhxrhDutLH2IVUSvK7JwqLmuy+3Pr3Pt+iWOnzxGmokGxOnpSaamJpidnabVadPutkjTmCQVccVmM2VqakJA5NOQZjPmyscXSJNItCamAVkm1jfbCVkrZjjapdPLaDVjJiZHGJ8YMjM9xmDYodNNGQ67jI71mJwYMjM9ztzc9P79kWGHQwenmJ0Z5+DMKKdPHuH0ybn3Atf78X68H+/H34XxL//wzJn/4R/O8xd/eJG/+MfX+Df/5AH/4c93+d//6hf8L3/5K3799W0mR0xcS8bUZSy9hKVJ6JqYMW+oSuE4qqNpVXxfx3dVktDGNhuC31XcGoaIWWl6DVur8ujzj1l49pgw8Pbr06t1GUkpU6/WqNZqf6vpzLZqDFp1rn4UcOdjl8fXQjafDvnoREwYiFlaXVWwDBFJdMwGtinum4ZoKXRtHddSsawarlEn9HRMs061Wv7RSi4foCx9iLwnfEkHqMolAqfBSM/nzPFRTh4OuXC6zf1rUzy83uPFZynPbzoFh8vk5U2ThdsRn8xnJF6D0DcxdQ2niGjqRp2JySGmoWGbP/LNDF1sR8sULBRx4t0gDDSSxCJNXfzAwrMNceJuG9imhmOJGWvfswh8C8/WCAObwDMZdJqMjXWYmPiRWTA60SeKPfzAIg5t0shherzFlXPTnJ8fQ20IJpaiCK5PrS5RryvU67JoOlQVEUctGjZts8rsVMatT6e58ekU01MpltXAsTQi1yL0TEJHwzXrNGNbxO8KTktVkZBkwf1SFAlVreK5DQYDi7NnWpyfTzh7MuPciZSN5ZtMjqSkkS3q0jOPVmIzNfB5cO0guy/m+MnKYb5amuX1y0m+2znM398d592Sy7sFnbdLOu+WRUzxtxsev31l8/2KwXeLBj8sO/yw6vBuxeXtssvb5ZBvF0O+W434ftHm+2WXv7/d4TcbLb5/lfBuPePtq5RfLYe8XU14t5zwdrXDL1eGfLM05JulAd+8muXt7gl+ujzFL9cm+enyYb5cPsnd60eZO9QlSVwhcOk1TEND0+vYjo6u1UmzEN2qY5o6nm8Shia9jsew73H6WI+F+/MsPzzH2uPzLN+fZ/P5RdYenWX9yUfsvLzI7uIVvt6+TzOxMYuGsVbsc+LQBEen+5w9NsHGwgN2Xz3nzeYLvvn6Fb/66QZfvHrBl+vP2Vp6zPriQ3ZfPWd3/Tlfby+yufiYnbUF1peesrX8lMWnn3P/syucOzHLWL9F7BkkoUPs22SRTyv1uDR/iKf3rvDy/hV2lu6wvXibr7ee8M0XL9hdvcdPdp+xu3SHz66ewdZq1JQyilxGkkrIcnm/HbFalakWEUVZllCUyr7YJSnlwuFT2p9N9gKXWqNGsyVOouWqRL1RK0StCm4Y7AthFblMGKecuXCJB49f8PzFAouLL3n+4jELi89YXllkaXmR1dVlNjc32dzcZGtruxC6bnDuowvMf3SOi5cv8cmnV7l16waff36XFy9esLGxwcbWJtu7O+zsvGZnZ4cv3rxhe+c1W1s77O6usvrqJQtLz1lcfsGjp/c4PT/H+XPHMM0GtXqNiakxLFtDkktF9LCIJVbKhbtVQjc1StKB/YsnTa/R6wacOD7BxHhfNC/GKWEU0+qmdDopcZISJm1xIe8n6KZdNGpJlCqCf7jXblgqf7Dv4PrbLYilgrP1wY/rK4VDa8/JVTmAUlXEba1KuSLceKWi/bFWUwpXV/He0gFKlRIHSiUOFC4uSa6gVMW+Qtq/SJT2GzMbDQnbUjHNKmmkMzWWMXe4x91b8zx7eImb104y0nEZbXocmegy3gkZa/qMNmOGrYDRXkavFdNMQ8F9igL8MBECRphgeyHGnjvK0FFNjYYmou+qWqfRqFNv1FEayn4MsK4KzpaqNdAMXTijLEeIUaZoB2xmCYHv4gU+3V6fIPRxPRfDNDAtk6yV0em28QIPL3BodVK8wKXdSWm2W4KrZagYhiFuzQa6KRoQLcdCM1TBxXIcDEvHNPT9KKJp6oVg5BQuLAfLszFdF91xxGLbGI6LadkYlolhWbh+QG/Yw48jwsQnSkLiNMAPPUzbQHcMNMcgiELh4rJsbNNCM3Qsz8HxHDRdxXaEOGZaNq7noZsGnh+i1GrU6lWSJCSOPSxLQ1WrOK4pxK3inMIyVcHS0qrYloGmNcStWsXQVeHWcnQsS2Vs0KfXago2l1bHc01c18RzDXS9iq6L17qORRT62JaF6wU4bkAUZti2i6YZaKoh2ugsD9eLCz5XjO1G+FEb103w/ITRkWmCoEUUdUR0MekWkcUJOr1Jjs6d4sjRE8wdP8bJU8e4dOkUFy4c5/Tpwxw8NEYae6SeQdtXaVpFQ6JTpWOKuGHTqJCoEqku1resKlnh5upaCqlRIdUlmnqZjvM7bq6959gyLaNM1yozdCSGjsxooDLqNxhxq3TNCj2nSt+pkRkVIqNCZMh0PCG0RVaDwNFxbY3I08kij9i3aKc+7TQgDBzSxKfXS5gYbzM11qbd9ui2QwadiNFBIXqNZEyMNZkYaTI6SBnpJQzaMc1EiFndls+gm5BlDu0sJGuGxJFH4Nu4jrHvkBQMxUJ8KeKFe0tFKuKHRYuuJCtIsmBviccVKnKVkiQXjYu1ApFRKfhc4r2lWhXb8QiCgGq1juME1FSV0fEhrU5KVavvu4H3RCDxecREjaxUqNZlISopMrIkUVUEn6terxYOLoksS+gM+pw8Ncfnty5z+dJZkiQijEKa7RbtTpPRqXFGxkbxfJ8wFu4nPwxwgxDHdUmbGa4bFO6tAM8PCcKYrJXQ7Sb0+immZaBqZtEUWSlENzFxUJZKVKvVwjEtOFx7zq1KpYRclSlJZXRNQ1V1DNOmVhMC8+Mnd/j4k/N0um06nQ7tdpvhcFAwtrpMTIwRRgFh6JNkoYgnphHtdpOpqQmSJGI47NHupCRpUPC3AtI0Is1C+oM2g36HkdEug0GHwbDHxPiAkWGHTieh3UmYGB8w6LcZG+1x4fw8kxMjTE+NcvjQFEcOTdPrZhw/doipqVEunj/F/OkjHD489V7gej/ej/fj/fi7MP67f3DyzL/4g9P8i9+e5S/+0RX+3T99wl/+ySP+5p+/5D/9xS7/27/+hr/4p2+4cXmUNKwxPeYzM9HG1BV0XYgd9YaMYQqxwzTqOFYD1xIgbNfRMfSaiOYV0Hldr+IaNe7duMDK4jPSJCIM/QJC36Bak6jWCtilvFezXCWNLMb6OvNHVJ581mb1fsry/QHjAxXDLNxbel0A7Y06tlnHMoTDSG2IixDbVIXAZdZxjIaIMNoNmomNVLC3qkq54G9J+5D1qlIi9lVGuyYXT/W5c22KhXtH2Hoxx/LdLmt3UxZuuTy/afPypsOLmxZPrztcPRsTujWCYsbeMgWzYg9waxvCWeZYGo5RnKwbdQxdxXEMTKuA9RfAf88V23Nk2BXimNHANlXCwMZ3DCxDOMMcS8OxdWxLJYk8Bv0mUzN9ut2YKHYZDDKazUiA7D2TwLfot33Onhjl8kejmFZVnJAVrrZqTaZWk6irwp3QaMjUG7L4N9WqOHaV+ZOj3Ls9x2c3DjE5lhR/Cxq+bdCMPNppQOBoRL6G7ag4jiWcNVK5uGgVkbFavYJtKbRbKufPdLh6aYSrF4ZcPtvjwe2zHJoZEocunmuSJD7tZkgn85gcTbl+cZrdl8d5szjD18sH+XbrEH/weoK3SwE/LJm8W9Z5t2jw7YLGu9WCu7Xu8MOKzbtlm7fLFt8uR3y7HPLdcsh3KzG/XnJ4t2TxdtHm3ZLPD6sBb5cdvl9P+G414u1qyLdLLt+vJPzJz0/xD76c49vVPt+8jPlhd5q32xP8wVfH+HbzEDsvjrP6aJYvVy4xf2KEYT/AsYRLyzR1TEPFcQ0C38bzTCxXIwhtIt+knbr02y5HZlo8vH2SjeeXeHnvDIv35ll/co6dlxfZeXGR9WfnefX0Ek/uXGR8GJOEjohxWCqDdsKw5fPRyWnWXtzl3S+/5mdfbfJ7b7b44e3PefvzN7z9+VfsrL3ky/VFtlaesLn0mPXFB6y/vM+bzVW+2t3izc46X26/4vXmGtsbyyw+e8AnF89wam6GsX6TyHdIYnGRk4Qmx2aH3L56krWnN3hx/2OWH9/gzdoDvtp6ws/fLLHy7DaOqVBThIghHFp7Tq29pVw4tgRovlaTMHS1iCMWLC1ZxEH2asslRS7ijRWqNQnDbAgxTBGz0yJ+UkGqyvQHIzx49pxnC8u8eLnI8xcvWFxcYGV1gVcba2xubrCxsc7G+jo72zu8/uILtndes7GxwbMXz7l26yZnzs1z/uIFLl76mMtXPuHTT6/x+PEjNrY22N7Z4YsvXhfg+R02N0Vc8evXT1lf+5wXC3d5+vwun929xukzx3AdUziXFIlao4qsVJCkEkpVoSKLCKLgoZT3haGyVEKSKzRUhfGJNlcuHWd8NGNkpEOSJnR6onrdDQOSZptmq0fa6uNHbWwnoN5oIMnSvthUKv8OY6v04f+Lp/UjRP6DffbWgd9lapU+3I8oisf+HnJVKtxgP8Lly4VotvfzjyB7sb4ildCNBhVJ8MCqNZlS5QCVinDy1WtCdLfMGpYh0217nD09xcGZNp/fOMnm6mfcvnGa8a7HWNPj1KEJRtshg2ZIPwlpxQHDbos4CvBCccHoRRFmcYHouAGWbQuAuSHA73tlEHuxduHWEsB3Ta9jFsKT6zo4joNhmZimiabpaLqxL5RlaYxtC5C77TrYjoNu6hiWjmEZ2K5NkiUMx4eEcUDajAhCh8Ggh2brwq1VfBbNUHFcCy9wMS0dy7YEbN4QEUjDMtBNDdPW8QMbyzbxQxfbsbFsG9MxhZvK8zFd4aryQrFNHM/Fciwc1yYMI7zAwQlsvFAwsjzfIggdHM/G9sT3MW2H/mCI6wm+1h743rQt4jTG813hJNMNTFO4SWqNOoZpYNsWYRgQRz6dTkoYuDQaNUxTuMf1/VKBGrajkSZBUaBi0s5CLFNF0xq4riXc5qaObRURRVNDb9QwjQa+Z4kJOL2BbQhRrJlF2Jb4DIZpCmHStLFMIXKZpo3rejiuj+P6eG5U/J0kuG6CHyS4foLtJvi+iC66QYsg7uGHfYJoQJKO0h+ZZXL2MDMHDzF7aJpTJ49w8cJJzp2b48TcBGMtl55fpWlUaOkVMksiUSWaukJmSMJJpUtkRoXMkGlaVYaRQcuUaZkFdN4SLK6mIdF16zQNibZVLZxYhQBmVBj164zHOj1bpmsptC2FplWl49bpxxbNQKed2AR2g07okYaCpXXk4Bjjwzb9fkYWu3SaAYFrEnoWvmeSpi6dVkCaighiFoulmXmMDpsMejG9bkynE9HvJXRaIZFvkaUeUeiQpQF+YOEHonQnCC1xfLQNfM/e59tJirS/r6xUZBSlVji3KlQkqVj2JjTEz5L8uxB6mbKkUJIVynIVSVKQlVoRyRPHEsMy8fwQz/OoVes0Ghq6YTFzcJq4lSAXEfgDlQ9FxLFSTEhUKiIeX0QXa/WqmDyUylSrEo2GcHvKSgmlVsFyTLGPTgOePb7FtWvn+fjyRyRJyPjEOCdPnaLd6zI+NoofeMRxSBAEuJ6H43vYroPjenhBTBCmOK5PGIlYo+e7TE8NmZoaYtkGYZig6gbVWnX/vNuwdJGokCvU6qpwC1eEA06SK0Upho2qqcRxTK2OcuqmAAAgAElEQVTRoFqvUWvUaTYjNjcXOHP2OGkakWUJSRqTZglZlhBGoWD5hSFB4BHtCV2pAMonSUSnm3Hi5BxB5BHHQuBKs5B2OyNJQ5pZxPj4kPHxAWPjA8bGBkxODOl1M7rdlMmJIZMTI7SaKaNjfXqdJmOjfeZPHmX+5BEmJwf0By1OnDjMwdkJzp4+xpHZCQ6+jyi+H+/H+/F+/N0Yf/WPr5/56z+9w9/8s2f89T9f4t/92Sb/85//hH/53zzjX//pY/7Dn2/xf/7bb/if/uJn/GzrCnOTBomvYOoK9YZEvSFEroYqYPTCiVRH1wWY3jRq+1EA0SAo4PXt2GJ37THPXzzC831s29xvk5HkA+iGTrVauC2kMvWGTDOxGOurnDzU4Pp5h5X7GU9vj9BMarhWA6v4XbpRQ9MUbKOGY+21KWkiQqJXhQNJr+KaQlTyHZ1+J8Q0q5QrH1CRDiArxYVyRbC4dE1hbBBz7aMhi3cPsfHsMKsPJ1h/NMbS5ykvb/ksfOax+LnH8xsGa/dCnt9weXCtz/gwKE6iNQxDJQod8Tm1Kpah0qgLPottaQKYazYKRpcABu9FLEWsooh+Ogaq2kBT6+h7jYyGKiDztoZra1hGHcdSabdTwuj/Zu89u+PKDjPd++G6CVSuE/fJoXIhZ+bQzOxmN3OTBGOTBJFzYM4BBMlOktpetiWNrZFGDvJoWZYth/Ea22Nfj73ul/uHnvthH4DS/AQt7rXOKlShcAosgNhnv/t9n9emv6+TzZv7sB2DOHboai9Tr4V0tlUplwIC12DXlibDp7bQqPvk8qkNgUu6aNKoWi4RNIsUlSy6UaS/v4Pzw5/w8vkcX76e5eK5nVRKxkYUxDFVItekUg4xjSKBq2FZRfzATiDz8me83iSUy6dw3SI7tlU4eqTJqU+6OPdpP6ePdvPRgR66O6q0tTXZvWcv3d3dlEsBjWpER7PMlv46oxd2cH9yGw+mhng2O8jXtwd5M+HzZkzn9YTBmwld8rYmdd5MmryZNng9YbI2YbE2brE6EfJ81GZt0uflRMTqhM2rccHbSZe3k7J98e20w+vZmNWpULYqTru8mXRZnSzzZraNV5MRD65HPJvu4qvb/bxeGuDBWB+Tl3azfPND5q9v4djhDvbsaKers5I0gSloqoz5uo6BYRZxXJ1aLSAITLqaATs31zn18TYmr37M2MUDjF3ay9jFnczf2M/iyGEWR44yMnyQm5eP0d1e2YAqu5ZBs+rz4dY+rp77hJFLx1mavsaTB7d59vguX6w958vXL7m3NMOdhSnevHjA4zuLLE1f59n9BebGL7M4eYNHd1Z49vAhd5aXeHB7mQd3Vrh3a5GHdxZ5cHeRkavDDJ85xo4tA+zavpkwcBGmSuQLdmzp5ODOfj7eu5XPPt3LrZnLPLs/xcLkBZq1gEIxkzC3shvxwUx2fVe5FU3XyOZy5LK5xMGVIbPB4GpJbjclkcMUqVyabF4KQ5lMmv7+bhxHJAshGVnJZjMIW9Ds7OT4mXNcunaDGyOjTExOMz45wfiEjCfOL8wyMzPF7OwkCwtzLC4sMD8/x+zclHRozc0xMTXJ9ZEbnL8wzMFDRzhw8DAff/IJ586fY2JqnNnZOVZWlpmfn2F6eoqxm9e5eOkMVy4c5Nrnn3Ll81PcHLvE8ZOHGb5wiiAIklhIhnQmK1sg0y3k8jkpbqVaaE210pJq2eDFSEh+K0GosWWoxlB/jY72mEZdLgw838MPfPxSmTCuE8R1HL+EaQcJTFm2Z0nxqSXhYrXS0toixaqW32FTywfvjkQAa01cXBISL79GVVU2bUDm/48WxdaWjbjjejxRCly/Q0vynA0RrHUTrelNFJTkZ5ltJZVuoTX1wQZcv1iUf4uEWaCrI6SjzWfntnb6umOGz+zh5rWjHD+6jZ6GT28j4MNtfdIlEvtUyyFRFBIEIZbjYToupu1g2BaaMDGFdC+5voOqKRSVAgUlT0HJUlTyFBMHl5YA3E1hysIQYSTuKi0RlwSGaWKYAs0w0E0D1RToRgJQtwS6oWPZAsPUELaBbkoXlyEMTMuQPCzPRlg6ru9QqZbxAk9C3oWJ5VgI28QLXCzHwEoaEW17PcIo2VWmpUkh3bdxEoi7vR41dB0s10UTEqbv+jaWI9sUbceSPC7LxPEEtmvi+FLc8gMZf3J9G9uXYHlhC0zLQAgJ3BeWSRyHOJ6NbhqYlnTEqZqMe+WLRflvFQZCaEShi2MbiVNYl/Nd0p5o6AWEkPOmZUleoW1puK5OFDoYRlG2tLkC19aJQ1fyQY3ixlyrKjnc9ccMhdC16O5sUi75NBpVPM/FcWxcTzbQ6ZqFqpjohkBRJGDc8yJs20U3LITpous2umFjWD62E2F7MX5UJyq34bhlgqgD12/iuDKyWKl10tHVT//QFrq6uujr7WLn9kF27+hj/+4Btg80aAQaZTNHxSkSKSkiNUNF5Im0NBWRJTZaJH9LT1EypJOrqqcp65K9VdFSlI0sFTNHRU9TNfNS4DLSG8+taq1UzTRVkUmem6ds5iiLPBWnSOwU8EUOx1GJPFsyPF0Ny5TXUJalELgGceTIEp1kk833BPWKTxy5uK5BqeQSBxbVik+l7FMpe0ShRbnsyfsll8C3CHzZDh0GkkPmJU3RvitdwpZQEUJDUxXyhTypdIpMNkM2EWkURU3EqdZfE7neCVrpzLsNDsnoKpBKp2nNZEinc6RSMpooeY2ZBLieQVU1CXG3HQzDoFytsmXnVsTG3CJbv9dFoVTieMpm0+TyqaQtPEUmncTssxky2ZTcUMxJjlWpEtPV14sfuJw8eZj9e4cYGOigXI5pb29ncGiIar1OW1sbcRzy0eEDxLFsVHQ8VwLlLQtT2DiuL6ONvo8fRAhL0NfTRnt7GdezEEKQyWYpKlIkT2czpHNZ8sUcpmXIdsikvCWdTeG4gqKSRwgLRdWISxXpqs6myeZytDdLzM+OsG37IG3tDZrNJuVKmTDy2bJlgDgOCUMf33ep16tUqjFh6NNoVAhD2ZJYrcecPHVUxhLjgCj0k3hiTKkc0tXdpKOzIZtZqxHNtgoDgz00mxW6u5s0mzHbtg5QrUR0dDTo7+2io73O9q0D1KsRzUaZajVisK+LZi2mq61Gf3c7Qz0d7wWu9+P9eD/ej9+G8fNvP9r3F989zC9+7zT/9GdT/Otf3uE/fvWK//y7t/zPn9/lFz+4xj/+t5v8+y+X+Y9fPeFH344zenEX7WWVcqihqhkKxfSGcKRpsrlImEVULSfvmwqGUaRcCjCTjyNX5dGtKc6dO0upUqao5slk07RmJYerqBRJZVJksmlyuTSKlqVW0dm3K+LE4ZjPjjos3+xm/06HyFelo0eoeK6BKRKBTc1hJg4jTctTKGZkrbhRRDcKMtJn65hmAd/ViEONVOYDsvkM+WJGxnyUgmRD5VNUIsHHu+uc+7jOjc+azFxpZ+ZSg4lzMaNnfW6e9blx2ubmGYvxz2xGTllcON6goyErrHW9iKrk8V0JhBeWhq4raAmnZV2AWxeGTFNFmDqmoSQ70EV8TzA40I0Q8uLRtjQsQ02q0E0i35HcKzOPIxR8R6dZjzcuFH3flgJX5NLVXqK3t04USphr4Jr0tIecP9FPd4dHLteSAOBbyRXS5PKtGGYRVcnKGKUpo5Xd3W18uLufa1cOc+3iLo4f7cX3JP9kPQ4ikkWFK0xcR8OxitQrIflCRjq4Niz8reSLKTxXo78n5MCHdY4ebOfUx71cOL2ZY0cG2bKlm9179rL/wFG279hDT08v3V0dtNXLNKsBpz7q5cHUTu5ODPF4ZpC3S328Gg95PWrwatzk9YTG2qTGm2nB2xmH17OC15OCF6MWz2+6PB2NeDrqsjoe8nLC4/mYIVsVxy3WJgSvJ03WpmxeTHisTYesTXp8Z7nBm6mA1xMub2fKvBiPuXu9weOJLr5c6eI797bzcvFD7s+cYPbyEI/nDnL1zGY+2t/Pti3tuI6BqkoxKoosQt/EdlTKZYdaxaO3p8KW/pjPPt3B1OefcnP4IDeH9zJ+6UPmb+xn4eYhpq7uZ/7aJ0xd+4y2SoBlKMnvkEq97FMOBDv625m6fobFycvcnh/l0b1lXr14wosnD3h4Z4W3qy94+eguD2/N8vD2Arfmx3n+8BZ3lmZYmp3k6aNHPHv8nOdPnnJneZE7K4vcWVlgbvIGD2/P8fzRHe4uTvL55TMc2ruLvq42PNsg8ATNekDk6gz1tPH5hU8Z+/wEC9OX2LdnMPndz5PNtEphORG2pCNLOrNSmTSZ32hQlKJPKtNK64aDK2lgzf7akZcX3gUlRyaX2WiBymbTOJ7DsRMnufT5da6OjHHt5hijY2NMTU0xPT2ViFgzzM3PMjs/y9zCDPPzsywsLLCwuMDi4hy3b6+wcmuZhYU55hZmmJtf4ObNUY4dO8H+gwc4duwYV65eYmpmmrm5KSanRrhy9RyXLh7n/IVjDA8f5fLVk1wfOcfN0ctcHxnmyEf78YOAdL5IOpuTUZp0mtZUC+msXLTJBYVkF6bT0pGWK2Sx7SK7d7axuT+ipyOks92nWZO75k4Q40cV/FINJ6jgeCUsO6CgaKSSyGAmlyaVbqEl1cIHqU0ybrgRS9y0IWSts7XeAeP/bymAtX4gBayWd8LVu+jiB7SmW8kWC7S2tpLOZn+jaVG2L/7a8Wuurtak0VW2kKVIpT4gnbgkikpWNuZaRfq7y+zf28dnJ/fw4a5Orl8+wqmTO9n/YQ8ddY/2msvWoU6a9TJu4ON6IZbtItwA3XYkX8uy3zmfdA1N11D1IkU1R66QoagUKBZzKJpCUZWsK20d4K5L2LvlWESlEMOU4pDrBeiGiaoZKJouhS/TQNcNdF1DNzR0QzqshGWiGzq6oWCYMsqomRqGMBMHlnzM810sR2CYkuFVrsT4oYtwDISrYzu65GpZWiKC6ZTKAcLWsWwdy00OR0fYhjyXMDAsC9sPJEA+sBG2gWnLZkXbE7IZ0TKwXYHjSYi8H7g4nkUYe5SqsQThC8n0sl17owXR9RzKlQjdNNBME8XQKaoKphCoukq+KBtlVS2P51lYtpE0IEr31zvUQQ5dy2EJBccqSpFlPTJvKti2gefJGJslVFxLpbNRwbFUjMTtrSq5d23PWgHLUAk8C8cxqFYjKcrYJp7nYNsWQtgyjqVbGIZA03XCMML3AyzLwbEDHNtDCAfHiWR80QmpVNvwggRM71Vxgwau18D16zh+jbjSSbOzn57+bfT0DtHZ2aSrs0ZvV53BvgZ9nWVqvk5gZIj1LIGWllB3NUXdUSjpaQKllUhNEaopQqWVSJMRxUhppSRylAwZWywbifhlpCgZCZ/LzFA3MzTsHFUrR9UsULEVqo5KLPI0I5Oap9FTD6lUPHzbJPBtKT5ZBsLU8H2LSuxRKfn4yXu4XqYT+BZhZBPFLoEvKPkWniuB865r4roGgS/wfUEUWQSeSRQ6xJFLGDnYroHnCyrlQF6vhDauY2AaKp5nYQgj4W2lSWUTnlQ69X8IWsnnM1nSmSwtCTS+NZOhNSPdXxuCVzqJJWYkQD2TfD6Xz6BqKkVVRSkW0TWVZkeT7v5einpxI+7emmqRpR+pFlpbk0hftkW639U8qYwUvhSlSDaXIZtNIvf5NNlcBtf3EI6L67lcvnKekycOcOGz4zTbqvT09dA/NEhUqVKt16g3mtTrNbq6uqjWa4RxBcO00A2BsKTLsNFsyjh6UMJ1XNrbKriegaIWyeVyiTCYk3HKnGSTWY4UsNLpLPl8nkwuQzaXwTA1yUDMZtAMjSgqkc3mKRZyxFFIX0+dhfkRtmztI4w86cIMpTgVhC5t7XU8z5FCVxwQxwFh6DM42Ecch3i+dGxu3dpPENr4vkMYeFRqMXE5oFwJqVQCurqbDG3upVIJ6exq0t3dxpatA+zetZVaLaJc8qjXI8mebJRpNsvUazGNelm+j93tDPR10tlWYai/g62DvWwfeB9RfD/ej/fj/fitGD//Zt++v/j6Q/77dw/xNz84wz/85Dr/8rNF/v2vnvP//cvv8r9/tcpf/9EIv/qjK/zzn0/zix9N8vtrw3zv5edcOjnA9qEqvT11VDWDomQoKpKDYgkNxzURQsJbTVOR7YaWhmEWKccuJ48eZPj8WcqVKqpWlBDQTOsGQFpWKbfKKJKRoxwr9LanOX7Y59xRl0snq3Q0FWyRx3MMbKEmzC3Z6GhoeXQli67mMfUiqppD1/K4rikb6rTChuPMsxU623wsS+7IZ3IpKbwk8PmiksURRXZvLrN/q8vVk23MXR1i/Hw7Y+ebnD1sc+GoxfXTDteO64ydEYyf9bh6so3OpkUYWEmEs0gcujK2acqFka4VJRRXK1IoZigU0nKxpBc2oOOeK/AdE8/S8b13kTPfNSRXLOF1uY6BY+m4to7nGASuQb3iUSo5NBoS3mkmfK5KxafZFhPHspWoWgloq3mcP9HHnu1NCoUWcongmC9kyeczFJXMhnNLUXOoWgGlmKUcG3x0sJsLp/v56GCd0E/cfKaCqcroZb0S49kGrq0SBzb1SkhByZFOSTEjm5NHrpBC1/J0dYTs3lpnc2/Eri11Pj7Qy4UzB9i9YzO7du9l7/6P2b5zL5u37GCwf4hatUS1FHBwZ52HM3t4MLWVR9MDvFnZwuvpNt5MeqyN67we13k1pvFiVGFtQvBq2uTNpM3qqODFqM+L8Zhnoy5rkyFr4x4vJ+wNd9fLUZOXoyavJx1eTTq8nvZ4PWnzxWzMy3GXN1MuX8xEvBwPeDoWsTpd4etbnawu7eDFwkHuTe7n+dw2pi+2ceHTOqePtLF9sEKz6mIYRSyh0Kh5tDd8yiVBrWrR2x3y4Y52znyylbmRE8zdOMbYxQNMXN7P1OW9zF4/xOSVg9wc3se180doqwQYWgFLGNimSnd7mX27B1mcv8nTewu8fDzP62crzE1cZezGBWYmr3NvZZ5Xzx7z5MFdnt27xXfePOPL1YfcX5nm0Z1ZVuYmuL0wzeqzZ3z91fd4/vQljx884NH9e9xeWWR+apTluTGePbjFi0e3uHd3kdGR6xw5sJfutgrt9ZD+njo7t/Vy5OBuzpw4xPXLp7l29QxHjuzBMBTZoJpJySKDhLuXTtoR1yOH6wuVTCZNNpeWwNt060b0JJOTrq8gCsjm5aKkqKnkCrkEPpyiNZUik8sRxQGfHj/B5yNj3BybYGxykvHJceZm51iYm2dhYY75hXkWFxc2GFoLS4ssLkmW1srKbW7fuSXFraUF5hdmWViYZ3Z2noWFBWZm5jg3fJ5zw+cZvnieK59f5MqVc1y4+CmnTh3mwsXjXLh4mouXTjM+eZ07d5ZZXJzj5vhldu7eThiVsLwQ3TBldCS1znRJJXwsCd9fr5c3hUYY2JTLgm2DMb0dDt1tAb1dkrkSRCF+XCOutePFNWy/hG65FBWdfKHApsRp1ZraREHJ/yYTq3VTAoz/zSjhBy2baE23sinVksQUExZX6gNaUuvi1wcb4pV8XLrO1hvL1s+/EYtcP1rexRhbU60yOpnaJBeHiaBZLOTJZFKykMHII0SB7o6ILYM1du9o5/L5g1y/+jHHP93Oti1NIl8n9AVRHOGGAYbtYlguuuWgmQLDstCEgWHqGKaKZiiomoJl2xQ1haKal02EuuRWWbaDqmpJc6FCEHgYwkA1NWzXplyvSAeQ76NqGrouI4rr7WuqrqHrsiXVsk1MYeInjizN1Akij0ZbDddzMCwT3TDRDA3NVBG2ibBNTMvE8TwM06RUjvACBzdwMSwtcWdZmIkgJmyRuMFMhK3j+ja60DCEIUHzQgpdwrEwHRfhuliejbBsNNNCMQSKrqNbJnHJx/UtbFd+D0JYhFGI5ZiIRNgybAvDlE42w9QxhYFpGtiOJb/GsTAcE0VXMU2dKPbRDZVSKUTR8himiil0HFtg6EUsW0fTJLNQUWQsVZhFHEfFESqurWPbarKxJUWsdU6XJVSEWthoVRaGIt3lyUaMoRdxhI4tNKpV2cZWLsmYdXtbjTgK5M9K09A0A1VVUVUVTVMxDQPD0NFUE9MQhGGEY/s4TojjRfhBGWH5mMLDcWJsN5IQeq+GE9RxAsnoqtV76Ovbxo7tu+jr66WzvUGjVqKzrUyz4lNyNWJTwVczBFoWX00TqmkiNU3JyEnxS03hqykCLU2gpAi1NFVbIdKS5+nyiLUUZSMjBS8zQ9XIULeLVESBkpknFnkqjkrJVQkdhYpn0Ci51Coe1TigHMkGxHLkEAYC1zHxbY3YNQgcE9fWk9Iblc6OKtVaQLniUS15NGsRYWD/hqurXPaIQptqJdwQvwJfQvYtR8NyZbGO4xoEnoVr6xi6ssFe+/XI9nqLYiqTSmKI63NIWgLo00kkMZMhlV3HYaSlo2q9ZTeXpVAoks1lZYN0Pk0mlyKMSuQKCtlMjmJRYWDzAL39vSi68u41Wj9IGF6S4yU3ISRntKjkSGdaSKdbNiLOMrnQSjaXRlEKGIaOYVpUymUOHtjD7NRVJm9eJYp9evv7qNSrVOtNolJMZ0c7XV0dNJsNmu1NXD9GWA6msGXTYhATRhG+H1OtNQmjkHIlQFgahWJBxqqLBTLZtGy2zqYoFGSDYr5QQFFV0tkMqi6bdXO5bBJTLJLJpeX8kS+Qy2VxbJv2toh792cYGuqhWi1RrZaJ4oD+gV4q1RJhJDdbolJMFPsSIh/6VColXNcmCD3aO+pUqyVc3yYIXaLQJy5HtHfUqdVL1Gox3d1t9Pd3JdHEMu1tVeqNEqXYY2CgmziWv099fZ10dTbo62snjlziyKNeL1MpB5Rjj6HBLrZu7qG3o86HOwfeC1zvx/vxfrwfvw3jT15v3vcnb7by07e7+Mvf/Yhf/sEn/P1/Occ//mSM/+eXD/l//+FL/vffvuF//uwOv/zh5/ztTyb41Y/G+Le/fMDf//kjXtw5y+4tZRplDcvMUFQkn0lRJHjeEhq6XsBxkt1UW2VoqBPDKBAFDidPfkKpVkXR1QQaLCMy66JHKt0i64lzLfh2it1bLT494HDpeIljR0qEfg5hFDfaAyVQXsYXdDWPVpQwdEdoGEks0BIqvmtg6dIZ5XkGgadRiQ0aVZtcvpVU5gMJuU5L4LVhKoShxZaBKgd2Rhzd43P+aA/7hlwObfc5vEPnynGXz0+YfH5CZ+SUwfgZh5EzDTb3+Wh60u6YuLEMvYiu5zENDUtoqEoeNQESa3qBoiJbJ4vFPKqasMMMdUMkMwwliQbo2IZK6AkCTzIvbEvDc03Z2GgUKYUOpcjmw92b2b61X1Zvl/2Ni8q+3nYq5YD+3jZKkcWFk/18crAHXU1RKGaTdh95gZdPIqm6UaSgZCgoWZRihlKo8clHfQyf6ub0p+30dLo4to7vCSxd7uL6jqAcuThCkeKbJygWs2TSsq0yk0ltAO3zhQyuVaCj4RK6BSwjRSVUaJZNfFtn+45d7DtwhB2797J5y242b9lOrValWo7Zt7OdWxMfcn9qK4+m+nm1uJm38z28mvR5NW7walSTAtdNhZdjKi8nDV5POqyO2qyNe6yOOayOWbyadHg7HbI6Jng5orM6ZvNkxOHVZMCrCZdXkzarEyavJy3eTNm8mXJ5M+mwNuHyctzl9aTg7bTDq+kyz+e38GJ+N6sLH/JqoZ+7oz2s3fqQtVu7+eyjDvZsbdKoBvi2Sq1iUa9YNGoWHU2bPdtrXDyzl+FjO5i4/DGTlw4zefkg01f2Mf35PkYv7uPy6d0Mn9xLveQmHLei5M8Ihd1buvjOV8/5vd97yx//4Ft++pPv8+d/8kP+yx9+j4mRCzy+v8zDu8vcv73Ak/srPH94mzfPb7P6aJGHKzM8ub/AncUplmfGuLO8xNs3X/F67UseP3zG06fPePr0CQ/v3+b+rUUe37/Dkwf3uHfvLnfu3GNmeparl89zZfgUx47u4/gn+xm5cZFr184zPnKR+ZmrTN48xUcHt6Mq+aQZMZXEEzPJAiWJGuYy75r0EohvJttKLi8dTev30+mU3G1OIrbZfJZ0ppXWBESvaibNtg4OHznCjZGbjIyPMTo+yuTUBDNz0ywuLbKwsMDSyiILS4ssLy8zNzfL/OICSyvLrNy6zfLybW4tr7C4OMfc/CzzC/PMzc8zPz/H/Pw8s7PTTE1Ncv3mCBcvD3P2/Ck+/nQ/Z4dPcGH4OBeGT3H54hlGR69z+/Yiq6vP+fLLr/nmmy+ZmBhm89YeqrUqjuOgqgVy+QzZnHRTprOJOyElnY+5QhpVy+OHBqWSRWe7R3+XQ3ebR71sU636BGHi3opreHENL6zi+TGKZsoWsWzSmpiITLlCFsOyaMmkNgSqjXbElBS0NqU28UHrJnnb8juJQPab7K5Uwgf7ICXjiZtS787T8mvn/CC1iZZ0y4YDbB1ev15fn81lyebStKY3kcq2ksmnMIROPi9ZgY6jYps5fE+ht6fMh7u6+OjQIDcuf8yNKx9z4tMdDPTWsISC5QgsN8KwXTThoJoC1TDQDB1hm6iGIgUmvYiqF9F1Dc/30ISM+dmOharL6KGMGMp4oGFKsUo3NQyhYgotidoZCEtIJ5imoWlSFNEMQ36dsR4bNLAsgSn05BwGhtAQliFjj4aOaqhohmxh1AxVsqGEdFCVKmXickQYeZQqEY5nU6rGG1B2U2hYjomdxBFtV8YZNWGgCxmRNC2NIHSoN+s4voflSZHLtN4JgYbloJomji8QnowoWo7Atm1MRyQcMRmr1IQE2a8LXJohb3VTw0h4XrIZUqAZ8rlawuvUTelAVdQcpqni+RaGqUgOVwKdN/QCrqXhOhq+K2Q035DzpRAqZjJXrke1lWIeTSvIDTdTxbUVAk9gmdIF7doCXUsYmZpEHjiOSXtbjTBwMBJOpqblUYp51GIBpS2PfaQAACAASURBVFhEUxVUVUXXTEzTlu41zSAIIrq6e3HcENMOsJwYIQKE8CWg3ilhe2Ucv4of1PC8CmFQo9HopLd/Mz29fQwODtDd3U69GuMKlYpnE9s6oaHg6zlcNUWgZfD1DFFyBGoKX0sTaBlCPY2vphNRTIpekZampGeJ9QxVq0DFzNIRqDTsAiUjR81WCPUcFVel4hlYRh7HLCbYBxXH0gl9Z2NjMQosGtWIasml5FnEnkU1dog86Vb3HY1SySGObaLYoVoNCAObMHQIAkHgm/i+ZLg5joHrGIS+heuYuK6J5wsc10jiiiZxYOHbshBALSrSdZppJZ3JyhbEVPqd2LURQ0wlDYnrce7cr/G35AZKLp+Xf2vyWTJZWWqy3qydT6KFiib/7xuGgR8EHDp8gPbONgyhyXkmnSKV2iQ3UjLv2mjT6RYy2RSFQjaZp+TGTDaXlXNcNkUmJ/+eu54lW0SDgK1b+nl4b5qrF0/S3tEkKpWIShFxqUKzrY2urna2bh0iiiPJtfMCHDfAMB1s28d1I8IwxvMCgjCm2dGkp68DU+hkc7mN189k0hSLhQQPksM0dSzbIpcvkMnmZAQ0k5HzayZFLpfFsgWqppMvKOi6Ri6f5+SJQ4yPX6anp50oiojjiEajzvYd2yhXpIurvb1JGEd4gU0QeHR1dVGulAgC6fSq1WP6+rtxHYs4DqnXypQrEZVqRKUa09vbTV9fNx3tddrbalSrMVs299PWXiWOPDo66jSbVdrbqjRqMd2ddbZs7iUKXSrliEo5pBT7DPZ1UqvGdHc26GyU6Okovxe43o/34/14P34bxp+8Htj30zdD/OT1Zv7si1382Zc7+cW3H/Gr75/hH358jX/+8wX+8+/W+M//8Q3/6xdP+LufzPBXf3iJf/zxOP/6l3f5H392i//2+4ssTRzi0J46tkijqBk0rYCi5DEMBU2TzYmW0AgT9kIYuDhCZ9u2IZrtbXT2dJPJvat53nArpFvJ5TJEkY/vFBnotvlon8fYxU4O7opwRNLmp79zYxm6dGwZavEd0yoRvjQ1i6nlcS0VRyjYQsHzNAJXx7eL1MoWhp4lk91EtVYik2lFUbIoahbDKNLTWWLnkMuxgyWO7y1x7mCVa6e6GT4acPNcxOcnDD4/rjJySmPklMGNzyps6bWxLcnVsoSaxDYT4c8ycB0hd6UTQUtRcsmCREFJGC+moaIlAHpDL2xEFoVexLMMXMuQF562ThTYBIGFY6tEnkkpsChHgvaGT73i0d5eolRxqJR9wtilUg7wkwvKMLD57Fgvp472Y+jpjWbDXD4l2Vtmgbjk4oc2hqVQTJhqne0BJz7tZ/h0LxfPDNLZtBInn4qZ7I4LXcE2NQnC90wcSy4qcrl11lkLmUyLBILnUlhGjkZV0Nn0aK9Z7N/d5PSn2xnq6+DgwcN8euwMQ5t30N09QG/PII16g3qlxCeHt/Bo6TgPZ/bwdHoLrxcG+frWIC/HXF6OGrwYUXh5U+XlTY3VMZ0XYxZrEzZvpwNWxyxWRw1e3tRlnHHa4dW4YHXU5OVNlyc3fJ7clA6tV5Mea1Mur6cdXiYxxi9mPNYmHNYmHN6MG7yZsPhyocrz6SZf3trJ2uJ2XswN8HR6gLWlbawtb+PW2A4++3SIroZP5Mj2t2bNprfT5eDeTq6cP8C3Xz1iZuQMoxc+YvziQaYu7WPm6n7GL+3lyuldnPp4O+31EEeYuI4lnX+Wxvmzx1iaG+Wvf/FTfvnXP+ev/+rn/N63X7OyOMnNy2cYvXKKpw9vc//2Eo/ur/DswR2+evWMb796zlcv7vHswS1W5ie5f2eRuytLPLh9lzdrX7G29iVfffkta2++4dXaW+7ducOdWys8f/KUZ0+e8+jRc5ZX7nLr1l1u31piYWaM6YnrjN24wueXTnB1+CgPVz7nxb1rvHl8lad3rjE00KBYkGD5QjGPompkcumN+KGMpq2LW0kNe6aVbE6KIOlMSrZU5TNksnLHPpVu2dgtN4VOW0cH+w58xOkz57h06TLjE+NMTI0zPT3F1MwU84tzLK/cZvnWLZaWlzcg8rOzM8wtzDG3MMfS0iIL84vMzc4wNzvN3OwUC/Nz8v7cDOPjo4yNj3Lp8gUuXLnE8MXPGL54mk+OH+Lc8GnOnj3JpeGzLM1P8/LFc16vveKLN1/w3e9+j2++fsvE2HlGrp9jenKULZt76e6u093ToLOrTr2thOMZOK6Jqhao1ctUayFDQx1UazZDQxW2DMQM9DrUSgal2KVULhGXG3iRFLeCcjuWH2OYDrl8gVwhLzcWklhNvpgnk8/SNzBAayadOKpa2NS6iXQ2LVsNNzhdmzacXy2J0LXuuGr5NbfXO3FsUxJ9/EA6tJL77w7J21oHz0uBK4FDZ1qTgoAU6VyKXCGXNKil8DydwFPYu6ePwwcHOXpokGNHBjh/aidnT+7ik4+2UK+6eJ6N5XkIN8C0HFTDRDMMVEOXDi1NQTMNhC0dRrqRiFKGjBS6noumqyiaimroqKZkaWlCR1g6hqkghI6wNHlr6pimSBwZOoahSxeQqWJa+m8IXIbQEMLAtk153zQwTE3C4o31+zq6oWEICYw3hYxnOZ6N4zmSvWUbeL6N7VpEpQgrAc4bhiJj8aaa8L0UTFtgOBaGbWMIkQhgksXlBT5OGGAHHk4QYLkehu0gXB9NWHiRj+VbOL4UzYRlIhxBtVbGMA352o5A0xSKRelKEcLAcqQYqBlS6FO0IqqmoekmpmkkPMIiqlbANHXZmJg4wB3HRtVUVLVIPp+VUX1TwRYJt1Iv4LqmFLRM6dDyfEvGEBOXdFHJbIhcQhQ3nM9hYCNMBVVZL6vJS65aImhJTpeKpuQSyH0eQyuiKkWUYgFVVVCLKqqqoek6um5i2y7Ntg5M4WIKF9uKMc0AIQIsJ8RyAiw7wAsqlCvtuF6FOG5SKbdTq3fQ37+ZRrOTvoEhhjZvoa2tTjUKiD2bWuTQKHmEQiEUeTwtS2BmiI0coZaWDi8tja9liMwCkaVQ83V8NUugZvG0NL6aItJzlESB2MxQMjOEeobIKBDoefoaIZ0li2ooN5YiW8e3NPzE6SZMVQqFjkHomXi2TugImpWQWmxT8gWerdGseXQ0IuJIUC55VCKXUuRSiqX7y3MNfM+iUgnxPIl08BwD3xX4noXvClm2knC5mrUIzzali+jXRKvWTJaWdEoKXElrYmsmQ2uqNflYzicSMp8hncmQzeXIJ4D0XLEg43jZdNLQKh3EqVQLQqjk8znS6RS6MAnDCNf32LZjCx1dbWhaEUXNJ+dOxPn0emRxU8LhSlEo5EilWzDMRKDPZcjmshsbfAUli2GoxHFIb18vO3ds5cG9KWYmLlMqhTSaTWr1JpVqnVq9iR+E9A8O0NnVSRjHmLaNsDwM00YID9v2sW2PIIjo7u4lLkX09nfR0dVBNl9I5kr5PRiGjEbbtkgA8zla062k01my2VxS3JIiCAMy2QzCMigUCxvcwUw2y/DwcS5fPiUFrjiSRxRSKsUMDPTS3dNOXAo3mlej0CeMPMI4wPNcSqWIcimko6MhPxcGhIFLFHtEkUcUenQ06zQbFarVMnEcMDggWaxtzSpR5NLZ1ZQg+s4m3V1Ndu4Y2BCp67UKUehLYH93G/19XQz2d7N/93b6OurvBa734/14P96P34bxeq6x7w8eb+bHa5v56Zut/PTtNn721X5+/t1D/M0fnOJvf3CWf/ivI/zTz2/xH3/3Bf/xD1/ybz9/wF/94Dp//6Pr/MvP5vjXXzzgb366wtdPznH8YJ16XMBU01IYUnKoasLn0vOS3aQXKAcO+/ZsZffunVSqFYpKUe7OJ/XD0qEgLw6y2RSKksWyFNpqKru2mFz7rIMDu6qEnka1Em0IPtIZJRuR1GJesln0IkIvYJoFyewwFQyjgCMUQt/AEUVcS8GzFEJfpastIJ9voVjIkcm2kslsSpoDs+h6lnpJY/+uKmcOlZm72MfC5V4mLzS4cdrh+mnBtRM6V49p3Dht8fnpmI/31Qh8JeFRFBMnl4pl6ViGhq4p6LqCUsy92x1WcihqDl1T0dQiqvoOJu/YOrapybZEoWObOrbQCXxp+ZcXji7Vkks1dqiVXMqhoK3h09NZoa+nQm9vnWolIIwcwsDZ4GY0GmU+OdTF6U/6CQMNpZhUcCeiU1HJEMQmtqUShja6nkfX8+zc0cmFc7sZu7af86e30agK2VRpFXEtNWnWlGBfYcr3PfRM4shDU5RfE7hSkq+Ua8UyC/R0e+zcWuH4kUFOf7qFY4c3U4s9du3aw+DQDrp7h+jpHqS92U1bs41Grczhvf3cmz3Ki+VDPJ4a5O3yEF+tDPBixOb5DY3VUZ0XIyqroxrPR1Se3jB4NSZ4NWrxMhG3Xo+ZvBzTWJsQMpp40+T5DZPH10Oe3qzydCTk0Q2Ll+Meq5M2r6dtXk8mUcYJwZtJwesxgy+nPV5NBjyfjPnm1gAvZgZ5u7Sdh+N9rM5v5auHR3i+dIThE/3sGKhSjwx2be2ktyNgz7Y6Fz/byxcv7/DH3/8eq49vM3P9DOOXDzE2vIfxi3uZunaE8yf20F4PksZKgZkw2XbvGOC7X7/ij3/4u/z5n/6IH/7RD3h4/wHbt/Rx7uRhbs/e4M7MNZ7eW+DxvWVePL3Py4e3WX18jwcrM7x8sMKLJ/e5f+cWL58+4dmjZ7x8vsbaqy94+uQFb998w5dffcuLF294+OAxjx884smjZzx98pInT1Z5+Og59+495N7dFe4sz3J7aYInt6d4fvcmbx9eY/XOeZ4vn+KrJ1d4de8ys+PHqZUsColbSfJJ0lLMSnbhswkfSsbUUsmuciqBj6eSdsS0FLsycsc9n89Qq0bs3buXT0+e5uz5y4yMjDI7O8PMzJQ8ZqeYmplm5dYyy8u3WFq+zfzCEsvLt1leXklaEBdZubXE0tIC83OzzM5OMzszxcz0BNNT48xMTzI7O8OVK5e4dOUCly6f58LFzzhz9gTnzp/m7LlTXBg+x9TUGA/v3+Xt6zXevH7DV19+zXe/812+971vWFt9zNPHy3z9dpV7txeYnxlheuIyM9PXGB25xMVLJ9l/YCsfH/2QoaEOTpw4wL59m9m6ucHQQJmhXo+hvpCeLpfOZpgsHsq4fpmoVMewAtyohnADVM0klytIEbFVQpE/SLVQUAqSu7XenNgqBSvZoijjgZtaP2BTS0sCmv+ATS2baGlt4YONpsX1BsXk48SV9TtJdPF3UknbYqt0fbW2tiSvn8QSM5vIK/kkeirng1xe8saKilyAZnIZWWOfy8hm2IbHyWO7OHJogMP7ehk+s5ur5/dx/sxetm9ro1J2KJVihGNj2h6GKTCFjaprmEK2HKq6hm6ZicglpPsocWvpho5lCSl6GQaGaaGZBqZlYQgd09KlyGMZGELdEKp03cDQpEPLtAzpyLI0bNvAtBJxy1QxhYqTxPsM8925TFMjigIs20JYpoz6WRJAb1pCQuU9hyjyicsxjmdTqZQI4xDLtjFsC2HL55lCffd92DqGbWE6NpYj//2WLd1UjudiuQ5O6OLHHkEpwA18bD/ADSPcKMYvxUSVEC+wcRxLguxNHT/wEEKg6SqmaaLrKmpROq90Q5VilZ24vhybgpKnWCxSVCS/TJgyxqjrCqZQcT2BYSgEvoOmaRTyOVRFns8UBVmqYkm3suQOKnhJLFPT8riehW4UKYceqiJZnJ4nMAwZdRRCpaenDdN8B5/XVHmtYugKmq7I9mc1h6a+iz6qSiKAKXk5hxtFdFXB1OTP3LIkp0skgoPvh5iGjSU8hAgwDMnsisIqYVTFD6tEpTbiqEm10k0U1fH8Eo1mF6VSjTCuUSrX6O7qpr1NOldqlYjYt3CNHL5exNMz2EoWV8ngazkCXR6xVSSyinhaGreYJlAzeFoGT83iaTkcLYejZPA1+birZ/GMPGVboSQK1AMTx1Qou4J64FDzbSqeRcm3CByTwNEpBTaRZ1HyLBqRRyOyqAQmZc+kWbLpbIY0ay5t9ZBmNaRejaiWA6qxT+RblGKfUhwQ+DZ2UqTjCB1L6AhDw3bkY7at49sCpShjdDKy3ZrEDtMbrYXrAlcqnaE19c7B1ZJplXzXRNTJF/IUCnkyuRyt646ubCoR1yWHNJVuoV6PyeZlBD6VTaMbBuVKha27ttJsr6HrKumcdI61pCV7qzXdkhzy72s6I11c6WROyyYOsUwu4XxlNpErtKIqeYQw6e3toaO9zuLcdUZunKNUjvCDgLhUIS5V8fyIICwRxrEsybA9LNfBcyNsR4pbluXhuPL3rxRXqTfqlCsRrutiCotcIS/daoUcjuOiKAqd3R2y4TGfSVxwWfLFIulshmwuTb6YR1EUiqqMMBaLRQrFPPl8gSNH9jB8/lP27ttNd0835UqFWq3K5s2DeJ5DuRTKxsRKzPYdm/F9jyB0qdZLRFFEEPj09HZQKgd4vk0QuEShR60aE/gO/b2dtDXKtLVV6e3toq1Z4eD+XUSBTW9vk0olpFIJadTLdHU0GBrsYce2AYYGe+hor7F71zaGBvro6+9isL+Xnq42utrrDPZ00tVWfS9wvR/vx/vxfvw2jA77/9p3cCDHy7kefvi0nx+vDfGnb7bxp2938rOv9vOX337Mr75/hr/70WX+/idT/NN/v8+//3KN//zVKv/4p8v86o/H+aefzfFvf3WHf/6LO/z1j+d4eesTDu4oUQqKGFoWUy9gGgUpbgkVx9Hoaivz2amP2bNnt4QpZ1K0pmQdfFFTSCdWaGnj3kSxmCIM8ny4w+fExw0un+5ja59PRzNk/95d2EJD1/KyGlwpJM4nyYtSlBy6krQumVJgUtQcelHGFYVRwDIKBK6Oaym0V23iwCSb3iQFl4yEgypKnnwhhaEX2L65jd29HpeP9TJxYYCZy91cPRFw9UTA9VO+hM5/5nDzbIlTH1eplKTDTDYkFpMWRQnO1ZUimlpE1xQZuzCKqGpeckaKebQEPm4ZKpaQh23pCKER+A62MCmXfLZs7qNaDunuaiMOXSqxR70W0GiElCOHOLLo7apRqzq0t5fo6KgQhDaWMKlUImq1mC1bJH/ryvk9lCIDTclRKOQo5LNoqtzFdn0N35dx0zh26e6sMnbzNLOTJ7g1d4aPDnXR0fSwhIIQMgpi6vlkp9yUrBTHwHVNhKXiWCKJpLVuNOalsy0oaob2NovtQzHHPxrg3KldfHxoO6XIo6uzg+3bdnHo8Cf09g7R3tZNd1cXfd3tfHJgkEcLR7k7sZmH492sLfbx1coQL0YsXoxovBzVWR3VeXlT4flIkRcjKq/GTF6PO6yOGqyOShFsdczg9bjFqzGDVzcNXo6YPLru8eRGxMuJmKcjDi/GbFYnBWuTJqujpnR7jemylXHcZHXUYXW8xDdLFb5Z7mBtcRvPZ4Z4MrmV5zObuTfWx9KNrVw/28/xg10c2CGZXLu3Njl3Yg/fvH3CH33/9/mD3/uW3/3O1yxOXGX2xnFunt/L2KVDXP5sP9uGOhPWnYFrWbhCp7+7xuN7c/zw+9/y4z/+Q/70T/4rf/D7v8v5c2eZGb/C/VvTPLw1zd2FUZ7cnePRvUXurUzw9PYMz++t8Oj2HA9Wpnj59AFff/kVz56+YPXFa148W+P12hc8evCYB/cf8uLFa548ecnjR8949uQZ9+484vadh9x/8FRGGB8/5PH9RV4+mmP1wRiv7lzhzb1zfOfxZb55cokvHg7z8tYZni2d5uHCScaufESzaqOokkmSWQfGJ0y+9UM6tmSEeZ3Vt85mSqVbN+J2xWKO7dsGuXjpPGeHL3D1xihXrl5nfGyCyclxZmanmZubYXZukpm5GeYX55hfWGZx6TaLSyssLS2ztLzCrdsr3Lq1zMqtRZaW5pmbnWV6epLp6TGmp8eYmh5jYXGe+cUFzg6fZvjCac6dPcnM9E0+++wE586dYnz8Jg8f3Of16zW++vJrvvria773ve/x3e98w9u3r3jx7AGP7i1xe2WGtRdPubuywK3FaRZnR1hemGBhdoypyetcv3aWG9c+49yZj7hw/igH922mvztisC+gqymoVkwadZc4cnEcByFcDNPFsgMsN8K0XPJFhWw+TyaTlQ6DpMmwJXnvNhxXGwKXdGypurrB4ZKurdbfiC+uO71kxLCVTa3rzLB3z2lNJ9yuDYFLurnWz5NKtdCSLADTmXVgdOsGlzGblQvQbD6bMK1UatWYns4K1658wuFDg5z4dCcH9vVw/MgQH+7sYNvWDuKSg2WZOJ6L63mYtoXr+XhBKCNkpiXjhqaErXuejesIhGmg6/pGtFA3NVRNSaKJBoYhWw9NoSHspKnQ0hGmhmFoCFPHdZxEsJIOKdNScWwD2zWxbBnLs2wdxzUSdqUuIe62judZ2JaJZZmYIuFkbYhUpoTHGzrlckxXbzde4OL6DlEplC2GtoVlCQxDOsKkQKdh2iamZSTinOR/mZaF5Urel2kLTMfE9gxsz8TzXenqCjws38N0HSzfxfEdLNuSXC3bwnZtvMDDcgRCSMdasVCgUCgk/C8N3Sig6UWGNg/geCIRkVQpJqoy7mQK+b7IpjcDSwg0TZOx/WJROpuFdDELQ26gCK2ASOZHU2ioyTVBHNo4QpN8SsfATJAGqppD0/PYQuINNLWwEfEOAlsyJE1VxibVX3d2ybm5qGQlk1KTsUpVyWGoKsI0E3FPxxSCKKoghIsQUuDy3BhdFwRBSKPRRrXaIC43CMI6QdAgipoEQQ3PrxCENTyvRFRqI4yqlEo1Ojra6erqpt6oEwYetqXjWf8/e+/ZXNeVmGt+cYsATtg5x5NxkCNJMEeRkphzjkgkMghGMSEDzAqkRCq0JJe73Wmc2vb42r7TVddza2r+1DMf1gbUrppf0MVVtYtVwMHB5gaw91rvet/nNXEMBUvN4qpZHDWNp2VwtTS+liY0JEIzQ6CmyRlZQkMIYYEh4ekZPCWNr2Xw9TS+nsFV6yi4GpGtUQptbF3C0RVcU8E3NAJTI7Z1GooxoWvgm4KBVi0EFCOHnKuT93QiRyf2DGLfpJR3yUU2ceCQiz1C38F3LDzHJPBdXMdMDuvnuY5tEjiWcEVaupg3qQqZdEa0HqZ+FrhWCkQEa1G07NYlBRyC25emNnmeZNMCni4g7wKsLhoN09Ss3hOT50uqFstWk7ZDIYzJikypXGbPxztoaCyjaqpooa1bYQnWUrsS2U7VJBzBWnRDQZLTibtYnEs6k07YszVksrXISgbD0ikUClQqBYYGTzM+coFcPsAPQqI4TxDmcD1RkhGEQtyyHR/XCwiCPGGUw3UjfD8ijkVMsVrfRLlcwvMsslIWTdOwLBtN15IylxSSLFMo5P9sLpZK+GY1Ip6YSaFoCoqmIatC1NI0A8u28DyfXbu2smnTenbu3EF9fT25XJ5iIU9HRwtRFBAEHo5nEcchjY1lwjAgDH1KpQL19RWCwGfDxrX09HRTXy2QLwjRMww9wsAjnwvIRR4NDSWaGss0N5VZv7adhkqehoYCHe1NtLY00NnRQldnC+vWtrOhp4tdOzazc8dmPtqziz27d9LR3kJ3ewsNlTxNlQKtDRW637covh/vx/vxfvxlDFdL7fL0WjorHzB+Ls8Xd9v5cbaTv17o5ldPN/K7l7v5uy/28vdv9vPP357kn78/y7/9NMCf/nCf/+ffXvL//p9P+OMvB/nTb4f5X38Y57/+/hb/41ej/ParAUYvb2XvtgZKsYbnCHHJslRcz8BzBSMqDD1s20kmBmtWd7zq6sREQpYEr8A0MjQ3GOzaEnJsfytnj3WQ99MEjkzomjiWimPL+K6O7+q4joahCffYyoR0hamhrbijFAGitwwZ19QIkqalhpLLpnVVHEsinV5DOpNMOqQUkpRGVdLkIpN1rSFH93YweGYjl491sHujx44NJuf2RwyeDBg86dJ7zOPkvpj2Rh3LFLGIfCEQXBRdxTJ1bFOnsaGIYwuArmCGiEm1ZQl+iG1p5GIf21TxXEO4uBzxtZ5tUcx5tDQW6WhtpL6+SLEYUq0v0NxcprGxQBSZhJ5GIWcThiaFvMuHH26hvlqgrbWVhoYqUeyQix062/NcOfchrc05dDVprcumyGZq8R0Dw8xi2yrNLWX8wKKhMWbfx2s5d3wtF0500tVmUcgJbodpSLi2TuBZYgGRcNl8zySOPfzAolTIY+jaqsCVyQoWhSSnsKwU7S0R2zaUOH5wAzu2dBFHAWu713LwwBE2btpGZ1cPnZ3r2bljFzu2bmTf7k4eTe7h3rUuFibX8dm9DTyf6mCm32FhwGBxQDi4FgeEg2u+T2NpwGT5usPigMaT6wbL10wWBnSWrpk8GbJEg+I1l4eXHeYG88wPRiwMWCwOmjwZMlm6ZrI4aLN83ebpsMPTIZunQzYLAy6vpqq8vt3AF3e6+OzT7Ty9tZ1H19cxO7qB6eFOnt7ZwczEVi4cbufo3nb2bG/j3ImP+Pz5LN9/8zVfffElX3zxJe++fseDW6NcPfsRU9dPcPXMR3S1FIkCVywOdR3ftagUfPbsXMeLJ4/49u0rnj1d4MH9u1zrv8rmjRu4eOoID+7e4OHtce7dvM7Dezd4eO8Gsw/GWXh4k6XpB9yeGOLRpzeYeXyPh/fvszC/yNLiExbmllmcf8L0o1keP5rl8eN5ZmeWWJhfYm52julHszxbfs70w0csPr7F3L1eFj89z8tHl3j58DSvHpzm1cOTvJm7xJv5yzx7cJqnD07w8tFZnnx6iqf3z7Hw4CoHPl6PZWZFfDWBx9ela1cXBMLRVZuAyWtIZ1KrTXu1dbXUpmpRlCy7dm6ht/ciA9evMzA0zLWRUa4PjzAyPMLY2CgTk5OMrri4JsaZuDHJ5M07TN28x9TN20zdvM3Y2BiTRMsYrAAAIABJREFUE6PcuDHO/ft3uHlzQjQmTowyMnqNsdFrTN0cZ+rWJP0DVzlx6ggnThzmxLFDnDxxmL7eSzy4f4+nT57y8vkLXr78jM9efcGb11/x9u07FhfmuH93iju3xrh1Y4y7d6a4OTHGg7u3uDk5wuhwH6PDA4yNDDIyPMC1gcucOr6PbZs62b1jPZt6WmiphnS2RFRLDqWiR5zzsBwbz/XwgpAwLhHEJSw3RNMN0lKGdDq9CnavS4kYzYpza0XUEou7GjKZ9GqMcCWOuGbFfZX+GUb/cyyxhjW1K8d/Z3jlchFRHCXimPjaVDq1+vm61M+C22rZSKpGRBZTNWSyadJSBllT0BQdTdPwfZe2tnr27Opk5442dm5rY9vmRj7Z3U13R5GOtiL11TymqeK6NvlCTBgHeJ6L44eCLWVaiZClEwQegW+tttU6jnAU2baRANu1xLFl4no2xVKM7Wg4jiWA7Qk03bIMdF3Fdkz8wMaydArFCMMWwHTXMzAtBcvUhbvKFg4n01KwbRE5DwIb33fwPAfT1PF8G8sRHCvLMcgXc3i+h+/7VBsqxHFAfUOFhqYqcTGHG7jJuZhohoZpmsL55Ts4joXrC/6WaYrIo+15WJ6HYVuYro3l2zieieOauL6LFwl3lxWGOFFMsVohCCMR37RMHE/EIx3fFi4xS4D6NU1DMzR0U8HzhdhmW4Z4Flvi52JZGoahoKrJBo+axTR1XN8mlw/RNBVZzqBpMqalohsStiXEKksXTm3fN4liD8cxcVxDbMq4Gr6jEwd2UtKi4yWfM0w5EbckLF3B0hOXdSJsGab4WQhxS8wnDEPFNDUMUxGlNYnAZegycegTx6EQKW0zaV90EjeNTxwXsS0P23bxXIc4jojCiHy+iB/k8f0S9ZVmyuUmoljA56NclSiuki9UaGlpJV+okM+XKVeqFItFwigiikJcxyLyXRxDwzFUHF3BVLM4ehZPl/CNLL6ewdcyeFoaLxG/PLUOX0vj62k8rQ5XSeFqaWJLJnY0QkPGM8X1dc2V95VxDRXXVPEcjULsC0HK1PBsg9Cz8EzRnCy4XTqVch7PNfEdi8AxcW1xeJ6dsLcsfMfEtXTRhGnrgjNqqUkc0kBVZaRsWmAskmhiXSpxaqVS1CSsqLq6NHXpjGhETDZFJClLOiOizVImg6qqqJpKJpNBURVSdbWrPMLauhrS6XQieqXQNElE4jNi8zUrSxRLFbZsW4dtG6vPpFSq9r/B7leLMhLOqG6IMqF00rgoqzKaoSUx/DqRWNAVVF0jivOEYcCp47sZHz5DpZwjzhcolxvJlYSDy/NjioV6wqiA4/o4bkgQ5HFcnyguEgQxYZijraWDluYW4WJ1RHFJRkojyTJhEIim4lQtiqKgaapwziYi3QrjMpNJIasKkqqRzmaxHEsIXLqBqqrIssy27Vtob2+lubmZto52wjAkjgJamhtwXQfPtfB8C88T0WHXtcnnIlpamogjTzi2cj75fEAYuQSBT6mYJ4xcfN8lDDyKuZDGaonWlio7d2yhq6OFzvYm1q/rYENPFwcPfMSBfXs5tG8vJ44f5NihfRw/vJ+9e3by8Ye72bhhPc2NVdqa62moxLQ1VWiuL9JYzL8XuN6P9+P9eD/+EoYlpXaZSgpbraHkfcDlgwUWh1t4e7+TnxZ7+NWTLfz2+XZ+/2o3//j6AP/y7RH+5Zvj/PHbs/zvf7jPf/zmLv/5m9v88Zf9/NuPV/m/fnOd//qH2/z7ryf5688u8Hr+NHdH9vPxzmY6WnwCV8JxFOJY7No0VEvEhZi6TJ2IKKZrWZNeEbnWoKhZJKkW38nS2eJy4ONmDu5t5PBHFQpBlnLeInQ1Qk8jcFVcUxItioaEa+l4toZtrsQWs9iWgm2LBYSlKXi2hmsJ0cWxVAJPIxdqbNtYT1d7mWymBllJoWrSas1zNpPCshRKkcYnOzs5vLeVnRtiOpt1NnXJ9J4sMnQ2x7UTDn1HHS4cLrJtY0hTvYHvKJTygQDNmzqWrmIaKpa9whFLRC/bEDuZlth1Ng0NNznHFbaVY2l4loFri7jfhrWtNDeWaWoosaGnne61reTzPvnYpVhwyEcWUWASRzaVkk9XVwOFYiCcCr5oK/Jcg1LBYufmelqbQqRsAurOCoB3Jl1LfUNRRDx9E1XL4HoqGzfWc/pYJ+eOtbJ5nUtz1SV0VVxHxbO1BPD/c6tV5FvEkYfnW5SKOXK5nICsJgyljCSiZaqaxtIzdDWHnD+5l862RoIgYOuWHWzo2crmrTtpaemkva2bxoZG2lubOPzxeu6P7uDBcBfzE2v54sFmPruzlrnBmPkBm4U+nYUBnfkBg9kBg9l+jbk+lbk+jadDNsuDQrBaiTI+HXJ5NV5gacBhbiBkui9mtt9lYcBgYUBn+XrC8uo3WbruMjdos3jdZ6bPYmnY5+VkjiejRb55uIXlsS4WJjezNLWN2dENzI528uRGFwsT3YyeX8e5wxvpv3iCrz5/yXfffsO7r7/hzedf8PnnX/Dm8y+5PTbIif1bOHN0J2tbSxRzPratk4sDSrmAde1VDuzZzPDAWeYf3WJh5i5370yybt1aenrWsX5dN5t7upgcGWDw8jkOfryTTeva2bGxi96LJ7g1Mczso/vMPvqU+7cneHT/Dg/v3eH+3Xsszi8xM73AwvwTZmcWefhwmrnZJebnlvn81ec8WVxi9vE0L5fneTpzg1ePL/HqwVG+fHyc1zOneTN7mi+nT/N69hxfL1zgm+U+3i5d4cv5C7yeu8T3L67z9WIfbxb6eDU/yMVTe4hDezUWks78ubglwPI1deKeseI8Wmnuq0vXYZg6x44epK/vKkMjwwyNjTIyNszo2DDjY+OCqTUxwejoMGPjIyJyOCGA8VNJS+LUzSnu3bvDzakJpqbGuXtvijt3bnD37k1u37qRHOPcuj3OlavnOXvuOCdPHOLEkYNcPn+GyYlRFuZmWVxc5OWLl3z+6jNev/mab959xxeff8Ht23e4/+kdbk6NcfPmOLdvTXHr1hSjI0MM9F7m+rV++nov03v1In29l7h6+Rx792xnQ3cLzZWQ+qJLPjTxHJV8ziLwRYOq5ztCyLAs/DhPpaEVL8rj+iGyuhJLFOLTyoLsZwZW7ao4VVtXQ09Pt2hrVJTVa77arFgrAPGrrq2an51cNbU1yfv+zOhaU1dLJokU1SQNjKquiMax5L1rU4KvVpeuE0UDCUw/lRL3BkVTkBUVRdFQZS1xyZh4rsnRQztY211iw7oKh/dvYMuGRjZtaKK5McRzBfvKti3yhbwAnLtOEjUUDCrDNNB0Hcc2CHyLOHKTuJtoALbspBHY1XADE8fVCEJbcJ8sFcsRDizdkDGMxPFlaFiJw2tFwLJsDccVMHrD0DBMDTsR0hzXwPxvrzOwbY0o9nE80ZRo2kbSVGjhhx4N1Xqam5spVwo0NddTbSgR5iLiYkQuH+K4zirsXTM0NEPHdg08zxEsriReKcD2JoZto5smhm1hudaqwOUFPl7gYdgmuuti+j5hPsL1fQxLgPAtxxExUM/GsHRcz0xcZia6YaKbAsBvWhq2Y2NaKqomhCzDVDESzICmSyhKBlnJomgyYeiiaYnwpEkiEpi8zra1ZLNIwXN1DFNBNxVc11i91q6j4yQYA9sS7iDLkgh8AUF3k2eqbWl4nilcW0nr8kqBzUojY6U+Txx7wuFlqpjmSkRRwjQUEWVUpdVCGMsS8VbXCTENF0O3cGwPz/UIgpA4zlEqlQijPJbtE0dF6uubKJYbiaIiQVggytfjB3ny+RK5fIV8vp76+kaKxQpBEFFtaKK+vp5CvkIc5/EcH9eyMDUFS5OwNRnHkHB0Cc+QCC0NJxG6HKUOR63D09PYah22ksbWMjh6Ft+QsTUJUxP/f8cQhTeOoeNZOrYu41oqzkpEVJNxDBXP1gk9k8C18W0DZ4XZZRvic64QuXzXxHMtcd1tHdfSxfdwDOFytA0xh0tYntls4rzKpBO3bsLcqq1NSklqSaVSpBLG1s/tu6nEpSTcoFI2i6IoqKpCNpMmK2VEO2/iJq+pEzHDTDZFKlWLpitIShYpKS3JSjINLR10re3Atq1VRmQmmyGVSZHNZqirq0NVZXGeaeHgykh1SWHICjsyTVaWyGYzxLkASUmjmwaGZeJFEYVCjvNn9nF7qo/mpiphrkAYFYlzBUrFBsKoQBDmRVQxlydfKBKFBXw/xPMDorBAGBUoFuspFIqUSgU0XSaTrSXOBWQliTiOyEpCuItzEaquk8lmSScA+hX2VhD4KKpCRspiGAa2bRFFAZqmoaoKpmHSs7EHx3Ho6Ghn796PKRRK5HM5osjHD1yxKeDayd+EJWD9YUChEOO5Fpatr7YklkoxcRRQLhcolnJUKiUaGyqsW9vBzh2b2bVzCwf27eHgvr0cO7Kfc2dPcOLoAS5fOM3l82c4dfwIxw7v4+Anezlx5AB7PtzO4f2f8MlHe9iyoZue7jaaG/JUyzli38a3tPcC1/vxfrwf78dfwiiH1q7QVbD0FLaextP/iiPbfOaGunh1q5V3jzr4cWETPy1u5vcvd/OHz/fwD198wh+/Osw/vj3B//yb6/yPv5ngf/3DNH/6wwP+6+9u859/O84ffxjmP39zk3/9aZRvn53j+fRJhi5v4cCeVrZtamZ9dxsbN/bQ0tKE6dirLoB09mdXwcpiR1Oz5EKD7o4cOzZXOPpJK4f2NtNatWhrCClEOrlAI3Q1XEvFtTUMXRJNSpaCk4DnHUsWIpiz0kAoxJfmphKBbwvhyFEIPYX2Rp+Pd69F1zNksrXoukJWqkOS61DkFJqWIjAz7N5QZd+OAhcOVek92cjVEwX6ToYMnY4YOGbRf8yh71SZM4erHNtXoZzLYietgpqmJPFDDdvRRXzR1lZ5HpZhouti0hj6thDjHJ1iIcI0FMHhSmCsrq0Rhw75yCUMLBobinR1ttDQUKRan6O+HFMoeMSxTakUEcUuxVJAoeBRLsVUq0WKpZhc7FGpBGzqaaK1OYcsJS1C6ZpkkVlDRqrDcQxUTdS0O47Mtm3NnD2xlosn2zi+v5H1HTGVYohriyiOl+yAFwuintp1dDxPsGpE7EARdvj0GtLZWtKZOqRsGk3PYhsSna1Ftm9uZ9PGdRQLBfL5Mh1dPbR0dNPV1UNrcweFfJFSIeLEwQ08GP+QuYn1LN1Yy8u7m3nzcBuLo43MXYuEyDVgMDdoMTvgMNOnM3NFZ+6qxuKgxUK/znyfwtKgxtKgzWK/x1yvxVyvzfRVi9k+W7i1EtfWwqB4v4VBi5l+n8d9IfODORauRTwdiXk5VuD5aIlnQ0UWhqvMjW/iwbVuHg91MDvaytJEKy/urOXB0DZuj57jh2/e8svvfuDd19/y2csvefbkBU+eLPP5i6c8ujPGvl3r6Wou0VjJE/qCuZWPXT7c3s25Ex9z78Ygsw+nmHt0l6WFRxzY/xGlUoFKpUxLcwNbNq1j28Z19HS10d3WxK4t3Zw5+hFDvWd4dG+KJ/MzLMw84uHdW9y7OcmdqXEeP7zP40ePmZ1ZZHHhKdOP55mfW2Zh8SlLS89Zml9kaeYhy48/5cnjUT6bPs/rx0d5/fgob2ZO8eVjIWy9mT3H69lzvFu6xNuFC7xdvMRX8xf5euEK75708e3yAF9OX+SLuass3r/KqeMf4gUmWalOlFBkUmJ3fqUVK1VDTeoD1iTieDqbEaUIsszanvUMXLvG4PVrwp01KRxXo2NDjI+PMz45wY0bU0xMTDIxOc7U1FQSVxwVrq2pKe7cucONG5PcuDHB3TtTPH58n/uf3uL2zTFu3Zrgwf3bXLlyhvPnj3P06D6OHzvIqZNHmBgd4snSMsvLT3j5/AWvXr3iq6/e8u7tW371618zOTHFxQtnuf/pLaZujDI5McKNyXHGxsbp7e3lyuULXLp4jsuXL3H+7GmOHznApg3dtDaVKcQ2ed8i5xl4jpo4jUxy+QDTFO1euq5iWxaOHxLkyuTLzQS5EobjISmScCjU1lKTRAKFYCViiIqmJgJVHWtqa5NFm4Si69Sma6lJIPArbq0VBs7PwtcH/PcYYwKgr/2FeN2qA0zc501LFx+r/SCBQQuxMiOlUTQVzdBJZzNkpQySJKrrZUUTh6yiqhqqrtLYWGLDuhbaW4vs/2QjtyYv8NHutez7aBP1ZRfblDAMHcOwBFPLMDFMG0XV0XSLMMqhGQayKiDnhiEcWa5rJzwt4bByPZ0gNAlCkzBMWt4CR0SoHB3b0bAdIWrppnCEmaYuBDXHSD6n4fmmEHr+zL21cgSB4BDFsSeii65JR0czUeQKYcg1cDyT1rZmcoU8fuCyceMGCqU81YYire1N5Isxcc6jXMljOzqOaxDGXhKj1FdFtFwhxPVFtHA18mgbSZzQwgvchNtlYbsOThJFNBzB73LDANcL8PxIcMtsCy/0MG0D1zOJYl9wuLQEzm8kUU5Tx3JsXM9G02QURUI3FFQti6ZJqJqEqmXRTQHvNi0VRU1jJILRSmxQ1bLJ18g4rkmhEGKYCo5nrYpgjmvQ2tKYOOqkhIUp4TgqvqsRuBquq4rWZ10mjjwhaiU4AcsSrzcNUQbTUC0ShR6amiGf83FdQwDSfZtSPkoKbZKWR88SKAJDxME8N8TzIkzTQdf1hNflEediLEvEvCzLoVAsU602YtsuhUKJYqkBP8gThmWCsEAQlCjk68kXKgRhAT/KUSiXKBWrlMsVKpUK1UoFz7WF+GcIccozNWLPolzwcU2FyDZwtQyWWoeppTE1CUuTMbWsiH0mcw3LFOKf6xiJyGXgOQaBYxC4phDWLeG4in2HyLeEi8u18CxdMCIdE8cycE1dFOw4Jp5jCIaqLr6P6xhYmixcXKZG5Dm4jiG4Z5oi4oQZiWxWIpsV4PN0Jo0sZ3EcCyVhQUmSLFiMSStiJiM2zbKSaC7MZgXDS1FldF1FVeWkUCeNJKVXuYQrznJFzSDJ4vlSV1eDJGs0tnTS2t6KaVvCSVZXlzQpCuFtRbhfk8TnU+kPyGRFnD4jpUllMkmBRh2yrGBaJqqmIKsyYeRjOTZ+6HP27CFGr5+nra2BpuZWCsUqfhARRUX8IEehWE+lUiWKIrxAtC9GUY4oisjFecIgRxBE5ItFgtBHUtICaC9nsG2TdDqNZRmrUU1Z0UhlsmQk0bJYW7smaVa0yGQypDMZoiiiWMwThoLbVSgU6OroZu9HH+KHAa5rsm37DurrGwhDDz9wCEIXyzYJQx/XEYxC27aJoxjXFUUDfuBQKEa0tzawedM6tmzq4cNd29m/7yNOHD/KhfOn6e+9xNC1AcZGrtN3+TxXzp/m6sVzXO/v5fSxwxzav5ezJ49z4vhRzp06zpnjRzl19AAffbidLRvX0tXWRCnnkQ9sQkfEZyPPJHSN9wLX+/F+vB/vx1/C2NRd3tXVkiN0ZXwjg63XEel/xb5NDnNjPbyY6uDdox6+edzD3z7fxu9e7eQ3z7bxd198xD99dYB/fXecf/72HP/7Hx/wn79/zH/90wL/8Zvb/OO3vfzpt5P8+6+n+P75WV7NHGX21mEm+vdw5dxujh/5iBPHD7F582ZMy6Qu9QG1db9IwNEfJPwCwWtJpddgGDLlgsumngaG+/dxaE8D29bHNBRNCpFKIdKIfB3HEvD4FcaVoQvmlWspRL6J5xqYpoxlSaI50RO7t8FK5M8SoPlywWTX1mZKhQBJTiFLaQxdxnUMdC1LtZrDNTN0N7vs2xpz6VCRkYuNDF9q5OoJj/6TLtdOuPQdsek/lePcoZCDuwMaSqIBMXQtLFNF1xV8TzC0TEtFVjJIckpM6AwNXVWxDC2ZLIpon23r6JpopXSTuJ9jawSuhefoeK5JU2OJQsGjs6OBlqYixUJAuRSSLwREkU0h75HLuTQ25qiWc+RijyBwyOVDOjra2b5jM+2dzRiGIXY9/4yNJcmpBACsYFsKpplm8+Z6jh/q4PzxNs4e62R9Z0wuFOKbrWsC8m8q2IkDzbLFYVgquqYkE0yJQjFHsVoUsGTfxbQUSsWI7Zu72dTTSRB4bNq0iSguUK5vpnv9Rtrbumlr7aK1tZ1CLuDYvnXMTO1lfmItz25t4NmtHj67v5kXN7uZHgh53GcxO6Az3asz26sz3avx4KIQuWau6MLh1a+wNKjydMhmccBgsd9i5orB0qDF0yGbpWsay9dNHl+1eNzrsTDoMd/vMd0XMH8tx9JQzPygzZPrNkvXHJ4O+zwdyrM02sCbB9t5cWczn93tZna4gaeTnby6v4uvlq/x6x/f8cP3P/DdNz/w8vnnvHr+JctLz7l//yF/8+MPfHprkq7WKh3tLWKxlkCPG6sxY4NnuTPex+Pbo9y/M8qnd8Z4/Ogee/bsprGxytruTtZ1trO+q4U9OzaypaeTbZs6OHFwN0MDF3n06SSLs9M8vHuTxZn7zD36lMef3mbm0WPmZmeYnZ5mcX6RhblFZqfnWVx4xrPnn/Pi2SuWZ+8zf2+Ql48GeD1/ma+mj/DtwnHezZ/izfRJ3sye583cBd7OX+Lt/CW+e3KFdwuX+WbpEm8XzvHV/AVez53n9exF3sxf5Iv5K7x4fIXFB32MDZ8jjmwkOYHJp+pWFwV1KcFrWpP62fmjqjL5YomLV3vpvz7C+MQNJm7cYGT0OuMTo6vOrckbk4xP3GBsfIKx8Ulu3r7D8OgQo2PXGRubYHRsgslJIX7duDnJnTs3ebI8z9SNYSbH+hgbucrly6e5fOUM58+f4vSpYwwPDbC0OM+zZ894svyMzz//krdfv+Xbb7/hr3/8JV9+8ZKR4WucOH6I+3cnmZq4ztTECCPDg4yPCUj98eNH2LVzK3t37WBtdzvdHS1s3rgO21LJ5wLiwMYxFALXwvdswScJPLzAFwtmy0Q3DWw3xHRignw9TlBAsx1S2SzpTLKJUFPz32KF4vgrZFWmJlWTuOQE5L02VUdGSgsYcjYjoM2pdCJsicXcn8cQV8SrNbUrjrqfI6TCKfZzPDEjpRPu118lr62lNiucDZpmsHnLNlRdTxZ+img7k2RS2SyqZqBpBlEU0NxSZNPmVlrb8uze2cneD9eya1s3+z7ezIYN7eK+Y5momnAxmZYQGCRJRtUNHNdH0RRUVUbXFdHop+tYlpUIh6posbUUotjDdnQamyq0tDQJtqBn4rg6xXKMaen4viuaE/8ssugH9qozy7S1BGIv/jUtsYHhuKKR0U8a5FxXLAg9zyGKfTzfIggdGpvK5AshxVJMtaHE+p4uqg0l8oWQjs4W4pxPnA8EZ9ETzrI45ws3l22g6gq2o+MFLoZlikbHpOnR8328wBdcrRXeV+LuMm1LiFuOjeUJ8SuKYsIowgscdF0VMHnbRDdVdEMWsXtTTwQ0Cz0RD3P5AN1UUBQJWckkLcIrJSs/l60oagZNl9B1GUXNomlKwubS0NQMpiWEMd2Q8HwTxxHxUsNUCEIHTZcwDY1yuSiuvSFjWYp4niYNjb4vov+OpdLUUMJzTRFfNBUhViWClWmIWKNtGyhqBl3LJs5kGV2VUZUMti2cXraduK1tfdWdbVkmtm1jmjau6wuh1RCOPFmW0XUheBULZXwvIp/LEwUh1WojQRQT+HkcN6JQrOK4MY4bYjthwlsKKBWrhEGOcrFIa0uVSjlHU2NZCFOWQex7tFTLxJFN5NtEnphbWLqEa2sEnkXg2uiahG1qBI5N4NtivuEYeL6VRCB1cqFL6FpEoYtjG/ieRS4KCF1LHCtzE8cUnLDEreXZFr4r4oieJYQxxxZzF9+3cB3xXr7vYJmiAVNVJBRFIiPVCV6cZWIYphC4E+6qpikommhClCSJjCSKKLLZNJqaFXgHz0RSJLKSSiaTRZYkPM8hkxG8x2w2hawkG3sZ4WCvrV2DJAsHWF1KRPbSskKu0IAfF1B1jXRGlHXUJQ4ycb8TPLA1CWg+lVmTbNQIN5ckS8mmTV1yvlkRU8zWkitEhFGOOB+xYUMnY8Pn2LK5g2pDPXGuhBfm8P2YMCzQ1NROLi4SRXlcN8DzfYIwxvdDfD8kCCLKlXoK5Qqu7yCrGTLZNKoq0dhYTxRHAjafFq43RVGI83m8wEfVFOrqasnKMllJXGPdMHBcD1nOousGmmFgGCKS29RUT6lcIJcPWLeum8APcByTKAqSv0uT+voyuVxEZ0cLLc1V1nW2sWPbJg7s38uxYwc5f/40QwO93JwYY3J0hLGh69wYG+bG2DBjQ4MMDfQxeu0aQ/39XOvrZaivj94LFzl/+hSnjx/j1PEjnDp2mGNHD7J/7242r++ms6meYmiT801cS8WzFQJHbBLnQ4ucbxG/F7jej/fj/Xg//jLGJ7vadx3e10NzxSHnyfh2hsjMUI01NrWYXDvZwcJ4D09vdPH97Hp+WOjhp8UN/Gp5I799vp0/fi1ii//49gR/+t1N/vSHaf7vf1zk3/9mij9+38tvX1/k++cXef7oGPO3j/Jg4giDlz/m/q1B7k6N8vHH+xILt2hQXG2dSQSuFcu5lE2Tz7tsWNfMvj2d9J7dxIGdFda2erTU21SKBqWcTeBqeJ6WMDOUZHItr4LdNTUjgPd6WrA5HJVCZJKPbOLAxLUVAlcl8hQ2ry3TXI2RpDpkOUM2U4OUrUWRU+h6GsfI0tEUcuZAC5ePVbh+rpmpwS7OHbToO+nRe8Tk8n6VS4cMTu332bTOIxcJFkjgi0WTpksYhoCuC86LhqZlKcSuWCjoMrZlkI9cfEfHt42fJ5uWiPpFoUMUukSBSeibFIsB1XJEpeTR1lZPqRBSyLlUqznqSzFBYFAtR9TXx5RKHvWlkGp9nra2Vjq7u9i1+yM2b9tNz6bNVCpVstlsEhGrIZ2pQVEzgm1iKxhaBttIsW1TlWMHOzl/cj0nj3TS3R7hOmLuWrFuAAAgAElEQVQBYehi0m+ZKg3VUjLRFyyxXOyLpipNIYo8NmzuYcPWjazftJFKtX41EiBl06iqSmdSmx7nCmLXsrGFzq71lMtVwihHGDhsXV/k0fgeHg+vY/lmD8/vrOPVpxt4dWc909eKPLrqMN1vMNunMtOrMzugM9en8/iqwcxVjbmrKvN9KrO9CsuDluB19Qsu19Mhm8U+hcV+hbleifk+nZk+nfl+h/m+gIXrOWb6Qu5fzTFzLWbpmsXTYZen1x1e36jycqLCs8kuFsc6edhf5V5vK/M3dvHl0hC//Wvh3Prh+x/49t13fPX5Gxbm5nm6uMQ3X33Ng7t36GxtwXUs4sgXbg5DoVQIOPTJdm6OXOHhrREe35tibvo+8zMPmJm+z9Ytm+jpFpb+Tes6+Wj3Jvbt3sjJw7vpv3ycybEB5qbvszDziLmZGWYffsqz+QcszT5g5sFtHn16j4W5WeZmZ3m6/JTZacHamp9b5MnSAi+WH/JyZpBX90/yZvosb6aP8PXMUd7NnuTrJJr47dIF3syd4938Bb6Zv8D3Ty/zy6d9vF28zJu5C3y9cIHXC5f4au6qEMjmL/JmoZfXC73M3DrD4JX9rO+ux7VVZCklmj3TtdSlE7ZJtpasnEVSMrS2NTI0MsyN2/cYn7rN6NjEKl9rZGKcG1O3mJycYHJynInJcUbGRhgfn2BkdJyx8TGGR0cYGRnh+vAQo6Mj3Lo1xb1Pb3Hr1hjLi48ZH+/nzJn99PWe5ty5I4yODTIxMcb8/DzLy8s8e/KcF89e8tXrr/nlL3/ipx9+5MWzJV4sz3L88Md0tpe5f/c6tydHuDE+zND1fk6fOMjFiyc5eeIwucCllItxTJMwEHBsy9LRdQnH0ghck8A1KeUj3ER4MIykyUqWifM5Ko2N5IqNeGEZ04uRdQtJlkll06QyqUTgSqDvtWuorf1ZcFqJfWZlAWBek6qhNl2LaZtkpSySKmE6DpX6BmpTwiGxIm59UPOLVTHrg5pfsGZNIp6ttCsm7q8PUj8D6tPZDKoqi0KRdOLgytQiqxLNzY1EuRyOa2NaBllZEeclZcjKErKiY9rCZbV2bRObNzbR2ZXn2NHtnDm1l/0fb2PHti4qlRDbFoB14SJShUBjGWia4N3IqoTtWGKxrGVRdRnTNDCNpOnQEM8UTVNwXRG/k1UJyzHxfVfcEy0DN2kINE1dxPEsC8uysW0LP7BxfSHyWI6I6+mm4GLZto3nOauQede1sR0Bj8/lIqIowHYFyyuX94lzHvXVIl4ongGNTUUq5RzrezrpXtsueDWxRxDZwonmGUIUckWsqFDK44eOEL8SvpdlC8i+ZSXnZshJrNMkCDyiKMByBMtLStx1jmejaRq6JkRIXRd8Kk2X0AzhVDZ0lfr6Mm3tTRiGECQ0XRJNaYErhAlFQlVlZDmLqsooihC5dEPG9UwURbi4hFNL/NwcW0fXZTzfQtMlXM9EN6RVwVFESg1s10BVJDw34XLZCePSVLETwcs0k4ZlXRTSGLpEGNjYtpZsKAmXkWNraHpaQOV1IcDZjo7n6/i2iakrf4YbUHAcJXGDZUWccUXs9H1sx8GyHSzLwfN9bMdF0zQcy8R3PWzLwrZtbNsmDH1aWloIgzxRnCfOlfGCPK4XiwIJO0Q3HFwnxHVCGqpVmhuKtDaV6GhvIl8IKBYiyoWQjes66WxrpKFapLurkXzs4LsmpbxH6BmEnoNj6zQ3VcnnInzPSRqchXgYeg6epROHLp5r4Xomvufg+y6eJUQs1zEIPVO4yj3h8Ap8EUuMfYfQtfBt4eYyDQ3T0NBUwTKzE+aW65kYupq0WioYhmBwrbjfNVVO7nsZdE387siyvCpqid8jKRHARONle1sjtm0iySJqJ8lZDEMTTYrpNJlMHb6nocgpUqkUmWwtkpRBVtKJu3QNkiIjqxqFciOm64q4YUo8j1KZOuqSttm6xM2VygiWZCpThySnRRwwafzNypmEvSXikalULbIizr2+vp5cIc+WrRs4d/YAmze0USkXCKM4gcvnycVlCoVGwqiIHxWx/RjbDwhyMXGcx3E8wjCkVCnT2tqCZWtohkxWEt+jsbERTdcxTBNZUUinU2iaRve6tbi+J0SvVIq2tjYyUnJddZX6+noq9aWkyVZGVVUqlQpNLQ00NVZY39POti1rKReFs7FaX6K+UqShWmL/Rx9y+NA+jh3ex+F9e7ly5iRDA1eZHB1manyMkeHr3Lt1k5sTk0yNTzBy7TrDg4P0X75M36XzXDxzkgtnTnLhzGkunTvLmRPHuXz+HEf2f8yendvYvm0TWzauZX13G4XYwXcN4sAmcMXvpGMqVIoR+cglDmwKoUtTpUDet94LXO/H+/F+vB9/CePgnu5dR/dtYMuGKvVFh8hT8UwJS01hqmk8bQ2bWjUmLnSyNNbC63udfHm3k58WNvHrJ1v49bOt/P3rvfzTV/v5p6+P868/DvA/f/cp//nbR/zpD/f52y/O8PX8QV49Oszzh2eYvX2K8WuHmBg8zcM74xRLRVRdExydZGElJgUiOiOcQ3WoWpbOrlbCyGLLphYun9nGxWNrObinjU92d7BpXZliwSGKDMFaMRUxmbRUwsAkDk3yeRfXFZNOTc1gqFlcSyUODPKBReCqVAo2pZxN5OvU5w1aqj5RZIuYoiEl9vZaslItqpLBNVNsXxdwZn8jF4+3c+lIhTP7bc4fMrh8SKP3sMHFgxqXj4Yc3FuiuzOH4yjoupy0JGZEJFEXHBIB1s3g2DJGAmX3XDsBs4sdUc81hThnG+QCi1LeoVqOaG3O096cY11nmY09jXR31bN+fTP1lTyFXEBjfY5qNUdzc4GWaoGNG9uo1Odpaa6yZctmNmzcyo4PP2Lbjg/ZsGUb7Z0dVKuNKIrgNWSyNaSza5CVNIalYtoqpinj+zoff7Seq5f2MnrtIPv3ttDaHGA7ugAzmyJy4Lkm+Vy0GrF0bJ1yKcaxTWQ5QypTk/CABOtMkrJIiix2TevqVi3yUS4mV8hjmDa5Ypn2jrVEUQ7P87BMjfamgCMfNzJyqZt719fz4t5WPv90PV/c7+HR9QqPByMe9ZpM96s86jV4eNXg8SWdT88bzF7Rme/VWOjTmbmqMpu4vJYHLZYHLZ5ds1juV1m+ZrDQr7M0KCD0S0Mu030h89eKzA4WeDrZyMJQwOKgwdNhh2cjHk+vBzy5HvJkrMrM9Sbu9bXzaGQr7z67ye9//T2/+uknfvjml3z3zfd89fots9MzvHj2gndfv+XLz1+zdctO4igW7B1Lp6FaolLy2bt9LZMjl7l/Z4Kl6Qc8ujfF3OwjlhZnmboxyr5P9rBn11YO7d/LqaMHOHNiP30Xj3JnYpDF2Qc8WZzj6ZMlPnv5nJmHn/Lg1iSLj++xOPOQx5/e5Ob4deamH7E4v8Dy4hOeLr/g8cMZph894MX8FG8XB/hq+jTfLZzj7fRJ3s0c4+30Ub6ZP8G7hXO8nTvNu/kzvJ07w7uFS3y7cJFvli7w7fIVvlm+ytvFq3w9d5HX81d5+2SI1wsDvFm4ylfL/Xw538vn8328mOlj9n4fg1cPsWtbF7nIRpYFN2Vl4ZCVs+SLBa4PDXHj9h3uPnjIxM07og3x1h1u3L7H5K3bTN64yeTkJFO3bnDjxgSj42OMjo8zNj7F6Ng4I6NjDA4O0t/fy42pMaZujnHz1jhDw31cvnqK8xeO0Nd3hmvXLnH7zjgPH93j6dNnPHv2gpcvvuDLL9/w4w8/8re/+jXffvcdVy9d4LuvP6f3ygWaqnl6Lx1kcWaE4cHzHNn/IU3VPLHv0NRYoaFaIvCEE0vTVBxDw014fLZlYBo/g5cd01h1/+iGEG7yhRKFYplSpUy+WCUuNBDEJbKqSVqWf4511v1iFQa/4qpaU/sBtXU/xwcVTSYjZXB9D8sxkVWZVCbNmroPqKn7gNq61KrTtqb2F6sxx/8/sPzK/X3l+35QJxy7H9T+mciWquEXdR9Ql15DTboGVZMIohBZ1ZEViaycJSNLyKqM7ejIsojVVBtKtLTWs3lzO9u2d3Dk8Fb6ew9x7szHdHQ0ko9cosjC0BXMhPtiGBqGZaKqwk2laQqWbWPZAiavJ9Bw29YwDDXhaQlxxTR1FFUW7lNTQ9HUxIUjGhZVXcFyjATebopYpGnjeA5+mMQATR3bFiKZnjQ32q5wNwihycS2BY8mjDwq5SKNjWURXwxdHFfHcXUhmLk2uqEQRy5xzqeltYEo59PYWCVXiPECW7jQLCFGrcQQSxUhcHmxi20Lh5c4PztxX2mrx0osULi5DHRDRdUFMN5yxDn7vo+VQMAVTcH3XfzAFgKiIiUbNmLTRtGyGKaC51uomhAs5OTrlMS1pSaihqbKCXheXHvNEM9KWRGuas8XkUvDFMwswxCAestWKZYiTEsVEU1bCF6bt6wVbuKVJkvHSlhaYhPMdYQQ4zgapiXKAMxEcLEtVbQB+6Lh0XYEyyuMhMDpOkbC/VJxbFXwPU0JS8timllcU7i3PVdwiBxH/PzC0Kezs11cY9PAtoQrMZeLkkIa4Qgs5nPEYY5croDv53C9CDfIUa404fk5HDfCtHxK5XraWlqplIsEvkMucNnU00W1oUgxF9Ld1kQ+dCmXctSXIgo5n0IupFQIyMU++TjGMjWiKMBNnHa+J5h0YeAQOCa2rdBULZIPPQr5kFI+IhcHFKKQMHBEzFEVcVDPtQkDTwDkbXEvc23xsTj2yOciHFsI+nHk4bmm2PjSBS9tRQDTdRU/sLEtndAPsExdwM0VmWw2LZyAqoIsZVBlhYbEuSbJdYLlJmeS9kwF0xR//4qSNGBqQijLZGsToSmJIkoZJDlLGDgoaoZUeg2mLZygLW3t5Ar5ZN76c0mSYMjWJLHFGiQ5S116Dem0mDtm5TpkRSKTzSbtigKML0kiAplOXGSO51Kur1DfUOLk6U/Ys7uH1rYG8vkCXhARBDFxrkylvpk4V8YP8gRhHs8PifMRhUKJKIgJgoBcQQjlgn1nkMmmkmunkclmUVVVFAplUmQyGWRZpiYt7vF1dXWUSwVUVV1tW9RNTbyfaWEYFpKs0NzcLJpiLY39+3bSe+UsZ08e4+jh/Zw7e4ojhw+wf+8OThz+hL5L5+i7dIa+S+cY6L1I76ULXO/tZeTada71XuVaXz8DV69w8ew5Lpw5y/nTJzl36iQnjx7m+KH94jhygGOH9nPkwCd8uGMrna1N5EIH39XwbI1C7OG5hthUdvVkA9tImsh1CrGH76hEnk4+sCiG7wWu9+P9eD/ej7+IcfTgpl2njm7j5OHt7Nq2lnykEVsSjiFhaxlMJUVoZmirSIyca2f8bInZ4Q7ePdrIr5a28cPcBn69vI3/44sP+YfXn/D7z/bxd1+d5j9+Ncm//DjJn35/n9+9ucIvlw/z8v4+nj06xUT/HvrP7+Pg3i0immFbAraZWmGv1CEpgoGQyogFWTabRpHTZLO15HI2u7a1M9x7gImhM5w5+RHHDu5g19ZOujpK5CKD0FPx7GQHNakErxQDPE84h3RNtCmaqtitDT2dQmgTugoN5YA40Ik8jbVtOTb2NBL6JrKUIpVdI4Dr2RqymVoCU6KppHH6yCYunezhwtFGzh30uXhY5+phg8sHDS4e1rl8xGXwXAe7tpaxHQXLSnYzbYOeta1JW5eG55iYhoJlKKJNS1cJA4fdH24n8AXLIkos/LnQob7osmFtA21NeZqqER3NRdpbClTrI4rFiHwhR6lYxLatpHrbIAhcmpqaaGpq4cChw2zZvpv2ro10dG+gZ/NONm/bzZbtH9Kxbh3NTR2iOUdKJW2SKTLZOrJyGkXL4gc2jU1l9ny4njMnt3H8YDtHD3YT+gqZbC35Qohn6ZiaJGrBA4diIcSyhMBVLEX4rouiyKs13ul0GkUVnB3V0JEkSbAtMmlM08axfVzfQ1VV8oUibe3d5PJlgjAkFwcUY4uWeoutPQH7dkSMXuxg9no7C6NtLI43MTtUYLrP41Gfxb0rLg97XR5fdXl8xWauz2Cuz2ChTwDm53s15vt1FvstFgdcngyaPBnQeDooYowL/RrL17QESG+zeM1jfsBmeSTH4nDI0nDA0jWbJ8M+X0418nS0wtJoI7Mj67gzuIPPFsf53a9+4lc//cgP33zPX3//E7/87ieeLjzh5ZPnvHn9BYuzM1y+fJn6+gYcx8FJ4h6Rb3Ls4E7u3x5hYX6audlpZh7e497NEeZn7jP9+D73bk9y9vQRLvx/7L1XcxxZgqX50kUCIV1r99AAAlqRBEgmtQQIRSiSIAgNUGstoQVFikpNZibJzK7qnu6efpintrF5mV2zfdg/9e3D9QhW2ewvKOM1cwsDQoCMcPe4fu453zl3mumJEe7fusKjezdZfvGYxacPePH0AW9eb/DVV1/y6uUmX73aZOXpfR7cvMidq3PcvzHPwztXefroLs8ePWTx2RKrqxusLj3n1fJtflyb5N1SH28Xe3m7cppfN8b4480CH19N83btDO/Wx/h54yw/rp7j3cZ53q1d4O3GhIgobkzy09o0369O8MPaFN9vzPL29S1+2LzMj1uX+GnrMt+tzfPl4gRvFid4crOfJzdP8/TOOWYm+tm7dye2baFoOrmqAnu+2MP8xQXu3L3HvUePufPgPo8eP+Phoyfce/CQe/cfc+vOba5fv8mNGze4c08wt+7evc29+/e5fece125c5erVy0yOn2Og9xjnzw9x+fIUM7OjjI+f5sxYL+fHB7h6eYbr1xfY2trk5Ushbn333Q/89MOPvP35e+YujNFUW0UhcGmuyVHMBASOytFD7dy8NszFqR5OHW2nuSFLTVWG9rYW2tqb6Ohop6GxSDrlkQ3ckKlnY2gKtmVgGyHYWVfRVQ1d00KulIGi6SiGjednyFYVSWVrRWui6SBJioh/hzHB7ZX/xLaKkLsVqaSiYhvbt5eEppCpVVmB7TgoqoLruUiKjKzKIXOrAllVynD6MnNr+5/KTrBI2KRYgs4npVIUcXtZ1KqorAxFLsH/KkUUI7FKEokIuzo6UFRNCN0JIWbKioRu6AQpn3TKZ/+BPRw+uIMv9jRy/coYl2b7mZ/qobExj+PqSAnh6ClFxIS7Sog1dsiBkVUJ09TRFQlVTSDLMVQ1iaomBDRck0ULoKqGDXqKEKc0JeQmOSH0XUT0HFcIQaYl7jNtC9sxcXwH27XDBkQDy9HRDQvTtIRQZGqhY8fENDUR9TPVMKalohlKCGYW7jDXE3Bu27awTB3Xd7BtE8/zKFTn8QIPP7CFi8wORTTbCqNyeugk07AsEUNMpQNSmQDT1kNhR8WyRGTSMDRc38bxLDRNRdFCV40pYpbCfSwcXLIqoepCfNIMGU0VjCPT1FGVJLKSLLtrSo4tNXyMEvK3NF0RQpoqlcUuSRLCV8mVI6uJMj9J1yTxvakL3qOuJtD0OKm0i2GGIqUu2hebGmsxVLHAVMin8R0N0xCOrRI7y7YEJ63EVEtn3NC9lSQIDBxHx7ZVslmHVODguxppz8IPbPE8Q8YxBQ7BMRVMM4mlyQSuSdq3hMvMsWhsLJLN+DQ01JDLBdTVFMhlAwLfolBIU1WdLQPXbcvAtR0cx8PzPDLpHK4bYFm+cPD4WQzDxfcy+H6WdCqHbTkUa/JUZVPC/es67OvYRefOFloa6qirztNQV0WhkMV1zPC84+PYRshIEg5FP7DIZrxwoSqgtamWwLfJZjzSaSGE2Y4ukASmTsp3sS0DyxDfV4HvYOmiFdpQVUxDF03SuhC7hPNP8DhVVcUO3WyapmKb4n5ZSpLPeZiqjCzJJJNhE6Iik5AS4hwlyziWga7IYZxOYCEMU0FVEtiWhizFkWXBelOVJI5tIcsyyaSIC8Zikb9zUwmhNRG62COkMxkMw6ChqRHd1PE8RyzIhs2IYtGgkkhENCcmpSi2bROJiHboWLyCSDSCJCWJREtwfOFMTiSEyKQbMoWqGqpq60hlAkaHT7Gno4lM2ifwU7hemlQqTzpTIJOtIZ2qFgKXn8J1fTIZUd6TzWYJgoBUKk0ul8P1LGzXRFFFuUc8HicRClyCV5YgGouwa1cnsqoQjQnXlmmbIQw/QSwRRdU0DEsnFkugqiqxRIx4PI6uq1QVcnSdOMije3d4cu8BD27f4vqVS1y9OM/81DgXzg4zOTbKxZkJTh0/wuzEGHOT41yen+Py7BwzExeYm5rg6sU55sbHmD53hrHBfi6cHeHC6DD9Xcc4sn83ezrbyWU8AsfEMVQcXTR9umEDbUNtQbBrDRkvTD24lhC/gsAg7VlkA4v6mixNxSoa6vKfBa7P4/P4PD6Pf4Qx2Lf3yMjAAc4MH+HEkQ5q8w45RyawBZPLVGJYWpyUK1FMJznxhc/tiRa+f7yPd886+OV5B3/Z+oLfNzr4b18d4d++6eI//3yK//HTCP/1YZ7/+v0a//Nf7vEfP8/z42o/Lx938+r5KI9vnuX4gZ2i8jkZF6tdoWMrGq8QIM7I317sxFDUBI5r4zo6J08eY3hoiKGhUcYvTDE6MsK5s2cYHu7n7JluzoycZPeuOloasmRTOpYp4VoyrpXE0uOYuiSYW5rga9i2QjaMKlbnfbIpE9+Raalz6DneRlXWQZKixJOVoYurAk2KE1hJWooOe1o8Bo9VM3e2nukhj4kBlckBg7lBh6l+hZlBi/N9aY4dKJDJCCC0ZSk4pkY+432qKTcVNE1Un+uGhKrIGLqC6xj4nrhIsy1VxAVcjWzKoK2xiqbaPE11NTQ31VNbV6SxqYn6xiaaWnbQ2NROsb6F+qYd1De1U1vXTFPrLnZ27GHnrr207thDW3snrW17aN+1l5YdHbTs2EWxsQHbFeJTLF5BIvHJZh8rrTJKMUxDoabaoet4M11Hazh+pI5cRiOdtgU7xhSiXS7t4rlmyDFL4jgajisAs7quh1Gp7USilWimTqFYjxOkiESE6FUZjRCJxrEsh1QqTSaTQ9NN6htaqCk2UlNTw472JlxbtGqmvCTFnExTtcL+Jonp/jS3z2d5MJXn7oUsDyYdHk3ZPJ4yeD5t8WxSZ23BZnVOZ2VWZW1eOLnW5gWXa3naYGvBEW6uSzqblxS2LutsXlJFi+Kcwfolh/VLLisLAU9nUqxeybNxLcuXd4u8ul5kcb7Ag9kW7s8d4McvH/HX33/jLx9/5/1vv/Lxt4/88+9/4fcPf/Dhtz/4/uvvWFtd5szIEK3tTZimiWOaZHyH2qoMxw91cPfaDItPH7K8us6zxWVWlldYWlpkY2ONJ4/vc/PaPMvLj3m9ucTzxzdYW3zEq5drbKwusrnynMWn91hbesSXrzb58tUaz+5f58GNWe5fn+H25Qnu35jl6b1r3L25wNMHd9lcWefV2hJfr93hz4sX+HFxgLeLfbxbHeTXjTP8/nqOj28WeP96mt9ezfDry2l+3jjPr1tTvN2c4O36FL9tTvFuY4ofVyf5cX2WtxvzvNu6yI+bl/lhQ2xvX13l+7VZXj8dY+nuAE9v9DA7uoOZ4XZuzZ1gfqqHQ4c6OXz0CCd7+picX+D2g8fce/SYh4+ece/REx4+esKDh4+5/+ARt+/e4fade1y/fZebt+5y59497t6/x927d7h583ro4rrBrVtXubwwydiZHhYuTjA9M8b5C4NMTI8wNz/G9OwZFi5e4PnTh7x69Yovv/yab7/5ju+++5779+5wZniA5roCOUcnY+qkLIWMo5G2NXbvrOH542lePJnlzvUxLs2eZvxMN4MDJ5lfmGFwqJfevpN0dLTQ3FigOueR9gXvRtfkUKC28DwX13UoFot4noeqayiqAHarpoPnZ/BSeWrqd+D4eVTNJJ6QwgbEbcJFFdnOtoqSW+vv3Vbid3+iIlJBNB4vPyaWELFAWZVFIUg8HjK4Kqio2B6+9va/eY1t/z/bP4VtioL99SkmKZxdldGKcqmFXIony3FiSQGKVlWJbDZFoTpPQ1MtuzraOXb8EF1d+zhxbBdjZ47R07Wb6upMCI2Oiy0RLUfWS3HDUnOfpsoi3mbrGLqMrMSR5TiyEg/5S+LcrGlSKOQIgcsKI+WapuEHDkHKwTS1kDWlfxKNUiksW0QDHc/GT3k4ni14NI5oEbNtEUcULYo2XiDigNlcGq3E6AoZVo5nl5lepqmTCjxM3SCbS+H5Fq5nk86mKBRy1NbXUltfjeMY2LZeFizSKQ/LFjFIPxAQfcPQQnHGJEi7uJ4VRi4tNEPDskrONwHC1zSlLGyZpmhkLMc7w6hZydEmhC+NIO2HTiwFSYkLd5eaRJYlFElGkiUhaCkSSshDE2ylTzEzudy4KJejjqqWDD+3ZNhgqaDpSTRdtC3atog06oaMYelkcwG+54j7LJVCISCbcbEMGT/kpOmGTJCy8UrsS1PBc0WjYhCY5DMejq1RyNrsP7CL5sYsjcUqXFewu3zfIJf1yGRsgsDAdWUsPRTPbLnMgwoCW3y/Bzaua9BYW0UmsMmkXVKBTeBbouHRksWmK7iujefaWJaJbds4jovneDiuj+emcZ00Tnjrun4IGxf/53Qqg+9lCIIUruPi2D6O7eK6IsqWy2bJZdMEgYfve2TSAZaphs4qi3zGIxV4wsnlOcLtFjrMTVPH0oTIZVtG2S1pmII9VtpnLdPCMIzy8WeZBoauo2lK6JRUhYgZcrcUWbRn6ppEJuOScoUzUJJj5ZhiMinYbOVNSSDLSbE4mpQEz01JIkkxFDmOpiaR5JhwBSoKyUQcRY4TT0SIhK4lSRLPTyYiaGpCFODEYkKgVSWKdTWYtkFCiocLCBVhq+OnRt9YTIhe8WRc3CYiIu4Y2Y6UjBNPRtBNjXg8Gu7jivibcgLXS1Mo1pPOphkZ7mKg77AQKwtVeH6aXL5IvlCkqqaBfKGI6wrhM+UHFAoF0i+yQ9MAACAASURBVEGKbDZNfV2R2mKRnTvbqK7JEKTtsEkxQTSaIJGQkFWNaDxGPCneN9u2iSfDBspolGQySUJKlkH/SUlBUmQSSXE8JmUJ1/VxbIuG+hp2tNYzOzHOwsQk81OTzFy4wI1Ll1iYmWTi/CijQ33MXDjD2MgA0+NnmRgbZWr8HFPj55iZHGN6/BzjZ4cZG+in/8QxDu3exc6WBhpqshRzDh2tRbKBhalL6LIoRsimHCw9gaULwTtwDapyHrYh4xgyjiUQIbmUSy7t0lJfQ7EqRXtzHe1NdXTuaPkscH0en8fn8Xn8I4y+4x1HTp/ay9jwcY4fbKep6FObs8l5GmlbJuMq1FUHeLaKbcTx7Si7G3VuXWjh0USBb+628cfGXv7l9R7er+7hl/VD/Mub4/zHV6f4j29O829/Hubffxjn33+a4Of1U/z2eoivnp7kybVedrZWE4/HBbsgEilDPcsslvKtgEsnkhEyWZ+uk8cYHBplcOgsA4Nn6R88x9DIOIPD5xkaPsfg0BBnzowwOHCKkdOHGRs9xsF9rXTuKNJUF1CVtTCMJK4lY4cAWU1N4DsqKU8vTyrTvkZt3uDovlrqq110NUEiWSmYDIlKNDlKypWozqjs2+Fy+miOyxfamBnJMj6gMzFgM9XvMj/kMnvaZHY4zdDJKtqb0gJm62iYRugCMBQ0VUzWNV3Cts1PFxCahOuYot3IUPA8M5zUiQacVCpNrlCkuqaBYl0jdQ1NtLV30LZrN207O2hr76ClfS9NbXtpae+kbdduWnZ00rKzk+a2Tlp37KalvZOW9j207dxDsaGZ+uYW6pqahW09GiWRiJZbhipCQGpNsYAkx9F0iWzW5lRXJ70nWxka6GRoYB9NDaK9yzJ1VCVBLu1SyKfxfBPTChuZXFEbrmsKsaiIO0WjlaiGTjabw3Ls0H0SDVdDBTTWMAw8L0DRFAI/TS5bTSaTJRW44Qp8EtdK4loJAlcmsCTyfoLORoXREzlGjjjcHs9zfzLDo+kUz2dsnk0YrMzbLE/rLM8aLM+oLM5oLM/qrM5qrM15rM05bC5YrM3pvLxs8vKSyeYlg5dXPN5cz/DyWprVyz6Pp32ezBdZvdHA6tUaXt7IsHklz/2pWu7OHeSHNw/51z/e89fff+fjr7/xx/sPfHz/Ox9/+cDHXz7w/Tffs778grNnhqmrqwtjGTqNjdXUFzMc/aKdu9dmePHkLhvrayyurPFieZ3llXWWl1dZWVnlxfNHPH50l/WVF7zaXGFz9RnPH93h5foyW5trvN5aZ/n5I16ur7C5scbm+jKLD+/y7P41nty9zKObCzy5c4knd69z+/osD27Ns/b0Dt+t3+bHlQl+eDHM25Uhflkd4v3WOd5vjvPx5Sy/bU3z/vUsf3x1mY9vLvHzxgzvNqZ5uzHOu/UZftkUwtfbrVl+3prhp60Zft5a4MeNWX7YuMhPG5d4++oyG/f7eXJxP7dnOpgbbWP0VAMTQ+2c7W2lsz3L/n3tnOw+TtepU/QPDHJ65Axj4+dZWFjg7t375WjivQf3uX3vPrfv3hEOrhu3uHvvAbfv3uPmrZvML8wwOzfF7Nwko6PdXFk4z8zkMBcmRpiYGmZq5gyz8+e4cnWS5y8esrW1zpevXvPdt9/x048/8GbrJdcuzVOdT9HSkMXTk0LcMmRcQ8LVZKqyDpfnhnjxZJanD2a5f3uS21fPMzMxyNhoDxMTo+zd28zuvU1UV2XwAwvXNUJRSzgoPM/BMMJq9iDAtR1y2RyqaqDpFoWqGgzTxfWzeOka/HQNmu6i6w7RWOzvBKjtlX9iW8Wfyk6qT+LWn6gstSSWAPLhxdr2SAUJSSYSi4Wg+NJFXOTvBK1SBPLvxbJP90ej0b8T07ZFP/39ytKiRrQSXRNMHkWTUTTRkBekHBqaatm3v5N9+3Zx4uRhRs/0c/ZsH5OTg+ze3UwmI2DGtqOFbJ4krmtiGhp6eOGjhTG2khgjbkPQuSKKPiQ5hqIlMQ1VbJYWCloShiZjhXE8VRHx68C3QjC5jG2bgqflO7ieg+NYeIGLF/h4vofvuziui2UJEcl2rbKbTPCyHEzbxLA0TFvH9VxMUyNIOaRTnuBzWSK2Zls6+WyOqkKGXDagob6GVNoll0+Ry2UoVGXIZD38wPrk1jJ1VF3Cdg1MSyGVcvE9B9c1qW+oobGxDsc10U0RTzRMEZsU0S7BjjTCqJekCIaaEAEVZCVebjbUDSEeWpZZdneJSK1wecmKhGGJpklZFjExWUmiasK1ZRiaEDjUTwJWKa4oWvWEA0xS4qHLTvwNSUogyWGMURdilWXqZVHMNLWym8u0NVRdwrRUUoEj9g9NKju0NC0RFhQo2JaIN9mOVi50qSqk6OhoJh3oIaA9BKu7Orm0Tdo3wgZkGdeSyQQmliXh2GoYi0xgWqIMxzYVClmfbGDT0lBNPuNg2zJp32BnWx3ZlEU2cAUw3hJgdl0Xn0kJYJ9OZfDcNJ6XxnZ8giCN4/l4nofn2ji2g+v6uF6A7wf4fhrXTWPbAa7rkc3lyGYLWJaF49i4jkkm7VFXW4VhaOSyKQxdgPOzgRPyQ00sU8Oyhbhl6Aq+Y4YOL18A6D1PRGRtk8B3Q7adUea7GYaBrumoqopjW+JzKjkX1SSNDTWihCGMngkxOikYXZqCJMXKopiqSMhJ4RCUQwyELCdJSolQ6JLRFRldFcUAti6is4Kjp4RYhApiISLDNDQsS0NWEkhSktr6OmRFIUgHpFI+iUScSCyK7VjEkgkqo5Vsj24nnhAw93giXj6vxROVYrE0ESGREPNfWZbxgxS6oQshKRFD1pIEqRSNzc0EuTR9fcfp6z9OdVWWdDqFm0pRW2ykvq6J2mIjxZo6giBNLp+ntqaIHzjksmky6YBiTQ01VQWOHNxNoeATpETcUpIlJFkjFk9gWmbY6hgjFq8Mo8SijdLQzbI7LiEliUajSJKEqmligUWRSEhJTNOkpiZPW2sjfb1dXJybY/L8eeanJ5mdOM/s5Dhz0xOcOzvMhbEhZsaHGR/pZ3z0NOMjA4wNDzDU183xQ3s5sn8PPScP0JBPkXFNbEPGVJMYagJTTWDpCVKBiRn+XpcTInpoipIpXUviWlpYJqXjWSqBq5FNOVTnU1TnU+xsbaSxNk9DbYH2pnqaPju4Po/P4/P4PP4xxpEjLUdOHtvJ6d59HDnYzLHDrfR2HaCxNk1N3qW5mGZnaxHbkNCVOLpSiaVWsKMmwc2xBp7MNPDm3g4+rO/h3fI+3q2f5J9fdfGXV8f4l6+6+JevB/nXb0f4z59H+eufh/h+8Rh/Xurh+vQxdrTWCsZWIlpe5YrEKv8ONl+ye1eGLTSGLtHZ2U5XVzcDp0cYPjPJ6eFx+k6P0jt4ht6BM/QNnqVvcJT+gWH6+/s5PzbKyPAAZ8/0MtB7gMG+w3R21LNvdxN1NWnSYZzAcw3yGYeaQkA+65LPmORTKrtbU4wPfUHgJpClqFjNk2NYapy0LZF2EuysUxnrqeLiuVbGB/IMn9QZ67EY79GY7NeYPq1x8UzA9Ggtxw4WKWRtctkAS1fIZXxcqzTZFavbtiOagzQ1ia2L+nJDl/FcjWJ1GllKoOkGmVwV6UyBIJXF9VLYboBu2iK24HjYrk8+X002X6SmoZX65jbq6htpbt8lhK72Dlp37Ka5rYPahlZq6lpxgjRuEGDYFpIkE41FRH10yO+JRAVLIki5uJ5JKu2w/8BORkdO8PDeJD9++4j7t8fIZ3QMQ8ax9dAhoWGZYuXdCi+0bEsTDi5VLgudlZXbSUgxbMcJJ1NxKisrQwdXlFgshmboOI5HEPjUFmvJpLOkMylsWw+5Zkk8WybwNFxLJrB1AkcnsCVyboKWGpljux3OdWe5dCbHg4k0jyYcXsxYvJgOGxbnTZ7P2DyZ8lie8ViddViZdXgxZfJi2mJlzmVt3mP9ssfGlRTrl1IszgY8HLdYuZRh62YNL69leHMjzcYVn8WFKu7MdPLV+k3+9Y9f+OP9b7x/9yu///qRj+8/8OHde96/+5Vvv/6arbVlerpP0thQK0RQQ8YyZJpq00yP9XJjfpwHNxZYfvGMjc3XrKxtsrq2yerKJi8Wl1ldXWVjbYmlxadsrK+wvvKc5cWnrC89ZWP1BWury2xurPBya41vvv6S9bUV1teW2Fx5wYuHN3h4e4FHty+y+OQmj+9e4eGdKzy4McPGowv8sDLJt8+H+Xl5mF83Rvl14yzvX47z/uUFfns5zYeXs7x/OcP7Nwv89voiv76aF6yt9XHerk/ybnOSt5uCv/Vua4af1if5YWWS79dm+H59nm8WJ9h8MMDji4e4fn4HF8+1c7a7lrO9LZzpbeHQnhoG+o5w/fplzpw5R9/Aabp6BzjVP0hPbz+9vX2cO3eOiYlxrly5wo1bN7n34L6IJN65yZWr17m4sMDExDjTU+NMTZ2lp/cY58eHmb84zuTUOSYmzzA1M8b8xXEuXhzn7r3rrG+s8OXrl3z71Zf88M03/PD1G54/vMuRPR1U+Ta+oeJbGo4u46kyOUfH0ZJYapJC1mF+ZpC7189z69o5bl0ZY2F2kGuXL3Dj6hwnTx5k5EwPQ8M9fLFvFzt2ttDc3EyhkBfgZtfGcx3S6Sy6IeJitmlimia5XJ58oUa4N1JZaupaaWzrxPHz6IaLoluh26qCP0X+6W/EplJM8J8+sbCiQuTK5lNhW2KlYPAl48TlJOlcjvqGeqLxmBCoKreHLYql1sR/KnO2/hZa/8khVkE8mShD5j81K4bxxOi2sKVsG55nUVOdo6Wlnlw+oFCVprGpyO4vdtJ/uptjx7/g/NkBzo32M3qmj9b2ZoJ0mlw+R2tbHUODxzlycCdnR05yYP+u8rmmJFCoWjKMqguBS1XCLeQ7KaqIMJXOw5ahYBgyRliSoWtymc1l6ILV5LnCaVtiZLm+je/72K6F6zukUin8wMNxBYPJcQV3SwhWNr4vxCvHsQnSKUzHwvZsXM8pP87znLITxjA0gsDGd4WI1tRch+NYuJ6F5wtRzQ9sCvksTc11ZLNpbFsA5UuCmm4JRlV9fS3pdFAuLTBNwaAyLFVEFl2z7EyzbRO7BORXQgeWKpVjgJatleNhov1QCAyqqobcoyRy6NSSlCSynAg5lMlPbXiyeN3SY8Xz5fJraZr8yXEXil+SHCvHHmW5JIqVPs9k2JAZRhp1lVw+RRB4oQssIYD1rhHyMBOhG+zTlg0cdne2i9hn2NJoWxqZjE0h55DyTMH8cY3yvqYbCeEyMaTQLV6C0MvYRhLHVvEcDdOQsAyJlGeQz7i0NlTR3FhFPu+RywknmGNKIu5oCEFGRCuVsMVRuNGEo8rEMg1MQ8exLWzLFgUBYdxVwOttHMfDcQJsJyBI5/H8gEwmi2Xa5HM5XNcVvCxDxbFNgsAjnfJEvNLUcB2z/JqGIYRTx9CxTA3fs8hmAvxwwdDQZazwGAx8m2w2QA1FSV3/dDzpmkIhn0KW40hSKFipSdK+YI+qqjhuS/9n01DK7j5DlzENFU0REUYhvMqoqoIslxx/ItJoqAqWoWIZYn6lqhKyFEOSRUwwmUyKRdeogMxruoRmqEQiFUKEVWXa21tIpfywcVY0wiqaUo4qRqNibmsYmpjXRiqIJ6PkqzNYjhHOcSNE43HiCRHDLvG3VC1JrpBn/8F9ZHJpOne30j9wnGzapaqQI5PJU1NTR2N9Ex272qkt1pDJZMjlUhQLWWqqczTWVdNUX0NbUz21VTl2tNaRKzgEaYt4MoqsaximLcRH2yYpy0SiFVi2QTqbwnRsFFVHUVRkRUNWhJgYiwuBKxYX8zHLstA0g3Q6TU1NFTvbGpg8P8Lk2Fkmzp1j/OwIYyODnBseYOh0D/29XZw6eYRTxw5wePcO9rQ20FyXo6Olmh1NNdQUAjKBLVySmhAiVUWcq1VFHKeGIeO6AvVhhPuEqUpiX3UUPFsjnbKpyrkUMj75jEdNzqdYlaG+Jk9jQ5HWhlp2tTeys6XIruYiLTXZzwLX5/F5fB6fxz/COLC35cjhgzvoOr6brqOtnDrRzpEvWjn8RQtdx/bQUEzTUAzIBCrFfIAmVyInK3CUCqq9CgYPp7g3Wcf3Tzv55sFOflk7ytvlo/z1TR//8lUvv26c4r//dJ7//PkMH9+M8M3zU9xb2Me5gf1U59LE49Ey+LgyWlr931aGDv9tvXxldDuV0W2YlsKuXTvo6u6hu3eYU32j4e0wfadHOT16np6BEU4Pn2N49DzDo2OMjp7j9OAgI6MjjJ4Zpbv3FKe6uxg/P8hA7xFOde1j1856gpRJNuOQzzgUsg5VGZOGapP58cPs311HOuUgKzFUOYahxglMicCK0dGoMnzcp/egzcjJgPE+m/O9OpN9OtOnDWb6VS6OGMyPpjndXUtDjYPvaPi2QdfxQ3iuIVoSbRXbVvFdlep8gOdo2KaA4dq6Qk3eIQg0YrEIlmNj2y625aLpOomkJHgJUpKknAgnXaLlLCmpuKksmWwe03LQDZtMoYZCsZ7mtg7q6lpwvTSqZiOrKpIkJoSRSORTdDR0WFVGtxOLhWyJZAzTUunsbGZk6DDTF45zdaGLcyP7yGV0DF24Gz5NRjVUJYFlquICxVTKPLRoKGBJikwkVoluOUiaQUySy7XbsWiURCKB6/koqobni6YpRZbLK70lR55pJrFtwUHxHQ3f0fFMmcCW8e0kGSdBe53BSFeemdNV3Jmo4tmMx7MZk2czBssLJi/mHB5MZXg2lWJx2mHrWpGVBZ9XN3J8+7CBl9fzrF8JWL2U5elMlsW5LBvXcry+meLVDZ+X11w2rwY8n8tyb6KBL1ev8m9/+Y2/fPzI+3e/8OH9b/y1FEt89ytvtl7y8O4thgd6qasrigtQXazudx/bw4Obk/y3j9/x7N4VHtyYZ3N9hdX1lywvr7O4uMzS0jJLS0tsbGywurrK6uoyS0tPWFl6ytLyM54/vs/a0jPW15bZWF/l9dY6rzfX2FhZZGP5KW8211h8dIfFR3d5fOcKD+9c4s7VaZ7dW+DVk0l+WBzl/esZflib4O3aGL+sn+Xd+ll+2RLNiD+tTvDLxhTvt6b58HqBD68XeP9mgV9eL/Bua4qfV87zy+YUP61P8W5rjrdbM/y4Mc2PG7P8eWWK9fvDPLl0lDtTe7h0dgezwy2cH2hm+FQrJ/bXcKCzwNjwCe7evML6+ibPX6xw8/Zdzpw9T2/fIH0Dg/T29nOyu4vTQ4NcuDDB2Ph5JqYmmZye4vLVy8zPX2R4qJ+Z6QtMXRjm3Lle5hbOMzNzhqmZEaZnzzEzN8bFi5Pcf3CT5ZUXvHn9mq+//JKXy094enOeq+ODTPYdpSnnkjIVHE3CViVsTcZSk3iqjKNJWGoSS08SODI7WgvcuTHB1vpNVp5e486NWVYWH3Ln5mXm5ya5dGmqvI2dH+XIsYN0nzrOrs52qot5amrydHbuwnYcfD/Atl1y+QJe4NPQ1ITpevjZAlW1beSqmrD8PKrhkUgKVtb2ygq2RbaFccJKYrHEJ+5W6OLaFhFik7jIkqisFMd5IhEjFo+hqAqmZYjYSjxGPIT8l1xcJaFse2UFFRUCNh+JVYZRxE8/byuJW5Xbw+jkJ6ErnowRS0QJAodCLqC1pYGq6gz1DVXs2NnIvv07OXpsL0PDJznVfYgjR/fT3FJHkMrgp3w6OtsYOH2E2al+blwdZ25igIP7d5XjZaVNC/laeuhGKp07VCURtttKGGGjm4i3i+fpuoRtKQSBXeZjaZqAlgsAuUoqbWE7Kpaj43gunueQzqRJp1OkSlFt18ByNYLAw3YdbMcjm8uSTgeCE2YZmLaF5dg4rlsGkjuOhWmJOJdhqZiWTpByMQyNYl0VjmORyfo4roHr2wQpm8AX8TcvcCkUcmXAfSrjYTuiwTedCfACTzi1NAkzZE85rhFuJrpRAu4nyyKWpCRRtVA8UJNlQUuIhslyLFROSiFTKXRlhY6QknAlh3E0SZKQ5CTS37TfySWhQktimCJeKkmJsuP503NDQL0WtjKqCTRDJinHQmdePIwqKuVby9ZEIYohvo8UVYhdhimHDLYkjiPQAI6l0dLaQDrl4Dq6WJQyZNKBSSFjkc84mIaMY4rHW7ZK4If7nSFjWRKWJRoaRYmBjGEKML6hSziWhBuC6+tqMtQUAvbtaaWm4IdOFI3qvI/v6OE+KZf3Z8eUCQITxxTMKcuQcQwlXDxTQg6djK7JmIaOoQt+n2VZYcGCi2W75HMFPMcLmz0F98s0FFJhY6JwjpWYYKFzzNAwdQHjN3TB1TI0CUuTw+8vBVtXMEw1PK5Cx3q4v6iacO8JQSqBGzZX6ppwBipqQjRKh62Xjqni20b4WkJo1DUFQxXvrSJL5XijGrYuitcP909VwbENAs9EleOooZgtSUIsVTQZRZGJxYSbKRqtRNdFJC+eTBCJVWI5NvmqHIomE4uJ819J0CpB5qPRqGhRjEaJxiJURLYRi1fgODqyIlhXkUiFgMzH48QTcRLJOEk5hu1quL5Da3sL6VyW5uZa2ttq6dzZTGNtFb6XoqqqmvbmJg7u2ykaMqtz1NVW0VBfTWNDkbaWWjp2NHLo4Bd0nTxKQ301tqPipyyScoxYIkIsGgn/pkxSkpFVBdcVkVUtLMiQJOHQkpJJ4iEvt3T8JmUJRVZQFFE0kctlqa9Nc/xIB2Mj/YwM9DLY101v13FOHT/KgS92U1ssiAZDz8YxZAw5gaHEMdW4cGhpSVxHp7Y6Q9qzsDQVXZXQlUQ4vxP7RiqwMXUpfI5U3ufEvFOnKudRV5fh8IHdNNRX09pUQ0NtjpbGIvXFPI3FPK2NVbQ1FOhoq6Ol4bOD6/P4PD6Pz+MfYnR0NBzZs6eJQwfaOXKgmTODB5gZ6+HCaBdD/UfZu6uB+poU6RDCbujiC8hS41hKBFv9EzuKEZ5fauPxXAvrN3bwdvkwf3nTx79/P8rbjQF+eTnIxy9P83ZziF9fj/Ll8z5uLvRRnUsJBpecCFe7Prm1Su1cpZ9L9fLR2HZiiUo8z6NYV8v+g0fo6h3keHcfPQPDnOof4UTPAKd6B+npHWJwZIyhkTF6+gbp6h2gt3+YvsFRunoGONVzmp7+0/T29XP69AAjI/10dO6ktr6GVMokG1gUsxaNNRbnh/ezq72KHe0N6JokGA6ygPAXfJnDnSlGT/rMDme5OVXP1QtVzA6nmB/NcL5HZaJPZW5QY37U42xPjv4TDdTV+HiOgWfrpAILx1RwTAXPVkj7Br5rkEuZZFzRlpjyDGqrHAo551OM828mRn4qIJoQk6Zo6IjbHqmkorKSykgERdOIxeNEkoJnFYvHkRQBOU5lqwTUXREQ6VhMsBhKLArhrqogEqugIlZBRWwb0dh2inU1tO1so62tyLHDTQz17uDsYAfdx5upr/vUlihg/mJFX1ETmLYaXlRKZYizaFr7VK1tOC6RRJLKaJRoJEokWkE0UkE8HkU1TFRdJ5vP47ouhqZjmQaBb5cFLl0TFyaWHsMxJTxTIe2qBI6MbSWwjQS+I9FYZXBkd5YLfdXcOJ/hwaTPo5k0T6Z9ns7kebpQw/OZFEuzLkszDltXA97cTPPyWoq1iw5rlwOez6VZu1pk63qBzSs+L695rF+1WF5weTST4dF8M0u3T/PXDz/wzx8/8P7X3/jwyzs+/PKOP95/4MOvv/Lh3TtebSwzMthPIZ8OL74lPEdj/54Gvtp8xP/8H3/lf/+v/8Hrtac8vLXAsyf3WFpa4enzFywuLbO+vsn6+iYbGxssry6xsrbE6zebrK2tsLT4jJfri2yuLvFya431tSU21lfY2lxja3OVb795w8v1VR7dvsrz+7d58fge927O8+DaFOv3z/Ljs9N8//QU3zzt5e3qWd5tjvPTxgV+WB7j5/Vxflob4+f1Cb59cZa3Gxd4/3qWD2/m+fjVFf749ha/vrnIu/Vp3m1M8/PGFG+3ZvhhfZo/L0/w1bMzvLh+nDuzh7g2touLoy3MDrcw3NXA0f1FDnQWOby/gdHBwzx/fJ/Xr75ka+tLVla3ePZ8mVt37nHp2g1Gz47T23Oakye76entp6fnFD19ffQNDHBhcpLLV69w9+5trl1b4MrVaS5fmWTu4jgzc0LUml0Y4+KlC9y4ucCTZ49YWnrB8vILVhafsnj/BjODR+jqqGF3XYa9LXUEhhCxDDWBrsQxlQSmksBSJQw5jqUnSTlJhvo6+WrrNt9/dZ/lZ5d4dHuah7cXeHj3EtcuT7KwMMHVS1Ncmh9n7OwgfX097N+/j527Wvli3x6aWxppaCySy2UEdymdwXEDGhqaKBbrqW9opFCsJVvVRFPbXpxMEcvLIyk6kYiAxv8pIlxbkVgl0YRYWNi+/VOUcFsk5GSFTqzKaCWGZYZg+G3EElGSUoJMLi0EsoSojxfn7U8xxf/TtfWn8mtsL90XqSzzt0ox9JLAFYtHSEhRHMegUMhQXVMgnfGpra+hY087J08d5OjxvXR1H2ZXRxuNTc3U1tfStqONffs76e8/ztlzPYyP93Hr+gRP7l2k79RRLFPB0JMhwzBsqQ1X/Q1D+lQ8Et4n+Fsll1cc0yjFysLziqVimZpwjGgKpiHA5LYlU1XlkM1aBCmDbMYnlXIoFHLk81lSmQDfswhSNo5rEKRcfN/DcmzSmQypVIBt2yK+5RjoIf9KtCoaZZi9YQhhxnIEEF48zgiLW3QMS8RZLUcLeVoatqtT31grAPWuLZhdvmh79FMeqUyA59tYduhOcnTBSbRV6htqsF0T3QhbgFUhAmiGGjpkkrieGzYBS6hqyOEy5LJrSi3HGBNlULwkJTAtLRScDGRFQVEVgpSLZRl/x+KSkjHRzKhI5SikYSpIsuAnlRhcckk8URO4gVWOTBqhIGWY4b9BHji3ngAAIABJREFUKUUpJRQ1jm0L17GmSdih6KVpSWxLwbQU8R46GqYhk/atcJ8STC0rFJvM0LX8t64q21Kx7VLhTbj/aUl0QzjFdF3CMiUsPYFtytimjOeoWGaSbMqgKiuQCUGgk/It0r6F76n4riYcYYZgjHquim0k8cIon23IAm5vijmFZSo4lopjKNiGTDrl4jgGhqGKiKCuYZg6jmWQSfvYjmg8tMOotGidDB1dhoqtC/FMfFcpaKoQtAyt9HslFCPk0F0lvvPFY0vuqjBaqgrenWWKSLChy+VNL4llWhLLUvFsBc/S/4+/URLEShyvUsxR1ZLC9RgKw6YpGp5FBFJ8xooiWhaV0n6ZjCFJSZKSwCIkk0khAoWFONmqAs2tjSSkaLkltrLyU2NsJJwz6aYh5l2xSqKJiIj/GTKOYxGPxcpN4bF4nKQsISuKONfKMVzX5mjXceqaGtm9dzdV1Vkaiznqinky6RQN9XUc2reb3q4DdOxqZe+edg4f2M2Rg3s4cXwfB79o5/iRvQz2nqC/+xi1tXk8Xyeb81DUBNFYJZGIEODiySSxeJKYlCSpyELMC9sUdV1HC+OTSVm4IJua6tF10XCbTCbLTZCe51JdcNmzq56DX+yiqbaauqocWd/BNbXQjZVACxmHupzA1FXxu/CYtU3hSiw5HU1VwtCSGGocU4tj6En08uOSWLpENmWHEWAb3zWozvs01RdorCtwYG8Hrc11tDQUaK4r0NJYzc62OlobC7Q252lvqqKjrY4dLTWfBa7P4/P4PD6Pf4Sxt6PhyJ7djRw9vIujB1o43bObibNdXDjby8T5ATp2NJLyBHfC1BJoWgxTi2PpEpYuYWoxNHU71akIHfUmJ3fbbN39gp8XD/OvXw/x6+Zp/vnrc3x8M8TbrRG+WzvDi9vdPLraj60lwkrkSiqj24jGK4jEthOJVRBLxMOLn0hZ5CpFF2PxSiQliaZpaJpKNp+nqameA4f2cbKrm1P9p+kZGKW7d4RTfcN09wzS3TvIyVOnOdU3IhxfPSLW1N07RFd3Pye7e+nt6+d4Vzede/eRzaXwbZ3qtEl9lUXPsTYOfNFI2hcgYkmKoslxTDlGIZDZ3WIy2p1hatBnYcRlZtASDK7TPud7DcZ7ZSb7VaYGNCZP+8ycaaRzR4bA1XAt4S4Sm4pnq6HjSKMqa5PzDDKeQWCrZAMDRY3/neOhFBESzqdomZsTjYuLzoqKbVSUI0if3BIi8hchGo2RlFRiiQTReIxItIJ4IkY0HsMyzTCeWBky0qJUxiqpjIjPKZvLUVtXZP/+NrqOtdDX3Ur/qRa6jjewoz2PaUnYloGuJMOqb1lcUIQQX8NU0FUZXZUF36vUsBatICGFE65EnEQ8KQS2cF8wHRtJkdEtA8NyURQhcFmmWPlVFBEpKDVZea6BZ8r4lkLK1fFs0WrlWgqBI1OdMWivNRg+5nN5JM/9yVoezhR4OlfLg+kCj6dzLM2lWJx1WLsYsDpvszJnsHbR59WNat7cquPVtQJbVwJeX0+xeclhcc7k0bTP80s7+WZ5ir/+9mf+/S9/8PG39/z+/jd+//CRj+9/5S8fP/Db25/46uU6F6fGaKovYpnC/Vad97g6P8LHt+v8X//rP/h//+//4v/53//FN6+WefHwBs+e3Gd1dY3VtQ3W1jdZXlljfX2d9fV1FhcXWVp6wtLyUxYXn7O68pzlxSdsri6xuviMpeePWH7xkOWlZ6yvvGBjfYmXm+u8ePKAp/dv8uLJfV48vMnqvXF+WBzh7WI/3zzs5selId5unOW7pVEeLhzi1eMR/rx0lrcb4/ywfI61GydYuXacL58M8m5rmvdvLvHhy0v8+uaScG1tzvDT5mwobp3nzZMhlm+e5PGlfdyY2M3F0XYuj+/hTG87u9uzdO4qMjhwlEsL46ysLvLy5RvW116yuvaSp8/XuH3vCU+fLfPw6Qvu3X/E5NQUfb099PX3MDjcz/iFc4yODnPt2lVu3brJzdvXuXX3OpevzjEze57pufPMXZzg0uUprt+8xMOHd3j06C537l7jxrV5Ht68yKkDu+ioz1Gb1kkbCTKWSsGzsFQJU0liakk0JY6uxIVTQUmgKzEyvszFmW5++fEBX29d49GdSW5dv8C1i+Ncmz/PlYUxpi8MMXZ2gKGBkxw+1EnnzmY6O3ZSU10gn8tQVcgJxo1lousGum5g2S6ZbI76+no6OvbQ0NjGFweO4qSqSBfqsLwMsYRCZTRajgJur9xGRWUF0biIwMSTsb9hZpV4WCXBS0Dm4/EYnu8RTcTLIlc8HiUWixKNxZFVuSxqba/cVuZ6ba/cJs47Fdv+Lmb+p8gnUSsej4rW3ER4kZcQQONEMk6Q8oRDyVRobW/GcW1aWhvZu6+D/Qf30LqziZ0d7bS27aCtrZ3DRw9x5OgBenpPcKr3MGfH+piaHuLyxTGWn9+kqT6HaYkLJt0QF/yBK3gtpQsrsyRo6VLZ2aVpomVNU5OYuoSlJzEN8VgrdKvohohYmWFzl+sopNImQSA4i4FvkUm7VFVnqa0t4niucNT4Nq6rk8n65PIpbNcinQ7wfZdU2sP1bbzAxnFN4dqyDSzbFMKXrZfh7pathQKFgMRbtobrmWSyXgidNwW/LO3gegaeb+F4lhDFLBnbUQnSjoDa51NkciJW5vmmaBAMo3iOZ4tIWfieyGoCNeRGCgeVjBaKCpKSFBB5TS5D5lVVQdPlslNHkiRkRbQlqmFcsdSaV3JkyaqEpMSRJHGhXYqKfWpUTGBaqogiJkuvJ4Uin4LnW6Szn1oUdV3C8xwsR0fTk8hKLATRi9ZHy9KwbQ3DVLBMNeSBJcvQeS1sjVTC4gFdlzBMORSvJExdKrO9RHufjGlJOLZYuHJMMW+yTKXMk7ItGdNI4LoqlpEUTi9TLju0HFPCs2UygUbgqQSOjmPJOJYQtixLOAxtWyZwdSwziRsKailPxzJLLmYVzzVEk5whGFrplBtGdzUcxxQRQlsjcExyaRFFtC0Nx1LFe2MJl6IbNlPboTusJNxpuoz5t8eFJkpydF0VDmtNQVcF88rU5bLwZZuqeF/CuGU65WNqUvk9skwhyOmaVN5K4pRtKOK9CN9321KxLEO0cqqi2dN2RFmC5ehYtoHjCah/LpfGNDUUJYmhibhoJu3iuhqyHME0lNBtrpBMxkX7qmmSSCbJZPPU1NWVAfOliHcpbbA9JhIIiqoTjYsG2YpoBdH4dmQlhiQlwoW7aLhQECGeFCJXUk4QT1Si6zo7du3ki4OHyFfl6OxspTof0FhXoK6YZ9+eXRzev5cTRw/SfeIwp3uPMdR7lOGBE5w5fYJzI92cGepmauw0Y6O9NDfW4Pkm6YyLZevhYmg0ZIFFicbjFKoLYm6lqxhWyAM0bYrFOuHqj1Uiy0kMQyWejBGNRkQDYyxCNBrFMFUa66soZD18xyTliTZNLWwC1g2VICXOU5qWRFckTFUKBS05FCuT6KGj1tDC6GFZ0AzPzUoCMxRNU66FpcsErkFtdZbdO1toaqxib2cLezvbOLRvDzua62hvqaalIU9TfY625iI7Wou0tdXQ1lLDztYiO1qqPgtcn8fn8Xl8Hv8Io6Oj4cj+vU0c2d/Kwb1Fjh9qYKT/C86f6WZstIfO9iYCV8MxkzimhG1IOLqMrUmYmnAuKHIURY2iqzF21JtMnMrx9cO9/Lx0iO+en+DbxT7evRzl1zfn+GHzHD+8muXe1UF0NUE8IQSuSExMCCqj26mIRUPAvGjtq4xUUBHdXnYJVES3lXldsViEWCKKYanUNRRpaq7liwNfcOzESY4eO8GJUz2c7BngRPcAx7v6ONE9wKn+MwwMnaWru5/u3mGOd/XR1d1Hd08PPb09HD5+ksbmJgLPophzqM2ZHN5bxYUzR8imNKoLaVQpiqrE0eU4VVmDPTsCzvUVGevzuNCnc6FX5XyPyliPFgpcKuO9CjODBrNDDvPnqjl+ME8uUMn6QnDxXJ10oJP2VdK+RjbQyXgGaVcnlzLJ+iaZQMe0FDGRqhRQ5sqIiPYJsGlF2SVREr+2V/7tz6ULXeG6+CR4VVIZi5bf60iskoSSEO9vaYUxFiWWiBOJCqFJViXqGxvYvXcXR4900HWshZ6uVvpOtdLb1UJ7WwHXExEHwc2QUUsr9mGblxHyMwxNJh6LCiZQKGwqmhGyfiJUVEbLcVUBmxcXxJKiEo8nicfjpDM+Wklo0JKiOdNV0fVPgqwdgnxLrZqepeFY/x9779kVV3un+b44Y0GFnXOoXZGckQiSQBGBQIAA5YwQKAvliCREUtYT2jk+ye4w7XFPt93uGbttP3Z7el6cD/U7L+5dhXxmPoGX7rVqURQUFEWFfV//6/pdKqFrkHUVWusMtnfaHB4MuXGygdvTTdw+2yTErrNZns1FrF3MsjTn82TG5/mVEu9ulHh7NeSj60U+vt3A2pUsz+ZCFmZzPL26kW+9mOPvv/guf//VV3zxky/46osv+erLz/nqy8/5/Mc/4sff/z7f+9ZHnD99jIaaQhz50GhtyvH43iV+/cuv+OPvfs7Xv/sF//GHX/Lnr3/Fzz77Di+XFlhdesrLly9ZWV1ldfU5z1+8is+vsry8zNMnj1heWeT581VWlp+yvPQw5nIts7z4kNWlx6yuPGX12QKPH95kbekZS88e8+zJAk+fLHDn8gk+fXKIbz8Z5ztPxekHq0f4+PEUN89uY2J3A2eP7ODqmQHePT7Gu0cHuTezjfuzu7hyYivXT2/lzcMD/Oj1DD95O8dnby7y49cX+N6LGb7z4hxvFo6yemuEhxf6uXyim9nDvZya6GVssIO9O9sZGezh8oWTrKw84dWbF7x+846XL9+xtvaKR4+fce/hIg8eP+PBwyc8errIvUcLXLs+z4WLZzk3e5rzF84yM3OcK5fnuH7jCrdvX+Pa9Uucmz3FubnTnL94iktXznL52izXb17k3v0b3Lx1hZvzc9y5cZ5zx0Y5d2QfBU8nMDVCUyHvWRQzHqGl4xsqliZjaTKmKlWcXK6hkPVlrl+a4LMfPOTTN1d4fPc08xePcuX8FDMnxjh7cj/HD+/jwH7RYNvdWRfHwS3qa/L4ngCje67gLVm2g2X7GKaLbjjYto9teYSZPJu3bGdweAI/14CbySPJSoVbt+7Q+gZVcVthVfIbled+2bm1IQbDJ2IHQiqViN1UCqqu/+VrSaUBsZrqxAaqqoW4VfUesL4qUb0Oj48vF67Q6srzuOzULTfmili6iEUahib4UXUFokLExk1t9GzeSENTPfWNdbS0NdPb20V//xa29PXQ07uRrX3dDI/s5uixUabPTHDi6F6eLlyhuSlHJmNjO+UIs4rvaYSeie+Z2LYSC1qyEDwsFdOUYm5SvOEyZRxLxrLE9wkHjth0R1mfIHCFW9WO42aBcD95nuAR5fIZcrksfugRRX4MOLcIQyF+ZSKPXC4knwspFCOKpYjauhz5QoYg8PE8AaK3bIMgFCUkprXeZGiZOp5vVeJ22biFr8yLEqKVaA70A8HZ8nwLxzfI5iM8z6GmNk+hGFEoRWQyLo6jEwSiBTcMXcKMX4kgWrYQcTRdih0zWuWjbgqWlmaoaIZSEawsy1hvyItdXmW+lqrKaLqCVr5cV1A14fQSYlkZar8eY9T1uCnR0dBUURQQZTzyuYi21kaiyKa+riBEOkvHsESssczPKjuKdUOJxTel4vYyLYNMNkA3ZDRDRou5Xb4vGvzKJQW2LeN5BlHGIvTMiuvEsoTg5drrMULX0fEcFceO3SmxSGXbCrYtVS73HZ2Mp5PxdUIvfq/yVCJfI58x8S2V0NPxvNihZWv4nkY+svE9EUsMfHFcIXhEOplQiFOOrRE4pnCPhzbZyMNzTQLHFK5E1yDwLHKRR+CZhJ4uBnGeQSa0CeIyntAz8B1RIiME37g4xjXIuBYZz8J39Pj5oInGalPB0mURNzNVrFgwdd5zwpXFMidm3bmOgR3fh5ap4Lui6KEsiDi2hm3L+K5wVQr3lygEsE0TXRMCZTYfki9m8UKPQikiynpkIl+0XlqieMK1hQMoCsyKEGlb4rElqxKO45BOJ9E1g3yhhlJNDYqmVqKIYrhYHj4m4gZXSbwOp8oM0w0oWgpFlUgkU3GJUoq0lERSUqjq+uDXtk2aWpqpa2rAjzI0NNVQyId0dTaztbeDbZs3MbxnF4emRjl2cJRTJ/Zz7tQBZk4f4tTRUU4dG+P0kXFOHR3j0OQQjY0FHFcnCG00XUD3NVUjCHyUcjxYF89FWZWwHRvDtMlmI1zfQ1YU0nIKL7Bpa29EUsTxoevaSHIKWU5TKuXxXFPwY11LOOtsIXy6joHv2ZiGihcz6hzbwI5LI0xDFqUOtoZti9dq1xLuPdcxcE2DbOgRuga+pZENHUqFDJ6lCRSAZ1JXCmmqi+hoKbG9v4O+3ja2bGpjU3sDm7tb6eqop6OtRPfGJnZu66FnYyPdnY1s3tTK5q62DwLXh/VhfVgf1l/D2jfQMjCyu4U92xsZ3N7M6GAnRyZ3MHdmPxfOHWVksJ+uzgYKOVcAU00xUbF0sZkz9BSamhaNRrqMayRoyqc5Opjn+c0tvL63k9Vbw/zN0gF+8Powrx6Os3B9krmTI6hKklS6CkkRQlZVWti6dVMjGR8klKNx5ZhiGTxf3hClpKTgUbk2spJEkqoxTYXGxlqaGmrZ1r+F4eF97B0eZ+/Ifob3TTC+/xB79+1neHiS4fEDDO0bZ+/wKEN7RxgdH2NwZB/bdw/S2dlBfY1oXexpzzA+tJHGWofujibB85CTKHKC0JHpaY+YGKrn4HCGU/t9Tk+YnJo0ODmmc2JcZ3rSZnrS4eLRDNMTOuePZJg93s6mloCmWo/avE0hcshnbKLAoJARsYSarEcpsqnJORQii0LGJvQM0lKSRHIDiWQ1aSmNoqnxZjZB9Xsil9hwvrfRTL53PpWkOlVNIiEYOoLFI66fSglBKZlKk0omkGWFUk0d6XSaZMzjKtYU6N26hf7+fnbv2szI4Eamxro5NNnD/n2dbO9vprmliFuJAeiV5jHT1jBihoKIF4rJf6Jcs52oIpWWxOQzmSaVSsccroTYuCeqYreH4I55rktHRwuaLmEZKi1NtUSRg2WJDUjGFQesYTx99m2VwFUp5UM8WxEQ+sAk42sUQ5WOeo29fSHnDjRxY7qDu2fqeDJTYGk2y/L5iNWLOR7NhCxdyPH6asSbqz6vr4asXcnyZC7D/ek8i1e7+c7r8/zzf/2Mn335GT/9/At++sVP+dsvvuKLH/+Iz3/4Q378/e/yg29/kzPHD7OptZFs6GFZGg01IXfnz/DPv/iM3/7bP/L1737B1//+3/nz17/mj7//Jf/8j5/z4tl91lYWWV5ZYmlpmZXVNdbWhINrZfkZS0uLLC4usry6wosXzwWf69ljni0+YenZU549fsjL1WesLC2w/OQh9+9cYnXxCa9erLK6ssTDew9ZvH2Kbz45wI+eH+LHzw/x/ZUDfLQwxbXTfRwYauPo5HZuX5vm8uwx5o4Psjg/wdNrIzy8NMaFg5s4va+BS0c6uXu2nzcPp/jeymm+uzLNd1dP8eLuOEtXh7hzrp8Lhzs5Od7M8Ykuhna0MtDfwrGDe3jy8DZv3rzk3dtPeffuU16/+YTnz9+yuvaKxWerLDxd5enyS+4+eMLdh4+5v/CUW7duc+P6RS5fnuHqlQvMX7/ExcvTXL9xiYsXTzI7e4q5C6e4fHmWa/MXmL9+nmvzc8zPz3Hr9jlu35zl0d05Hj28yaHR3WxpqSGwFHxDITBUItukoRBRijwsVcaUZUxVRtdifoih4plpTh8d4AffvMPHzy9w7+oBzk+PcP7MPuZOD3BsagdjQz1s6W6mpSFHTd6jmHcp5BwyviHiHJ6DZZqYpolhmKi6gaqZaKqFppq4boDjBrS0dlDf1IHnZzFsF0nVxOtAdXXsohLiUiKZqAhZFQh82TGZqCJRhsKn3nN8VVfH7oRq0lKK6uoNFWG9Kha5ylHEioOrurrC4NpQXQbZlyOJ4vpVVd+osL/KLtNEInaGJquR5TR+4BGEHo4rOFYNjQ00NjVQU1ekqaWRzq52tu/Yypat3Wzt66aru509gzvYNzrA+PhOBoe2cOTgXp48nKexsUBdbUQYmriegeMa6IZoWLQMEUu0LQ1Dl4RIbsZCWBmSbsjYtkIhH8abawXb1vB8E9NUMW3BM7Li6J5la9ixS8axdTzPIgx9oijE9z2yUYjt6ERZH8PQ6OruJF/IEEU+uawAwzc0lairz5HLB2SzGXzfw3YsXM/CMFUsSzjcbMfAcUwMM2Yd+RamJTaExUKGTOhQLEQCLB87WSxHFFcEgYPjGcId5trk86FwtpRyBIEjWFOBje0a1NSUCHx3HfZuKZUIoqEL55JpqbHIVRa+ykKQYG6ts5AE49E0RTNdWQRTVLkCHte0GBxumzhe3OJmaBU4vRC+YqHMEoMTVVUqTXoCQJ/GdYWzqOwa/gtHlimLhkzHwDDLfLF1ppdp67H4ocbCZzyQiR1a4m8TQqjrqLEgo1dA8G45vliJJQrYvOMKB1eU9YR446pCKHM1Mr6FZ6kEtk7G1Yk84TLOZjSyGSN2fWsUsi6+Z8aPRZl85FLM20SBRTa0yGQsagoZAt8STM9iIJofPYvANchlfTxPiFmuY1AsRjETTAg7mcAm8E0yfuzaCjRxPh4OBeXmR0vHdXUygUMY2ASOQWDrRJ61LoR5Ko6lYFsKjqniWLpgJ5kKfix02GbsknSFQBcFIjmQDR0cK456OuK+9Cwd19TwLE3EJR2dbKjj+waWreI5GsVcEBfbCOdekPEJMh6F2jz5UkQYOtiWjq7Lwu2li1KCjG8RBhaqkoyjpUKsUVUZRVVRdRVJTlOoraehoRFZVSqs0vIwIZFKkkimBeIhnagcWyVSVSRTG5AUUa6UTAn0gkBNpEnKAlKvaAopKYGuK5RqS2wf2EGpvo629iZy2ZDuzlb27O5j/8gQB/ePcvzIFKeOTXD04D7OnJjg9LFxjh4c5uShfZXT4cm91BQjDFMmyvnopoqqCc6YJKfRTZMoypGWJNLpNPmsaGC0bZuamhqiKIyHzikUTcb1XVJSNVI6yaZNHViWYOu5sVvL0GNummNRyEfxkEDFNMX97DoGNaWQhtrcexFEWbyHWhqWJYkYoqXiWyrZ0CEbONRkfRpLGSJPp64QUleTpbaQoZh1aG3MsrOvjf3DvfT31NHTWUtXRw2b2hro62lj9/bNdLbV09XZSEdbkd6uZro7G+juaKR7YzN9PR8Erg/rw/qwPqy/ijWwo2Vgz85Wdm9vZu/uLob3dHN4apBLs0e5cW2WKxfOML5vF7t39FLI+phmGksXm7myyKWpEpaloSopLEtGV6rI2ilGtmR5dHEbL+7u4/ndUV4+muLG7G4uz4wyuLMHWRYClxCqUlQnNgjgppSssJ+S6VQ82U+uV8gn11u3ZFV6z520IXYXVSHLKTRFwndtmhqaaGvrYHPvZgYHBxkaHqV/504mJg+yf2KcPUM72b17h/ja3hEGh0fZNTTM5r7tNDXUUlfwaW8ImRrtYt9gJw21GVLpDWhqmrRUjapUU5fXGNyWZ3Io4OSEx5lJm9P7TaYnbc5MeMwciJieMJmeMDg1pjAzZTN7rIG+rpAtGwu0NYTUFz2KWVc4tzImxbxFbdahJufSWPSoLTjU5x3qixl0Q3DLErHFPZFMUZ0sw57Lm9Ly/ZakOlG9HvuLJ4qJVJLqdDWJRKLC6alOVrMhdssJR52wnaclCVlWxUGYlCYtS+RrSnRt2UL/ju2MjQ0wMrSRqbGNjA23Mj7cwd6BdnZu7yTw7YrAZdla3HYlo2ti82IZptiAWHqlWKAswiXLU9EKo6e6ErkSlydISxK2ZWNZGpomCcBoPEm3DRnLTIuDbnf9AD2MYx1BHI0IYhhv6BlkXI2sp9BWb9Pb4jFzpI2bJ5u5f7aJhzMlnswWWThX4P5MnuWrDbycL/D8ksvKBY8nMwF3pws8vdTNd16e5R9/+gl//9Mv+duvhLD11Wef8bMvvuTLn3zGlz/5Md//9t9w/uxJdm7rIfBsbEPF900mR/r55rsn/Obf/oE//eG/8x+/+2e+/vd/5k+//1f+8Nt/4ff/4xe8e/6EF8+XWXv+gtW1F6w8f8Hamognrq48Z2VtjaWVJVbWllldWxORxcXHLC89YXVlkbXlx6w+e8DThVssPb7L4wfXeb78hBcrz1hbWeT+/ByvHhzlJ6+O8/mrY3xn6QCL1wa5eLyPg8MbOXN0H08e3ubpwn3u3Z7nwsxhrp8d4f7FfZw7tIVrJ3u5cKiFs/tbOLCrlhP7Grl0aBMPZnexeHUPd8/0cvVIB3OHOjg+1szE3kZGd7fQ19PEmdMHeb62wpvX73gT87Zev/mYt28/5fWrj3nx4hWray9ZXnnJvYfPuHP/Mbfv3OHm7Ws8vn+La5fOc272NJeuTHPx4hkBkZ89ycXLZ7h8ZZbLl2a5clWIWteuz3D9xlkWHs/z5OlVZueOcXb2JNMzp9m1vZe6yMM1FALHIHQMXEOlkPEpRgGmKmGoaUxVwtTSgr9lyfR3l/jZ50v8+Nt3eLcyzbVzezg+tYnTB3uZHGlloK+errYM7S0RNQWXYtahlA/IhB5R4ODYFpqmo6o6pmmhqDqqZqCoRszKs7BtjyhbpK6+hda2TmzXQ1aV9VbC991UScHrq6oW0cMNSRFXrEpsIPWeoCWixyIqLITxdddnSkpVIo2JVCK+ftW6sJ6oil1cG+Lr/p/uUXGqpiq5oeJyEKKaYOslU1WCtRdD7m3bxfU8PN/FD1wamhto7Wyjoame1s5W+vp62Nrfy47dfQyP7GJycph9owPs3r2V7u4Whof6uDY/Ry6dHsIBAAAgAElEQVTr4LsqjqPGUUQ5dtroFfHBNGTBe3HEBtkyVRznPfeNrZDPOGR8E9OSK3D6bDaDruvYtile40wdxxFQbRHBMrEtGz8QTYhuzDKyHUOA72OIt+c5RJFPGDoEoUMu59PUXCJXCMjlMriO2KyHgS3g966B71u4nkYmsOM4V+y4srUYcO7hOgaZTBA33Zl4vofnO9jl9j03huS7Nrm8iEs2NtaTy2dwXYNSKYvt6DQ1NZCNQsIowHaEi8x1hUCl60rMIdPX2xPtOPoX848MU8e2hdtMNBwqmDHDR9NUZFm4pFRNRtVlZFVGjeOOpm2iGTq6rle4XWosmNm2gW7KmLqBpqnCNWKJ22c7YpCi6lKMNRC8JieGmJuWSqGYw7K0WDQTLi3LFjFETZdwPSN2dQnml2Xplf+D4yiYVswTi4HpZdaU58VOpzga6Lh6vOEXLW+2pVAsZPB9UzjlQhvH0fFdHd8TApLnqLi2KKloqs9QzFt0d9aRy5iEnko2tOJmRZWMb5ENTUpZh2LOIwwFdyuKLHp6OynmAkLfoqaUJRM6hKGF5+g4toHvicsLhQDf00XjcGCSjxwa67NkIzseAMXvo3F5i++sA/XLTdC+rQnepW8SBTbFrE0uFE71jC9g+IGt4dkaoavTWAooZcVwSTjVdAJbxDltSyWXsSuiWm3WIXQVcr5F4AohUYhkGrlQI3ANbFvBs1VqCj5RZBN64v8VxGUJmXyIF1gimmgoeL6F7YiYr+eZgg1laTimjqFLYghnCR5VuQBD1lSifBHbD5Hi4WIiVU1Ver1RVlJkDEMTQlZaxBDt2DWoaml0XRECV5mlKouBniyn0eKIoiQnCEOfrp5NtLa3UyoVKRRCeja1MLJ3G/tH9jA5OsTJY5McPTjCoclBjh4e4ejUEAf27+bo1CBHp4Y4cmAv+/b2USxk0E0VP3SEKKzJKIoUA/GTlUGpiFaqBIGHpmnIskwuF8UA/QSSkkbVNRJSgmQiiSzJpONmXd93yWUDIWhZwqUXZdyYM2dUIPGBb4voqyUiioErhErHVHDsmJHqaRR8g96OerpaCvS2FenfVEtPc44tnQX6e2vZvqWekwd2cPPSId6u3uCH33rC9z69x8vlS5w4vJP+nno6W4tsbCnREZ8622rp7WplS3cLPZua6elspq+3nR19Gz8IXB/Wh/VhfVh/DWtgR9fA3sHN7N7ZxuCOTkYHNzG1byuHJwe4euksN+YvsH90D90bG8mGDp6txOwtpQJX1rU0hp5G1yRUJYGmpcX36FVsbvO4eLSbx/MjPLt7hBsXRjg2uZXR4UFc2yGVrqq4tKoT3xBNiulviDfcZDXJpJh4idrlKpLpqvXrxJ8nUtWkykJYOuZ1pRKkEkIoUxQJXVcoFCI2bexg69Ze2tqaaWtpYHN3B+3t9XR2NDM4NMjOXQPs2rOXHXsG6e7dQi4KqCuGNNf6DO2sZ256hNqiL8Q8XYgpmprAM5K01poM9tkcHXU4vd/m1LjNqf3vncZ0To+rTE/onDvgcP54A9t7fHZvrWXHlgY6W4s01wW01AfU5B3qa0JKGYdi5FJX9Cun2qKP65lCbEqnSMRuq/XIYTXJVJpEMkUimSSREM4nWVUwTYtUWghcjuOI68VfLzetlc8ny5HEdKpySksKidhZlcll2DU0yMjYPgb2bGHXjhYm9nUyOdrG2Eg7u3Y0saO/FS/eTJQjHZouiXIBJY1p6WiKAMSGniWiSZb53iRU3J5kIlG5LJlOiThlOkUinSaVlshGWTGBVdNxE5oUtzYKUcsxlcpBuDi4lvEdhdARB9QZV0zbfUsjF9r4jkboKhQjnd6OgIldRW6c3sT9c+08mutg5Xo/D+faeDiTZ+ViyPJ5n4WZgIW5Bm5Pt3PpaDvPH5zgF3/3Pf7hb3/Kl19+xd998TN+9sWXfPHZl3z+wx/z+Y9+yKXz59jY3kiUcXFtg3zWo725wMKd8/zbv/yUr3/zc77+zc/53b/9A3/++lf88Xf/zO9/8wv+/X/8N96sLbDy7CErK8usrKyysrrKmzdvWVpe4fWrdywvr7K0vMzq8zWWlhZZWlpkbfkpK4tPeLb4iNWlRzx9eItnj2/z+ME8929fZO3ZI14sP+Xp3Us8v3uU7y4f4LNXR/je2nGuT2/j9EQPZw7v4saVaR4v3Gfh0V3u3b3J3bs3uDF/kdOHBrl+bpTZw1s5vLeZsxNNnJ1oYrg/z8E9DZwcbmJmoo2z+5u4eLCDS4c7uXqqj+kD3Rwa7+L4gUHu37nO29dv+Ojd3/D65RvevP6Y16/f8vbdJ7x+9RFvXn3M6uorVlZe8PjpCleu3eT83DmWFx/x+MkDLl6Y5cSJw1ybv8jlK+e4cOkMl6+eZf7GHNfmz3H18hzXrp7nytUZHty7wPKzS7x5fZP562c4eXaS8alh9h/az+iB/Wzu3ohnati6EjsGdBxDRCaEuCWhazKaKl7/HFOirmjzo2894e+/WuZ7n1zl1bMzPLyxn2uzu5g+0sOhsXb27a5nZ18d7Y0BdUWPjG/GDWMGuimcLWIzr1XaqnTdRNNNVM1A0y1sJyTK1VDX2EqUzSEpcqWeviIA/1/jyVV8IymGCVUJ4agqO7HKMHjh7BLw4URSNNuuQ+TXHVvljdy6e2sDVYn/Uvm8KvFfBDg+nVxnAlZuy3957zkdOxrSVbi+gx24aKaopjdMi0yUxc+ENDTX0bGpg86uDtq72tjU1c62nVsZGNzJ1IExNm/eRO/mTlpaijQ0ZNm5vZeTpw8ShqbY7AY2tiUL94ilxrweEeFyLOFCFo1q6+4tx9Rw47iUEMCEe6nM4RLgbPH65vkWZjmKFbcH2rYdCzGmaDyMAvwghsE7OpZtiDiVpeN7FmFgUixlyOVD8oWAQjEkCGwRv3IE2N4y1UqLnefpFLJ+zB/SBVPJ1mOnmi7cRZ4Z3xYzhm0bmLaBaamEGR8/cPA8mzD0iLIhYegTBB7ZbBi3IBqV6+YLEaWaEjW1+bjlVcS4SqWIILSFSyoWnoTDrOyM0vF9V4iAlhE7t1R0Q8cwTTRdRdM1VE0RLYeWELc0XcG2LUzLRtXXI42arohWT8fCsFTxPNHVGCJuxLB70SisaQqGKe5f0doX/39s0b7reZbgiRm6EMFMrdLsZ9sGpqVUgPZOmR0ZO/t0QxaAdEsXDmJTj+HoZfeWRiZ0RBTWEf+fwBciV+BbFTB94FvrUO2KI0zwuYTAo+B5KoGtEfjx+5avEQQKvi/aGTOhSTF2gdbUBHR21lNTk6GhIU82ElD8fOQQxi2MhaxHbTEk8DUCX6euJkNdbYb2lhIb2+tob85TXxNSVwopZF2KBdHmmHH1WPAq879UIl8nF5oUQp1SxsWzFbKhQ1MpoLk+pCYyaKz1qc1aFEMT11IIXZ2mGp/GkkMxq1OMDEoZk1xgCii+rQkXoSvEsGxoEvkaDQWfyBeiVy5j41oKGV88Tz1PJQoMcpFJGMRQfc8gk7HIZR36tnTR0VpHQ12p8pjWNBnH0YkyFpoqmhA1TY6h+qaI1dmGKO9JVZNWFPwoRxhl1/laySrBME0nqIrbq+VYtErEBUqptEglaHoK37NIpdPxa58UXzeOhMeRXUlJY1kG23ZsJVfIk4lCmhuKbN+6kan9AxzeP8ixA8McOxSLWwf3cuzQXqaPj3LkwBAnD41yYHSQbVs30tXZQD4fUFdfJMqFKJqMrEj4no8sS8hquRG3mrQmkZYldNMQYHlZiMOSlKqkJ9KqghP4JJNJZFkhlUqSSFZhWwaZUMSinThq6to6liHYh6YpY5oKtTU5oqxH6IhjstAxCG2F0FHI+hoNeZvOBo9tnXl2bSoy0l/PocF2rs+McGZqM/euTHH/xiGePz3H22cX+f7HD/j01W2+9fYWn7yZ55M387xYOs+ZE7vp7SzR3V5LW1OB9uYim7vb2Nhez46+jezZ1UNfbxt9m9vZ/MHB9WF9WB/Wh/XXsYYGOgam9m9hdGgjhyb6GR7o4OD4Nk4e2cv8lXNcmD3J+MhOdm7roqk2Ty4wqcm7BLaKZ8o4plRhcRm6hKULCH1bSz2aliLjKuT9NBN7Org2M8KNuTFOHt7FptZWMpkwdnBVkYj5L6lUgmSqqlJNL4DGVcIppcqkpQRpqbrSPJNMV1dEr2RZ9EpVk0q99z0x1yUlJdF0Bdc1keU0xUIe09BIy+LAQ9UUgmyW3s39NLe3U9/QiK4pOLZOTc6jvyfP9PFddLaXsCwJTU2Jja+jYuopLK2Kgv//MLrD4Pg+ndP7bU6O6SKmOKpxatzg9ITB6XGds5M2Z6ayjO8uMTbQxqkjQ2zrbWRrVx3dnUVaGzLU1/pC4MoKgauUc6jJ2xSzJnWlgIwnXB7C5p4Uf38qSSqdFs2DaZlkSiaZjht8JIkgE8ZilUwynaYqttJXHF3J9UioONhJVsStRCpJKi1A9Ol0Gi9w6NjYRnfvRrq6Gxkc7GT/SAdTo53sH93Izh3NbO6uJ3C1ij3dMnWx8TDXJ96ynMY2ZQpZG0UuTxNTlU16dbKKdDJVYfVUPsZOs0wUEXguuiahq2lMTcYyBGg3DGwCz6SQ9SlmQ+FysLWYKydYJ7lQOHM8S4BsA9fAi9umMr5FPqOxrbvE4JaQk+MNXD/dw52ZjdyabuDemTyPZnI8ni3wcKaGR+c38fD8duYOdXFyvJOLp/fy1U++zeef/5h/+NnP+Oqzn/DZD37IFz/5jHu3brCjv5diPsSyNEo5j5kT+/nBt57zh//5c37/P37OH377T/zuN//IH3//T/zpd//Cn3773/nT73/JH3/3K773zRc8e3yHtdUVlpaXWFp+yrPFRZaWlllbe8Hq6nNWV5+zvLrC87UlVleesbL4mKeP7rP85AEPb13k5cojlhfvs3DnMgv3LnP36lnuXDrBwuX9fPp4gh8+P8DHT6Y4f2wzJyZ6uTs/zcMH8zxauM+TJw9ZWLjL3Xs3uXv3Nvcf3uPC7Ekuz+xn/tw+hvpLnJ3sYHaqmQMDtQz21XF0bxvHhhs4Nd7C2PYCR0caOb6viSund3Niagfzl8/z7s3HvH0Ti1lv3vHm7Sd89PE3effRJ7x+/ZaXr96yvPKCpeU17t65z7lz05w/f5q5cye5eOkcFy+cY37+PJcun+XKlbPMX7vItfnzXL06y7Vr57h6dYbr1+e4c+cid+7OcePmNOcvHuHs3Cm2DGylZ9cWtuzayp7RPbS2NGJpKoYiY2gyli4+6oqEoaTF400V501VwrNVpk/s5ac/WebH373PJy/O8+zBQZ7ePcjd6/u4cHobxyY7OTTeybbeEl3tRYpZB9cSG3XbFE4XTTPiGJcaR7N0ZFVD1wXDyPd9GhtbKBTr8aMcmqGTSAnRKcj4sWj1Pg9rw3vcK8HjSqWSFQ7W+yD6inhV5my95wSrLl8ec7fKLsv3hbSKuFW94S9bGqvfB9j/5e1KJKpIp6tFu52hkpZTWJZFEGQIwpB8sYgXBNTUlSjVFmlqbaGjq4funs3sGRpg955ddPV0k8mEeL5JJnLI5x0Gdm9n3+ggNaUsYWDT1laH4ygV8dt1dHI5V0SzYm6SbWmx00I4tExTrbS6ebYmGFyW4HL5nrnO8XIE1LwMGbcsweiyLU0IQY6BEwti6w1xagXc7TpC8PBc4TYJQpdMxiWTsQlCm1wuwHWtOHIXt83FAG7XjZvi4uhbJuPge4LH5fkCHG5ZIoooHCs6miHHolvc7BeLbb5nxy1zAiyeywVYto7jOISBJ5g6lkaUC8jmQ+oaihQLGc6cPkhXVwv5QkihFOG4BrZrVADjAsYvfk8mWgfW64ZccWXpFdi8cPTqhlIBvauaLBhBqhJzvjQcR0Dzy82Nmi7+JssSritVl9Din68bckXcEsKcgRU751zPrEQsLVtHN2KBK+asuY6ObkioiihosOy4EdBS8T2L+ppcLEqJv9WxdTKBRSZ0cByFKLLJxAU1gickXIFRZBOGJrW1Eb4fQ9sdHcOUKm5Dx1FwHKnC04oiC88WlwWuIviovkzoaUSBQhQI4Sv0BNsrn/PJZUxqajIErkYU6OIU87yiQCfwNMKY99XckKO7s4GGUkghMijlXELPpKk+Synvkg0NsoFOxlPxXDX+vTr5jEk20Ml5Or61DsjPBjpNNQ6lSKU2b9NctGgs2DF/VKcUmRQjnbq8QSFUqMmZlCKdurwpfoet4cecMfF+LlzWpZxFITJoKnkUszb5jCFA+qFJT1cdx48McnByO2MjW+nf2kxDQ4aW5hyNdRnqCy41xRDbFu2dhq4QZUxaGiN8X0NWUihKOVKnkk6n0Qy9wgGVdZmerZtpaGpEUuT1IqR0qlKMtC5apdYFsBjvoGpJTFNDVhSS6RSSqsQDijSSqpCWUui6iiylcFyD1vZminV1ccupzeDObsYGe7kyc4DZk/s5dmAPF2cOc+LQEOMj2zh6cITBXd1s27KR5oYSNfmIwLdF+6mlCrega6IoEq7rICsyspKuFH+kJFH8IUkpCoUCuq4jKTKSJI7PklISSREuynRatEwm00mSqQ0YukRzQ4Fs5AoOl23gmgIAH8QOLd/RqK+JyEY2DQWHUmjQWHTZ2BSyrTvH7t4iB4baObi3hcnddVw4to07l/Zx49wgdy6MsHjnMC8eT/P8yTQfrV7k229u8J23N/lo9RKfvLjEy2fneLl0llfPpnl6/ygXTo+wc3MbXR0NbGwp0dqYp7O1hu7OOja1l+jqqKN/czsb2z5A5j+sD+vD+rD+Kta+gZaBsaEO9u5sZc/OTvYOdDIx0sv43h4uzh7l/MxhLswd48yJCY4cGGVTWy2NRY+cpxE5ChlHI3Q0XEPCMWUcU8bS0ri2FreKyRhqCluvpq3OYe7EEDfm9nPx9CRjI7uQ5AS6Lok3/hgan0onSaUSyFICRUkipZNxQ0sZKp8QrX7pqtjGHYtf6SSpdDVpSXwUJyGYpdLrTY2aLpFMV6EoElI6iSQn4qr7ahJyUkQfLDOGhyZIparJZSw2tQScPb6TyfHt6Ho1hilTymfwHANVS6AoVRjqN+hsVDgw5HB81ObosMbxfSonx3SOjWicnfI4vk/nxKjN+J6Avbvb2bunn4OTIxyeGubYoWGGdnfT31VPe3OO2qxFbd6Pq8I96oo++YxOMSuExlzoYmgSKUlY4NNpiZSskJBk0opa4Skkk0nSkkqULVLf3EJKNahOKyRSSdKSQiotU5VKU25krAD+Y1Gr/D0pKU1CklBVhVzepaO9RF9/G9v6mxkd2cT4cBtTox2MD7czsLuVTZ1F8hkTTY2n3OXKdzOenPuW4DY4AqquawqKqsQHhnIsuMXx1GR1fD5RibUmkwnRaKXJqGoKK27hETb4OEZkqXi2Ti708T2LjG+T8S1sW6aQC+jpbCEfOkSeEMM8J55K2wJC7XkKxYxBa4PHlq4cQ/0FTo7VcPl4EzdPN3HzVC0L5ztYutLHwuUB5k/3c/HYFk5PdnHuSD+3Lxzh4Y1ZXi8+4Oc//ZzvfvObXL90ie1be6gtRkShQ+AZ9G6sZeHuBf78+19WRKz/9R+/5ve/EXD5//zDv/Gff/hX/tfX/8off/cr/u7zb7O0cJPlpUWeLi7y5Olj1taes7q6ysrKMqvLKywvL7OytszztWesriyy/HSBF6tLLNy/zuPbl3n68AYLD67z6PYV7lyb4e7Vae5fGOPTh/v5wcoknzyeZO5wD0fGOrl7Y5r5K3PcvXODe/duc//+Xe49uM39B/d48OA+d+7d4dbNmxyaHOLh/HHOHdnO/p11nD/YxsnRevZuLTAx0MzRvfUcGqxnZFuJA4ONnBht5fSRASbHh1hdWePjj77FuzfvePfuYz766FM+/uSbvH33CS9fvmZ5+TmLz1Z5tPCUx4+fsPDwNouPb/Nk4RbXr89x89ZlLl06w4ULp7h+fY7r1+eYn5/l6vwMV66c4+rVaa5emeHmrctcvHqO/YdGGZ4cZur4FDtHB9m4YzMdfT1s7O9i5+AOtnZ3EjomqpJCV1JoShpNTaOpEpqaRlGT6GUnlyoRuDL/8NM3fPGDJ3znkxt8+91VPn4+x+vlM9y9Mcb08S0cnexicmQjrQ0+UWgSBg6OKZ4boh1OwTRMUU2vakiyiqLqKJqJaVi0tbbiuj65XJFCvgbdMJEkad19VRGqvsGG6v8zIljeZAluzHqk5n2B6/92/v/vBPu/nYSIlfiLFsX1638j/vwb6z+7ekPFdaabGkEmFJsrKYWiKZi2RU1dLbbn4QQBmXyO+uZ6mlqa2DU4xLZde2hr30RNQzOm5SEpwq0ThCZ19XmGhnayb9+eSlSv7JZxbE2wemzB9rEtTQDiYwaQbWuVGGAZRm5UWF0qYeBUxCgvBnoLcLlgLJlW3Nwa2MLFZJu4bhlAHrvBXOGwClxDgOozDkGw7ujxPZNs5InmO0+wvMqurXIDreeXm+0sISDF0UTbER/DUEDFPdfEsbRKw2IQuGKjm/EqIo5wg4m/I5cPBYDeNSruL9eN2xwdC9sW4loQOmRzHocOjFBXE5HNujQ2lsjnM9TWFQkCDzOG4JfZV7ajV26juG91bNcRrDkzjizq6+B30coonL/lBsYyf6sCfK88dwSoXsDsNcEBizlhVsxOK0PkDVMRrktHMM2cuBGwUMgKTqSpVUQvJ47flRs2zVjk1ONYq1f+uqHETjwzdoeJx0vZTefZSiXS5zs6YWASeCqhr+N7Qugs5ANcV8dzhfvLs2U8W8J1ZQJfp5C1CX1ZnFwlFqgkQk8j9FXBkczahL5oUiyLTEFgEHoqmRhWn82IZsZcJha8ApMo0ChlTZqLPoXIoK7o0tZYIBtolAoiapjxRYS/EBlkPJnagkM2FswyvkLkGUSeQejp5DJCpCrlTEo5k5rIpLXOpas1Q1u9zaaWkJYah4aCRkutRXONRSnSKGYN6vIm+YxwVxcii8ARHKZyJDPyNKJAo6UuoCZnoWtJVC1NsSZiYPcWujobaarP0dXZSP+2Tnbs6mZ03zZG9vXTt7WZzT3N5PI+fugQZlzyWU8IenkPSU6ixaU4lmUhqxqqoVMoFUml0yiGSnNrE52bOqhrqBXt0ql1dEZ5mJBMiONMRZMFhytGaOiGRLGQwbKMyrGWpKSRVRnNEE2Fqiqjx2UMQcZnU/dG8sUcrc21jO3dyuS+fs6fGuXEgQHOnRxj7swkk+PbaW0ukg1dMr6BpStoquDkmqpg4slqmjCyCTMOiprCsS1kKR6CyrGjLJ2Oi4WSaJqBpmnxc9TCMMWxsawqSKqCbdtC5EuI4Wg+65PPe+QjD982CBydbORQiBxygUkha1FTsNm2pZUDY9s5ObGNycFOrp0d5eLJ3Vyb3smtC8M8XzjD26U5Xj2d5vnCGV49neH10iyfvrzER2sX+PTlRT5+eZF3q7N8tHKOd8vnWLxziFdPT/Pi6Rke3Zzi2swA83MD3Lk8xq6+JloasnS21tDSENHeXFwXuVpr6Omsp6uj9EHg+rA+rA/rw/prWL1dDQP9fW3s7G9k97YmRge7GN69if3DWziwfzczpya5cO4IszNHuHFtjgPju+lqydFU8sm6MllXJZ8xY26CimfLWHoaU0tjGzKuraOqKWSlGlNL0lQXMHtyiEfXj3Ht/GEKkUUxbxJlXbZv3UQY2EKocITQEAUGtcUMtllua5SR5GoUOYGqJNHUJIpShSJXC/6CKaOpSSRFNP2VGwBT6UQlzpiWqkXMMZFEktIkpSoSqQ0k01VIqoTt6KSkhHBGJUXcUVOSNJQcZo/vZObMaNycJICnaakstlWjKEkMbQOF7Aa2dylM7NY5PGwyfSDLyf0Bx8dNjuxzmBqp5cDkLo4fP8q+sQlGR8eZmJhiauoAk/tHOLh/gKGdHbTUeDQUXWoLMWQ+61KTdynlLNpa8tQVQvKhSynvk/EtVDWNqkpIsrC7V6KLyRSptCTcXJJMIimRSqskJJlUan3SWJ0qu7Zi51YyQTIlCcFMUkgpQuhSNYmu7noGBzoZHtzIvsEOxoY7GB9pZ3K0jdG9bezZ1U7f5ga62kqiXt1UMXRx/9qWhu9bePFt9hyNzV1N5CIHzZArzjFxoJgkkaiu/C3l6GQiLZFMJVA1CVVLIytpFFWK3WIiLmbFrVmicUlsYCxTiyOMJpouYTsaoWeTz4QUi1nBxClvQjwxLRfOLp1i3qIQarTVmezu8Zg50MLN6Y08mNvM64eHuH9xmOmpjcwc6ObcoV5OT23m2FgPpye3cXJiB/Ozx5i/OMu2LZtpbqwlEzp4jsbW7kbert3lj7/9Bf/v//53/vT7X/KnP/4rX//uV/z561/z569/zX/+6X/y9W//iT//4Vd8/e+/5L/+7Ac8vXeZp4/usPTsGc+fv+Dli9esrrzg2bNFlpcWWV55yrOlx6ysLrKy/Iynj+6z9Owpi08fsbhwm8cPbrC2/ISFO1d5fPcqi/fm+P7z83x/eYIfrE4xPbWRudP7uH/nAnfvzHP/wW3u3bvNgwf3ePT4AQ8X7nD/4R1u37nOvbu3uH/3Hudnz3BtborHN09wfLybayd6mD+xkaN7Gxje1sSx4RaO7q3nxEgzx0ZamDnUx97dvTx+vCBg8m8/5dWrN3z00Sd8/PHHoiVyZY2ni4vcvX2HhQf3ebpwj9WlBd68fMzSk5vcvHmea9dnuXrtHNevzTF//Szz87NcujzDpUunuHz5NDdunOPG/IwAzF+Z4/Cpw/QN7mLHvj3sHB2id2AHndu20Lunj43buhka3cPGtiYC20BVJBQ5hWnEzV+ahC6nhItLSaOrQswv5HR+9U9/w4+/dZfvfHyL73x6m7XFae7dGOfK3BCnjvZzeGIzW3obaKjJ4Hkmjm2iG7IQGOKpuq5pqIqGogj+iaZpqLqGaZmCccOAnU8AACAASURBVJLPkc8XKpv6VCqFqivvOaSq1uOHyarYSfUNJCmJrEokkhtIp/8yMlhuU6xOVLMhWSWKKmLO1noxhYiSV1dvoCq+zl9ct1pwvDa8D7mPb0sy9b5I9g2qUsIhVltXwLZNFE2ON4pCgEvLKTRNw7JdXNfH831ypRINLa1s7NlMfVM7Ua4Gyw7QDQc5vq8sU6WQ98nnHfq2djIxsZd8PhCV8qZoVPVcA8OU4+IU0RDse6YY0thqHGGUcVwhTonXlHLTolIRxFxHJ+MJd04u4xIERqUJzzTTWJYct8IJccvQ499pC9HF88ulF1rMClLwfSFO+b6F7QgHiW1p+J6Ax1txm6Af2BUnmRCnBKzc99eFr2zOxfGMikgmWFBCnPJ8C9sVQpMQc7TYZSVYiTWlHPX1JUo1ORzHIPBtDFMhyvqV35uJXPzAJBv5ZHMBfuiweWs3tmMIZ5Rrv+eW0mJHmVUB/QunWBz5s0xMUwhTIsqerghcQuRSRdwwbjosu7EMS8VyxHNI08TnZUdXWcySVUmIWbEIZZkqYeiI13/biOOIKoYumt+M2MFVblkUhQAebsx2NA3h3hP3w3ulA3EbYBQYlf+z51vkc0Hs+hLvg6alYtsaUWQRRSahr1HMuQSeRuDHjyFHwfMUAl/DsyVqis66O8uXCQKNKBTns6FGGItYGU+IXBlfo6mpQCY04uuJy6NAJxufcqFobM6F4uuRr5FxFXK+TNZTyHgy+cggl9HJRxZ1RVeIY65Ma31IW0OGbKCSz4ifF4VqxR0W+gaerVDMmtQWnIpjrBjqNBYcWmod6vNC2GpvcGiusajJKjQWTRryJo1Fk9Z6n9qcTk3OpKHoUF8Ql7WUfPIxbN82FVLpDSSSG5CVNIZlYrsOqqqKgZkiiTSAkiTMOGRzPi2tdewb3c2Wvm6aW+upqy/R3FhDR1uRxvoIVUnjeR6yLByBvu9SW1siLUkkJAnXd9nc10WptoTl2CiaKl7PYiZhVUqUdiTjwVwi5oUKp9cGDDVBQ20G37OQZFmA6tMp4YrSDPFRVUQ8UJFwPJdcqYif8WlqqGFkcCsD/Z1MHxmkf2MjdXmXbGhh2UKE1w05LkFKi0GulMI0FYJQiFrDIztpai5hx9Fj33MEB0+RURQR0ZTkBI5rkJZkJFlFViWiKMLxXDTLRtNN/CBA13V8z0OS0yRSG7AsjbpShrbmEvWlgPbGLDu3NjE+1MPkyGaOHdjN+en9PLx9hueLl/jOuzt8+81tvvP2Jh+vXubtyhwfrczy6tksb1Yv8PHzS3yydoGPn8/xzZcX+eabC7xdOc3blTO8WTnD62enWFs4ysunp7lxYS+P70wyfayf6WPb2dPfyM6tjWzurCEfmNQVQprrszQ1ZGhpiOhsraGrs46Ophx9Pc30bKz/IHB9WB/Wh/Vh/TWshobagY7OZrZubmF7Xwu7trezZ3snQwPdnDo2wdWLp7l14zLXr53nxtXzXDh3jKGdXXS3FmhryFAMTTKuhmvJ2EYa15LwbBlTlzA0CUMTjgdFTiDLCTQtSX9PA/euHOTq9CBnD21lerKdo6Ot7N5SZHh3G1NjW5gY2cqOLU2MDbYz0F9iYFsD2/ua2dbXTl1dhq29TfR0FNm7u4OWRofudp/NnRFt9TqdzQ6FSMWzlVjIEHBbSU6gqGkMQ0WSEkjpJL7vxxOrpGi4SYvNleXopNMp0TCjpFDkJKGnMNBXx9z0OI6jIMnVsXiWIlWOVMrVsZhXjW9V0duqMLXH5ug+h1P7I47uz3JwopexsT1MTE0ysm8/B44cZ+rAUUbHJhkbn2JsbD+HD45zaGovA/0dDPS30NWWpy5n01wTUFtwqCu6bGwpUJdzqYksYffPOuQyNsWcR00+IJ91CQMBTtc1Cfk9fkIqrZJOiwOXtKQiyZoQslJJUikhdpVbDNNpmWRKIi0rmLZBoRgRRQZ9fTUM7GhiZLCNqbEupsY6ODTRwdjeJibHNjG0q43ezgKdzdm4UUeJox5yPBXXcT0TQ483S75F4JpxPMREUVQkSSGdliutjul0fNukNFI6jSQlUNQUmpZGUdIYukxNIRARDlsRm0JTxdYVLFOPHV4anmsRZXxaWutpaKqlubmRuro6coUshUKBQqEQuzi0eAMs3BP5yCPyBQekNmuwqzti9lAHS7fGWLp1kNnDWzlzoIeZgz2cmtjIsfFOzh3p58i+Lk5NbWdycCu9HU14MUfHsVVqiy6vVm/yv//4S/789a/4zz/8mj/9/l/589f/yp+//jX/8Ydf859f/4p///V/5Tf/8jP++Ltf8vvf/gv/8vMveXTrAk/uXuPJg7usrS6ztLTM08UVFpdEi+Kz5UXWXjxneXmZJ48fsbqyxOozIXatrS7yYu0Zr9ae8uThde7fmOXRtcN8e3ma7y4f4va5XTy4cYqrl87w6OFd7ty5zr17t7n34B73H9zl0aMH3Lt/izv3bnDv3i3u3b3J7Vs3WHh0j+tXZrh87gA358Y5MlTHg7k+7p/r58z+TqYnOrhxejNXT/Qyd7SLK2eH2LV9E7duz/PixUs+/uhbvH7zMWtrL3j04CGPHt7j3es1lp8tsLRwl7crCzx5MM+DBze4fv38/8fee3XHdR3Yug+3RRKFqp1zqByQc84gQYJIJJhzJsGIQBCBOYFJpERRkmX3sd22293HcpRDt9tRsiXLD+dXffdhbRTpc+8v8OAaowYKRWBXFVG1aq+55vwmc3NnWbh6sezWmr10iosXT3D58ilmZ08xO3eGEycOcOrUPg4fmWJq5zAT02P0jw7T0t9B22AnQxNb6dk6SNtwDx3DPXSPDLB9eozGxloMTcK2NGQpjhHFFTVJCFyaHEdVJHRNxjYk+ntq+eXPXvHtbyzxg+/c4eHd08xfmmLfdCvjI7UM9hTpaMtQXfQJHU3EgnyrDLnWNYVEohJZVpBkAZVXVQHXVjUFTdcFdN0NMU1bzDnRTrvl6FRIsbLAtekNxtW6e6Dc8BVFajZG5RPrTKzKhOBtbajcyKZowSZ4XJHLq/z9ax7X+v1t2PQOqq68Pt7Gd8oxxjcjimU32HqrYqVYBNquURbRBHQ5jqYb5PJFcoUSbhhQ19xEqa6OIJ3DDzI4fhpZibhkquA6haFFNmVRKPgMD3eyc+cWMmmvXENvGgqaLviJjiliyp6tkYzg7bYtR41vEUfK1HEtEVf2PZN0xseyIli9KZfnNtuWyyLTetOd66rl2HM6tCJRTI8EKNHomEsFQmDzNBxHIZ12CAOrzGdybD2KSAqB3nPNKI6XiNxXSuRIE8KY6xl4vo7rCaeUYYvIpGjC06PGPxFzDJOOcCNFzYXGesNgJEi5rkEunyqLU5qeENFDW8MwE1iWguPpBL6LHzik0j75Qpow9AlDwYq0bBEDXG98NAyNfDGDF9jicZcjnQraumhlvBaxhEglYrrrDK43XVyqHjU3RrdphopmaChqAtPWMCy9zO3SDRlVl7Btne6u1nIboqoloqZHGcNSovea/Pp2Q8V2hOvOMhWSoSOa3gzh5Ap8myC0RUOgpVLIemUAvO0IN57rCSHBtY2y4yubdgkDA8/TBIze1fBdHcdW8TwFz1OieGIkWvkySV8A5oXLOEHSVwh9mVSgEwQKSV8WAPpQJZUSrq3Ak/CddcHKJOVr4twgErzSoUEuZVFbFdDRUiQbsa5yKZukG4lmrkQuVKnOKrTU+jRVeaR8pezQqiu6FNMauUAnF2jk0+J+coEQ0nIpgVcohBpVaZ2arE5NTqc6o1GdVmkqWdTndQba8nTVBbRUO7TVB9TkHaqyFvmkRC6UKaU06nI2uaSObSaojL8W82PxivLctt5sGIsJ/p+kJBgZ2YxhmZi2Q7FUTX1jHR1drbS2NVJXX6RQTNLYUERRK/A8B0kSUHlZlsp8UM2yqaqvoaGpFl03iCXibKqIRXOkiHBviG2MGLKCJbvOmY1F1zWlgqa6DC1N1QShT0KqJJ6oRFJkgmSILKs4joOmqMhSnEwuTUdPN20drTQ01lBXU6AqH5L1TUq5FCnfpb66SCrlY1oKkhRHkSuRZSFwKXI8apNUkaQ4maxPPh/QUF+FaRo4joUsS8iyHJV9bBDHUCTiUgLDtFFVlSAIcF0bVZWRpESEEBGfP+vPzXVMimmTkeEmzhyb4MzRUZZm9/L41inef3KFb75a4bvfvMW/ffMmP/jmLX7wzZt858PrfOvVCh+/O8eHzy7x0buX+PjZBT56ep5vvpjl4ydn+eDRSV49Pcl79w/z/MFh3r1/iCf3jvPozmnWbhzi+vxupsfa2DbcwEBvHaW8R8qz8G2D0HdI+TbFXJKaUpraqgyFnM1wXzu9XY001uRoqs7SWp99K3C9HW/H2/F2/DOM6vr6kZq6WuobaunqamJoqJ3RLV3smdrM8YPbOXVkksWFs9xYmWd1aZaTx/YxPTlMb3s1PS0lcoEmrOKujm9L+LZoEbMNceIvYjyVKEpM8KwcDUXZSCljMHN4hNWL2/j43gS3L3fx/Po2bl/Zwo3Lw5w/2MrSmW4eLfTw6s4w33w8zq25Ia7P7mTXRAtnDg1zf/UQtxZ3sXJ5gg/WjvDpd67xwcNDPLmxi/tLuzg41czm3gKlrEEqNPADo7xzrqhxDF1FkmNRBXoOSY1RGd9APLEJ1zNxkx7xxIZIKDEwDYmGKoeDe4ZpqC+V23Fi8XUGVox4QjTfxOMbkaQN5NMq24cLTI1k2DlWw95dm5mammR61z4mp/cwObWbHTv3sGN6H2OTuxjfsYuJyZ2Mj0+wc+cEB/bu4NiBcY4f2Mqe8W4mRlrpbM7QVOPTVOPRUhNSTJnk0zbFrEs6NMmmbGqLAaWMEMKKWZdC2qOY8SmkPdKhRTp0qS2lqC0lSXo2TtRAGIvgqHEpgaxoVMYVIYYlZGIJhZgkk0q69HRXsWVLLaPbGhjdWs+uyRamxxvZPVnP9EQDUxOtjAw1UlMVkMs4kaNBCFy6IYvd8mhxJlwJSrQAsMo7jrIsR86ZOLIUjyD52mvWii4WMYoidicNQxaNSo6ObUn4jthNtw3R0mPoosFRlhOYET+lsamGhsYa2juaaGxsIJPLUqouUl1bhR49LtNSKOVT5NI+maRNGPFybFMi7cYZ7spwck8XJ3d3cnp3J+f2d3PhUB/Hp9s5Mt3O8X1dzJ0e4/COAXrbqgldA11LELg6/V0NvFhb5re/+h5/+fNn/O3zX/O3v/yWrz//LX/7y3/z9V//m79/+Vu+/Pw3fPHHz/jyj7/iqy9+y9+/+gP/8+tPWb5ymttLl7l/a5VHaw+5/+BRxOBa4+HD+zx8dJ/79+9y7/5NHj2+z6NHazx6uMaL589478UzHq3d5s6NBVaX5pg/f4T3757nvdtHuHhkgCN7N3Pr5gJLS1dZWVni+uoyN2+uRA6uVa5fXxaOruvLrFxf4saNFa5fv86NG6vMzV7k6P5xLp8aY/XcZhaOtXHv0iDXTnQzs6eJpdM9rJzp5+z+Jm7NjnPp1CgH92xldXmFJ4+f8/Tpu8zNXuba4hz3791k6epFnjy8wZP713l46yqL8+eYnZ1hbu4C8/MXuHLlDFcun+Di+SNcvnCCucvCuTUzc5j9Bya4fOUsx0/uYXrvFka2D9E+1M3g+DaaB7poGeygdbCTtuEeurYO0NzXRUt/O1P7pigWM6hqnEQihq4kUKRKNFlCTyTQEnHh4orcIYZeyfFD2/jRDx/zrZezvHx2geXFPeyd7qC3I0NbQ0hVwaaQsckmBdfGs7RyDEVVZVRdIyHJSJKCJGmoqoGuWaTSWVzfQzcNHM9FNw0BgK8U0e2EVMnG+KYIMB/xDCMmyrrAVZmIUSGJOGAssRFVVyL31b+wseKdCA7/L2yKvcOGqFGxIvZaANtUuUncVinij2+yuV7/7kYqKivYuH6/sTe4WxWviyPejEWu308sHjG+Yhsigb0SRdVwfQ8/mSRbqiJTqMIJUphOgG656IaFquoomhLFzFTC0CCZ1Kiry3Lo0E5OHt9HNuOja6I1T1MTaHo8aviShfityxHfRyszAw1TESByI/rekARc3llvZTMxrcjhY0YxRk3CskRU34niaWlfOG8dS8b3zHK8zXMNHEe0h7mWKpxXtvo6oujpWLZMJu3j2EYZ2Ox7Jq5nlFscHVeIUZl08A/OMM83MSwV29awDEWA56PIoeXoaJqC59nCQbUu5kcxPNNaj+FFbiNbxfXMiPOlo+sKyZRLKuvjJ21MU2wA1NYWSSU9ctkQ29HQIi5YKhkQBm45RqmbYl5db9i1TK0M9de0KJr4Buxf0wVAvixuaULcUpT/S/Bab15UZSRFNCdqhlxubtSjVkZVlUWZgPGa7yWrCWQl8VrYMmRSaV88X0OOYp+GcP65EYOrHINXyw4/URRglQHxrquWnYJ6JJZ7roZtKfi+gWPJ4rXhCp5V6Bl4TuTmc5QomqiSDBR8Xy5HDJOecHClQuHiSgYyQSCTChWySZPqkh+5vQSA3feUssMqFQiRLJ2OXpd2gnSgkPHjFJMK1RmTUkahqdqhsynD9uFGhrpL9LZlaa7xKKYNsoFCLtBI+SqZQKaQ0qjJW9QVPUoZk/qSS23OopjWSLvicedSOklPIevrVGcd6os2tXmD2rxJQ9FguDNNf0tIdVqmqWTR05KilFYophWqsiY1BZeWWp/upgwdDWlCV6Yi9g4bYu8Ix2lsIxsrK4hLFdiuU2Z2rov6lYkKZFVGUhRqG1pI5vO0drXR0ddJW3cz7Z11NDSU0DUJWZaiJu+KqJ12A5WJCgzHprmzFT/0It6WOAfcULmRDZUb2RgXTdSxqJ06VrHu4tpQjijaRoLO5gItjSUBb5cSSLKEYYm53jBMIUwp4v3nhx7FqhJtHa3kChmSKY9sJkUqcCnlsgS+S3VVkZaGWpKhi6LGxUUR/DlDV/FdwSbUdInamiLtHc34gUOpmGfz5gFUNYFuaP/ADpOkOF7go+s6kpQglQrJF/KEYRBt6CrE4jEURUKSxEZkGGiMDdfyr6+W+eTFEt98f5VvvL/It14u8q33F/nGy6t8/N48Hzy5xDfeX+D9tTO8uH+Kl2tn+PDJOV49Oc2rR6f56Mkx3rt/kFcPj/Hy7lGe3NzLo+u7ub+8m8ULk5w9tJmZU1PsGOunpSbF5t4m+jpq6Gyro6G+imzSJ5NKEQYeoedTXciRTXnU1+Rob6+noTbL6JYeWhqL1FVlqc2HNBbTbwWut+PteDvejn+GUV/fPtLQ2EpXdztdHTUMD9QxvqWFqW1t7Jvu4+iBEc6f3sXSwgwLs2eZnZ1hdvYcp08coKetilLaIuVqeJZwTDlGJa4pYWkJVLkSVU1EzBrhnFKVOIoUQ5djJF2JzV1J1uY3870Xe/nOoy18Z20rP3gxxn+8v5fvPx3lpx9N8JMPtvLp+4P8+NUY//lqmu+9t5dvP9nHp5+c48f/a45///g8P//uPP/+8Qzff3WCf//gAD98uZfvPtvLnflhzh/t5PyJPprqdAJPppgNsKNabd/VKOQCkr5FJuWQDHSKOZ8g1EiHKu1NaaqLPoGr4zkazXUu507vIp32IjdR1I5TGcGW4xsi5pcA43uOTspTyCZVtm7pYWJyB+NTu5mYnGZsageTU7sZn9rFxOQuxqZ2MTa5m21jU4xP7GB0fIyxsQkmJ8aYOXWAq5ePMjuzl/MnJjh9ZISxLXV0N6forE9RV3TIpw2ySYNMaFBIW1RlbYpZm3zSIhNYZEOLTGiQTdk01GRoq8/R0ZSns7HIxJYeetoFo0DTEiQSm0QkS5EwIsZPZSJBQhJQ3ZrqgO7uEgN9Jca2NTO5vYU9O9rZM9XK1FgrY6NdtLdWUSyEtLbUk8mKOJauidiAcAto6IYUxQfVMv9FjxYYjmNQVUiR9iNYqWuW4cy6lsCzdQGedU18+w1I8xusnfWmKzkh4VjC8SLLMpqmoZs6uVyGUjFDc0sd9Q01ZHI5MtkcYSpJkHQZHuikra2O7u56+rqbBA8ktCPHh04xbTDYmefQVBundnVyZm8H5w90cn5/L0cm2zm5t48TB/u5cHwrO7b3kvR0DE3CMmTam6q4tXSGn/7HN/jq81/y97/+F3//8vd89cVv+eKPv+Trv/6Ov/75V/yfv/+Jv3/5P3z5+X/x5R9/zV/+8Cu++NNv+P1//ZT7q1e4uzrHg7s3eRQ5uNbWHvBw7R4PH97nwdpdHj56wKPH93ny9AFrD+/z0YcfsHb/Dmv37/Dw7nWuL11kdeECK7OnuDl7gNuLx5idOczi/HmuXZuL+FrXuLZ8jWtLCywtX2V5dVHEElcXWbm+xPLqNa4tL3BtcYHl5WvcvbnKnZUFrl44yIPFvdy5PMrN830sHW9n7nATiyfaWD3Tw+VDrSwc7+D27DjzMzt4/OAuTx4/5/Gjxzx/+pDnTx/y7pMHPH5wh7t3rrO6ssDSwiXmZ8+zMHeRxYXLzF6Z4cqV08zOnuLK3CmuXD7B7OUTPLg7x/LiGU4en+Tgke1MTG9hcHsf9V2tNPS20djbSUNPB039ndT1ttHQ20brUBctAz10DvWy98BuAtfC0lUUOSHcWnJCCFxyAk2Ko0oJdEVCUyVsI8bLZwv88N/u8q+v5rmzcpCdE820tySpLtoU8xalgkfS1wkcI1oUK+UFiCTFkWSJuCQWC5IiI0kSiiKg88KlJNxckiQRjyeoeCNiuC4aiejh/5ePtS4sVVRsZGPsH+HxFbF3qKhYjxxuiKKI622K61D4Ta9dCrFNWLbFxk1CPBMC2fr9xP7/Gxc3RY23lRVsrHiHiopNGIYhHlPUmLteIBGLmnFFDCbED1MEqTRukER3XDTLRjVNvEBEZGzXIAzNCOatk0qZ9PQ1c+zYPo4e3UU6bYvojiaVI2fr8TIRWZMJPOG4MbSEaAaOxAtTlwWcORK9DF00ahqReGNqCRxH/C1tQ8YyRURaiGQSnq2VxS7hYhXML9tShQPK1rE0mdAzCD0dxxRuMMuUIhHEjCKOasR7UkmGNq6rvY4dRuJXubUwEpLCpEuhkMaInKvrvC3b0QXjyngtLCWTPpYlGggdx8IwVSxHxw/EdcdxcFwBvzdMhVJVFs+3CFIOhiE+F3LZJKlUiGlp5PLJiN+lkcmkhXvJM0mmvLKQZllaxKlaj13aIjKoq+VNkPXHKgRgGdvW0aJWSu2NVkVlvZBBU6LW0fVIoxaxuSTB5VoXwlSx+ea4ArSvaeuxRhlNk6LPoYj9FbnM1tsyTUshlXIxTAnHFTy3dcbYujtO1xJRAYDgrjlRfHHdyRx6pgD4R+KZ5xsi2mhJOJaCa6+D2iUcO042beG6CUJXCFbpUCPpyaRClWQgmFiZlE7KF7HAbFIj5cskfUWwsDyVVFKjquhFvyvKVtKBRiln0Vgb0NWSp7UuSX3Roanap7Hap5CJxKyURiZUSAcqGU8jlzTIpQzyoUY+qZDxZfFzoUpN1qY6Z1Kd0WirD2mocqgq2NSUHLJpQ2wURU60mqJHbdGmoWjQVGUw0J5mpLPIYFuSvvaAYkqmuylFbd6itiBcYvlQI+tpZJMWschFuqFSzEsxWfCw0rmsEPGjRtiYlPiHOTAhyWimTnVdDb1DAwxvG6JnoJPO3jbCVBCVZ1SUHaWbYhuJSTEypRJt3V1ohh6d/1WUHa4boxbvTeU5bV3c2lSeqxOJGLVVaQY6q+nvaMS2rfK5lawo2K7gyimaLLhccox0NkVHVyf1zY1kCzk2bxmgpbWBXDZJa3MD/X1dDPT3kgxdDD0qZFDj4j2jJFBVGdtQyOdCVC1BEDqUqnNU15RQVRXXtfF9P+IfxklIcSoTMeKJTUgJCUVOkJDj+L5LEASEoS/Ydbr6RuFTJZWVFXS05LlyeoyPX8zzrQ9W+eTlMh8+X+DjF/N8+PQKH757hXcfnuLx7SO8fHKajx6d4IPHR/n42VE+eHSEV4+P8fTOXp7c2Mn9pR3cW9zNu7dO8t7d07z/4BxrK6fZPznAwekRdk8OM9jbTmNtFT3tzQz3tJAOXAr5DKlkQD6fp1DIEfoBoeuQDm06WutoqMlTW5WitbFITSlJa0M1daUMjbVvGVxvx9vxdrwd/xSjvr55pL2ji/7eZkaHGhnbUs/UtlYmtzazZ7KHYwdGOXVkgkszh7ly8TSzV85z5eI5Lp47zdi2fprqsmQ8Q7AgbAXPEiflliZhqHFkKYamSRiGiCJkMx6GIdrufEejJucw1Oby7uoo3382wg8e9/Gtez384OkYnz7fxo+eD/PzD7fy6fNefvSihx+/P8j/fjHIzz4Y43ffO81vv3+B3/3wIn/88Q3+85OL/O9vHOOnn+zl0w93878/2Mv3nu/ig7vb+cGrw7x6uIdD083kUxK5jEUu6ZBL2xQyLvmMQybUSAcq1fmAUt6jsdpnbLiBzb315FI2vqNTlbc4dXSSZMqNHBQVEb9rU3SyIxwOFZWizTEejyElYuiaRGtrK2MT04yMTTEyOsnm7eOMjk2zfWKaiR27mZjaxbaxaUbHdzA+tYvtk1NsG51g+9gkY9tHObB3ivkLh7l3/TTX5w+yPLeXi6cmOb5niH07uoU1u7NIc61HXdGhmDZpqE5SVwjIp1zSoUPaNynmAqryPs11OaoLAR0NRRqqAprrMjTVpqnOe1QXQnJpYesOHEvUr+syjqOiqzGa67N0d1bR2pynuSFHU0OG5oYMdTUhTY0FSsWQxvoC1dVZ8vkUhXwK13kdrdHWHRLWemTQwDAUseBXExiGLFgwhoxtqliajGtqEe8kcoOZanmB5FoqnqWJi6NFC06xs66ocRKVcRRFxL9s24xiChbpdJr6hhoam2ppbK6nWF1FoVQkCJI4jkldbYFiMcnQYCtbhrrIZzxhb8941JU8Rgfr2bO9lRPTWBj0LAAAIABJREFUHczs7+PCoV5O72nj7L5uTu7u5vjeXk4e3MJAdy197fXk0h6+o5H0TIZ76jl9cAv/9vF9/vS7T/nb57/h67/+nq/+8j98/dff8fXnv+OrL0Rs8euvBFj+b5//mr/+6Zd8+flv+PwPv+TBrXnurs7z8O4tHty7x4P7a6ytPeTBgwc8fPSQe/fvCMHrwR2ePL7Pe8+f88F77/Li6WPW7t/hxbNH3Lo+x8r8DPMXDvL07jznTx1m6doc12+ssLx8jaWlJZaXr3H16jzXri2I1sRV0Zq4vHqNxaV5IXqtXGV1dZmbN1a5c/smS9cWOX3yGGeO7+HI9BBXjg2wfGaQhWOdXD3RxdzRdq6e6GTlbDerM1s4c2gzD25e5cnaPZaXFpi9dJp7t6/x4P4qK8tXuLp4kWvXrrB49TKL8zNcnZth9vJJLl8+yez8aWbnTnJ18QxXLp/i/LlDnDq+g8MHR5lbOM7WyUFa+tup626hsbeT2p52Gns7aR7so2Wol6ahXlqHumno76B1oIvh8a2MbN2MpSvoUhxVqkSVhMClvHFRZSFw6ZpEdd7he5/c4Iffu8n7j89x9tgWultT1Fa5lAoOdTUB2ZSJY4nIrK7JYjGyfixNsLYSciRwSUpUGa+hqDqyomBaJrIikZAkKmKVkZC0scy6WndrbYhFTYYVb0LdX7um1qM0bzKxNlVsZGPstZNrY+wdNlW8Q0VsA5sqNlARiyD2kXCVSAin5etjVLwhcq0LahX/AKbfFNsQHe9fiL3hrIjFNhBbhzPHRalEQpbQNI1kKonlOpiWhWYaKIaB5XqouoFmaHieQzJpCf5QYFJdnSGTcWlsyDG9cxvTu0YJA7PMTtLfcN0IJp8QnzxXx7GFs8iyVHRDRPAsQ4kED8Fo0rSEcBatC2CGTCoQjYWWIeN5GpatlgV2z1YxjQSOHYHrbQ1dFywuK2rjs03Bbwo9Hd8R7lDLFOKOZak4phYJ+EK8NwwZ0xLzsRNxnSxTKUPYNf214BIm/SiqrRKEdhRXFGKTaWmvWVbRRoNwdBmYloZpa7ieLY5lali2IYDcmRDPNykW0qQzHqFnC6Eugt9bphDRgsDBdnQy2ZB0yqd/oBPXMzEMIUpaponr2WJONrQyHD6dSQkXV9T6ZjkGqqpEiAGZZDJAj1hDWhRjFKKVgm4IkUuWEyhqAsex0HXh9tIip9+6AKjpCTRDwzBVPM+OYozCVSzcwq8jk44nRMayYy/aiFH1hNh0MWTM6DW2fnzxdxJcJN2Il3ld9npbr6PjONHGjKvhOwqepeBF4pZryXiOROgJWHzgSSR9jWxSJx0JTKlQQNnzoU4upZGLvs+lVbJJlcBNkAwUwdkKVdKBRirQojZEldq8Rz6lkw5E1DAdGmQCAZAX0UetHHMU7YniaybUyKd0MqFKY5VNbd4mFwoeVybUKOZsGqoc2ptCqnMmrQ0+nS0pWhoDqvI2hZxNNmWQSWoUMjqtjQFNNTYttRaddR4dtRZjA1XU5Qw66tNU511Gt/Rw/vwR9u8eY3igk21b+jBNhYrKjWysFHOS6znE4hXIskwsLuYkzVDZtN5kmBBFNRUx4cwybZtMNk9nTycT0+MMjPTT0NaEEwjBp6Kygli8EkVTUQyDYn0T1c3NxFWZhKwQl+LE3oh9r7fSCvbpRipiQgAT1zfguwY9nfWMDrbQ115PGPiomk5ClpEUGdd1UWVZcAmlOPFEBY7j0NreRm19PaXqEkPDvQwNdtPSWM22zf3093Wyf88OGhtqcF0DQ5fRtDiaLnFw/y7CwMG1VTYPdlCqypDNJamuKeC5NkEQYBgGlmUJkUpKUJmIlV1ciUSCupoawmRIc3MzdbU14rxKkYhLlVFTeTSPxzfS3pJh7eYJntw5zcvHV3j56BIvHp7jxYNzvHh4mmf3j/L07kGePzjMh89O8PLhYd67f5Bnt/fw4No0967u4e61fTy5fpSnt85w/cohzuzfyqVjkxybHmbXaD81+YC6qgwjwz0M9XfTWFvFyHAftaU8Kd+htlSkWMwThiFB4JIKfKpyGaryaZrqi7TUl6itStHcUKSuLk9NKUNdMU1r/VuB6+14O96Ot+OfYmSL1SPVNfV0tDeyZbCFbVtaGRmoZ/NAA9u3tLFrsofDewa5eHYPVy6cYPbyWZauzrK0OMeli2foaq2jlPUE18HTcQwJXY1j6TKuqaIpcRQljmEqZLIhVVVZqgohupLA1BJU59M016U5vqed1ZkO/u3ZOP/r4VY+fTnNDx7185OXm/n0vX4+fd7DT98f5CfvD/GjF318+u4Qn324g//+zmF+8+2j/Pq7Z/nsu2f5+bcO8PNPdvKLb+zks4938+mraX74cjf/+Wof//buNJ883cOZIx3UltSICWGSDnQySZ182iSfNilkXLJpm3zSoCZnU5O3yadtChmHYtZi+7ZuHFenMr4OZK8QzJhEJZWJirK4Fatc373bSDxeQaFQpH94K61dvTS1tFGsqaG6tpGe/s1sm9jJyPYdjE/tZevYDrZu38HI2CQjo0Lk2jY6wejoGPv2TDFz+gD3b17izuoZ7q2eZWXuEBfPTHH6yCiH9gwwNtLAloFa2htCelrz1Bdc6ooupaxNyjMEpyvlUMyJuGIp7VJdDCjmgkjU0kj5BqWcJ07CbR0jYtL4ro7n6GQzNtVVIblcQC6bJJ8LyWUDcrkktXUlCvkktVUZaquzlArpCLKrRc1WIjZiGJpoQNQULD1yHkQLRqsMHlawLQPLULEtowwIfh0dEtEb19ZxTA3PFu1UdnmRqpJIJJASogI7kagkLlWiKDKmbZDLp6mpLdLT205VVYl8sUihWEUqk44qxBV0I4EXxR09VyedtOjvrGbfjh72T3RweGc7Z/d3c25/N2f3dXFmXzdn9vdx9tAQJ/YNMHtuHzXVGdK+jaVLZEOD3tY8h3b0cXJfPwtndvCN92/wtz99xt+++B/+9sXv+fLz3/P1X/7AV1+ImOKXn/9aRBa/+C/+8sfP+PPvf8GXn/8Xz+6vcmd5lsf3b/Fk7SFrDx+x9ugxa2uPePz4MQ/XHnLv7i2ePF7j/oPbvHj+Lk+fPOL5u095+uQhT9busXb/OjdX51m4cpIrFwRv6+atFW7fuSWcWdeusri4wOrKEjdXV7h58zo3b97gxs0bXFua58zZEywvL7K6usyNGzdYWbnB1aVlFpdXuDw7y9Gjhzl5ZB+3r51j7sxu5s/sYObodi6dHOPqzBjnjw5w/vh2Zs8fYuHCMWZnz3H27FEuXTrJwsIMC1fPcvXqORYWZlhcOM/V+XPMzp5mbvYUc/OnuHzlOPNXzzC/cJYrl45x7tQBduzYzpYtfWwf20zvUA+9Wwdp7O2gtrtViFv9XTQP9tA02EPrcB8tw7009XfQ0NdK//ZhRsdHGOhpR5dFY6IiCdaWKiVQpUoUqRJFklFlGV0RLsH6ksO3P5rj0d3DHNrTTV3RpJg1SIc6qSBqFItcQo6hoqkSSrS7riiSiHLLMrIqReBeB13XkBUVVdORNAVJkTAtg8p4TAhSmzZQUbGJiopNkbgkhKQNFe8IgeuNFsWNFRv/gZklFmLrzq+odbHyneg2IdKvN9tuqog4XuviWGxDBKB/s2nxTQFt3e1VEYlWFa/bFWPviIjjpg3/cP8V0fWELLgvCTmBpqsMDvVjmDqqrpabu9YXg5qh4TgGyaRFOm0RhgaZlEU6aVJV9Bjf3sfOnVvw/HXmnRYJXRKGLpfnENfRMXQJ11bwPSMSsYSQpesSmiZhGgLGbloC/G7owkkqYmdCCLNMIWrohowdiUeuo5JJuwSBmDs914hED0k4dyJhzHVUHEswwYTzR8yJui5EfkMXAorrCqC67SiEoRG1QEZOMFtwBk1rXaRSSaZCIWr5Vpkj5blm2ell2WrkaFMjFpe4n/UGQtezxFfHKDvExEXEGC1LCH26LpxIyZRHJor2rT+mZOiQTHkEoYUfWHiBTVt7I65n4fsufuDhBz5B4EaQew3DUtFNDVWXcT2xOSIrCSFS6eIxa0YiEqBEe6KqCCaXbmooqoysVGLaGpqhokTilWkIEUwzZFQtjqYrkUgmWF6Oawjh0dbLjZi6LuMFFqahoOiC9WjoinDJaImy6/jNpk0rAsmX/49MWZQXWELgsg0Jz1GxbSFUep5G6Gm4joLnCqeeiDJKhIGO72m4jkzgGoRRm2ImaRK4CtmkTjbUSIVq+WvoywSuTOBpuK6E70i4tkzo6YSORtITnKzQkQk9hWzaIJc2aW4qUV1Mkg400qH2Glrvy6QClWxSIxMapAM1cmNpFHI6tSWXtoYkjTU+tUWPxoY0Hc1JBrvzDPaUaCiZ9HdmGerOsrm7QHONS0O1Q3N9QEOtS0dLiq6WFIM9RYZ7qpjc2s6+ncNcOn2Q+YvHuXr5BFdmDrEwe4Krl08ye+Eol88fpberkXhciPQVsahEqLISSU6UXa2KJrGxciOypkQFOhXEKiuoTAiulqJqOK5HXWMd4zvH2b5jgp7NQ1Q11OOGaRKKimU7tHR20tLZS3VjC7KqUlkZjxyr6w4uMW9uiouIpG7qQiCLxJ+Kyo3kc2lGhrroaa2jvjqPaegUSyUSUoKELJHOpLAtC891kBKVAqNhGVRXl2jr7CBfzNPUUk9HWxNNddU01dfS091Oa1MtXR3NpFNe+T2qqBKh7wp+aMqhtiZLJuORzgQYlngfmKaFqqqCqSUnkFUFRZWQpATxRCWxeAzT0EXxk+uQTIUi1qvIxBOxMqJjvcBpx1gHNxb28mD1AM8fnOK9tVO8t3ac9x8d4/1Hx3l27zCPbx/m9tIBPnh0mU+eX+X9BzOsXt7F7Mlxnt66wNzpXWzrb6SzPs9AZwM1WZ/mqiQdDQWq80kyaZ9CNk0+m6K6lCedDMjn0oSBSyGfJZ30aG1pIJMOxbzjmKR8h1TSo5gJqSmmaajN0d/dLASvxioaa0q01te+Fbjejrfj7Xg7/hlGMlscSWWKpDM52lrqGeitZ6S/ls2D9Wzb0sr0eA97p3o4tHuQizMHuDo3w8q1ea4tznN14TIH9u2kt6uZmlKKtG8J2LwpHFymmsBUJRSlEl2XSKV86uqraGzIiw9hXcQ3qgpJPDNGyv1/uHCone+/d4zvPh7juw+6+Penffzo+QCfPu/hx8+7+cmLPn7y/gCfPh/kJ+8N89OX2/jVt/bz628f58evdvLTDyf5xSc7+PlHE/zs5Rg//3CCX3yym8/+9QCffryPbz/bwaOVEW4uTlJTsEkHOqWcSy5lkEkaYlcz0MkkLZK+Ti5pUp1zqc671BYcClmD3u4mksmQysqYgJ9XipMlRVMiLpfgLAjewmu4qCzLVNc3ImmiFl3VZVRVp6Wtm96hrfQPj7J1bJqt49MMbZ1geNs4W7bvZGTbFMMjY4yO72Db2CQTk1Ps3rWTPXsm2bdnkgN7pti7a4ydO7YxMb6Z8bEBxkZ72T7SwchgE231KXrbC/S0FamvCqivCsllHApZn2RgUlNIkwltSvkUmaSD62h4joHvGTiWJrgythYtEFV8xyAVWuTzAZmMTzrlkc740cImoKqYorGuQCZpkgxsXFPsUItFooaixNE04VgxzIjHpSmYhhbVrAsmjKEL4cCK+C6BY5ZbqKw33Fy2qWGbGr6r0dJYwHckutpyHNy7lZGtw8iqQiIej+KJCSQ5gSxLGJZOsZSira2W3t42eno6yReL5PJFSlVVyEoCVZGirwk0RUJTE4SuylBXiSPT3Ryb7uT4rnbO7uvm/IE+Lhwa4PS+Xi4c28rs2Z0c2z/CxLZeqktZdFXG0hN0N2c5truf2RNjnD+8mVP7Bpk7PcmLe7N8/flv+NtffsfXf/0jX30h2hO/+uI3fPn5r/nyz7/iL7//BX/942d8/odf8Offf8ZHLx/z8PYyjx7c4cnjxzx+9ITHj5/w+PFTHj16woOHD7hxc5m1tQfcvXubJ2sPePb0MS+ev8uzZ095+d4LPvrwBf/6yUesPbjB9eU57t+7xfUbSywtX2VpeZHl5WtcX13i5o1Vbl1fZXXlGisrS6yuLrO8fDVidC2zvHyN5WtLrK5e59ryKkvLqyytLHPt2jXu3rnJwtxllhbnWV2+yvmZUxw/uo/9e8Y5emiMQ3u3c+rEXuYuHmdhbobZuRmuzJ1h/uoMVxfPcfXqWRYXznJ17jSzl0+wcPUMi4vnmJ87ybXFU5w7s4cTx3Zy+uROjhwcY8fOUUZGB2npaKeuvY2a9lYae7uo6Wqmtqudxt4u6ns6aOjtomWom4b+Tup7WmnobaVtoIMdY0PU5dN4loGhC4C1Erm4FLkSTYqjSTK2ZRD4HqaaoKMlw9P7x5naXk9DlUPgyISBie8a4n1g6ziWErXsiSZGRa5EUdZfl5WYhoGsygRBiKHr6LoW1bIL5lCYCpBV6Q3YuxC4Nm0SrYf/sukNt1TFa1fVpk0byjvscSkW3b4eN4xEqYoILl+xzsLaGDFsXju43oxDVlRWvCFuRaDnynWn1qZ/uE0A7dd/9w0X2fqxKsTtkpKIxC0JSZFIyHF0Q4uaYYWLolJKkFASxOU4hq6TSnpC4EqaFAoeubRNOjQo5h02D3dw8OAOPM+I4mWSaLaL2gNtW3CUfEejkE+JeGEkTohIoirELFPBtg00XQg/ohRAxKvXOVHrbjAjikI6tiFijJaCZyukQhs3EvFdV8e2VUxTxolcXbal4loaliGTDB3B6LJ1kqEr4oymiu9b5fvxPA3XFc9pPZ4oBCW1zAbTDRkzakqzI9C8YHSZ0c+p5ciiY+vlKKamS+V/EyKYgWXpZdetcH8JNpftqBFvSo2idialUop0xsMPbExLJZsNy6KabsgEocPgYCcNjTUUinlMS4Cu0+kQJ3qMhincW4ahCFC+JZoWTfONx2lIwvVlrLO4JHRDQTNU1MjdJZ6DQSoV4vtexPaKeGx6AlWXxM/qCqoiiWhm9Dg1PSHuS5PKf1dVT6DrymtO2LpzK2K2ldluUZumiKJKohXREmKXZQmHnmOLOGom44tiAdfAthQyKQfXVaPiASFMOY6EbSdI+haBKyDxoa/h2Qq+q+A7Mp4t4boygaviO4oQyxzRxigcYIIxl3RV0qFB4Ijma99RCFyJVKjhewopX49YXVokbgl+lxC0TDJJg1zaoKroUVsb0Fjv09qcpKc9RW9HjuZan+7WLJ3NIQOdaQa60nQ2+gx1ZxnuzrKlM8Ou0Sa2DtRy7MA2Duwa4uyxHSxcPsLK4mlWF05zd/Uid1YvcmNxhrnzB5m/sJ/LZ3dzeWYP50/t5MrZaS6cmmTneBeOI2NYKgkpVt7IetM9WlG5ocwFfM3+q6CyMkYqncYLgojNJeMGPo1tLQxt28bw6DZ6hocZ2T5GQ2sbHX291DU1IUXYhlhMiGTl4yZEZDGWqKCmrhZJksrnf/HEJhJSBblcirrqPJ1tTVSX8mTSIaZloqgqiqaRyxeQFbExZxhik62mtoTvuzS0NpKrriKTzxEGDn3d7ZSKOXp7Otk80IfvmHiuKURuU8HUZFxLJ+nbVBWStDbVkEp5JJMehqURVxK4rodpGCiyhGEYJCTRTp2Q40hKQgDyK2OoqkxVVZG+/l78wEPVdDRNRdU0AZiPb8Q0ZPZOtvPw+n7evX+EJ3cO8uTOId5bO86TO4e4sbCbs8e2cmDXINuGWli7eZmbs8dYvniQ0wdH6Wku0NNSoirrkQsdipmA6mKWpGeTDhzSgUsuFeD7LsnAJ/QcUkmf2poq2lobKRVzNNXXUsinqa0tkkn74vMh9EgHLumUTy7tU1edJZ8LaaorMTm2mZ6OZrpammgsFt8KXG/H2/F2vB3/DCOZrR5J56pI5/J0tNUy3FfP2OZGRocb2TbUxMTWdvZM9XP0wFYunt3P5fPHmJ+9zOXLF7ly+SJzs5c4cewQk2MjlHIBqaSFbck46yfuhoKlS+hanEzao6mpmtbWaqqKIbmsH7liDFxbR1MrSTkVjPameLY4zPcfD/Gj97fyH0+7+c8nnfzoeSc/etrBp+928tP3BvjFqxF+9GKQn76a4Nff2svPXo3zsw+389OPJvjFx5P8/NUEP3m5jZ99OMrPPhrns0+m+fFHe3l5ZztPb0+za6yJfEYnmzRIBcKan4oqtTNJi0LGIZeyqK8KqSt61BRd0knRYuX7PrHKSmKxiNFQuUlY3yvfjCrGyidZsUpx4hOXEmyKbUKWE1QmNiHLCmEmT31zBz0DWxgcGWVgZDt9W7YxvG2MwZFxOruHaG7poLt/iIHNo4yMTjEyOsXW0QlGx6bYNjrJ+MSOKM44xdj4JNvHx9g2uoWRLb0MD7SydbiFgc4qtvRVs7mnmrqSTynvi9iLbRDYBqnAoq4qje3o+J5D4Jm4nhktnvTITaWSDGzSSYcwsAk8m1TSI5MJcByDdMrDd3XSScE7cCxduLNMBcOQ0FQZ04gELEMRHBxTxTaFQ8syo/iNIZxajq3hOiauY+JEcR7LFC4F29LKgpcR1b63tNQyPtrNtSu7uHR2gr6eVrFAlhUkKYEsJ5DlOKah44c++XySkc3d9PW1U1dXSyqTxnU9DMMoA1oVWQhduqqgKwkyvsrU1hb2bm/i2HQ7p/d0cO5AN+cPDTBzaJAzBwY5tX8Leyb76OuqE7FE18JzTKqLSfaOdzB3YpRrZyeZOznG5ROjLJyZ4salg/zry7v87c+/4u9f/p6v/yoiin//y2/58vNf89UXv+GrP/+SL/7wC/74Pz/l8z98xre/9QEP7t4UQPkHD3i89oQnT57x+Mm7PFx7wt3797l5a5mHD26ztnaPR2sPePLkMe8+f8Z7773Ps2ePefLkIQ8f3OPBg9vcvLHCzZurrK4usbS8yPXrIqa4srIoxKxrCywvLwjH1soSKyuLrK4usby8xOLiVVaWVlhZXub69VVu3rrFyvUVblxf4u7dG6xcX2ZpaYXl5RUWFhY4dOgQx44e5MSJvRw/voe52ZNcXTjL3OxpZufOMjd/hvmFcywuzrBw9TRzc+Lfl67NcHXhNAvzp7hy8TBzlw4we2k/Z45PcvbULk6f3M3W0SF6h7rYvH2E1v4+6ru7aBzoobannbquTmo62mjo6aC5v4vWzYM09nfR2NtBY08r07snGOttwdcVFElClSVUOY4mRVFCKY4esbdMQ8FQZQw1zlBvNTeW9tHZliYTqlhRFFuWBX9QSlRGMGwJTVORZUm8rnQZTddQNBnTcpFkBU03sR0PVdOiCvn1ltdNVCTWGxA3vG42jFoKN1RsKgtcGzf9S1lUWndbiXmpgk3xijccXW9yvCpeu7TKolYkYpUjj5FLoeI1x2tjxZutihv/wdn15m3/dzRyvcUxFqtAVmTiUgxFlaKiCyFKV8ZjJBIxEuulHokY8WjxZRrCHeT7OknfoKo6SSqpEQQa2azF5OQQBw9NRyUhQogoRxRtWYgmhoJjC3aWoUtYlhzxuhICvKwJd5KhK+i68g/ij2HIgr9maWh65NrSJUwj2uix5IgTqOO5Gl4EkS/HDI0EtvnaWeZEcUXLFCKYaQkR37UMfN/EsmUCTxSeOJYUuX/eZDxFrYSWimlFIo4hYRnqP7q8oiih670Wk4z1aJ4p5mXPt7Ai4e21A0ynqionmhXNqMHREcdZf16OI7hTIuop2gNTSV9wtgzBuTJNjUw2IJdPUywVMQwd33fwfQfPs3Ecsyyo6YaE/obgaNsGnu9EsPqIm2XIeIErWhTL8HgFNRKydEOJuF5a+W8oLgkRb9QSwgGmyrieLdxckbi5zgPT1p1fkaApBC0R6UyFDratRY3N0eeSFf0fmAqGmRDtnLaMY6s4joZtKtF1hcAXfEnH0TGNBL6jkk7ZuLaAzzu2TBjqQtS0VDxbIxWYJH0Dy0zguyq+q+LYMq4b8btcFdcWbrAgijiGvkIm1KnKeyIOaSv4rkroafiOjO9JFLIO1XmfxrqsiEOmLHJpg+G+OlKBQi6t01Qf0NqcpKM9R0dHjt7OHN1tKXrbPZqrbVpqbAbb0/R35Ngx1s6RvSPs2znItdmj3L9xkeXLx7izdJqHNy7y4MYl7l0/z53lc6wunOLa7FEWLhxk9txu5i/u5dLpXVw5u5PZmSmuzExx8cwkF06OM3duirmZSU4eHqGnq4YwZROGHoapI0mScFVVvBa4KuKb/mHeqUyI4hrLdkjIr51dlYk4kqrieB7ZfI50NoftB7jJNJ39A+SLBXTbQpKFeCUYghWv2VuROGQYEbu0UkSuhTguUVdTpFgQm4k7J0Y5eHAvruegqCqaoWNaFooimqRVVbyHdEvDdizSuSxVdfWkMhkKhTRNdSUyoUtjQy01xTz5dIDnKKR9hY7mHL3tdbQ1lBjd3M2BXaMM9rSSTQcUCllMS8ewDDRNJZfN0N/XK8D6lTHiUqVwtxkq8XglFRUi8qmqCkHg47oOruuRkONC6KsUApeuxZk5PsyjW/u4cW2S+QvbObavl5njWzm4u4fJ7Z001uVIhzbZ0GXrUAcDbdV01BeoyngUMwGZ0CHp2eRSAdmkL5hamRTp0Cfp+xRyWZKhTyoZksmkKBazVBXzdLQ3UypmyKdDioUMdbVF0imfVOCSSnoUMkmymSSFfJpiIU2xkKS7q5Wmhipam2qpK2aoL75tUXw73o634+34pxjJbHEkTBcplKqorinS2lJHb1cjI0PtbNvcwfaRTqYnejm0Z4RzJ3Zw5uQ0c7MXubY4z/zcZebnLnF+5gwnjx1gbNsALS3VQtgwZWxDxrUULFPCMOIEnkFbWx2d3fX09TTQ2lJNQ0MRx9ZIJd0I0ivRXJeis0rm/sUOvv9kiO+ttfL9h4384FEz33/Yyn8+aeVHT9r47OUQv3g1wo/f28zPPxzlx+8N8+l7Q/z6nNGUAAAgAElEQVT45Qg/+WA7P3l/Oz/7YIyffzjGL78xzs8+2MbPXo3x00/2c/NyDzOHuxgZyFNXskR8yNfIpm0BY/V1SmmLYsoW9v+U4FVkUw6WpRGP2AzrJzaKFkfREqK5LF4hTnSiCGM5rlNZUeZACAfEBipiMVTNIEznKdU20NjaQbGmnjCboVBTQ2NTG44bYpgWhep6Ovo2094zTFvXII2tXbR1DtA7OMrmreNs2TrB6NhOxid3MbVjF9snppicmmLH1HbGt/azbaCRvePtbB+opr8jT1XRLwtGlq7h2hq5tB2xXkRNvecaoi3KECfynitErDCwME2x6LN0hcC3cRxDOAzWW8BcEQuyDDViQiQiuLzYCX8TAm/oCqYuxCo9WoRaVgSetzRsSzgMTGOda6KWF3SCq6Pg+R7JTJr6+iLT4x3sHm9gansL3V2NpDM5ZEVBUWQkWSycbcckSHrUVOUoFHPk81nCVBJdV5EiUUvVFWS5EkWOo8gJXD3O+HATBybbODDRzKm93cwc7GXmYDcnd7dz5fgIV06Nc+rAKAemt9LRWo+qxAVIXE1QSOqc2t/P3IktLJ7eztLMBAtnxrlyYhvnD45w5sAI33p5h68//w1/+fOv+euff80Xf/iMv/7xF/zpdz/j9//9Y/78+5/z599/xp9+93N++G8fc/P6Ig/u3+bhg/vcu3ufu3fvcf/BGnfvPeT23Vvcub3Ko4d3ePzoAU+fPuPp06c8ffqYd999l4cP73H7zg1u377Jrds3uHnzJjduXOfWrevcunWDW7evc/PmdVZWl1hdWeT66iJLywusLC9yfXWJ/5e9N+9uKzusfN/rlxKJ6eLOM0aSIMF5nmdSIkWRksjSLFEiKXGeB5HUQI1VJVWV7WpXekjndTykXE4qFZfbSSeO49gvr/PBfu+PcwHK6fcJvHTWwiJBEBcXAHlxzz57//bR0R4HBzsc7O9yeHjIkydPefr4CU+eHHLy/DGPHh/y8sUTnj1/zMHRARub2+xsb7K1tcK9e7dZX78v4oZb99ncnmdr6wFbWw/Y3n7A1tYC27tBRHH/PvsPl9g7WGZ3+z7LC9eZm73M4sIM2xu3uHP7AuPjvQyO9NLW1UJDRzMNXW00dndQ191OvqOF6q5WqjqaqWxvprqzlcbeTjpG+mno76Kxt43m/nZaeltYuDNDc9bF0aKkUz5SNPoOfysaiFwx1AA8r8oxNCVKZZnF9GQ7+ZyJYynI8SiaKibVsbgkmFVxKXAnycRiElI8hhSLEY1JRKU4imoQlSQiMYlIVCIakwhHI8IR9Y4QVRLEAAsCVknA3SopVNTHI0UxSUDnTyd7paFSPgifClC6qQmBLPxB8dhUGv5AOLdK3xGtwu/EC8MiHnkKkRePH4qI/XwXMH8qbgUxokjhMULFCFEoJEDOsXiEmBShNBoiFA0JOLgiWvBkWRLOLSlCTI4RV+JYpkbStwKBS6OizCWVNEinTfL5BDevT3DnzjS+ZwrAtyGjBwB41wkEGV0WIpEVgMGD1jwlAI2bhiqOT6aMYcSD6GI8iJ/Jp2UBiiREIj2GYUgCWu+qZNMuvqvheRq2JdoRC7FCy5ID0Lw4ZnrBgoJtq8JdpgtOm2WI65ou4fsmpiWcYYYRw/cEtN42FTwvgM2bwXYdHdMOHFeGOE47roERRJgcV0cz4tiORjrlF4Hrpq3iJ0wSvvg8KByLKysrMEwZ29YEYN+IB8KWJo77loJlidfTtFQsWxdMIF0RQlEhmq5KaEEjrmEKiLymKeiGKlhgAWheDYQlVY0HwpIQmxzHCiKMUvB7CqZtoamBg06TMCw14GmJmKWqxgPWlxCplEDkKrC8FEWA6C1bwzDU4u+pmogvFlp19SASaZpCTNT0OGbA9bID2L9ja2IRxg6Ex4K4FcQTHVvDsdSi2JXwLfF5GPw9WaaMYwmhynE0EgmD8qyLbSukEya2HTC6LBFx9B3RjmhZshDSTAXLErB604xjGXEcUyKdVMgkDVxLwQ0ELscSTq+Eq5JKaHh2jJpcilzWxrdlPEsh4UiMDTVTltLIl5t0NKfoaknT11VOQ5VBY95goN1haijFQItHX2uKlfkp3rzY58vPT/j+J4/49OURx7vzPNy6x8HqbR6u3+Fg/Tb76zfYW7/O3uoV9lYusb82zcP1D9lZvczDretsL0+zvXqJg80Z9tYvsb85zdHWDEfrMxzvXONw+zqzN4YZG22ntrqcdCaBoiqi2ToqFhhLAiZgobW1NFxKNIDOm5aBrAiBKxILURIppTRocRVRxziRqITpJXFTWeKKQmnACRSXENFYJDinE3HsWCxCNBbBMDQkKUw4Ukoi6WI5OhUVaRxHpbmhkrWFG7x+cYTn2+Qqc0TjkmB9aSqKpmFaNrqmoagymq6SKctQUVWJl/AoK0vQ39lAR0MF5wY6aG2sZrC3ienJAQ63Zzl5eJ9Hu4usLtxg/cEttlbuMnPxLL5voCgSshKjuqYSy7ZIplJYlkFMlgL2VkiIfZEQUky8DoKfqqIbmuBAxqKEI6fPPRwtwTRkJs/VM3erj+mpNnq7Kjk72MzYcBsNtVmqKtN4roHn2ji2Qdq3yCYd0r4buLM8fNcinXBJeBa+Y+FZIl7oOhYJ3yOV8PFcm2TCJ51KkEp5NDbUkK8qo7mxmqa6PA11eSpzWbLZBOXZQNQqS1JelqKqMks245DNutTUVtDSWE1tVZbKrE/Ne4Hr/Xg/3o/3449jZLP50Ux5nrLyPOUVeWpq6+jubGGwp4nRgRYmzrUzOdbO5clupic7uXdngq31eQ52NlhfW2JjbZmV5fusrdxncfEeF6fGhZPLNbCNOLoWQdejKEoI25Jpb6+lp7eBgb4m+nsbaG3Nk8slaG6qER9orpgclidMumtUXq138uPXvfwkELl+9KqZH71u4KevGvn5mzb++vM+vvnBEN/8YIivP+vl6896+PrTPv7qe8N8+8U4f/39c/ztD8/z3Z9O8osvx/jmi2G+/XKcn38xw5fPL7Nyp41LY9U01jikkgquI070kq5KZdqkMm0I5kTSFJZ/S6w+i8ppwV+IxqPFFeNIJCROeiIlRbfEacvOKXS5pHB7OIQsq+imhZ9MYbk+iqYSlcJI8RiqqiArCpFYBE03cBNpdNvDchJ4iTTZimpq6prp6h1i6OwFRsemOD85zcTkJSamLjN5aYbJyUkuTp7n8oVhxoeauHaxk4vnW2isz4jYiCEiWKYh2FXptIvvW8HJuiJ+x1SKbjvXMUglrWDCp6Ir8eC+Go4jJjRG0ZWgFJvKNDUuwMWmEjgjJDQ1hq7JqKpSjChquhDOrCAqYusqCdcKtiMHsZ9gvwzBvvEcm6rqamobm8jX1lBfW8atD3u5+WE3QwP1tLU2o2gGqqoQi8fQDY3unna8hEsmm6SyMkd1dRVewg1gxTHicpS4HEOSRSwt4Rp0N5dzsDLN7Utt3LrUwtyHnSzd6GPuww4eXOtha36MBzdHuHZpgIsTA+TKkmTSPoahYWpRzg82sD47wubdYTZmh9i6N8r+4gTrd0dZuTHKwtUhFm+e5c9/+JJ/+/2v+F+//3v+1+//nn/97Xf87jff8ft//iW/+ycRT/zdb77jm6/+K4/2V3h+cszLFye8fH7Cq1cvef78Bc9ePOfZs6e8evWM16+e8+nbT3n75jPevHnDixfPeXbylMdPHvLsxROeP3/OsxcnnJyccHLyhKcnxzx/fsLJySOePn3C48fHfPzRCx4dP+T4aJ8Xz58UI4r7+1sCLv/4MU8eP+H46CGPHx9y8vSYx48e8uh4n6PDHRaXF1hcus+DxXusrd9nZ2eZzc15Njfn2dpaYGtngZ2dJba27rO1Pc/2zn32D5bZf7jM3sEi+wfLbGzMsXj/Bldmxrk0OcjMpQGmp0cYOddNa08zTd1dtPT2kKmvpaqtkequNqo6GqnsaCLf2UyuvYnqzlZqutto7u+iqa+Lup5W6rqbaOppYWRsgAv9bSR1CV0W5RDxaJR4NIIciyDHI8SlqHB1SVG0eAwlHsXUZZKuSSJwUsTjAsAuWhAFOyoai4oK9kC4ikSjRGNRIpEIkWhMXALmSTQWJxyRKA0H4ta7bq1QKaHCxC1wXZWGSzgTNBmeCYuoYUnojIj+vSOClRRdV6cxxEhMTGbOFGH0HwTQ+TPFS0noTCCqfXDK8Pr323unybEQeTwVtt6JTUYK+11a3LdwJCSi3cFkSSwElBKXomiqEDQ0QyUmiYavuCKhahquY5FKOvi+YG+VZ2wySZN02qI6n+bW9Unm7l3F94xiW13S13Fsucj7c0wFwxBNiGbAzjICocUwRDzNMBQRRdQFL6nA1xIRR7no9LJtDcuSi9FDIarFA/ZWIG45qhAeAnHIDIQtcSwTUUTH1oqOKMcWiw+eK+JrQrx4B47vCraXacg4gYvIDuKPAg4vF4UT2xILBbatCfeaqWAEkUbb0kinXTzPwHV1XE/H8y0cRyeZsMWx3RL779jCXeZ5Bp4vYlFC4FLFti0h+LgFZ5etYwWOLFWVkVXhsjJNA80QPCxNU7FtE8NUyFdX4Lgmmq6iFwWwgptKXAxTCGaaJmMYOl7Cw7L04GdCnHI9EYtMpb1i1NKyNWzHeOe+BWeZELgK7i5dD4QvNSb4WkHjr6ZLAZNSDlhnSsCFFIKnoctF8UsPIq9GIEZaulSEyxcaMQtuPyv4myi8r5YZD5x4Mp6nUV2Zxk8YJFwdz1XxbBXX1gIHoIRtCpeYYytF4dGxFJwg4phOaKQSMp6j4ZgBwD4Q3WxbwgtYXJ4lkfF1avNJskm9CJIvT8Zprksw1FPDpbEOJodbuDjawsx4B601NqNdaT4cy3H7YitP9u7wgzeHvH1+wLOHyzzanefJ7hy7K1fYXpxmd+kyu4uX2F2+zM7yJXZWL7K/fonj7WmOt2c43JxhZ/Uix3s32Fu/wsPtK+xvzrC9Msn++iUO1i6ytzLF3uoUj3eusLt2iYU7Z+ntqMb1NKR4VJyLFY5H0VJKIkLYEm76MKFoRIhRUoSoFBWCVixMWAqL43A4ELEiYVTDpixfg+m4RaeXcOiHA2d+gKaIlhKJhnAcUzh0VZlw+AyRyBkUJSYW+VQJ21KpKvcZH2xl6nw/fsKhsakR3TQwHRvTtUUsXVbRdZ10OoltmyTTCRpbmmjtaKOzo5GZC73cuDzE7Zlz3JyZYO3+DR7tLfL9j4/YXp3l4eYS2yvzbK/Ms7k8z7nhXlIpBykeRtUkMpkUtu0gKwpxWcJ2HEzbIhILE4sLActzHaLRmBB5NU2UMpgGkhQNAPNC6ItEQyQTNp3t1dRVJ6ipSgdufxfP0Un4FgnfwbYNbEu48utqqsgkPDIJn1TSJ51wqcyVkUw4NDfWkfAdfNch4VokfJdcWYqyTIKEb5FMuqRSHvnKMpoaaqiryTE20kNddRnVVWWUZZNkswmqqytobKimqiJJNutRUZEinbbIZBxyFQn6u1uoy2epyaVoa3rP4Ho/3o/34/34oxjZXN1opiJPJpujujpPR3sdI31NDPXWMdxXy3B/LSP99YwONTE13sadm+NsrN5le22Zvd1tjg4PWFtdZHt7jZ3tDWYuX6C1sZqMb+PbCpYWxdCCumxLJlfhMTDQTG9PA4P9TXR319HakuPcSKdopytP41gqji7jaFEq/TOMt8d4s9nAj1938tOPWvnxizp+9LKerz5q4mcftwbxxV6+/qyXn3/Ww8/edvGzt7381WdDfPO9Eb79YoxffDnJtz88z7dfjvHL/zzBd19O8FdfTPPnb6d5vDHI+nwfA51pKso0Eo6oz046MrU5l4Zqj7KUScrXSflG0KhkUF6ZIyIJR0GxASyI+ISip6DmQj20sLKLCWc4GhKV0qGSogvs3arlcLSESKREfB8OrPPRMJFoVECYYxEkWSIaiyFJMumyHJ19QwyNXuDs+UucPX+R81PTTF3+kImJi4yfv8DY+TGaG/P0d+e5NNFOZ3sViYRwXumaAAzbtobviyp305BJJWySwSq+ZYqV5kTSIZGwAzCzIlxcpobrWniuGbC6xCTKMrWAYRQ4MYJJiaIIKK+qidiipgoAva4F3BMtjqnJgXNMw9SFWFa4GMFEtCCg2bZJMpMhmS3DTyZpaMgxd/Mcc7fGuXxxgKamWvK1DXh+UkBUVQXDVLFdm2w2Ta4ySz6fI5VOoqpxAf9WY7iejazGUeQoNeU2W4sX2VwY4+50B3NXOrk308HC1V4e3Bhi5c5ZVmfHuHG5j6uXBrk2M0ZXaz3plIfr6LTVZ5i93M3m7AibsyNsz59l894o23Nn2Zo7y+bdcVZvDnP/+hCrd87z5z98zr/9/u/4X7//e37/21/yu3/6Jb/99Xf8y2++47f/+Lf89p9+wXff/N883lvkydEmL5894vmTI16+eMbrVyKK+MknH/H20zd8/tnnfP7593n75i1vPvmUF89PeP7sCSfPjnnx8imvXr3g2fPH/OAHn/Pk8TEnT485efqYk2fHPH36iEePH/LkyTGPHh1yfHwQsLcEn+vo8CCIMR5y+DD4/mifw6M9Dg62WVtfZHt7iY3NB+xsLrK1vcj6xgJr63NsbM6xuXWPnZ0HbO/eZ2fnAXv7Dzg4eMDu3gMeHq1y+GiDw6M1Hj3aYGH+GiPDvfQPdtLZWcfZsx1MXx2jd6SD5u4m6jrbqWppItfWSGV7A2UtteTaGqjsaKCyvYmK1kZqu9qo6WihobeV+p7WgL3VTEtfK6OjnbTls+ixMJoSw7UMIWzFogIwHw8aFYPrmiyhxmPIgQiqy3EhbkkS0ahomIrGY0Ti0WBlPExpNCzYLJGwiK9ERElFadDCVRIpoTQUoiR8CnEvuqb+f0Sjgrh0JvQnxdvOhEs4U3qm+PvFSGPxvmJSIlxdHxQFLDEJPOVqnQpTp9HCkvBpzOdMUfh6Z99CJZSEPqCk5ANOHVwfcCZ0hvC7An/4A1HUEcR8SqOlxQljOBZG1RQURUYOIPxRKUo0FiYWDwtnjyrjuiaZjCecUhmbREIjldBJpQwaG3JMTgxxZ/Yq6ZQbRBHFIoXvqlhWPBCFtMD5JGEHjaxCwJKKcWnRBCxEjILw5LoGZWVJDFNF1YQ71bLUwJml4rsGvleIVouImG3JWJaCayn4voEVCEueowsA+TscJ8tScV0d3y84qZTgooriC0cvRuEKTYq2KcQNxxFRRNvRi42OrqWJuLdTODYLh5Vp6xiWim7INDfVCsHQM4Sg5eokk07Q9KfjOzq+qxcFONOSheBnKUU3bYEDJgD6Bsm0SzabDOLngTNLVwIBURWAdzWOqipifwJ3mYhLqni+g2kqQTOkim6o6HoA4A9EJcsyRVuirqBqwiWmaBLptIcRvA6JAL6tGXIQBxafebpecJqZIj6sBYKmfuoG04vR1uC6HjjXHME2M4NiFN1QxPMsxhfjRSC/YQrXsl0UsISDr9DGKaKx8UDElHEdFd838RNWIGKqIqJoBRythI1tKtjBe2AHcUPHjOPYQbOwLdNYm6Em75FJari2jO8IbpfvxHHtOH4AkE8nFVJ+XLQpJjUq0iqttQla6xK0t5RxbqiBy+fbuXN1mIUb49y8OMC1iV5uTPbSUZegrtKmpsJgrK+W+zeGeLRxhcebM7zYv8rx+hSPNybZWx7jeP0iW3Oj7CycY3f5Akdb0zzcuMjx9mWOti7zdO8aJw9v82j3GlsrU+yszbCycJ6luXE2ly+ydv88D+6M8WD2LAfrl3my+yFPD66ztTzJ3O1z1Fb7xGKlAfvqHQ5XLExpcHwpLFAW4PBxNY6iK8TiUbFgaWiEw4KtFZXCVNbU4KdTgTgm3KbhSJSoFCEUDRUbFMPRUiKRMLFYiFAoRDQWRYqHiccjKEoUM3C2+45BU22W0b4Grk2PUVaewvM9stksl6YvoZsGiaSLLMskEi5lZWkhDLkWdU31tLS30tnRyO2ZUXZXbvNod5GPn+3zeH+FZ8ebPD/e5HB7if31JXZW73O4u8b+1ir9Pe1CtDdkXM+isrKCbDZNfX0dtm3S3t6OYZmCqRWIXJqiEIkIGH88HicmS8SkGNEA0h8JiyISWYlhaIIT6Do6Cd/Gcx1syxBFIAmXVNLHNHVs28KyTLq72sn4HumEj+8JRpbnWvieRdJ3SCYcEr5LNpMklXQZHeimq72BijKffL6MXC5FU0MVDbVVDPa1MzTQQS6XJJ12AzajQyplk80kBI8rZZNK2pSV+VSUJ8ikbBpry6nNp2moKaOrreG9wPV+vB/vx/vxxzByubrRmvomKmtqaWiso6e7gf6uBjrbKunqqKK/p5aB3lrODTczea6JW1eH2Vy7x87mGlub66ytrbG8vMjC/B32drdYWpxn8vwo+YoMrhHH0mLYepy66gpSvknSU+nraaC9tYrh/haGBprp7a6hs62Cxvo02bRLZWWGsqRP0rPQ1Sim8gF99TI7s7X85yd9/PcXnfz4dRNffdTCT17V8ZevGvnqo1Z+/mknf/15H19/2sPPP+3lZ296+frtAH/9+QjffTnJN98XLK5f/dklfvlfLvLND87z7ZcX+asvZ/jiZIxH6/3cuNxEc61D0pNIegq+LVFdYdPSUE6+wqU+nySbtXB9m1g8hu1aQSOP4HAVnVtRIWyFC6JWsaK6tOheKImKk7CSoGWs0LgYDpcGLIhSpHhECFuxQltjwKGJChEsGg0TjUYxLIfaplZGxqcYHrvIwLkpRiYucfnKdc6NXWBwZJzhc+O0tnfgOBp1eY/GujSJpIVj6dimHrRHqWTSPq5ri4iipZFJeTi2gaErgsNiaYHjQMEyAyeAoWKaWlAxr4pooaVi6AqaqqIqgpWiqVKwiikaqGQlGgDcRb29HkCcBfNGQVXFar2qBrD7ADBsmAWxSw6aDlUsx8H1EySzWaqr03S1peloKaevv42Ork7aO7opq8zj+D6yrqObBl7Cp7KyguqaSipyWSzLRNMUZCVW5LJI8TC2EWO8t5q95UlmZ9pYuNrJg+t9LFzt4/71QbYWLrC1cJHl2+eZvzHOxfEemurKqKspxzRkkk6c8Z5qlq73s3V3mK17o2zMDrIxO8je/XNs3B1m7/4Uu/MTrN46x+LNszy4PsJf/OlL/u13/4P/93d/x7/9/h/413/5e37/z7/id7/5H/zzr3/B33/3E149XmN/8x5PjnZ5/viIlydPeP36NZ++/Zg//fI/8vHHH/Ppm7d8+vaNELnefsarl8949vwRT58e8fTkmNevX/D0ySFvP3rJ0yfHPH1yxNMnRzx5csTjJ4c8enzAo8fHHB0d8fDhLkdHhxwdH3F4dMDh4QF7+zscPNzl+PiA3d0tNjfX2dpeY2Nzhd39DXb2V9nYmGN99R4b6/Osrd1lY3OOja05NjfvsrNzn739B+zvL7G3/4C9nQWOjzfY3l1k7+Eq9+ausLJ6h8HBDgYG2piYHKS+KUd9U47Gjjpa+9to6u0g11xPWVMdFa0NlDXXUdZcT3lLPbn2Rio7mqkMooq1HU009rXR1N9BQ28bdZ1NtPa00NWUw9fjKLEwcjyKrkhBY6KIJsrxCJocQ41LKPF4MaooB82KpiYErmgsJuIthcr16CmPryAGFSZapSFxPDjzLp8q9IcuqHeFolOnVIhCS2FJIGoVnVrhUkqKLYcfFLdVWvqBENfDZwiFQqeiVej0/qctiyUU2hVPo4jviF8B7+tMuJSScCkfhM6I5sagKfFMqbgUtnMm9AGhaBBhDOKOocBREY6GCMVCQaw7FDgqwkRjUXRDQ1YE56UA2zcDQcZ2dJJJC89VSXoqyaROKmUKlmLSoKurgZkPL5BK2NiWiu9quI4WtKyK9sPybALf13EtGV2LYZtxXFdF1SVkJRrEq6UifF3VYoGLSsNxDerr85SVJQPXUIH9JAVlGXF8R8OzdZKuLhw3QUTNMhUSCQM/mBAWRfuCM0mXiiB44YzVinFG19ExNKnIeSoIa4LtFSs2/xWEJsOQg8fUioB909JJp9PYrlmEzttF960SRIkMPE/st2uLfRRuMiGUObZWZG4JwazQEikHIH2VTDZBOp3EMAzS6bSIOmkyqibjJRxs18A09VOhKWhMVLU4uincV+m0h+fbWI6J51uCS2QI9pZuxLEKMchAsCpwuXRDxC0LYlU2k8S0NXRDsLJ0Qw7aGOPYtiEijnrAWlNlLFtDN4PXJYDNFwDytq3R3t6M4wiXmmCfCRi/YSrB55UQukxLFS2Uhoj0F6D8lqUE2yqIn3KRY+b7OmUZj2zWpTKXJpVyBHQ+cF8VtmEYkhC3bOEe9R1RuOJaCpYZx7Pi+K4kYPO2imcq+LaC70qkfBXfkckk4nQ0JGio1MlnFZprXFqqbW7PDHL5fBeXxju5dnmAa5d6mb02wvXL/dyeGWL2wxFuTg1w89IA0xN92HqYhC1T7keZ7Ktg504rhw/a2Z9rZ+teOzsLPTzeGGf//ii798+yfm+A/eVxHq5Ncrgxxc7SOCd7VzjanGZ3Wbi1lu6dY2lugusz/dyY6ePujQHmb53jxnQvD+4M83DzEkc7H7K/Mc3y3Djnx1pwHRnD0IhK0WJMsRAnFOUZoUDAKjBThWglyXEUTcVP+ESj4r6KptDW2UFMkYuCWGlQGqToihDkA3e+WLwU52ciomgQl2I0NtSI/29LJpv1qCzzmT7fyc2L3dycOUdnRzO2bQZNoi6yrOC4LrIiY5jif0gPShbyNXmaW5vJVSSZHO1m88FN9tZm2V+/w+bidbaWb3K084DHB4s8O1zj+dEmLx5v8+LRDpPnh5GVCHFZONT9pEsmnSKRcFHkOJZloutaAJY/U1x4jURCwkXmOEhyTMDno2EUTRZFS+FScTy2DCwriCA6Fr7nCYHL0vFcC8e2sG0TxxH/wy2Ntfx0w4UAACAASURBVGSTPgnPIZcrJxk4ttKpBKmkaHssyyapzGWoyqVob64ln0tRU11GvipLc1Oegf52Otsa6e1qobGhSpQfpT0SCZtMxieRNEklHdJpj3TKo666jIH+LpIJm0zGpbLco6oiQV9XI9NTw+8Frvfj/Xg/3o8/hpHP1422tLSTzFaQTCapq6+kramSrvYsw31VDPXkGemvZmSwhguj9Vy+0MrS/FU2VufZWF9hbW2F5cUlVhYXWF15wMryItMXJ6ivriSTsEh7Or6lYukxwYDwFeryCZrqs3R3VjPU38BAXz29XdX0dVcxMtjEyFAbDdUVZFIemhzFVGOY8RIs9T/QVBZioiPMm816fvKqix+/bOYnr5r52cct/OUnzXz1STtfv+3m55/28PXbPv76e0P8/O0Af/XZIN98b5hffDnBd//lEt/+cIxf/ul5/uaLc3z9/bP89LNz/LePx/n86QQ3p2oZG6qkpS5JWUrHd1TSSY2ytEV7SwWNdWUYli6EqMgZItHSIJooJm3haAmRdxxYhdU94eY6Q0nBqRE9U6xXDkVKT5kOISGMRaVQIGCJGKTl2IQjkXfcXqLdJhoNE4vHyNc00NEzREfPMI2tvfQMjdPZO0i2rIr65nY6uwdoau3Asl1SaYfaqjTlGWH/9hyLiooMliU4WrZlBCfQKul0kpra/OkEKai1N96JylimKiI6lqhYFxMlBdvUMBQVUzcCgSsu3FxqrFixrihxIWBpSiBqBRGRoPVMD0DBlqnie07gBJCKQGddV7AsG0XVsWyPZLqMqnwFExMDNDRW0tBQR1VVjubWZuqb2yjL1RCTVSRVxvU9KvM5qqrzpLNpLMtC1VThwomHkWUJUw3TVp9i+8EE6/dGuXu5jcUbAyxc7+f+jWEe3BhkdXaUzfkpNhYus7V0lfnbl/FsDUUO4VpxxocauTvdzfodEU9cvzPI3vxZtueG2V8cZ/3eWXbmz7N5d4ytuxOszZ5n6foodz/s4/uvd/ndr/+G/+effsVv//EX/PM//JLf/MN3/NP//Bv+4Vdf8cO3h6wvTPPkaIuPXpzw6vlzPvnkYz5+/ZLXL0948+Yjvvj+D/j808/49NPPefv2Dc+fn/D0ySHPnj3i6HiXw4c77O1t8OR4n8PDXY4e7nB8tM/BwTZHRwccPzrg0SPB6Do+PuIwaEfc29vi5OSY/b0tVtfus7Z6n9WVB+zsrLO7t87mxhKr6/OsbyywvnGPzXURR9zeXmB7e56d7Xl29x6wt7/E/v4yDw9W2N5+wN7+Gmtri1z58DJz928y8+EYnZ21lGcd7s9dZnysjYbmPLmaKmraG6hqa6S8pYFcWyMVTQ1km2rJNtaSa2umsr2FivZGcm2N5DqaqO5ooa6rhbruZhq622joaqGhq4mu7haaqlKYUgQ5FkaOx9DiUuDYCiNLUeJSBDUeQ1fiKHEhdOlxCV2OoqlRkq5oH43HJaLRKKqmEokIQG84GgocVAWhKBCpQqH/LT5YUlJSPCYI3tWpk6ok9AGyGicSjREKIoyKKtPYWBc0epVyJnKmKHAV4PHCpRWIVZEzlIbebRkLvSNuBfsWEjHFSOG+gXAl4oslQXtjgcsViGSlH/yhqPbvOFyxuHBNnAmuC6dA5A+OkYXYi6IqxKQYtm0RiZYK0Hw8iqzImIaG54kSDNcRwG3fU/F9jWRSJ50wSSZNmuorGBzsIO2beAWwtx0nlQgii5okHFaWcLzoaqwIeLcswQs0jUK5hYhH64aMbspYlnA5CSahjWaogdiuYFoaliVYXqYmYelKwFwSMWzLVLAD+Lhj60WHrBVA5kVLY0w4hlTBKDQN4Ygq/F6huU/XpCAWqARcRHGM1QJnlKYX4oBiEcG2xKKEbqr4voNuxrGDxkbDDBojzQCEbsnF1yLpm1imEjjTdAxTErFJWw6A6Wrg+hJimWhaFCKMHbjHdF3DdnQ83xH7ponXyrEtwavTZXRDwzB0NF24tyzbwDA1LFsP3L7iNbYsA8vR0A0FP2FjWhqptIdpqXi+G/C7RJuiaFwUiya6qaGqAbxbF7F5TZcD5la86BrWtVPmluuZ6EYcXY/juAYVFUnSKe+07TJwymm6jGML51tB+DItpehq0zXB6zIN8X6ISKmEbcs4juBpubZO0rPwPY1M0iKVMEinbbJpOxBihRveDGKnph7HdTQ8W8WxJDxTxncE48sxFTxLiL/phEbClUm6gidallTIpTTqKhza6j16mnxGuss5P1jN9akuLo21cOfKCHeunuX2lRFuXhniw8lurlzq4dK5NibPNjM90cHVCz1cu9jD7PQgIz1VZP04ti7h6RFGWmx2ZruZvVzL0o1mFq83sXWnjfWbLazf6WBnvoed+T627w+x/WCY7Qej7K1McLB6kZ3FCbYWx5m/Oczi7Djri1NsPJhkY+k8G/cneHDnHIv3zrJwZ4TFuVGW5kZZvHuWmUv91NeUnwo0UoTS0jNEoiVFV1Zp6QdEIhFKw6HAdV/KmVCJ4KSGSwmFSpGiMSQpiqpr6IYhHF+RM4Qi4hgeDVhVxXO3UGlwLiYRkyKUV5RjWxaWoZArS+CaEp4tkcs4tNeX8+H5Dh6u3WBitJ18XiyuGaYhGhVlldr6OhRFIRaLUFlVhuvaGIaBm3DJ19Uweq6fsaEO5m5OsbYww+KdCzzdn+f+nQk+errFqycrvHq8xotHqzw7Xud45z53rk7geTqyHCWTFq2imUyGiooyVFUnlUoRjQZxzYhYuFU1jWg0SjLpI8kSiYQvnG5SjFg8KqL2kRCZdBLf9XAdG8ex8TwHy9JwHTNgblm4to3rOqRSCRzHIp3ySSUSJBMu2UyKivIM+YoyqnJlVJZnyFWmqanKUldbSVd7A5XlCSrLE5SXuYyOdFGbT1OTT1FfU0ZNvozKiiRlWY902iGRtKnMZUhnXJIph2zGJ532KM/4VFVmSSZsyjM+ZRmXfGWa4d4Wbn84/l7gej/ej/fj/fhjGMlsbjRVliORzJLNZhjob2TybANn+8oYH85zdrCaob5qhgbqOTvUwNREOzMXurgxM8Lq0l3WVxfZ3tpgfW2FjY0VNjdWuL8wy8hgL23NtTTW5qivLsO1ZKoqEqQ8lVzWpjqXpLk+S3dHjoG+Wgb7ajk7WMOVix3cvNLPzNQADXU5Ur6Fb8o4egxdCeNoMdJ2hPZcmMPZKv7sSSs/ftnMj1408KOX9fzohYDRf/Wmna8/7eGrN9189aabn73t5acfd/D1Z/189+V5vvnhGN987xy/+HKKb7+8xM++d56f/WCSH30+wX/6aIYXx5Ms3xulrd6jusIh6amYpoTnqfiehazEiERKiyJWJBowZAKAcji4LRwqLZ4oRIorfWLVsFApHSk4GMKnYlhUCtPQVCOcW2EB8CxwHyLRAh/hdNvhaAjdsPBSWTTTQlF1XD+J4ycwDAdF1YnLKrIiI8kSlmWQ8C3yuQSe52Dogp1iB6vMtqVTVZnFdQwqytP4vl2Mtdh2wHwxA/eUGkfTpOLEy7ZFbEOssCvYhh44uU5byGRVClbpg6+K+N40NDRNQgsmdIJ1EjBOTAXbMgLosxC+DFNMBk3DxPV8DNMmmcrgJxM4jo2fTNA30Mvw8BB9fb00NDZTlssX2+lM08D1PSFsqSqqqgoGlywhyTF0VaIqY7B4Y4RXB7d4cGuAhWt9rNweYfn2CAcrl9m4d5a120Os3z3H6r1JFmcvMD7cgaHLKHKYmpzDhYEcK7cG2bwrIokbd0fZmTvHzvwoe/fPsXnvLOuzo2zPXWDz7hhrd8ZYuTXG3I0hbl3s5PXhEr/7h7/lX3/zK3776//Bv/z6V/z2H7/jn/7nN/zkv33GxoOrPDpY58XJUz56/TEff/QRbz96ycuTIz59+xFvPv5EgOXfvOGzt2959fIZz5895tnJMU+e7HPy9IhHx3s8erTHk8eHHB3ucvhwl4cH2xwe7rK5tcb+/i7Hx0c8PNjjYH+Xo6M9jo73ODjYZHt7hbW1OXZ3VtjZWWZ5eZalpTssL99hdW2Wzc151jbusrU5z86ucGtt78yzu7fA3sESh0frbO0ssb29wtVrM1y9epWBgUEGh4fo6Gxk4nw3q6vXGRpsZm3xCv/9v33C5SuT5BrryDXXUd5SS0VzLeXNdVQ0ietVrQ1UtjVS3lJPRVsjlR2tVHW0UNfdRl1nCw3dzTT3ddDU20pjdzOtLbVkfBM5JthPUjyMEouiynE0WRICV1w4tbS4hCoL8aswgXSsOGUpi3TCIhoNk0h4GIYmOFPvxAVL/sCVJaIspeHSd9xP4rYzpSXvuLDO8EHoTwKnloglhiPhAPQeQjdUZmamkNV4scCitChAiVj0aYQwEKBKT28vuMOKYlS0lNJSMWkTMeoSIXgF7qsz4Q/EcyopuMNKg30W18PR0j/gcRUErSKHK3CpFeOJgStNUWM4gStWUmR03QjinKVBPDGCJIXRtDiJpCMcXJ5Ob3dzkcXleRrphBC8Kitchoa6RImIK5oWHTMexBBlIRboCoYmFQUBK4C/W6aE7+l4thpExwRvybSUIvzdNGRGR/pJJpwgtqZhWhqmqWDZmnBR6XGcQOw6ZQyKuJoeRNsKDXpCuIoH91dP2YVBFFxVZXRDsLPUoIjDDgo3BCBeLDgU2gfNQttj4XEDbpSI9Yl4Y0F40Q3RiGjbwqHreoZwFLkaXsIk4WrYVhzP0/A9HdfXsSwZzxOOsgKDywzA65ouFUU4w1CKzY2qJpFIuihaHN93MUxVfDU0AZQPounCNScXxSfb1sUiiSaigOXlWQxDxXENstmEELxswQ1LJn1UVYhbhqWRTLlYtiaiXo6JosYwLT1wwCnis0oV4pmqBW5jXQhaZuBMMy0hdvkJm2zKp7w8QVk2IaJYvkkq5Qh8QcCuNA3BedOD9k47EMLcwIFXEDUNQ8KylWLxgGNp+I5GKmEKGLwj/qa72htIJAxcU8EqRCQLbExbOLcSrkLCkfHtOElXwbMLTC2F8pRKVVYllzWozzkMdpTT05JhqKOCDy+0sXBzhHs3Rrg108/dK8PcnBngxnQ/N2cGuTkzzJWpHq5P9zF1tpnLZ5uYGq5lariKy6NVXJloZG66k427Q9y+2EJtuYKphXDUEM1VJhMjVdydqmL9Vh0bN6rYvJFj63aejVvVrN2qZ+lGEzv3+9lfGmF3+Rxr90bZuD/G3uolVubOs7V0iZWFcdbmzrG1MsnqwiTXpge4Oj3E1GQvY6MtnBtuoqe9imRCQ43HiAWLgFFJCOiRaCRYUDwjXPXhSFFcj8ailEZKOBN5hzEYHB9DkVIc1yUUEQsEwhFWKMkIBSUgwr0VjYVRNAXD0lCUOLU1VdTl0zRVpxgfbqOzMctoTz2Xxzr4cKKTjfvTXJ8ZpqujHtvS6e7pQglKSeKKhCwJR3BckZDjMUzTxHIdKiorqa2roretlrHBNqbP97G2cJWnD+9zvHuPx/tzvH6ywrOjRY627vD0YIGDjVtcvTSCaQSRay1Oc3MTjuviOA6maaKoChWVOXF+GQ0RipUgyXEikUKCQAD0I7Fw8XUV57BhmpsbSSY8bNvC84SIlfBdXNvAc0w818JzRVNqNpMgnfLJZBPUVJaTr6qgOl9Jdb6CfGWWuppyWptrqKjw6GytJe1blGdcUr5ONmOTSum0t9ZQWeHS2VFLd3cj2axLWXmCdMolnRLxxEzWJ5P1SadcUkmHVMohmbBJJ2zSaZtMxiMXuMPq8xnqcsn3Atf78X68H+/HH8PIZvOjmWwlmWw55eVl9HTWM9Jfw0hfJYM9VfR0VtHZlqO3p47+3gaG+huYPNfJ9EQPV2dGWLh3jbXVRdZWl1lfW2Z1bZH7C7Ncm7nEtauXOTfaT1NdFVUVKVxTxrM1Eq5B2ndorC2jsz3PYF8d50aaGRuuZ2aqg5mpTmamBpicGKC+ppx0wqYy6+HbMSrSLk31lZhKBF/5P9m8Uc2fv+jlJx938RcvG/iLl/X89HUjP33VxM8+6eCrTzr52ac9/PyzQX76to+/fNvHt1+c5ZsfnudvfzjJX39/gm//9DI//2KSr743zs+/uMBPvneJ//TxRU62Rlmd7ePyeL1YmUxqOI444ZSVKLFYQWASLIJoTKx6CeGrcAn9gRAWjoUJRUooLQpWZ4oCVkHoigR8iGgsgJeGxcpgKFIqeFyRMwGTq0RUNIdDRKIRotEo0ZhELB4jFhfA6lgAS7Usi1hcKj5GLB4mlXSoqhCNNLoqBU4CIxCSdBFHNHQ818T3XXTDwDQ0XNd8py3KECvdZgGwqxRbxwRPSwhfAugsJhNGUL2u68F9DBlDV0UTlS7EK02P49g6uikmdq5TcAMEzYzBpNCyNVxLo7IiQ1W+AsPUUVQVP5HEcT2yZRW0tjfR2tpCY1MLtY1NWI5TbDlSlDi6qaFpBoqioigKsiwFYlecbMLkbG81D5cusT8/zuLNIZZvDwuBamGc/cXzojnx7igPV6Z5uHGTR3vz9LRXY2gR0gmZuzM9rN8ZYPveWbbnRjhYmmB7foz12WE27w6zd3+MrblzbN07x/bceXbmLrBy6ywb9ya5f2OU25f7uTXVy9HmLL/+7iv+9bd/x29//R2/+Ye/5be//o5vf/7febizzNHBFs+fnfDs5DkvXzzjzScf8cnHr3n58gWffPIJr1+/5NnJE548Pubpsyc8PXnEs5NjTk4ECP740b5wah0fcHy8J1xdu+vsbK+xt7/F7t4G6+uL7O9t8Oh4h8PDbY6Odnj0aIeHDzfY3n7A0v1bLMxfZWnpFmvrs6xtzLK5dZed3fvs7j1gZ+cBB3tLHB6us/9wjd29JXb3l1lemefGzSvcun2djo5OJqcu0dHZzdj4KCvLV/jie/u8fLbCwGAT9XU+d+5coK61hsrmWipaailvrqaipZZsYzXlTdWUt9RT3lxDZWs9+c5mKlobyXe3Ut3VQk1XM3WdzdR2NtDU20ptRwOtvW20tzWSdC3keBQpFhGr95KEIgVRRFlGDpoTDUXGUCRMNU7CNUkmheNRVaLFqvmevk7i8ZgQkd4RuM78O1dTQRg6jfOVFMWvqBT538WnIkfrHedX+NRpFYmV/gFUviCaR2Ih0fJViCWWFJoQg9hjuOBOKAmcqEG0J4DVC3Hqg1OO1zuCWeH7M6E/Od3vUhGTLEYgC8/xnccsNikGMc1YPIyqK4RiQtBSVZl4PEYkuB6NhYkrUSHuBM4Y3zMoK/NIp20Snh7EFUWrYj7nMjTUQTZlBAxFjYQtGEaJhCHcLpaC7+iYWiFSFsexBM9K12V8V3C0is4oTcKyFHG8DNoLRfxMKcbkCnzBIuRdjwtXVvAzLZhgFrZnGsINa9kaftBEq+mFuLYUxJvUIg9KQM/jxc8j01CKMHzL1orxxoKoJR5HCWJEBYaYip8wgviiUbyfHsD4bVsIMSKOqJPwDXxHIZ00cGxFAOiDFkbLFMJSQTAqCGeWreK6JoahvSNwxVG0eDFOqOuqiJjbhuCZ6XJwm1J8ngIIHw9e3ziqphRFKD9hU1OTwzBUEgkPyzGxLAPbMfB8k1xVGZatkUjY1NZUYjta8HklFlAUVRKcxcAdZujKqevNUosC18Bgp/i88UwymYQQII04hhEnk0mSSntYlkF1TWXRzWUEfw9mEGE0TDn4PJSLLcJmEFW0TDlgm8lkUg6eo+O7BuVlSTJZVzi8CmwtSzi+nAAun3DjJD2VlCeTSaikPZlMQqEirZFLK+SzMv3tGfqafc4P1zM2UMu1C21cm+riwwvtXLvUxY3pXu5eG2b22gg3gzjilaluLo+3cmmshenzrUyPN3FxuIp70+0sX+9l+WoTe3dbuT6e5+6lBuamm7h7qZ4HVxsY6fKxlP8DTT6DpZXS1WBw67zP3p1KDm6Xs3ktw8a1HKvX8ty7nGf2ch1Lt7pYutPL8uwIc7dGuHq5lxvTA9y6MsC1yz1cu9THuaF6psa7qK1KkkkLwUJVY8gB6yoqhYuttVEpgu06aIZORArc8rFwwA0MBU3YomhDxKbPFJ1fpaWFGHgpkUgkcOiXBC7ZwvFLHFcLTv3m1nps10Y3REw26VoMdDYwMdLC7ZkhVu5OcO/KEAu3xlifv8jh2k2W7k4x2NuErsSora0lrqnIikosHsWyLCQ5jqqLv/dseZpkOkFlvpLKqnLOj/YydbaDhdsXWJ27zNHWHd482+TZ0QOeHy9xvDvL3tqHrMxd4GDjJh9eHCSdNpHiQqAqKy8jmUzR2dnB0GA/qZRglJYGYpZl6+KcM2ByRaWo4HIZqvif0SRKwx+gqjKe5+A6Fq5r4dgmyaRHWTZNMuFQXpYklRTvVSbr0dSUo7+nmebmPC2N1eSrymhrrqWlqZb2tgZyOZ98TZrq6jQjA+001eVobsiRr0zQ0lhJWdaiLGvRWJelqS5LXXWWivIUqaRNJu1RXpYgm/HJZBxqayrIV5eTK0+RyyXJpEXst6oqzbmxIXIVaarzGeryGZpqyt8LXO/H+/F+vB9/DKOts3f03NgFMtkcmWyOhoYqhnrrODtYw3Bfnt6uPL1d1fT3NDA00MLwQBNnh1sY7q3n3Egrszemub9wl42NNVaWH7C68oClxXlmZ28wN3eH+Xu3GBvtp7Lcx3fERMIyBbC2PGPTXJ+lvaWCjvYyzg7lmb7QzLXLXczfucjMpRGmzg/S3lqHa2qkfI3K8gSKHMFQY+hyFEv6D/Tk/y++t9vCj1618ZOXjfz4RR0/flHPj5/X8dNXjXz1cRtfvenhq08H+OknvXz1tp+fvu3nZ28H+Jsvxvn2P07y00+G+PkX5/n6++f5yedT/MVnU/zZJ5N89HCcvcUevvqzHa5eaqcspZFOmJiWgqrEkCTRlqbpCsl0MuAVnHILImHh5opGxc8sxwhApIWTIuHqKghPhRVH0aYWCkCppaeT1EBQC0VKkeQYmqYWHysWixKTAjaCqiCrMpIcw9BVJCmKZYnmm0gsSkxRkONRMkmLdNLH0mSxau9a2I5OJpvA860gqqgFE4+guUoL2g1tDUMT4GARE9SKbV26phQnbboaK7odRMOXJiYwwUq/rsUx9KDRK4DJa7pwaGi6EkwGxc8sU8WyjGKc0bJkMimDc6O9ZLNJJElCkoRAZTkObsKntrGBuoY6Wlrbqa5rRDcsooH4F42KJiBJkpAliXg8hizHUZU4hhKmutxidqaXx+tXWL05yNrsWdbuDLO7cI69hXPs3T/L1r0R9hYneXW0yJ9+7zk//YsvOdx5wGBXFVcn21i91cfuwghHSxM8XBpn/8EYewvjbN4dYfHmAFuBo2t3fozd+TFWb42wfGNIxBRvj7FyZ4LZmUGujLWyducCf/nnb/mXX/8Nv/nHb/ndP/8df/fd13z86jEPdzc4erjLyckJz58/4+0nH/PR65c8e/6Y169f8/TpY54/f87jx8ecnDzi+NEBhw+3efJklydP9nn8eIcnjx9y+HCTg4MNjo/2ePpog08+eszR0SZb2w9YXrrFg4WrrC7f4GB/icOHq6wu32Hh/jXmF67wYP4aG2t32dyaZ3Nzju2dOXb3BDD+4HCFg4cr7O4us7Ozwv0Hd7k7e52F+7Pcm7/D1MXzrK4sce7sCOfPn2d6eprhkT7OnW2huSlDec4nV5OjsbWO1u4m8i01VDTlKW+uprylmvKmPBXNNVS2NFDZIhhc5S11lDXXUdFaR2V7A7W9zVR31FPbUU91ex0N3c1Ut9fS2NVEfU0OU5OQpRiKLFbMFSmCFAsjx6Ko8TiaHEOLR3FNjUzCxbEtVN0ipghnTb62gkgsSlxRaGprFMy9d4Sp00bDUkpK/xDOXhC4JDn+jsvrD8Hygq912qhYELcKHK6S0Bls16I0Gim6pUKREsKREmxPJ67Egn34oOi60gz5lNFV3J9T7lY4EjptVAy/K069c3kXSP/ucwqdEeD4cGmwvT8hHA1hWHrRAfDvt1dwxMZiEUxDE/+nUhjNUJHkKIoqoWgxwXkyVJIJm1TKIuUbJBLi+JxwNTxPobU5x9nRTnI5l9aWPGUpnbK0he/IJD0V14jjWiqOGce3RLtcgTNlBeJ7QWByHV04nbR4UaQo8rCCCahoXw0jKxESSacYtVYDx5Zja8FCQBxFjaKpMVzHEMdHq9AKKGGaciA0CWHEsTRcz0BRo+hGgQUWtPmZQvQyA5eUZZ46skTjoGj2c2zRICga/UTEzXY0NE20VIoCELFdRRPCi2lKmGYc1y1E1sXrYNsaFbkMdfV58dgBK8syhZNMCF1xIXQFnxmGoQV8LBEXNCwV09YCzpVoUDRNHcPUMSwNwxLthoomiUvg+tVNBUWVi26usvJUkVWWCLg9jmvgJ+ygJVLFslXKy1IkUy6uZ4q4V8A604P3rnDRjdOLqkl4voXriXZH1zMoK09hOzq+Z+HYGtmMeN66IeO6NgnforW1Qbwf7wh7thW0DActiq4l/3/svWdzHFmCrhfSnSaB8ukzK8t7b+C9BwiQBAmAAGEISwMCJAGCngRdN5tsNz2zO26nx7ab3YkbWklXuiHpg37cow8nq8DevaEfMMETUQEUUJ5E5jnved/ndYoFGjFO+UTschqL43GbYjFFKGxg2wrBRnui7hWNh6afaMhPJqGRiatkYgFycYliSqGSNegoW4z1pZibqjE7WWHz8ihXl8dYnR9kfWGQNUfUunJpiO3LY2wujbA618/axQFmJ6osTFdZmCqxdr7C9kIHt9b7uLFc48ZSO4uTSZ7sdPBqr4+N8zmuz2W5finLjYU8d9fLHF1Js3omSirsQvafRvafIhM+xcJoiL1LGa5eTLE2HWNtOs61pTqXzxeZP1Ni/kyZC1M1hnsyXJodZHK4g77OPLVSnHzaxlD9aLKXgNeN3ydabX0+Dx6fR0DQ6cHNPwAAIABJREFUnficxyPmOh6fKPloabhKPUKwaW1tcZypDVfpiVjv9rpodbubIlaDddiMZHtON523Lo/gpnq9bvySF4/f62xGtpBOhEmFdaYGq+xeOcebp9c5Ptrk8OYC+5szXFue4srCGDOTPYTDBvF4HFVTReuuz40/IOMLBJx5jYdozCYejzI8OkQul2RqtJt7NxY5uH6J+7eWeHhrkeePtnh2f4unRxt88vgqjw9X2b96ka2VKS5dGKWrq0owZCGrEj6/F13VKeTyhMNhFFUSzEivuzk3dbneZ8A6c0+fG0mS8PhczjHbRci2iEZCJBIx4vGIOC5HhLhVyKcol7LkslHq1QRnpjpYWhhlaKBGd0eZkcEu5manKOUT5HIxMpkQiYRJLKZTLafIpsKMDLXR01Ugk7SIxzRKxSjlQpSh/hrTkwNUyxkiEd1xZlnEokHa2wskkjbxuE0ibpFOC9h8JKKTiOok4hapVIhcNk4uFaGY++Dg+jA+jA/jw/iHGJ2dAxP5QpVCsUouX6ajo8rYUAcTI2XOjFQY7ivQ1Z6ipzPjXHIM9hWZHK6ycH6AjdU5rl3dZH9/l/39m1y/tsPNGzfY29tnb+8mW1vrTE+N0l7LE4+Y2KZEPhPFUgNkk0FqxSg9nSkG+7NMj2eZnylxcbrC3HQ3C7NjLM1PMX9hnO7OMolEEF3xocheAj4XAW8LhupF8/2M7lwrH9+s8+ePe/nTx238+XWVHz5t47tPKnz7SYXv33bwwxcDfPu5cHF997aP7z/r5bs3vfz4+SD/9tUI//rlMH/7aoIffjHLX76Y4TevRvjms4v84ctFvvl8gSuzORYvdNDXVSAcFJEAywHvyooX3ZBJZ+LN+Ek8ZqPKXpSACyngRpY8+AMufP5W/AE3Hu97QpjjAhMTCMHecnvFzqHLLSYY7zcquhqV1o37exrV1s5jesWC0A4HhXgjBfBLQsBRVRW/JMSmWFinkE8TMjUBylXFYqhcLoqoR8gUCzBVxrL0ZvOUpimYptZctDQErqClNevn9ff4K2pDwHIWApLDl1GURtRHdhrLnAiNKjdjLqoDnG/s5OuGYN3ohoKu+Wirx7lwfpBkKoTX5xHvV5ZQTYtgJI4VjmGGoiSSWcKRGEE7iiSropXNmRx7vV4C/gCyLAsmmOQhGZI4ur7I/ZsXeHRzlpsro7y4c4n7V6d5fPMcj3ZnONgY487GOPeuneXJnXV++cUn/PZXX/H//j//K9fWpthbG+Zgc5T71yZ4eessz2/N8Oz2Be5fneZwe5L9jTFurY+K222Mc7Q9xeHmBIfbU+ytj7G/dYaba2fYvTLNxtwQl2d62N88y799+0v+/e9/5L//t3/jv/37D3z57gUHezs8fnDA61cvePXqFZ988prPv/iU1x8/5+XrVxw/f8rx8TEPHtzj+NkjXr54wvPn93n+/AGvnj/k+Pg+Tx/d5cWz+3z22SteHd/j5fMDHty7yv2jXW7eXOfB0XUe3b/K4Z119m+usb05z87WghC99te4trPE4Z0tju5d48E9IWw9eXKbZ88OePLkNq9ePeTwcJed7XUuzJ5j5+oGZ2cmmZwYY3b2HNMT44yPjrGxuU13Tx+lSoXz58cZHuklmo6SrRRJF/Pk28rk2suk20oka3ky7UWKPXVS9QLJapFktUyqrUSmvUCqvUSyrUy2u06hu0apr51CV5lCd5lST4Vyb5VKZ4FY2ETxe5C8HjRJRvF7UAJuFL8bVRKCetBQ0CQfyWiY9vYayVQWRTPxBCQCqiyiJLKEHYogy3IzAnjitPoPjYONCJ/jbvJI3hMBrBlTPM3p1p85otN7XC3XSYTmhLV1Evk77TjHhOPgpC2xtcHRcrW+J7qJBdwp9wmw/kQgcxykP2GHvS9oCRfqicj2s58IVqKtsfUn4lfz9u99BsIxJvhevoAfj1fEjDxeF7qp4/a48Qd86I7ArTuiQMgSQO54xBG5mnB0mZ6OAmMj7XR05inlE8TCKsmoSiKikIppRCwVS5cImzLxkE7IkggafoJGAF3zoWt+NFW4SDWn/c5sAt0lolGDcFDDcqJi0YjltBz6sUOGEEpUuSmYGLpT1KEL949gaPmbQHJV9QuhyJSb7ivLFC4q01LQND/FQlq8FkN2RB2doK1jBzVH/PKiat6mS6nppLKUZpRR04XIZlqK41byNRlTjY0H3Qig635sW7i8Go2SlgNc15z4o6ZLRJzoj2kGHGed425ymF6yLGPbgovViEIqimhzUzS/4+YV0S5ZbbDMhLglYoteR9CTkTVfU4ySZK9wZ0UswtEQuVyGUjlHLBZpfj6Nr5omuF1CYGy4iBvP40dSAs2yFFXzN883saiNpgkXVzRiiXOcIZHNxAVrK6g2P/vGBo2YFwhgfePfUDcasUK5eW5UVS+q6kPXfIK/5TRjWqYsHHMhnVwuRiIeEhytiEwsJJHPmOSTCumoRDYuU8qotJWD9LWHGOwIc26kxPRIkaXZHraXhtlYGmH5Yg+rCwNsLQ6xsTDM+qVhlmZ7WDjbzcUz7SzOtDE3WWJhqsj6hXaWzhTZmqtyfbHK/uUi9zbbOVzLcW+rzo2FAjeWOri9mOHRZpkHmzleXCvw5FqFw5U4hytRDlcTHK7E2L1coK2gEbP9KIHTmFILtbTEeIfJ9nwbl6cyLM9kWTxXYbgnRVsxRCkTJJcwScY1IWg585KA343P5xObeV4vXq8HTZVPWKUeDwFHHPJ4xVzA6/c1Ra/GMU5y+G+NYqAGL7DF9ZFTFNTq8A0bxyb3TzYoWpy5WKvb1dxgaMy7Trk/osXjRlVl6rUiqXiISjbC5uVz3L42z5vjPV492uX5/Ws8Ptjk4e01jm5vEAlb2LZNJBJ2EAkBrGAISVLw+TwEAj4Bog8HyeYzJNMx+rsL7K7OcHvnIk8ON3h0sMa7V7d5fHedhwdrvHpynbu7S+ztzHN1Y4HpySFy2SSpVIpkKkk2m2BosBddUxwov1ukCbweh6/lwu12CwebwzNze11YtkkgEGiC9X1+j3A6GuLYG4/ZxOMmhVyMailDIR8nFtWpluPUyzbz53uoliy6ainymSiJqEmtliGXi5FMBsmmgkQiojSkUhE/T6dtUimTREInnTLJZ216u4tUClGK2SiFXIxSKUE+HycetwiFDWIxk1g0SDImBK/G9VwuRjQqYo/lQpJiLkG1lKK390OL4ofxYXwYH8Y/xCh3dk6kckXCkQTRWIp4PEq5mKarI0tvd4HuzjxdHVk62zP0dhfo6y7Q11VgrL/I9HiNjdUL3Li+xfVrW+zu3uD6tR329m5ya2+fa1e32d6+wvraJbY3lujvaaOtlqFciBKzNSqFKKNDFaZGK4wPFRgdyDAzXmLhXDeXzg9w6fwgc7MDXJodZOPKNH09VRLxELomIQU8GEoAVfLg97Xic//P2Mr/xGS7j4ebeV7tlvj6qMofXtT44dM6339a47u3HXz/WTc/ftHLj1/08v1n3Xz3rpsfv+jnh88G+PZdP3/+pIu/fjbMj1+f4W+/vMhfPp/lz1+c40+fT/OrV1N89WKeg92zbK0MMjFcJJM0iEc0YmEdTfMRCskUciFKhTCVYoTh7iKd1Qg9bQl6OrMU8yHSSZNE1CAUkrE0GSngQQq48XpbhXXc24rH2yJiOR6XqGN+z+klIKANh5gLj9uFxyMqqn1+N36/B79fVDnrhoE/IGEYBoqq4PG40DSVUChIOhUll441691FxEZwrRrQYdPQCNlWcyEmO1B3Ae0VrYeGrjoCl2CKNBYNwrWgYugquqY4rWKSs5AKNNlauiYR1BUHRKw2mTENp4Ms+ZEkn1OnHmg6wcRtA2QzFosLE/T0VPH53Xh8XvxSAN000IMWdjiKHU0QjcaxghF0w8ayQ8LlFvA1nVx+rw9ZFewMXfEyP93LX3//OQ9uL3Pv6jke3lzi4e5F7m5N8vD6DPevz/B4b5Z7V6e4uz3F8d1tfv7uFb/71df89//tv/Lztw95sn+Bj+8t8vDGFA+vTfL42jivjy7yZO8sd3fGONga52BjnFtXhrizMcrdrUn2r4xyZ32C3bUxdtfG2FufYG/jDHsbM2wvTrJ6YZDDa/N8/8ef83/9t3/l//4//yu/+/WXHN26yuMHBzx79ognTx7x4sVTnj9/xuOnT3j2/CkPHz/gyeOHvHhxzKvXxxwfP+D503s8f3af46eHvDg+5PmTQz5+fpcvP3/Oowc3uXVzjVu3r/DowXXuH+1w++YSuzsXuLFziRvXLnPt6iVu3lxhf+8KB4fbHB1e5eGDXR4+3OPhwz2ePT/k0SMBnD+6t8+dg5vs3rzK5uY6IyMjlMtlquUimUyWQqFCX98AhUKJYrFMV3cv5XqbECVDNqlcmmQxT7peJdteIdchxK1kvUCmvUS5r51UW1k0KbZVnXhinXxXmXxXnWx3jWxHkXxXlVJXjWJPhWpfGx2DnRTLKSr5JLrkJeD3IXk9SF4Xut9FJmIRsxRSUYtYSKdUSNPX38PNO3cp1joJqAaegB+3JOHyiXhwqVJpxoobQlLDoSUEq0bksLUpbp1u/ZngUCmBE/aWw+Vq8LlEtf0pR2xqPFaD0/WznwhGIhZ58rNTrsb3H/GR62eiCdFZ2LW2njQ0CiHsJF4o+H/O9454dsr9n0W6Fq/zPt0nj9HaKvhfLa2nRCyo9XQzdnmqRbyOE2FfiGViIeVFVqRmm2LDuerytDab6gTvSMK2ZEIhWXC2whrhoNJ0cJUKUXq7ctTrKVLxIOGgTMjyEg+rhG0/ibBGxNaJ2RpRW3aiXhKm5kPXvE33qBC5Gm5TP7YpbhOxZWxTIWQJsL2unTC1BGdJNARapobmNCAK95W/CWFvHu+UhuAVcJ4nQDhkoqni+Q1TQVa8QmBy3ERWUHC3DF0mEjEcKLyEqgkXWDRqYFnye42zPie+KKMbYkGq6YFmM62q+bGCqnCGGX5M0+FIOW4wTWu0VypC0HLifrFoEF13QOmm7LQ0CjFN1WUkyeFyKRKy7HcinAEBfFcbApfDv1Ic2LwawDQ1rKDutGaKjRUrqDXdVQHZj2nqhMImVlDDdKKWmi5jh3TMoHCmyU4cMhiym8KV5LTkqo0mXsWJoSo+ZNWPogUcYL4smhsNmWwuQaGYbDq6ItEgiuPuMxwXma5JhCOWI645/EjNj6b7nAhi4+J8Trr4f2yawgEtWhQDpJIh8pkw1VKSjlqaTFInm1LIxGTqRZPOskk27qerGmZmOMvkYJaVi52sLfRxZb6HK5cGWJ3vZ/liD2sL/Vw618XSxV7mpjuZnWzj4pk6c1MlFmfKrM7WuL7Yxu5ylZuXi9xZrXCwVuVos8699TKPt7PcWorw7EaBh1sZjtay7FxIcbia49l2jqOVKA+upNidT7M7l+TmYp69y2VuLqTZvhjn4kSK82M5ilkTn+8j/J7TGEorubhKW8GgoxwiqHsJmgpSwIff68Xnd+MLCId8ICAcTD6f19mU8jlIBq/DhHJ+5nUEGa9H/N7nFRgHjxu3x4Pb60YzVCFI+bwOQ8vliOunmhsI728mCGaqm9MelyN0ieOd1+dHMwzcXhGJ1AwVl8ctsBOe09TrVXRNJhkN0VbOMzbQxs3tOe7cWORgd407N9a4vnaRx4ebrC1PE48HMSwTvxTA6/fgDwTw+QJ4fQHsUEhswskSiVSSYrlIR28HxUKK7mqCzaUJHh5s8OrRdZ4ebfDk7jpHt1fYu3qRjctTXN+YZ2qoi3w2QTIZx+fzYFo6suQnl8sQiYRob6sQCPhOIpqNDRPXabxN3EULrQ6PS1JU3F4Pra0Cq6EbEiFbJxYVLsZYTKOQC1HIhImGxYaDbUtEw37On+mmkAkyf26QaEghkzSpV5MUc1FiMZ1kzCCZtMimQsTjBvG4QTptUakkSKUt8rkQ+XyIWi1JMRemlE8yPNhNW1uOVCpIoRATTK6kcGi1VQvE4xaJuEXCEboSyTCFYpRiPkp7LcfUWC+9neUPAteH8WF8GB/GP8KIRDITkWgKOxylXMrT1Z5huC/LQFeK7vYMHbUUnW0ZOtuz9HQVGOgpMTJQY2KozpnxbuZnx9ncWGVtbYWdnW22NtfZ2Njg+vWr7N/aY3tnkzt39rmyvkx/bwe5dIh8OkQxGyGbtKgWo3S3p+ntSjM6XGR0qMjUeJGZsRxTI2mmRrJcmOlhaWGcS/NT9Pe0kUiGMVUF02E76YqfgM+F39eCIbspp3VKURdj1QB3l6P8/nmV79+08eO7dv7ySZW/fd7Nj5938f3bLr7/rJ/vP+vlTx/38u3ng/ztywG+/7yP79518+1nQ/ztFxf5y1cX+f7nF/n1q2F++WKcX396ib/+cp0HNyc4O1FiqDdLOq4TDWkkIhqJqEYkpBALKZQzQXrbYnRWwoz15ZkZqzIxWGSkP09vT4b2aopyMUY5H6FeTRKPiaaqaNQgERMn46AhFjay5EGRPEgBD7J00kLo83vw+lqbE8FoNIyiyKTSSQKyjCKrKIqKJElIAdFgGItb1KspauUMQcsQQpTTHHXinvITDAbRdbW5862qIkaoqjKy4ghiqiRgyrrSvK+AGzvCl6qgyAEnnqo67V4CPKw4kGXFiTRqzv0brC2x++8A6ptxRrGbaziLtLCtMNBbJp2JNndrvX6PcAJoKoqqE5A0FFVHNywMO4RuBPEHfCLS4PPh9zrRRklAgkOWxPbyFN998zW3bmyzf3WZ2zuXubM1y+HWFAdbEzzZO8+DGzPcvz7Ny4MF3j7d46s3z/j6s5f8+Q+/5bf/9IbjwxXuX5/hxcF5nt6Y5PjmGZ7uTfH89gz3r41xuDPM4ZYQuPZXhrh9ZZQ7m5Psr41z68oEu2sT7K1Pia9rk+yuTrOzNMbmwhB3r83zi7eP+T/+/Qe++e3PefLgDo/v3+X58VPn8pjnL57w/MVTXr0+5uXrY169fM7rF095fvyI4yd3eXl8xKvnh7x+ccCnr+7yyct7vHh8i6ePbnHn1iYPjrZ5cLjF3o1FdjbPs7EyyfrqGdZXz7G/u8qdg01u3Vrj6HCb+0eCsfXo0T5Pn97l44+fCtD87g737t7l0qUFJqemqVVrRCMxMpkciXiGTLZIOl0gmS1Qq7VRrtSYm7tI/+AAlfZuIU4mo/SPD5LvaCNWLpCo5Ei3l4i3FYnVcsTrBeJVwd7KtNVId9RJd5TJtJfIdFbIdpTJdVYo9dYYODPE8Mwope4qtcEOhs+OUG/LEjZlNNlLJGyh+H3oPjeFmMbiZBe3t+aZGeumlE9gmipd3T1cXtsiV2pDVjQCkoLPL9HqcROQ/YTD9n8SgP5HkPmfAudPn7ivmmB5wbX66W1P4oP/MRL4n2DyLe+D3YVI5vK0YlhqU+w6iRmeRB9PtYgIY4sjUHk8IjZ48n5aRESn5XQTfN9oWBQOro/eg+b/R8dX60+uCyagpylyNeLa/oBXtJL5XHh9rUiyKH7QTVUIHooP05AFPD6iCwZRVCMUEq6uSEihr6vE6FCdtlqCVMwiGlIJ2wEilkIkKADcAj6voytebD1A0AoQtmVCVoCgA21XJB+a4msKRIrsxdD82LYkoOGOQG+biuBl6cId1Ygl6o6TKhwyiEasZkNtOGKiawFsU0NTZSxLe6+Rz4emy+iagmnqIgJn601hPxoNirh/SDjCJMnr8AwDqJqfYFDGsiRsWwhiVlBtOoREhFAIVYKTJQQXTQ+Illzn97ouCaHIVAUEvhGNVP2omrfp0no/uq7rCoomC86WJtpxGxseklMyIlxTToRS9WEFNaLRMLqpOK4zB+xuKuiGAMnrpohTmo4wKCteorEwpqERT4TJ51PNmGWDNxYKm1iWjmUZwkVs6OJ5m5swgaZjTZbFOUzTJVTHeWY6ccJI2BItwqZCLhsnGDSJxUNEY8GfuLhMh4dm2yaZdAzLcEoDtBNnm2WIx7SDGiFbd0RIyREkLWxbIxE1yCZNsgmNWsGmlrfIxSXKOY3p8Sqzk1XOTeS5cmmAxfNdbFwSotbaXBcrc31cvtjD4vluLp3rYm66zsUzNS6MVzk/UWH+TJ3FmU4un6tybbGdvcsVDtYq3N8o83i7xIONHPuLce6uZThaTXP/Spon2wle38zzZCvOk+0Uj9YT7F5KcvNSjMOVGJvnQjzaqnBtocza2Rxr54psXCixfSHNwVqVpbMFNi5UuXSunVxa/K15fa14PKfRZA/RkI4i+wTnMBBAkUSTsd8vmgwDfi9+vx9N0/D7/QT8fnw+P/6A34kwe4W4qSvIqiTO6QEJX8CLxyceQ5zrXU2W1AkkveWnztfWU7gakHkHDyEpMm6vpwmUbzC8xGN5Bd/U6zicHL6qz+8iHg7SUS/Q21VnrL+N5fkxtpfPsrlynoPdDa6vzXH9ylmubV6gv69GIhFD0xR8zsabJKvi/QYCznvwEosnyZWEwJXOxrgwM8DuxgWO9ld4cHuF+7eW2d+ZY31lhoszA0yOdlMrp0kmIsiyhKqpeL0e4rEosiwRT8So1Kqoqoqsyg6v0UVLAyjvYDIanDGXp5VWj3jfiibjcruxLIO2eplsNkpXR5FyIUGpEKZajlHMh4lFNSIhTZSABP3UK3GiYYlMyiQcVqjXMwz0VentKpPPRykUIkSjGvG4RjEXp1JLk0lb5HI2qbRJpRynoyNLuRSjmBPurXw+Ti4bJRHVyeYi5PJxkklLiGPJEKm4iEum4iGSibDggcVNenvr5NJh2iopJkbaPwhcH8aH8WF8GP8IIxJJTESiSaKxCJVSkoHeLKMDOcZHygwP1unrKtLRnqWjPU9ne46e7iKzs2P0dBXobM/S3VFmYnyYixfOs7K8xOrKZdZWlrmytsL6+hpbWxtsbV5h7uJZenvqZBIWqZhBImyRS0fo6SowPlZjdLTA+GiBkaE8g31pRvozDPYkGR8sMjnWzpnJLhYujLE4P8XISDeFfBo7aKLIPvw+F5IkOE+q5ME2fOQSBvWMzNW5LK9uZPnDi3b++LLM9+86+fZNne/eVIWD620/P37Rz3fvevjru07++qkQvX74YoDvPhvgr5/28revJvn7P53lX95M8tuPx/nNx1N8826OP/98lW9/vc0f/2mf/o4oiYhMMiYTj+mYuo+g4ScalEiGFVJRlXLaoKtq098ZZag7RX9Hgu6ODN0dSYYHSkwMVelqS5FNW1RLETrbEnTVM/R35unvyjPQU2a4t0RPd4H2eoZiLkYi4rRbWXKzwj2diTtxQoePJSuiYUrXqFSyRCIq4aBErRSjUogKiLAp2CCmpTo8l4DjtJKxTJ1wxBLOCSfGmEjEmpFDTZUdZ1ZDkDrZkVcUIU6pzoJDVSSHXyML3osqNWMcTfHqvUiJcGupgqllKk405aT2vhFFGh/rJJGy8QTExDYgS8iyjKYZqJqBrgUxrTCxeJJQLIluBvF4PE50wYXX68EfEI1FQUsnanr47Pgmf/2Xr7lx84Cr1w7Z3rrG7evr3Nud4/DqFI9unuXF4UUe7Z3h4e4Zvnh1wC+/+IS3Lx/w9Rev+NUv3/Kn373l1aMdjg8v8fpoice7kxxtD3O0NcqD62PcuzbK0c44e6sD3LoyxOHGKHc2x7mzPs6dTdHUeLB5hr3VhpvrDDdWx7m+Msb63ADXVib57MVdfvOLT7h3cJ3jJ4949uwpL54/48XzJxw/f8zxs4e8evmMl6+f8vL5Y54fP+bF8X1eHh/y5uP7HD/d5/7RDnfvbHBr7wp7u6scHe5w/+g6ezeW2FibYX11ms0rZ7m6fo7NtTPsXpvn8PY6D+5d5d7dHR483OXZ0zt8/dVrvvr8Nffv3WZ/f5f5uVmWlpZYWlqmvaOHYqmOHQwRj8fJZkukM3lSqSzFUo1Utkj/wAjnzl+gv7+Xazdv0N7dQzASJ5SIES/lSLVVCRVzRCp5YrUiibYS6Y4Khd5O4drqqpNp8LfqOfJdVcp9dXIdFfJdVWqD7dQG2qj2tZHrKFDprdE50E5XPYspe5B8rWiyl1wySilpM9VXZnq4xMrcALViDNtZwMZiUbr7hwmG4xhBSzj/FBmXz0s2n0JV5aYDqgGJbwhMJ66qE1j8TwHzLZxuPc1HrY3I30f8/wplrtN85GoIXCeLr9Oukwhga+tPBSW/39sUw1zvi2oO9P20I461tArWX0M0PmlhdMSz0x813Vyn3B9xyhHNTrk/Eu+55bTDdHE130fTzeZEKBvg5lanPENwcoSgJkmiiVVW/KiagqQEMEyFiclBND1AOKhSr2fJZMIUshFiMZVYTBX8lojG6FCNvq4s7fU4qZhGIqKQjKrEwioRWyYR1R0HrmhZtM0ApuHHMvxYulcA6E3FiUkJgUtWfBiaaLKL2CrhoOYIXE4rnh5oQt5DYa3ZLNjgY2kOTFx1RA/d8DuROV/TIWboEuGwKUDzkthYsG2deMx2jtOK457yEXMYUKbT3mg2WYgBbFvBMASgvhGVNBr3NwMiFhdUCIeF2KIbktOSqDWFnlDYcFxZDq8rpKGoviZk3XREKHE90Gx4lJ3mRlnzIStex/UrxK6AUxQgPisvuiVjBjUSqQiWrWEFNfGcptjEiEaCwvHmiGyK6iMY0jFMxXGhCYeboQsRqtHIqBsylm2eCGa6OL81HFqy4kNWfc1zVeMcpqiNeKX4twjZOpalEAoZ6JpEKCyi+4alYtk6huWUFtg6li5jahLRkI5tK03hy7JkOjvLpFMx8ZmHdKIxnVolTbmQIJsKkU6YZOImpUyQWt6gtx5lfKjAuckaZ8dLLM52sbM6yfblYa6tjrC9OsTKhU5WL/Rw+XwHC9NVLk23cW68xIXxCnOTVZYutLGx0M3ls0XWL5S5ebmNq3M19pdr3Nso83CzwIONNI83UxxvZ3i0keDhepr7aymebqZ5up3ixY0kT7djPFopH8vRAAAgAElEQVSP8GgjytFqjJsLMW5eSnF3Lcn2bJRHm0WuLuRZncmxPFPi4kSW82MZ5ibSTA2n2Lw8wtx0nTNDJdpKKQxNwu8X+Aa/34WkBAhIfhRFzFlURSIYNLEsA7/fK9psVT8Bv7cp+Hi9XkxTJxi0SMRtkonwe8KYD5/fi98vWpFVRTRzenwuvD4PbqdEo8EP/InY5Wq4V1sdd1crbp+reXxyuVpwO84vt9clWmfdIg7ucgselx3UGeyqcn5qgLZylsXZcY72Vzm4scLu9hK3ry2zuznH0d4K19bPU8iFMS0N0zKRVUW48P0eFEkwVL1+D37JRyhiMzw2QO9QLx2ddTrbcqwujLKzNs3u1iy7m+cZHyyTTJqEbUf0k32Ew0FUVRWxTXcL+WyKoGWiKhKJeNQRgNWmiOWTvLjdrfh8PlpbTzcbvRucyHA0JP7GFYVg0KJcSFPOJ+isZ0gnDerlBJ3tGerVJIVshGhYJRrVKBRiZFNBEjGVcFgiGbPIpmwqpRi5jEUqZZHLhUkmhWsrmzTJZm2KhQjFfJh0JkgqbZLLhchkQ+SyIaqlFOmkiDBWq2mKxTi5XIRk0iKZDpJOWKQTQTLpOJl0jFQqRCSik03ZJJM22XSECzODXFma+iBwfRgfxofxYfwjjGAwMRGOpSkUCpRKBWr1HPVqlkohQWdbgbZqllo5TaWSolRKUCwmqdYKtLeVGRrsp7e3i4G+PoaHepk+M8HZmWnOnpliaWGB1eUVVlaWWV1dZmH+Au1tZbKpCOlUmLBtEY8FyWZinD87yPBAkYH+LH3dGXo6k/R0ZOisp+jryjLUV2FiuI1zU13Mnxtk5kw/7R1VLFNHln1IATdSwIskCZeTFHChSR5SEZ2ugsrWbJpHGzm+Oiryx5clvn1T5ds3Fb79pMp3n3bwty/7+devBvnbV8N8+1kfv3/dyx/eDPKnT53I4qdd/PGTfn75bITfvZnmN6+n+d0nZ/jm0zP8/u0sv3+3yJ2dIUb7Egx0p0nFNaK2SiSoEAtp2KZE1FbJxHUKaZNCSqWcNSlkDEoZk46SiDCO9efpriWoV6IMdudpryWo5iLUCiGqeZt6McxYf56B7hRTI2XOTtaYHitzbrKTkf4y3R0ZOutpivkIhXyURMLCDurEojaWLpFK2ORSQQqZMLGwTipmUC3GCdsGYcvAMgU4t9FOJSsO1FeTmsKXiFs4O/+Whq7JFLMpLENMohRZEgwrZ4EjK76myCXiG4pwJBjKCQfFacSSZHF727YwTRXbdGIcTjxIUx2hTBKtYLouYQUV2tuzTI53E4lY+KUAgYCMJAvBQVX1pnNLUy0kWUXTTQzLxOsTgPmA7CEUCotJs9eNoshYqpv58Qq/+vpzdm894truQza2DtjYuM6t6xvc213i2Z0FXhxe4v7uGe7ujHF8sMYvv/iYz9+84vM3r/jy3cf881ef8vfvfs/ff/yGf//hG17eW+HxjTM8vD7O4xsT3N0e5t7OOHc2Rri1NsLN5UEON0e5sz7O4eYEdzbHub0xzq31MfbWRthbHePmyqi4rE2wszTM9qVhPnl6g8d3t3l8tM/TJw84fvqA4+ePePrsAcfP7vPi+AHPnx7w7tUjXr+4z+sXd3j24Br37mzx8P4N9m+ucntvmbt31rmzv8rN64tsXpllc3WajeUZtq7McHXjAntXL7F/7RIHN5d5cHSVF8d3ePPxfb78/Dlff/mGtx+/5NXxMzbWNzh39iLnzl7g7Nnz9PUP0t7dQ73WiWlahMNRYrE08XiatvZOhkcm6O7p59LiKlNnznHu3CwbW5sUyyVi6TR2PE66ViNerRArF8l1tpPprJNqL5NqL5JqL5PrbGu6tbIdFXKdFfIdJYpdFcHb6q1R6atS7a1R6i6Tby9S660zONRJdyVG1PRjqj7SsSB97SWSEY1KPkIpZzE6UCYRMRxHh048HiedL2AFI5hmEFVTkRUF3bDo7e8hEPC+J0q1cqrlNKdaftbkvJxucq8akRjx+xNWV6sQuppAetFg2HBknTr9kdNS+B+YXi3vcWLeE5BaWk7R0trqPGcrrY6LquGw8ksBWlpaOPUeE6wBsQ/IfgGad7U0Y5GnXCcOsRZXS1NMO31aCHWnWn8mHGCnP6LV1Yrb46PF1dJskDx5rS1OXKjBu/nIcU248Pn8eL0eZEWIXL6AB3/AjSR5sG2VWMygVExSqaTI56NUywlK+Qj5Qoh4VCcWkRnpK9PdkaSvO00pY5BL6KRiGqmEQTpukogohIMSETtA1JaJhcT1UFDGMgMYqo+gITmRxEBTfNI1L0EzgK77sA1ZuLgsDcNxKAm2lWAINphMhikTsnUR/2sA3lWfE6l7v4nWj6r60LSA47gVbCxNC2DbGpapIEteNF3wtqyg3BReG+wnQ3eib2YAw/BhONHuoKUKULkli0Y+UyYckgk33F3mCR9KUf1OBFJBkn1omnDXitih1Lxtg7OlOsKTpjqtjU60MWhrTcfUiVvq5LoQ+mTCEQvTUsnl0xiGaG40LQ3L1GlvrzYbDRt8LE07cXjJqh9NVTAMER00TQPLMhyYveoITBqmqQjulyp4WarmR9YE60vVAmiK+KwVxYdlNCKDChHbIBwySCQjZDNxsmnBxTItFTOoEbE1IRaaCiFLIWQIiHwqHiIaNUinophmAMuQiceCpFMmiZhGMmZQyoco5UK0VaK0l23OjrVz+cIAV+b7WbvYx/bKOJfneti+PMjqXBfLF/tYXxxl+WIfS7PdzM+0cXm2g8XpGsuz7ayc72TpbJ3V83U2LtTZmiuzNZfnzlqBx1eLHF+r8GS7zKOtHHcvR3i6lebxRozHmxEhYm0kOFiKcLga5/FmggerEZ5sxthfDHF3OcHDK1EerWfZmU2yNZtidy7FwmSCW5eLbMyVOTdW4sxwnpnxEmfHikwN5+iphelpS5NP6UQtCUPyIgeEY1r2e5ElH7rj9lNVhVjIRlUkLMsQm5daACngQdcEVkCS/I7A5XaKYXwEJE/T5RTwu/H73UiST/ytvNfgLEni9n6/D3/Ah8vVSktLC60ul4jcuUTbtaxKuFwuWtzieNQQ3l1ul2h2dbtodcR7t9cjxB8n3ierEgG/m1wyxMK5EUb729lYnOXa+jy3r13mzo3L7F+d5/bOPHub57l0vp/+rhLxRJRwNMTIyAimGWyKdbIcQJIkfD4P4YjJztUNZi9dIF8qk0pFGewpMj5YoZS2yCYNbE0cg2TJLwRgVUbTVKSAhNfrwe0+Lfh1uoKqqCiK4gD6fbg8QgAMh8MO69XtREKFe83l8GG7uzpIp+JEokk0TSUWtcgkQxTyMXKZIG21FNmUyVB/lUw6SCSiEYuZJJNBUqkg8YhGImGSTocpF0Ub4mBfRYha2bATLzQp5MOk0xa5TJB00iKVCJJMGGQyQWq1NLVainI5STptk82GyOUipNM2mZxNf3+dej1NtZQkn4mSzSaoVQtkU2EyKREBzudjlApJuus5Bj5EFD+MD+PD+DD+MYYRjEyYdgzdsInGYiRSMQq5JMVCkmIxSaGQoFxKUi4JC3AmE6W9rUa5WKRYqhC0QyiKiixLaJqObVskUwkKhRJtbZ0MDA4xNjZGd1cn2UySSCREJBLGMC2CQZtwJEQyEaKzPUNne4rujiydbQl6OnN0tWXo7crT15NnfLjC5HCBmckq58/1MjnRQ2dXG6al4vO7CAS8GIZo85MkD36fS1S4yy7iQS/lmJvtc2F+86TEd2/b+OvbGv/6WRffv+3gu7d1fvyil799OcAPXw3xl3cD/PndAH/6tJ/vPhPurm8/7eEPr7r59csefv9mjL9+OcOf3p3hD+/O8M3bc/z+80W++WKNb355i6WLfSSjMtGQTMzWiFgyyahOPKoQCyskojrJqCYWWmGVeFglERECWDwkEQvJ5BIGyahGIqyTSwUp5cJUCjFySYNsUqOtHKO/M8VIb46F80OM9BWYHimxMt/P+ak2pifbODvZQX93np72AsV0iHw6SDZpEg4qBC2VaEgnaMoC8N5oBnOiMw04sqJIzQYuO6g7jU8q8XiIdCZJ0NJJJ2MYpupwU2TRHKU4ccMmT0ZGVyQneig7ERfH6dWMJzogeVkskoK67DBthOPL0FWxcHrPwaVpflJJm66uCrqh4fNLeP1+Ua2tKEiSgqQoSAENWdGRFQ1ZN9AME5erRUxUvS78fr/j4PIjyxKm6qWWMXl1/Jgb+w/ZvvGIrav3Wd85ZH1zl92r2xzuLnPvxjwPbs5y/8YMhzszfHp8h68/f8O7j1/y+ZvX/OoXX/G7f/4F//v/8m/88Jc/8v2ffssv397n6a2L3L82zr2roxxtj3GwOczh+hB3t8a4szHC7fURDrbGuLMpLrc3R9m/MsrNlWF2V4bZXRnkzuYktzbPcGN1gq2lEa6tTLC/Nc/Te3t8/Pwxx0/v8ezpAa9e3OPTVw/4xefP+fyTR3zy8h5PH+4Jl9bdazx9tMfdg232biyxvT7H9tpZtq9Mc3XjLGvLUywvjnHj6kWObq/y7P4Wr5/t8fGLO7x784C3nzzg7SdPePX8EXcP73Bp/jLTZ84xO3uR6ZlzTE6dZXLqLKNjU4xPTNHd3UsoFCEWT5JIZCiVqnR0dtPZ2c3o2ATnz80xfeY88wtLTE7PUGnroKOnn1JnB4WeDhLVEolKiUxbhUxHjVR7hWRbiVRbiXRbhXRnmXxnlWxHmXxXmUJ3jXJvjXxXiVJ3hXJvmXJ3mfb+Nup9NXoH2pi/OMrKxUEuTA9imxKRoE7MVsmnI0TDBtGQQjEbwjKEuKtqEqapY1oWmm6iGzqGYeCXBEw7kYojKQ0HVyunHbFKuLRaHSfT6ZPfO7HDUy3/hVMtJwLTT2KGjaih++T2DU7W6dZTTSh8A/De6nYYXac/+qkA5sQLT7WeoqWlwek61fx62tMiXFmNZsbWU3h9btyeVk61nuKU61Tza9PJ5bzGUy0fcfq049Jq+S/itZ3+qAmx/4/xy2as0t1yIsq5PsLjdTvFGy58Xo8QyDVZODxkP5ZlkE5FyOdC1CpZKoUUlWKCWilOuRgllbKIxwSgerCnwMRwiemxIvWCSSoqkUlqpBMqqbhOMiyL423cIBXTSEdUkhFFMLqCEkFTcloWAwR1P7YRwLaE+GXqfjTN67hMpaawpKkCfq7rcrOVsNGmKBxPMlZQPSn10CV0w3F06ZJwTzXcRYpwn2iqhB0UmxCiNfAkRq6oXtHw2BCLdKnJcrJMGcPyEbQcp1lQIWj4CYVUrKAQqVTD4SCaKpalEAyq2JaKpvua8cOG0NNwaDV4XUKw8jnFIP4msL55v4b41Ti2Owwv1XkMRfWL7zWZaDSMFTRJxMNoWgDDVJ14vEIqE8e2raazSnPONarDuVKNAJalYdsW4ZBJ0NZIpSLNWKfiONoKxTSJpC3cXEbjtcgoWsNhLAQuXXfEQEtpth7GouK1JRNh0qmoiBnaKrFokEwqTCJh091ZIxk1iARFdDYeVkkmDOEYjKjEwgq5lEk6plDKW+RTGp2VCEPdGZYv9HJ1dYS9zSlurI2xtTjA5qVBVub6WJzt5PLFThZn21mc6WD5fB+LM10sTNW5PNvG0tkym/MdrJ0vc+Vcic3ZAnuXyxytlXi4WeLuWor7a3EebSd4spnm9mKcu2txHl6J8nQjztPNKE+3YxyuRtlfjHC0HOdwJc7B5ST7l2IcrSY5XMty9WKao7UC9zdqLE2kWJ7OcuV8njPDSZbPlTk3nmdsIMdAV4Zy3iaXMghqXkxNRHwjtoam+JEDovBGkvwosmBqGqZwAgVtAyngQVUkTEMTIpjiw+NtcZxMPvw+IXD5A250Q0WSAs59BN9Tc+YQoulUIRwymrw4WfESCAhnl9/vF22AjkDV6jqNqsuOq9RDIpHA7bAUW90teANe/JKfYMjG5XLjdrsISB50XRWRap8Ln89LPB5FCfgp59IMdpSZnx5lef4ca4szbC6fY2d9ntXF86zMTbF5+Qyby2fo7SiIKK1uoGmqQChIAYIhG6/PiSxKfjRLo6e/i5WNFWpdXaSzSSGaJsPEYxaK6kWSvcJZaGiOe01GUVTcHreA6LtOEY3ayGoAr8+HogiHp8fnxeUSwH6/X0TEXR43Xl+g+b3P5xMxd0Mjl8uQiMcwDRU7KJyx2UyI7q4q/f0dnD0zSr2cIZW0iMd0ERl0xKlk0iIW00mlgqSThoggZoKkUiaptEEioQugfNqiWIxSKcfJZILE4zrRqEY6bZHPh8llwowOd5PJhEgmRVNiOm2Ry4WaQlm9XiSZCFEsJRkcbKeQFaiUfMbmzEQ/tVKCejlFezX1QeD6MD6MD+PD+EcYRjAyoVsxLDtBNBajWM5SKecoFpOUy2myuQTZXIxiKU69nqFcTlLIp4nHEhhmEK9PxueXcHs9+ANiouALSHh9Abw+PwFJQZJVApJwztihEFYwjKbb6IaNaYeJRiMkkmFS6ShttRydbSlH3MrS25VjqDfH2GCOkf4kk8NFpkbrzJ8f5cL5CcbGhognIk2mkz/gxh8QTTpywI+p+Wmv5QkbXkZrEl8elvjTx1W+/6yDHz5t54d33fzpdY3vPu3k377s5++/GObHL4f48ctB/vyulz++7uZPn3Tx1087+cOLOn/5uI2/vOni7z8/w18+HeIvn/bzp7fjfPfzWf7+qwV++Kclvv3VDc6OZ6iXI8RCKhFbIRE1iEeFuGWbMrGwQSKqkYkaxMMqtuknbErEwiohS25GOcNBhWI2QTSkkc3ESEYNKoUY8YhKOmGST9sU0jbVfJiuWpyhnhxd1QgzY1VmxqoMdmc4P9VDf0eWkb4y9XKCZMzCdmI1oaCOrgqB0rRUp9XQiRFqgsdlGk6E0YmIKKrUZL00IPLitsJhpTfv6wheqp+gpYkIjaY4caPACYxecqKQQc0R1xxYr7P4M83GfaUml0t9L9poBzVGR4aRVcWp1/bi9fmRJDF51Qwdn1/BtGxMy0ZRdfx+v+D7eN1Ok6X46vWLViYl4KaYNPn4yW1u3Dzk+q1jdm4+ZevGIzavHrG+cY1bu9e4d3uLuzcWeHBzjqOds9y7Pseb4wPevnrC529ec/zoPl+9e8Nv/vnn/OWb3/HjX//Av/z6a3711ae8fX6LZ3eXeLh7lsOtUe5ujnJve4yHNyY52BzhcGuEg61hjnZGONoa5mBjhDsbo9xeH+HOxgh3dyY4ujrN87vL3L1xnq3FQa5cHGRjboR3L4/45OUDPn19n1fPD/jy7VM+fn6XF49v8/ThLR7cu8HB7Q0Obm+xe/UyV7cX2VqfZWVhgo3LE+xfn2d35wJXN86yd/UiDw7XePfxAf/85TG//+d3/PqfPuPlsyMeP9hnc22ZC+fOc376LLMzF7m8uMr21nUuXbrM1tYO83NL9A+M0tU7QLXSTiKeoViqks8X6esfpKu7j77+Ec7PznPu/DwXZhfY3z/iwvwy7V39DE9OUR/oJV4rEq+VSNSLAizfUSZRK5Bpr5Coi6hirqNMobNCtq1EqbtKsUdcCt0VCj1lSj0l6n11ugY6GRrv5er2IhurF0jEdWzLaZzTZNLJKKYp/u+GwxqxiGiHUhXBRTIMDdMKomo6qq6hGTpW0CSXy5BKRznVcGB5TirmT3hZJwLXCZOqhY9cpzj1HjOrtVWUTLzv9PJLvv8UVWy0F55q+egESu9y3FutH/0nYanZuthywu1qNh66W38CF25p/R+IUq7TtHpdgtnVcuonvz/hbp1qinXvv/9GlPJUQ2xzXpvL5XBfXB8hq37BtnH+NlVNISAHCEg+YvEQyWSUcMgglbQp5hJUCikK2QjZTJhEQjgFbFPBNiXqpRATgxlW5zu5dLbK1HCWtpJJNW9QyulkYhrZmEY+YZIIq851nVhIIpXQiYUUokGNSFAllQxh6X5ClkzQkAhZKkEjQNCQMBptsIpYrKuKz+FuiXii0YhvKz4kuRHPk5puJhFjlDA1GTuooeuBpmCkNpmGgnUoYPM+wX0KBYUwYGlCLHLaahuuMBEtFFFIyxRRxEhEJx7RsUMqdkjHDguul2UoBC0higlxTDkBzuuS47AJOG2G/maMXTy2jNWMqfubzY1CQBMC5fuNhooqNUUu3RAwfcvSTjZSdAnTVDFNlWjMPgHWOwKzpinN92mYCpatY4cMDFPBDhmYlkrQFnD6UMQikQxTLKRJpUIkEkGClkoobDabJkUc3o+lCwEzaCnYlkrI1onHQmJDKGIRiwSJhU3ymSjBoEzQ8BGL6KSTNu31DJlUiGzMJBXTyMQ0MjGFeilCKqaST+qUsyZtBZuxvgxnxwrMnamysdjPzvIQO8tDbF8e5MpcHxuXhli+2MfqxQGWzvWwPNvD3GSZxXN15s5UWThTZW22g0uTedbOZtm8kOXGYoHdSwX2Lxd5dq2Nh5sldmZjXDkb5cqMzZ3LSY7Wo9y7kuBgJcH9K0mebKZ4cCXKwbLN3dUoB6tprs8nuLNc4OrFFLcuF7kxV2B3Ic3BaplLkzFur1TYmSuwMFXk4mSOhekiI30p+tsjFNIG0aCMofiQA24Cfg+SXzivZFk4+6RAAEX2O+UJslMmoKAogg8aT4QJW6YovXE22vwBNz6/5/9j7z2b28gOrd0Pr0ciidA5AY2cIwOYk6icmQnmLEoUJVGByjmMJo899njs4xl7gu3jc//lcz/sBqTxeW/V/ezSrupCItAgC2z0XnutZzVh86GQjSILZ1YqFSUUMoi5Jrl0hHwmQi4dIZN0xXmOYzY/+6IMQSHsmBi6iqrKQuRS5aaLtBFLbPW1oCiKxwgM4g/6mqKTP+ijtbUNSZGa0ddSpUxAkfEHhcBk6ioD3R2cHO3jwslhTo71Mzt+grWFSVaXZhg/d4ILJ0aYOX+Ui6cHGD87QiaXJByJ4YTC+DwBLhgM4vP4qrLix3Z0ugd6OHPxHMNjY1SrZc6eOUrIMYUgrvhRlABB2Yemyk1BqlF60ohRtvlbaA2I8g5ZFeUO/kBAHK/97+KYhml7C4dBfAE/qirjD7YSjYQpFLIEAwFkWSIaE0yrldUlvvr6G548fcnDh0+5ffOA9fV1lleW2NzeYGLqAvlCnFw6TDJlkkgYtFcSJFMGmZRFtZoklRFticmERS7nkklZFEsROjvT5HIuyZRN/0CF6amT9NRyDPSUSaUcsmmHdCpEIRshk7bprRUpV1JkMlGSyRD5fISRoXY6qkmKhRjVcoLRwU7aywmqpQQ97fkPAteH8WF8GB/Gf8LQrOgJ3YpghqLEEjFy+RT5QopCPkmlkqFSyVAspSmWRDyxXMqQz2dxwzF0w8InqQQUjYCkoGoGAVklKKsEJIWgqonHFA1JVjFMGyccwY2nsJ0othPBDkWIRKJEYhGy2ThdHRk6O1N0tSfp7khzZLiDsZF2jgxmGBlMsbF0ljPHOzh/osbk+SOcOztKf18HuVyyaVtXVBGLkyVRvd7RXsB1NJLOYTbHY/zleU2A5j8Z5KfX3fz4usbPb/v55eNe/vHZEP/66ij//eUY//h8lJ/eDvLX10Lg+vFNNz++6uSnj3v48VUX37+s8cPLXr572sf3b0b5/vUQf307xp/enOTbt9M8uHGW4d4YXdU4yZhNNKyQSVjeJEIjFFKJhXRSMZOYJ4QJNoxGZ1GA5+Ou7k3WNFLJCJGIQchWiDgq8YhJ1DWJhHSiIRGvSUR10jGdwe40/d1JetqTVLIhustRetvjVHIxElHHW5UWkwDbtsUKngd0V1TBSwmHBXcr5FhNgUnXVeFc8RxXQqQS9zfdWx48Xtdlj78lJnG2NwlTvTZEwYzRm6vxjQmhcCMIFo1hvHtMuARkbx9ac7XWNBRSyQSpdIqgLIuTsaBwcSmKhqyoqIpJKBxHt8Ooqo6qax4g1kebvw2/T8QdgkG/sPUbChlX5fLyBW7fvM6VvUdsXXnC1uUHbG7fYfPSPpcvX+bG3pYQubanuLlxgYOdcQ4uj3PnyiwfP73J29dPefrwHl98/jG///ozvv3tl/zzp7/wy49/4dtvPufrz1/w+y+f8vmL6zy8NsvDq+McXDrJ7a1j3N46xs2NMe5eOs7+2jDXl49wdXGIm+tHeHD1HHcuneb21kme36zz6v4qj27Oc239IvuXZvjq7QM+e32fV89u8ejBHk8eXOPg5g4HN3a4cXWD67urXN6eYXdnlq31SS5tTHP98iw7axdYrZ/kxu4cB/vLvHh8mc8+vsUXnxzw6cf3ef34No9u73Htyg7Li4uMXzzP+IWL1OfmmZqcoj5TZ2pimvm5BdZXN1icX2J2ZoETJ89x4swFqu3dJJI5Eskc2VyZ3r5hho+c5OyFGWbnNzh/bob63BKrq5eYW1ind2SM6kA/2VqVVFeFTK1KvrudfE87xb4OL45YItddJt/bTrGnSqm3SnWgk3J/lXJ/lVJfhXJ/id4jXQwc7+X0uTF6+9rJ5mLkcy6phIOqBTw+koKu+OmqVYXzQw+SiIdJJhyiEdtjJgnuj2mZaJ7AZTk2Tsji6LERStWCx6Vq8WrkW38l9Aix6p3w5Q9IwuHV9l5DoSf65HIZ2ppw94/ee/47pldLqwdEbnmvqdF3mMOeQ+tdo+KhJhfscOtvvPta3hOvftPcR6vvcJMRdqjtEIfbPvJui+uCr/XueW1tLe+JW+8LcO9ev8Vjhf1anGv9dazSd0g4DHzi9/f7fQSkAP6AD00TgnckalOtFigW0uQyMeLxEK5rYnuMKE0NomkS0YjJUC3N2SNpbu0c4epqDwsX8pw/luD4SILuqkU5o1HOOBRSJum4TiZpkk2aJGM6MVcjFtHFcTUiWhJDloIb0nBMibAt4zoqYV3GNoIeg0tpOowazK1U3BFxO0sA3Z2QTigionS6JYDn0ZgjjnlGkHBYRNOy/dUAACAASURBVAXDruk5wALNOJ+qiQZEVQviRmzhqLKEW8s0FDQ12PwcG6bXVGvKHqNL8LVsS8WyZExbPKaZErrnuDJNGdN4jz9lNYQ54aQVkHrZiz+qHpg+SCQsRATNkDEtGdt5B7IXTYLqe4KfVy7iCViGGSQU0ognwsQSYe+7USediZLOxCmWMiTibrPl1/TaCgWLTHC6nJBOPN6A7lvEEy6RWIhQ2CSTjRNPRoi4Nql0lGjMIZdNkEpGmmB90xKFAm7IEBFDDxrv2AqJhEM6HaGzPUsqahGxZTJJm1TcIurKxMIKxYxNpRQlFTcppgWKoL1g01E06CxbVPImfV0Rzh2vMHuul/X5Y2zUj7A2PcjCeA8Lk/2szo2yODHA/IUB5i4MMnuul8mTHUydrFA/W2XpQjtLFyqsXChyZabA7myR/aUiD7aKPNzKc2c5w9V6lrmTEa4v1thbaGdzPMW1hRx79RQHazluL0e5u5ZmbzbJ/kKGvdkE+wtJdmci7M6muDSVYmc6x9ZEntULJRbP5lg8m2PpXJqV8QLnRuNcGEszcTzHmdECx4ezDHTFiIZlHFNCU/xoUhBFCop4rRxsurFURTi5ZTmIpsrebQVFCSJ5hTmyEsBxTBTZj2PrqIofXRMNyqriww3b2JZO1LVIRG3iEdMTtFyK+QjphEM+G6ZajFPrSJPPhMmmwiQSNqm4QyJiic+aa9BRSot9aBKyHMTnb0PRVCRZxudrJRqNEI3HmsJQY6HA52/FH/QRDAo3V5v/MH5/G9l8jjbJhz8omhpjUZdatUJXtcjx0QHOnz7CmRNDTF04ycUzY4yfP05vZ5ETozVmLh6hPnmcSjmDE7YxbAufFMQfDOALBpBViVw+haJKGJZKuaPC2MnjdPf3UigVKRYzaLokItxqAE0Xf1PTVJEVGVmVCUoB2nw+fIFWj3nY8i5e6RfnQW1tLU1hq8Hc8vmEw90X8CPLMq2+Fixbpa+nnVQqQjhsEw6ZFLJxemtVbt68w4vnb3j0+AUHB495/PgNd+894c7BA65d2+fy7mVOnTnG0aMDpNIO8aRFOmWRTdvk8xEKhQiZnEO+ECaVscjlIvT1VahW4lTLcUqlKCdO9FHIu3R1pikWo6RTYVIp0a6YSwsXWD4TJpeNMnqkj2IxQSoZJpNxKeYEmL6QjVApJuhqT9NRFRHJns4PDq4P48P4MD6M/4ihWaETVjhCNJkkm02Rzaco5NPkc0nK5QyFYpp0Jk4ulyKdSZFMpXAjSUwrjKKa+CUNv6wRVA1kRUfRNIKSqDYOSAp+WSUgq0iyiqKp2KEwZiiCbUVwnChOKEwun6BYTFEuJ2ivJKi2J2kvx+moJOir5RnoKTAyWGSgN8vYSJljo0VOjJS5cKKXiXOjjJ8/zuBAL7F4DDvkICmi/luWApi6jCz7UOQ2NOUQxfhHPNoq8Pc3/fz9kz7+9eUIv3wywN8/6eUfnw3w88c1fnxT4x+fD/OPr8b45xej/PK2lx9f1fjrqy5+eNnFT6+7+flNjb8+q/DD827+9KSX/3rWy/cve/j+zSA/vBnhL2+O8IeXp/jpm22ubR6jlLWJuQr5tCMcVGHBQnEdFceUiHmTqLCjkEraDPVVKeVcoiGNkCERdoTN3rIasRgFx5KxTJmQpRINCTeBYymEQwqxiEoiqhML6yQiFsmIRi5pko3bRMM6IVu0a0UjNq5rixPOBi9LlwRvRfMmEpYh+DKm6sUVTUwPaNxwbQlHVWOTcBzdq1wXK/+WByFuxCBFfED1nAGKF0P0+DNey5bhiVemIQDKlmV4jA7BThGvL2FoMoamCTCrrBL0xK2AJKFoKopqoOkWmm55bkINRVXFyV2wjTZ/Cz6/iEUFAn50XSURi5AMqVxdn+ThwwdsbN9lce0OG5fvs7lzmyu7N7i2JwSuG3sbHFzbZH9rltuXJ3l6c45bm2e4tzfD0wdX+fT1c148f8inb17yuy8/45sv3/LVpy/44zdv+fH73/HzX3/Pz9//jt9//oKv39zlkydXeHl3lSf7c7y5t8yjaxNcWxnh5upRbm+eZH/9KA+unuPRjQme3Jzi7eNNPn66w1dvb/LbTx7wxZv7fPz8Dq8e3+Lx/Wvcu3OVewdXuHV9mxt7m1y7ss7upQWu7Eyxsz7O+spZLm2Oc31vhrv78zy8s8w3Xz7g91/e47ef3ePpvV0e39/lxpU1Lq3W2V5bZGp8grNnznLxwkUmJ6aZmJjk5MlTnDx5mgvnJ5mcmGNmep6F+grnz01w7vwkF8ZnKJdqZLMVcvkKHV0DnD8/w9z8FgsLl1hc3mZ+boOFhU0Wl9aZnFmic3CEdGc7qa4ymVqZTGeZXK1KtlYmVyuT76mSqZXJdYs4Yqm/k2KtQrGnQrGnRKm3TLm/Sm2kg9pglVp/iY6OHMlE2GMDCUHAtBRMD46teW4c3RCMo4YrJBQympEr01CxHQvNMFA10dZp2gZd3Z3EEhE0Q/ccTK3NGGIjpnfIc2S1vH/p99Em+Txxqk3c39LiAZBb8AdbcaMhwbryoO6N2OLhtsMc+lUbY8u/XR5+7z28E59aWw//XwQpcbvN9x5svs3bfuVAexdLFE6xXz9fM1Ta/G2/2s//n/bI92HPLa2HafO1NOMymi6aAJOpKNFoGMvS0XTFg0jLTRaPogYIOxoLMyfYW7/I6nQPtza7eHatxoPL3WzM5Jk4HuPs0SQjtRADXRGGe9KUsg7FtEkuqZNJGMQjGvGwStIVixDpmEnM1YiEZVxHJuwEiIRkIqaCYzbYXILLpWlBLE/ociwVXRcOWcsr8ngfsG7ZKo6jNaONuiHhhDRxXzPiJ0Dxmi4cI5qmoHnAfcOD2zcA8o6te/tSmgKT5bGrLFNpijq6x/DSDI/v5ejYtuo5s4JoZgDb44ZZpkLI0sT3TUi4rhoxxZCjexB9Gc2QccJG83Usz8ll6DK2bXjClEGpmKVQzBBxLcKuRjrjEos7pFIRohGr6ZjKpGPUuook4k7TxdYQ7CxTIRT22gttlUQ8jG1rXnxYx406hCM24YhNyBU/k88n6empEI3YXkxRwbJUolGTiKsRc02SUYukt+gUsmRCtkIiZpCIahTTDoWkSSFtUUxbFDIh4q5CR9GhvexSzTt0lW2qOZPedpdjQ2lOHytw8UyVpdkh1uZGWZ4cZHFqmIXxfhbGe5mf7GNpYpDF8T4WJ/qZPdvN0ngvi+c7WLxQYXWiwKXJPNfmCxysl3m01c6TS0We7pR4vJ3n0WaWR5tpHmxkuTqfZeZEnMWzKTYmEuzVk1xfTLF8PsrV+Rz7CwluLeW4MpngRj3D1Zkku9NJtiaS7MwW2Jopsjqe59JcB3Ons8yeKTB5IsPF4xkunshxejTD6bEiw91Z2gtRIpZEyBIORE0NYhhBbF3H8LADmhpElnzohiqihkqQaMRFU4LIckCcYxgashLA8D7fsaiD44H9kzHRfBqPGxQLUdqrabraM7SX43SWk/R1penvztLdmaKvlqW/J09fLU1vR4Lergw9tQzdXWl6ajmq5QSlfJRMyiLhKlTzYTorceIxk7BrYFk6hmViWhaGZSHJMrquU61WCcoBwfdUJaLxMAHJj6JpWJZNm7+teczr6GrHH/ShqirxqEuto0IhnyEcMugo5xjoKTE3dYZaZ4Gu9gKFTJRKMU45L1rFUykXSZFwo3EkTfVaoYMEvUinP9iKE7bJ5rMMj41y7MQR2mtddNWqZHMpz+nWhiT7vOZUAzfiYocc/AGfJ2C10Oo11Qp3WgBfQCwkiGPvYe/nfLT5RdOk3+9vusCCsoSi+hkd7qVSzhGPuWRzCfoHutjcXOfg7gP2bx1w7/5T9m/e4/btB1y7fofrN+5w8+YBd+7e48reVdY312nvLJLJRMllolSqOYaGe8nlImSzDsVijFTaizBmwpRKMTKZMIVClEIpQnt7ilIxRiJhk0yGyKUj5LJh0kmTUilGd3eeZNJhZLhGtZomnXKJx23yGZdKMUGxmKBSTFEqRGkvx+nvznNstPODwPVhfBgfxofxnzCSyeSJdDZDoZilWMpQKqXIZOKkU3HiiShOyEa3LCw7jGraGGYYy3ZRVBNF1fHLCn5Z8cQsjYCiICkakqTil2T8soxfVpEUDU030U0TwwxhmGFsJ0IiEaNaTtPVmaGzPU1nR4bOzjzt5TTdnTl6u7L0dGWpdaXo684y2JdjqD/PSH+BoyMVzp/sY3biOJMXTzN2dIjOWjvReBRJDqKrMpa3cqyqAQGfl39DZ/Iwn+z38MsnQ/zj4xr/+KSPf37axz8/7+fHN5389HHN23pEXPGzIf7+Vji4fnjZyQ8vRVTxh2cd/PCsxvdPO/jryxrfPavx3bNe/ut5N3992csPr0f406sTfHxwhNlzefo6o/T35nBdDccWDVwhS8W1VUKWjGkExcq6t4ofDStEQgJ6nIqb5FIhXEcVfBYlgKYFsW1NxKZ0qbmFHZVEVMQbI2GDkC1YYJGwQSSkv2t28lbgbUu0E1qmsOyruuRVsitoHn8r1BC0DBnD1DAtD4xsqB6/QURHNE3GCRkiMuoJYKoHj9dUCUUNes4AFcMTtUzzvehhA0yvS5jeJMbUdUxDb4pgjQmf4UUcTVNFV1UxyZWFuOoPinpwWVVQVF0IXoGAqN+WZPxBP22+Fq+57TA+Xyt+v98TudpQ1QCW1sbc+BFu7N9mZ/cJq1v3Wd66w+Wrt9m7epVrVy+xv3eZG3s7XN/b48r2DlvLs1zfnOD2pYvcunSBG5vneHH/Cl99/pJPXj/n41dP+fjFE96+esKnbx6L7dV9fvf5Y77+9Ck//PFzfvzTl/z4l9/y0399wS/ff8UPf/qMP/3uBZ8+u8Gr+1s8uFHn5uVxPn6yzXdfP+C3n97l7YsbvHx6g6cP93l8/zr3b13m3u1dDm5e4ua1TW7sbbK7s8yljXkurc5yZXOK65fr7O/Nc+/WEi+eXuHZ422++uQmX7y5ydef3OXZ/cvsX1lle32ZjZVZVhdnWZydZn5mgpNHhzl/9iTnz59nanKOmZk6MzN1LlwYZ3Z6lqXFNRYX1qjPLbOydInZ2RXOXphhYHCM4yfO0tc/wpmzEywsbbG4coXl5cssL2+xsrTD4uIWC4vrTM+tUOnrI91VoTzQSbZWJt1RIt1RJtNZItNVItdTId9bptTXTmWwRrGvQqGrSNdgB90jXQwd66fUlafamaZQjGKH9ObkuBERE3EqwReS1eA7ELbXtKYZEpYjJsOhsIZtK16EysA0TUzLRNZUJEVB1RUvwhKgtbW16eA65Gu4tt6JXkLwEo8f9jccAiLa+A4I35hotHgRmhYO+4SoJeKDwlEl4O0f/S+x6vB7EcNG2+Hh99xV7+KJrbT4DqE7hmhLfC+u2NLWcFg14pCH3mN0ffSe8OXFD9s+8prHGvd5scnWj351X+O9NrZDPuESa/UdosX3Ef6gH3/Ajz8YFJFjVUVWBCtPRIaCBAIB/AHBzlO0BqRaYvLiKI8PVnn95DK76ye4XM/zfDfD21tlnl2rcW+7m93lLhYv5Dh7JM7xwQTVvEZn0aaQ1MjEdVJxg3hIIR0zSboaSY+P6IbEgoTrCDB92JRFA2NYJewxuyxTxraCmB7cvQlc94SnsGtg2iqqEfS4VVLzssHPsmwhJIm2WY8t1DwGv2v8U7QglqUJl5bHjBLHyKDXqigg+AIKLxGLGJhm4FdOLfE9IMQo21bQDb+INhoytqUImH5IxMg0Xbi3GqJZI5KoaoHm+2q0NDohjWjEIOy5okxTfB/HEw6VSpqRoQ7SmTDV9iyZTIxk0iXsCWRuxBINkbZKNGZjmKoXVVQxvPeaSEZIJF1vIm/heNFM07uMxBxCroUT0nEcnUI+RSoZaTZGumERbUvGTeKuTjLixVLDKsmoTjKuk47rlLIhCmmLQkonF5dpL4Qopg3SSY10QmGkN8JAd4yh7hgzZ9tZmhpmY36Mhak+VueGWZoZZHVuiKXJflanR1ieGmZ5coiNuRHmL3SxON7NwoVOVi52UT9TZO1ikcuzFQ7WOri3UeTBZom762UebZW5u5rn0UaWRxs5Hm9lebgRF3D4tTS7cym2JjPMn0myeDbCjcUM1xazzJ6KsjaR4spMjuv1HDsTSXZns1yazLA5mWP+XIrV8Twr43lmT2WYO51n/FiG02M5Tg5nGOiKUsnZ5FMG5ZxLyJSJOAa6KiN77CvNK/wJmRqa12rdWJDSPOeWrknomorsxQ1VRfxPRCMWsbhDJhsjnQzRUU7T31NmqK/I2EgHp092c/p4F1MXh5g818f0uRrnjrdz7liV8ydrnD/RzcTZXjaWT3H2ZCcXT3czdaGfiXM9jJ8f4PSpPsZGOxkdLNHTFaOr7DDSm+ToUI7ezhg9XQlqXVly+RROyMaydOSgjCLJ6LomGhllEePzBVqR5ABBr82xIQK1+lqIxWIoioLrhujuaqeUy5KIR5GkABHXJhELUczGyCZdctkktqngujqpZIhIWCGXi6ObBpGIi27oTXyC4IQKZpmkBInG43T393LqzAkKlSrtHWVKxTyKFhBMWsknvq8cg0qpRK6QR1ZlfAHPqeUJVbIqnFm+gJ9EKklLoFWcE/kOCQZiMOhB6X0EpCCaoRNyXSxbo6O9THetE9eNkMul2bu2x6PHzzi4+4Dr126wsbnNpUu77O3dZGt7l6Ul73xgZYPJyQkGBvtJZVIkE3FOHD9CrdbJ0aNHqXVXSKYsMimHbM4hkw6RzbgkkxalUoJs2qG7K8PAYJnOrjT5QoRkoiGEWkSjhmjGjVue+9KlUEh4sdUwyaRDIhEim4mTz0fJZ8IM91dYXxzn4PrWB4Hrw/gwPowP4z9hFCrZE+VKnkwmQTQaxg1b6IaFppvImoGiGkiajqabqKaDbNgYpoOm28iKRsBzb/kVlaCiYjphJFVEFQOKELmCkkJQVpFVHcMM4bhxdEO8hmFZ2LaN4zhYtkk0FiESDVEupunszNNZTdHVkaarI01vd56B3jRDgzn6e/MM9JU4dqTGxPkjXDw3xtlzRxkZG6JULeG4ooFGV4NEXEewn5QAquLDUg8x1iHx31+c51+fj/D3t93892c9/PPzfn75tI+f3/bztzfd/Pi6l58+7uOXT/r4+U0PP7/t5+dP+/jhVTe/fOq5ul7U+K9nnfzlWZW/PKvyp0dV/vK8i++edPDn571896SX754P8On9US4t9XBqLE0xa+A6EtGwRsQxSERF3MF1FBH/MGSirqivj0Vs4dAKq8QjOpbXyqVrEpYlWrM0VbgWmrXsmh9dD6B77hTbVIg4GpGQRtS1sG25ucIunAMqshIQfBhFbrYUqaqErsmk466I/3iMl4bLy7KFSKXrKroHlTcMr06+ARPWVLF58UXbMjyngYpj6x7c2PB+p2AzviJijA1Xl4Ku66IlS2tEaYS4JtgpGpqqoqoqQUkiICv4AxK+gBC4VF3A5hssCp+vTdj1/S0ezLoVX1uDxdXmsbh86GqAzkKES9uX2L32lL0bz7hy7YDd3V32b+xx5/YNHty/y97ePlvb19je3mNrc4et9VWubNTZ255hd/U0N3cucv/GIs/uXObLj5/y9sVD3rx8wstnj3n2+B6vnt/n9YsDPn/9iM9eP+GLj5/y9ecv+fZ3n/Dd7z/l+z/9lj//4XO+/fo1X765x+sn13jz7Dqfv7nLm2f7PHtwlQcHO9y7fZnbN7bZ313j2pUVdi8tc/nSIjvb82xvzLC9NcOV7Xlu3Vjj/sEWzx5d4bM3t/j6s3t88fFNPnm5x9vn17l/c5vdrTqX1uqsLc2xtbbM0vwMC7NTzE2NU5+ZYGH6HBtLU0xPTVCvz7OwsEC9vsxCfYmF+hL1uWXmZpaYnVmiXl9jYX6dmZllzp+f5fTpCY4dP8vc3Crz86ssLGxQn1+jvrjC+toO8/Pr1OvCwdU3doTqQI18rUSuViJXK5PuKJLvrlDoLpPrLpPtKpDuyFPoKVPuKVLuzNE/2EWlI0+pkiNfSuFGdaIxC02XSKUiXvxQ8sRWCSf0brJueJ9dTRN8HtNWCYUsbEcl7MjCGekaxKI2obBFKGQj6xrhaAxZlT1307sYYkO4+jVMvbG1iOYunwD4Hmpr5ZDPE5xaRV19o9mwxXNlNV7r/QbFln+L/v2ah/XvkPnDInLYekjEGNsOi/fVepgWf8Nl1nB9NYStQ7R4bq3WRtth6zvnVmuriEEe8iDzgif26/2/3xj568jm+9tHtHoimi/g87iOMj6/5AnXQREhCkj4ghLBoExQEscsTRNCvW1rXDjdz8vHW9zYmeLK2ikuzVX4dL/E7x6U+fJulTf7nbzc7+Hx3iA3N/tYna5wpDdMT9Wko6jTXnLIpnQSYZmkaxB3dWJhhWhIE66tkIJrK0RDCq6lELZlwraE62iELQXHlnFtiYijeBB61RNFVQxTIhaziERtISg5OoalY9paE9wuorAeQN0Q4paiSBimcLnIXoxcxLuF49C2Na8ZUYixohBE7N/x4oeOowiXjREkGtY88LaMGzYJOTqOrYnvDO81dEPCMKWmk8wwZSxLbgpjobCBYTVcjTKhsI7rGkRcA9c1CYcF+ygRMYm7Jo6jCWdOMkyxGKdciJNMRYi4FsV8mpgXN3VsjVDYIJtLEIk6XoOiAMM34PCWrREKW17boo4bsQiFTOGSs0VktVBMEo05uGHhCkunomTSUbKZGJGwSSJqkY5bJCIq2ZhJOmaRcDXSUSFyFlImmZhMKWNRTBt0Fh2ysSA91RCjfQlG+pOM9UdZmupm5nw7s2drrM0MsVEfYWvhCCuzwyxODbIyNcLy9JAQtyYG2JofZnm8i/XJDpYvZNlb7mJ7OsvNlQ52JlPc36jwYreLg5Ucjy8VubeZ5/JMkvvreZ5s5Xm8leLRZobrdZf760nurMS4vZJkdy7DzmyOzck0S+fjbE6mWT4fZ2MyzdZkjoWzCVYvpNiczLA5nWfmVJK5M3kuHk8zfiLNxWNpTg6nGetN09+eIBs3cMwAqtyGHGz1WqsDaHIAXQ5imp6T1TsHkRXRXKjIor1Q8ZoSZSmAFPSjKgHCYRNVlZFliWAwQCoZoburwEB/la6ONMfHujh9vJuF6TFmxwdZmh3jyuZF6hNDzF0cZHGqn5XpPpamBqhP9LI0Pczi1BAL00MsTA4yfaGbhakh6pMjTF8cYPz8IOdO9XLh7ABHh8ucOV5h8nSF5cl+ps92M3O+h/MnO+jvzVMpp8llk7gRm2Q8TizqYlkWsqrQ5heNjW1trfi984iGs0lRFFp9bSiKQigcJhp1iUVDhEM2ibho21TVIKriF02sTQe61zaqB7GsAMmkQ7WzHUVRkGRVCPhBP/6gj4DkR1VVdF0nkUzR1dfN0RPHqHZ1Ua4W6evtxLIUZKUNx5LJpF16a1X6ersZO3aMTDYvIPL+NsEJ01R8fj9+v5+gLNHV3YWiKbT6WmjzFvz8fj+qIs6tLMumVKpQLpcJh0MkE0kibohctojjOJw+fZorV65y5MhRMpkMR8aO0d7eSa2rl2y2SKlUpbu7n2p7F8VimXw+S3etE8e2GR7qp1TMkkknSKcjROM66YRNvhAm3YiXJiyyuQjlcpxC3qWzI81Af5liPkou45JNhchmQ8RiluAMJiyKxSTFYoZyMUUuEyWTjtHZXqRUFGUT7e1penvydFQSTJwdZW3uzAeB68P4MD6MD+M/YWiadkIzDIKyjKQoBBSZgKISUHSCqoh8BRRdRL9UA0nVaAvKgqllmAIwL8n4ZYWgrCBrwtUVkL02O0kWTi5JQTEsdCuEZYdQFRNVs7y4mIGq6ZiWSSwRJZVyqZTTdHVk6a1l6evO0F1L0deTYqg/x+BAloE+0bLYV8sxPFhldLiDUycHOH1qhLGxITLZNKZpIEtBdF3DdR0UxY+mBrBMCVf7P2yM5/jXl2f5n69P8NPrbn56U+HnT2v884sR/vnFGD9/dpxfPj3CL28H+flNryd89fDLJ0Lo+uXjXv76vIe/verlz49LfP+kwHcPi/zxUZU/PO7iD486+e5RlT89bee7Zz18++IYj673s7PYw8nRDJmkiA8mohYx1xQCliXhmIoQvaImqbhDMmKRipmU83EiHqtE9YCsAmgsonqaGhRONTWAqgaRveuaKk6mHFvzIhxKk8FlOxq2pTcjiooiISsBFDWIqorXjUccLA/Gq5kSSkNI0yVMUwhkuqZgmAaaJnvPFWyZhlAgnGHCESZgySKq4tg6tv4uomgammB3eRB74dDShXBmKFiGELdMUzjLbEsTfA9V9pqHpKZ7KyAFkRQFWTdQNQNFUfH7BTvDFxQMijZ/K22+wx5k3u85udrwB1uRgq0kwgrjp/pZWVzg6tWb7O3tsb9/lfv3bnF7f4+9vRtsX77FxvZNLl85YOfybVbXrrK2vsPy8jJXNhe5dbnO7Z0Jbm+P82R/nmcHq7x4sMvzJ3d4+OAOD+7uc//gOk8f3OHpgwMeHFzjyYPbvHp+n8/ePOHTj5/z6sVD3r56wKODKzy9v8eje1d5+uAa929t8ejuFS+CuMGtaxtcu7LK9toMt66vs7E6yf7uEtd25ri1N8/LJzt88fYO33z1iN9/8YA//e45b57t8/D2Nrf31tlenWN9cZqN1TrrS/PMz0wyOXGeifFzTE+MMzM1ycz0FHMzU8zPTjM/V6c+W2ehvkB9dpGZ6Xnm6yuewLXG3Nw6c3OrLCyss7S0wczMKhcuzDExMS/uX1xjpr7K7NwSM7OzLMyvsri4zdzcKnML64ycPkuuu0q2ViJbK5HuKpLpLJGvlcl2Fsh2Fsh1FSl1l6l0F0gXYkTiDrYjXCyKGsAO60RjDoatCCeMqXifM7UpcoVdvTlpFxynd+1wmikiY5YtE40ZZJMa/bUEyVp6/QAAIABJREFUhVyIXC5KMhXFccNUqu2ous5HrS0cOtzKoSZn611EsSnkNB1ahwkoMi1+33tOpkbr4Dt+168EorbDHqT+MO9iiB9xuPU3TVGpAbIXt1ua4tFHrR/R0toiHFoew6vV1/IeT+t9Qaqxn0ZT4ke0tB5+bx//zvB6LzbZeohDh37zqzbI/y8xrvl7t31Ei++d2NXm9zWFan8giC8QpC0ohK6gpBBUVGRZRQpKyLKCoijohoZjq0xfPMLVzQl2Ny6ytXCc7Zkqn9/K8+2DNL+/l+CbB3k+v1Pgs4M+Xl3v4cFuD9fXe1ieLjPa63BkIE4xLVNImiQjOqmYTjpmkEmYxFyFiCMErIwHp4+FVWJhhbAtHouFVSKO7AlfCpGwiW2LCLZhyqh60IvFBrEdEydkYDsC1u66ZpMz1XBpabqMqsqYloaqv3O52pZCKCSOjYoaRHuv2VAsQAhBKmTJAooe1rFthUhYCLuqFkQ13nG7GqKWZcm4roZpitiZrovJuGmJ1zCMYPN3iYTFd0kkZBCLGLiuSjxhEouquK5OImoSDSlkUyFCIbXpIE6lXIrFhIgXZeIkIg6dnUVicUeIXCGdSMzGjdoCTm+Iv59pqc2opxMyCLkmkagtAPWOQTwexrYFdN6NWLghg2wmTjhkkI5HqJaSlHNxcmmXQjZCLiWg8IVUiFzcopoPU8nZVPMm7UWLUlajt9NloCvKieECE6c6mR3vZX1+hMWpPqbPVFmZ6WNhvIfV6SG26mOszYywOj3M6uwoK1PDrE0Oc3lxhKtLI1xb7uP2Wjd3Vis83CrxcCvH050CT3cKPLtU5MlWgafbeZ5fLvJ4u8iT7SwPN7PcXc/ycDvDo/UU99cSPNzKcWclzcFakrtrSe6uZThYr7A5mWR9PM3GRIqlswkmj0WYPJ5g6mSKmVMZZk9mmTqRpn4ux/mjGY72xxjuiVHK6CQjMvGwiq0F0BU/hhpEVwMYpmgptG3LW6zS0WSp+f0cDPoJSm0oShBVljx4ewDL1FGVgFdIoxKJWIQdHV32EwyIxaRQyCKXiXLu1BAzE6Psbl5kaXqI1fowa/Uh1ucHWa0PsVofZWNhjPWFUTbmR7m2dort5SOsz4+yUh9mff4IG/NDrMwNMT/ZT31iiNmJQS6c7mLiXA9zk8OcOV5l8lwHy1PdrEz3MDvew8SZLmYu9HBirINcxiUaNcnlIkLocl3S6SSlUgF/0IemaUiy32PqGbT52rzonh9JkXFjUcKRMG7EprOrjO3oFEtZD/7uIyi1IMltyKofRfUjKz4k2YeuS4QciVTCpFDIEI/HGB0dxTRN/H4/Ab9oZ2yIXJlclv6RAQaPjNLVO0CpXOLE8REKhSi5tMXRoQrVvEuto0Ct1kkuXyTsRgkEg7S1tRCU/ATkIH6vmVFSgkiKhKTI2G6Yw/4WUdjjb0OWRYu1bVpEIhGi8SipVJxoLIaqyoTDLpFYnEwmQyqVIRQKYzk2iqYgywEMQxNlP7qKbRskk3HSqZRoxrY04rEI8bhwhSUTLrlClGTSJpOySKcdUqkQsZhBLGaRSNhEoxrxuEEq5VCrFcikHDJJh2TcIpUOCSEs65JNh6lUMnR2FinlY5QKaQq5BLlMlHI5RaGQIJ12yWVDVEsxBjpznBmtfRC4PowP48P4MP4Thk/STvgDCkFJrBgFJQV/I24YVAkEVSRZ84QsVYhZAdGSqGiqWFWXZPwBCX9Qxh+UCUqCuSXJ3uNB1RO9ZBRVuMEUxSAoKciyiqII2Hg6E6FaSVKtxuitZemtJRnsy9Lfk2SgP8PwgHBwDfRnGOjNMdRfZqCvSF9Pgd6eEv397Rw50sfxY8MMDvWRzmTRdANZCqAqkojIKW3Eow6m2krK/ojP7h7jn1+d4X++OsrPrzv56XWV//lyiP/57VH+9fUp/p/fnuKfn43yt1f9/PSql7+97ODvn/bzr6+O8PObHn563eM5udr5/mmV759W+OOjEn942Mnv7lb544MK3z0u8t3jIn983M6fXw3z+cNhXt89w/njWUo5k1hYJuRoZFI2UVcTDU+Ojqn5CdsayVioWVefSVgUspF33CBDJmQqVAoR0gkTx1ZQFT+qJqGq3uqgJiKami4quQ1dxmjUyZsytqmiqTK2ZaAoIqKoaQqGpQn2lal6DVoK5UrhV9EYTZewGtB3rylJlgVfQ1EDKA2xoCFCme8mbuI5suf+etcoJpq6As0IWfP5WhDdOykSDjBxqesSui5eXzcM/AHP7REQHC7VMNE8MTUQCOD3+2n1tdLa9hH+QAs+f0vzJNXnb9jyAwSDQhDtLEdZW5zhyvY6D+7d5uDOPi+ePuLg4A6Xd65xZfc2q5v7LK/fZGNzn42NPVbXr7O0usvC8iZry0vsbtXZ357n7uVJ7u9e4P7VCZ7eWeXx7XVePbrBs0e3eXTvFg8PbnHvzg32r13m5rUr3LtzjXt3rnH31h5393e4v3+Ju/tb3Lmxxf7uKnvbc1y/XOfy1hyXN+fYWZ/h9rUN7ty4xPOH19nfXeHFoz0e3N7h6d0dPn1xk7/89hm///QRn724w/1be1zaWGF9ZZG1pXlW5mdZnp9mc6XO/MwF5qYusFSfYWVpieXFZRbnl1ioL1KfnWdhboGF+QVm5+aZna1Tn12kPrfK9PQi8/UVFubXmJ1dZXZ2hbm5debn11hc2GJufoO5uSXm6yvM1Zepzy9Tn1tiri7cXvX5LWbnN5iaXebExUmytXbSXSXSnQUyHXnSHXkyHTkqPWVqfR0UKlniybCY5IZ08bkx3m/olNF0P5GoiWoEURS/x46TvOY1Fd0Q7CPbY8c13Vym7LlsNEKOQiHnUspoLEz2Uy2G6OkpUqsVSafTxFLpfxOzfi1oNYSmQ22ttLS8c3M1nFuCP9XGobZW2tramg2G70Pifx1BbDQxvh/7a7i3/s+/iU/vIpIiRui9Zsv/RWzymFrvC10tbYfxBdp+dfsdR6y1+R4a0cRDbb/5X8//d0Hr/7aP95seW30tKKpYXBGLJRpBSSUoiQUWWTNRFA1VVVFVEak2TY0jI73Up06wMHucjfmzjJ+qcaVe4PNbGb45iPPtwyR/fJTlt/cy/OFxJ1/d6+Czgz5e7A9x9/IA+1v9zF8scmosTU81RDFjkU3opGIaqZhJKqaTiAlmooCMqyQiGvGoSsxVScUM4q5GNKwSCSlEHQ3XVjwelSdIWZ6Dw5REXK7ZshggmQyTSDiem1URrbO6gmVpTReTG7GakUPdEG5aTVea0XFNC6AbshdXFNF13YtJ6oZEJKQTiehNMHyjCKRxbDe9/yFVC4o4uecEMyyZcNggHFZxHIWQo4poZsggkwoTDmm4rk40auK6Oq7rReK9UpRwSLQ4uhGLRCJEKumSy8dJZyJkM3EKhTTlSo5kMkounyKZjpLOpognY6Kdt8HhMjRy+STtHXnRmBiysEwNyxCctkjUxg2b4v/WEkJbNGyQjjlUClE6ijGKKZt0XKeSD1PJOZSzDtVsiFLKoJTWKGd0uioOQ71RZsd7mR3vZ+5cHwsX+1mdFa2HW/Ux1ueGubZxjp3lY6xOj7A+O8b67Ah7qyfYWz3O5lwf15b6uL3WxYPNTh5tFbm/nuHZTp4XVwq82M3z/HKWJ9sZHm9leLKZ48lWhieX0txfT/FoM8uNxQyLp21ur2S4tZDkYCXHndUCm5MRbi4lubOSZH8hzu3lDDcWC6xfzLBxMcXlmTz1MynOjcVZOF/kwliC08MZhjqidJfD5JMa0VAQ2/RjaAE02Y+tK4QsE11TUJRfOwctx0RRA0hSUAguXrufJPmRJL93viFg8tl0nLBlELZ0Ctk4mYRFLhumWopRKbjkUjaG5kcKtOGGTaqVDPOTx9haPMbNzRPc2BhlZaqbWztn2d85w+bSCHvrp7iydoLdpTGur51ga36YrflRtheOsDE/wPZcH+uzPSyM15g738X6/Ahr9WGWpvtZmhlgpT7M9soYt7ZPcXP7FMsz/Uyd72H6Qh8DPWnS6RDhsEapmGR4oItKKUvEDVGpVFBU0RaeyaWxHJNoNIpl27T5W5FVFUmR0Q0NXRf/g7qmIEk+z9kmBMCA1CoYWYoPVQ0geddNUyHkyGTSIVLpKMViHtcNEYtGCQQCSMEAwUCQgBRAkn3E4jHKnRUGRkboHRqlXKnS2VHk9PE+qiWXfDpEOmXR091OV1c7PX29RCIRAoGAh2Zo8RyyARKJGKGwQ9CL1gekYNPlJSt+dF0nEAhgmiau6xKOhDAtjUBAcEuDwSCu62IZJrlcDts2kZSgWCj0tRDwt+H3taIokog7+tu880EJRQsScizi8SihsEXEFbHCaFQjn48Jp2vEIBazSSUc4nGTWEQnERUCV7mUIJsJi+bEnEssphGLaWQzYXK5MKVSglI+QbWUpFJMUMhGqVazVKtpMqkwxVycfDZERznFxVOjHBv+wOD6MD6MD+PD+I8YPp90IhCU0SyboKTiD4jYh2GGmkJBICB5HBSZtqCEzy9W04Ny0LM8+1AUTVwPBPAHJSGUBYMEAjKBgIzPY6nIiorl2EiSQiAYQJIkQiELN+KQy0XpqKaodcYY7Csw2JtioDfNYF+agd4UQ4NZBnuS9Pek6O/J0t+TZaA3x3B/mcH+Mn19Zfp6SgwO1Rg+MsjI6Ai5XBZVV7EsC0nyoyhtyFIbsuLDUg4z3G7w37+d43++Oc+/vhrjX1+N8vePa/zzE8Ho+uHNCL98NsrfPx3j758e5e+fDfHPzwf55ZMefn7Tw9/f9vC3V5387VUnf31V4/vnHfzXkzJ/fFDgjw8rfH0zy5+fVvnzkwp/flzlL887+e55Py+ut7O/1c3adI3R/hipuEYuFSISknEcAbY1jAC2qRC2NY+FIpoS4xEd25ZJJCwRk7IVqsUE8YhBKZ8gHFJRFD+yIk6GhOAUFDFE1Yu0GJIXawxgae8ELFkJIikBdF00dema4rm/TCxPCNN0yROvAh5HS/WEKXFSp2neZM2LLWiq2L/hiQoNZ4yuKV60RSPkmE32UWOS1Zh0NaDfglMjJnyaJomGMI9No2sCSO84Nppueq4P4eZSdU2svEpSs+46KAdo9R0iIPlF/bXP5wlb3qUkWhVVLcDokT52dzbY37vCw3s3efrwHi9fvuTg4B43ru+zc+ka69sHLG/eZXXzLls799i4fJf17Zusblxl04stPrpziztXl7mxNcnNS5Pcu3yRh3uTPL21zKsHl/j44XXePn/IyycPefHsGQ/u3ePmtV1uX9/lzs1dbuwscmt3mZtXlriyOcPu1hybyxdZX7nI1to0uztLXL+8youHN3h6b4fPXh7w2eu7/PDdG7754jl//uYlzw6ucu/aFrubS+xuLbG5sszq8iorSyss1GdZnJ1ifnqchZmLLMyMs7Qwx+riEkuLQthaXFymPrfAwsIS9Zl55mbnmZ2dZ2lxldmZRebra8zNrjA9Nd8Uuer1NWZnl5lfWGehvslcXezv0vYOc3NL1Ovz1OdmqNfrzC+sMj23wtTcGpMzK1ycXaHc30O6s0ymsygcWx0F8h1ZKl0FkimXWNzGMIOoeoCA6keS/chqoFma0HA76oZooLJsXbgPLRXLMZuw7AY7SDhTRAOrZWvoHgw8ZMuk4gpHBhIM18IcGczR35OlqytPR1cnQTlIiwfvbWn5dTyxpfWwx61qpS0Y9PhXrYKl1dZKS2vbr6KMLW2tHG5p+7cYYkNUaghVrc3bDTHrXdPiR959H3nCVItwbrW+D3T/6H8JVg1h6VDrIQ79W7ywzddGS+thWv0tHPa1NEWzJozeE6beNSv+uv1RiGDi+qHW3/zqOQ24/CGfiCi2+g7R1tZCwO/H7w8QDEqEwxFkVRGuTEVrbqqqo2kapqFRKKYZO1Jjbfki588OcmK0i+ODwv3y9e0U3z5M8e3DJN/cz/GnZxW+vZ/l24d5/vi4wpf3e3lze4AnN8Z4fOMk9/ZOcfFkjpGeCF1Fg/6uGLmERiKiCvi859xKRHTirkImYZBOmmQSJsm4TszViTiS5+RSCNuSqLLPutihAKGQEOibUUJL8Y6NMpatYDsakagj3FuNY6on8itqEEULNhtrjaYYZRCLh7FsDUX1v3esfe+46jG39PfcXo2fa7DomjFxL8YeDutYXitkowE4GjdwHZVQSCZsi4WZkKMTdlRiEaPp1nJdjXgsRDQsmigbwlciYeFGDMKuKDuJRmzB0QoZOCGDsGtRqRYYGOyhUEwTjTjo2jsHlxPSKZWzxGIWtqNjGhqObWDZKqlkhGTCJRQ2iEcdwiGVU8eGyCUdimmbSs6kkrVJxRSq+RAdBZvucoSeSpy+zhgDXTEunGznwskK0+c6WF84wubSCS4tneHS4km25seEsDJ/hLX/l703bWrrSth2P7WNpi3tSVvzLBDzPI8GjM0sNCFASIjJeAAb24CNE8dJJ3HS6e7MQ8+ddJ7ufqreH3BO1flv1/mwtoTT7z/o8qraZYGEkLC0tda97vu6M0McbdzgsDRNJT3M/sYEj6pTPCr3clbp5W6hmcflVk63o1zuNvLObpJXRy28PEjx8iDFuweNXO4neb7XxMVOkqelCGfbYZ5Xk5xtR7moNPKo1ERp3sPj7QTPKk2cV5q52O1iPxPndKuRx6UEZ9spnmynOC21Ul6KUVlOcJBtoZLuYGYkzFhPkJaESsCwobusKC4LimwTpS6K4LVpqgDB65qGwyEieZJkFy4fp3CGO102ZKdTuL2dDty6imx+vkdjXsJ+g0jATVMiQGtTkJ62MLdvtJGbbyO32E12Ucx7DktjrMylSEUlVNd1Egk/8YibiaEWDjZvcFjsp5rv57g6x6P9OZ7cXeTsaIGT/Xnulqa5szHBXnGMo/IM5dwQlVw/hxuDHO9Mspcf4s7GOI/vLPDoYJ7j6k3uVmZ5sL/Eo6Mlnhwt83B/gY30IDvFaaqbN5kYSRGLGcRiPiJhD+3NcZoSQaKREMNDA+i6iqrJBAJe/AGDUNCP1+vB6/cKtIPsQDNEU2hTKobXa+AxdCFuSTYckgW7dB2HydNyOu24XGKOZhgKPp9MNGqgqBLDw0PIsthIrqEWZEUT5z7FhdfrpaOvi+HJCfpGRmjr7KK/t5386jipRg+JhJ9gUCfVFKO3t5vR0XFCoTA2u1VA5E2mo91uu3KvO+xi41qWsdttOGUXqq4gSRJut5uJqQni8SihUBCP121yEG2C4WWWgUiShN1x5YK32q9jNRuBbTYrdocdWXUJ7ql5hMNBopEAhsndCwQ0giHVdNKFCQREyVEw6CYYVIlGDRE/bI5QKWUYHmxjoLeNro4mEgkf0ai3HmlsbgzT1ZWivSVOW3OM3s5GWlNReruaaGwM0NocprszTndngrHhLuZmh98KXG/H2/F2vB3/DcOpqrOegB/D6xOWZElUBtd2csSHmB2b5MAhObA6bNgdVvN6W719RdFUMxpmI5FM0phqwuszCAZ9yLKEy2U3F5kuAgFD1EO77DglK13tKWTVZX7QO8XkOeihORmgozVMX1eCgd64KWw10d8TZ3AgwfBgiumJHsZHOxgebGVwsJ3B/jbGxnuZmBxiZGSYvr4eItEwuq6bkwkhbskuG7osEfZY2Ftr5p9fZvnfr9L86/N5/ve30/z0cT9/e7+Hnz+7wT9+N8v//O4m//vlGj//bp6fP7vBXz8c5OdPRvj7RwP8+HE/f/ugj79+0MufXnXzx/e6+P6ddn7/uJFP7kX4/Wmc71608c3zNr69bOPLiza+eN7Ly/udfPb8JkelXpbmmmhOKgT9EiG/hN+nEPSrBH16vX7eZyh4akwVj0zA66K5KS44Vl6NaETs/A8NtuExnKbIZa+7qpxOUYftlO2iXcst2q802YmmCL6WUxZtPbJLLKAU2VmHGnsM1WTdyHXhQFGd5uG62pVTxK5vrelLkR11d5asiJiLrNYYR8K9p5rweZ8J/1U1p4Azq6aD6w13geDOmE40zYXH0PDqmohDKDKqqtZfw5JTxik7625Dh2QXAq3Nis3RgKKJCZzNYcVmihNioiZEkngizG61xL27B5w/OeH05A4ffPBrPv30t5w/eczJvTsc7h+xu/eYreoZG5UnbO08obT7mO29U/buPGF3/xGV3buUywdsl8oc7VU4Ptzg8WGa04NlPni6xavHRS7uZnj5tMoHz+7z/vOHfPzeOZ9++B6v33/Bpx+/y6tn93n96oxfvzzjw/ee88mH7/DRe0957/Ih77845YMXj3jv2TG//fA5X3zynC8/veSzD5/x/otjfvPr5/z240sOq9uUN4psb2xR2thks7jJZnGDzeImxfUMpY0cG4U1ivkVNs2vS1sblEpl1gsbFHIFCrl1cpl18pkixfUy64Uy2cw62cw6ucw2uewWhfwWxfUy6dU8y0tpspkC2UyRQr5ELr9FPrfB7s4eW1vbbG9tkcunWcusCVdXsUomX2ZhtcDM0hrtw/20DXTQM9xG72Ab4agfj9d07+k14dNkwChi4VVboNfErdrlYNBLMOQVTBRNiAJuQ0F1O837c4lKetWB2y3VeT9utzgvNcZkFmdaGO72UsqPsro4QKolTKolVXds1QWlhgZ+GTGstQRexRYFoNj6RhzxjcNS+35D/TZXccOaGGat30dNRLpyQ4nbO2WpLjy9+VhsNYh8w5si13Wum+LTVZTwl+4ri60Bq1XEGq81vCmo/fJ+rjUItpfFdg2b3fIL8etKgLtmQvQtjE6NXC18HGIxZLc7sDscOKRaU6ITp8uFUxYLMcHdEgUTqirT09PMZnGBW3P9rK1NMzXezWiXn3f2mvnNSZSvL+J8fRbh64sEXz2L89VFnG8vm/jmspGvn3fwu4tePjwd4Oygh6NSH9vZDrYzrcxPhuhrc9PTatDZYpCMKTRFdSFwBUQELxKQhfgVkImEBDMxGtQIGjJ+j0I4oBPwKfi8GsGARsgvBKAa+8rrE+2GHq96xdnSXWYkUcbrNXAbCoom4NCSS7zeNbOkw2022V25Xl1XDl7TbauYmwaKKs63oqVWMLXcunD21t47hqHg9Wq4DRm/T8VrCBeaANkrRCKGCc0X8cdgQMQffT4hYEWiXoIhIVy1NCeIhox6PDEc8RAKaQRDbnx+Gb9PI5kIm79PrYvOuu7C59UFI8xQcKuSiK+7xeNINkaF49nvpre3lVg0QCig09fdQiCgkmqOkIgbdLZFaGv00d7koa3RoKNJp6ctQG9niInBJIs3u9nM3iCzMEB+sZ/N1QE204OUcqNsr0+yXZhgtzTH7sYcu+s32FufZDc3xP3SOHeKvRxvD7OTGWB9LsXRegdPKh2cbac4r7RwshHlxV4TlwdNXO6nePcgxeV+M892U5xVkjzdjnBeifG0nOBppZGTjTAXlQRnZuxQxBAbOcpFeVJu4nSzmcdbSZ6WWznZbOZ0u5U7+SZ200nuFpsprzSxMp1kotdPS0Qi7BUN0orTgixdR5ElAXl32gQbyyk2vmRZzA8kyX61KWYefp/bBMTLuGQ7Po8XWXLg0cS8wO8RxTZdbXHaU2EGuuIM9URYmesguzREbrGdd+6Pc1zp4cn+GO/eG+HV8TCXh10cFZJ0Jhvw6jb8fg1VthEPqyyNp3ha6edZtZ/zw1mOqzc52hznpHqLO6VZ7lVmuFue4m55mnvlSY53pjg/us3DvRkeVad5dm+Vx/s3uL8zy+HWOA8PbnN8sMzjoxUeHsxzb+cW5fUJ8isD5JaGGRpopKMjTldXMy2tSRLRAC1NsXrUXVElJKdVHA4LTpcNr08nFPbj87txyXYcUgOS04ruluuNrg6pod5uKDmtSNKVq8vpsgvWqeaio72Jrq4kgaAbpyxi2BaHZDqpzBSFQxRvhCNBOnp7GL0xxfDUND29PYyN9jMx0klTwm+6F2VaWxppb29lcHiQ1rZWZEXGYjrWrXYLNoe1/hlSK/OwSw6sVisWhx2v34fFbiGZjKPqGl6vF5dLzB1l2Vl3g8myU3DCHDZs5hzK5mjAamtA1xTsdiuqqmB32LHYxDlectiw2q4hSVZCAS+GR6G5OcbIaC/hiIf2jiZCYSF4+7w6wYAQv8Jhg2QySGMyTDzuIxJxk2qKkEyG6OpuJRwRHK5YzENjY4B43E887qMp4aejLcJAX4qWlgg9PY30dCXoaoswNdbF9EQfw/3tbwWut+PteDvejv+G0dzcPNvW0U4wHMLr9yCrDnx+XbhrNMVsR7Lh9jiIxg3CcY24mY+PRnVCYTeGx2VOVFVCYY2hoXb6+5rp6YrT399Ed1ecgYEUXR0RhkfauD0/yvhoB40JD73dccZG2unuTtDSEhIfSBGdzrY4qWRAtMsERKNgMm6QiOgk4256uuL0dcdobw0z0NtCa0uMWDxEsjFKZ2cbw8N9TEwMMz45TP9AN9FoGMPQ6hONWjTOb0gMNMv88OsV/vlFlv/5YpV//n6Jf38+xz8+HuUvr3r4n0/G+MdvJvnx0xl+/v1N/s+3a/zP72/z4+tx/vnJJD9+PMiPH/Xztw96+NuHffz5/R7++LKTP7zbyddnjXx9luTrZ8384WU3f3zVy/fv9vDDqxE+O+/l48cDvHzQz+ODYUrZDgpL7eQXW2hNyMSCYtLoc6t4TSdXMGCg6Q7cJuzX0AWzy627BEze70ZVHPi8en0S5XJJGIZRn8Q6nQ50Xa5fdrnsOJ0OVNOJJbmcuFzmAkt1itY5QzCyaoujqwVTrQHMWRe8ZEWIYrLsNGH14vKbYoNLcZhcLvM+ZcE+8vtElbxLETEHsVgzF2XKlVimmw4vTRVuBLcmo6kuFNWJS3ZiNZuB7JIDyeUQAHqTzyViitY6YL7G4rLbrfXvu1wOPF6V+duzHB7scPb0MQ/uHvD++x/wr3/+H9598S6njx5doQycAAAgAElEQVRw+ugBe9UDSuVjStWnbFYei3+rT9nafUpp9zGl3cdUDh6zs/uQcvWYnd37VKt7HO6VeHCwydndDZ7cSfP8eIvL4wLn99I83lvi+XGBF0/KfPLuXT59dcz7Z3t89fGFELneveC9dy549e4Zn3z4kk8+fJ9fv3zBxeOHPD4+4u7+NpdP7/H6g3c4vrPFgzt73NnbZq9aobJdYbtUYWtji62NTUqbm2xvFFkvrLG9kadUzFNcz1LIrLKeXWNjfYP19Q3y2aI4cpvkskUyawXSqznS6TyZtQKZtXXW0uukV/MU8pvkshusrmRJr6yyupwmnyuyUayQy5bIrq2zub5OLpMhn0uzsrLCUjrL4kqW5bVN1vJl5ldyTC8uMzg5RFNrAm9AwetXRbGAGZtSVAnN7UI3BN+tFqkR8dna6/TKoeIPGPj9btxus7HOrFIPhn3oZtxL10QsUUTJTEHZK75ua/IyMdTI3GQHo/0hRgeipFIhkk2JunhksV1FFC02mxCzTAHKYr0Ssq6/2aJoaeBXZkTRYrPWI43XrRasdkddwHpT3LoSnKx1V9f/DW+/ihH+ymxdrEUDI9HAfwhb135xCOfVNTNyeN1sbqwJX7964/5/CYp3OO2/AN2LOIzVvJ//G4Zfc41ZTRHMaoL37Q47kiSaUSWnZIrmKi6XiLYLUUvHIUnY7Hackp1oxE93dxM3Z4dIpSIEPE4Gml28u5vgy6eNfHWW4KvzGN+ex/n2Isp3Fwm+OYvx3WUjX5wl+eI8xevTNj57NssHp6O896CLk3I76/NJtlZamB8PMNRtMNIXpCWh0dboJhFUhagVcBH2m3B5n0zIrxDwugj5dbMoRCXolfG6nXi9MtGQboo7bvxezRSJREzH61XF+VJ1oKguZEXGpYg2xZrLSlbNTQjz/Ku+IWS5ZLuI8plQdtF46Kqfq926aD00PCqKajMj4y68ZvQ7EDDjfV4Nw5DRTdeX4RbvhVBQRIf8fpVI0I3PpxH0qXi9wukVCIjnEwn7CPjdBP0155ZCOKgRDOoEwxp+v0wk4jaj+aLJ0etR8XlceDyiAdLrUfF7RcQw6BdioK65CIcNWlvjxKM+ElEfkaCb5mSYxqiPxrBeZ2s1xQ0aYxqdTT46m7z0dwaYGW9idb6XjcwY5fUpKsUpCqvDlNZGOSzNsFucpJwbpZIfYX9jgoPSJAcb4xxtjHJSGefy3hzH5QGOiu2c73RyXu1mL5PibjbFo80mnu+28u5+Ky8P2ni2m+Jyt5Hne028s5/iohLnohLn2W6K060YZ+UYZ5UEZ5UET7eT3MtGebiR4Ek5xclWM7vpCIfZEPcKCU63W9hdjvNgvZX7G62UlpJkZuOsTieYGQox3uulr9lgsDPO+EArqmzD5bLhdIn3h8tpIx4L43I6hHjldJouLRuGoZufnw5zXiCh6YrYnDQ/x8VnssAZRENBAoZKIuKlLWUwPhBjbqqN2zc6yC10sV8Y5GC9l6OtQZ7f7eM356O8c2+Q00o3F7utnO0086jUxd1iO3cKHfS3aaiKFbvjOi7JSiKo05syOCxOcL88wc5aF0ebIxxXb3KvPMuD6k1OdmZ4tDfLk/0ZTndv8GR/gtPDeZ4erfD0bpqze0s8uZvmyb1lTo8WOdmf58HeLCd7c+xvTrI4285wb4yethDxsEbIr2EYLrxejWQsKOY+HtVkaNlxSBaTpWWtH4GgQWdXK06XeOwOyYJkRhFdLiGKOSSL2Fx0iQSBU7GZ19vNGKCTxriXzOoUMzOjGF4PNqeEw+HEJav4AyGcpsBlc1jRNIXmthb6h4cZnZwm0ZikrT1Fd3cziURAiNA+hZbmJK0tKfr6emhpbiIajWB4BDvMZrPgkKwCmu9w4HIpOBw208UuNrptDisWa4MQpCSb2CRVZHRdx+mS6udum82C3fxZq92C5HLQYL+GzdaAzWbDarXWf6fdbhHClkPwx5xOB263ZpZG6HR3N+MxN2xj8RDBkJdIOGgiCFQCZoFFW2uSrq6UaE2MeomEfcSifqIRP5Gon0QySEtLjMbGME2NIZLJIC0tETrb4rS1RGltDdPREmJ4sJX82hy7W2nyq9NvBa634+14O96O/4YxOzs229OTYm5unKHhNm7N9bFwe4ipiW5uzvayujLG6soYhdwUpc2bVCsLHO6l2a8sUt6eo1JeoJCfoby9yFp6jJXFEfLZKdYzN1jP3GB1aYTJsVbSy2OsLo2SWZ2gmJ+mkJ0mn7nB3EwX6dVxVpZHWV4YZnFxlBs3OsmsTrC6NM7EZDfDgy2MDovK6JmpLuZvD9DfE2dsIEVPV5TGJi9+n47f7yEYDBAKBmhpSTEw2MPY+AADg10i5tCcoDmVwOmy4ZAaUGQHmmwj6P4VZwdj/OU3Gf78yRL//HKNf32xyE+/ucW/f3uDHz/s5x8fD/DPzyb4+bNR/vbRED9+Osk/PrvJz5/O8tMnE/z4eoyfXg/x1w/7+Mv7Pfz5VSffv2jjh8sOvn/ezJdPm/j2sp0/vNfDH1/18+1lL19eDvC7i3F+cz7IR6cDvHs8xCfPbvLeowl21ztpb3LRGHXjcwtIcNCnYhhOs/bdJcDvqrMOW3e7ZQy3IlqMFIcJGFZETFB10taeQlZc6IaGbEYK6wKUIuJYLtmBU5ZQFBlZlXBrMh5DN2M0puCkusw2q1o8RkXXFTMS5jR/v4Qsm3Ea2VlfWNUiiLWojaIJIUu4wCSz3t5saXRrdRGrdp3ulvF4NLN5SDh3wmG/CalX8Pm8ZvOQA5tDtAMJQc/4BUS+vpi21762YTcFL8lhQdNdzN2c5OjOHs+fPeHhgzt88PIF/+//8//x+uPXPH3ykKePjzk/O+Xu3bvs759QLD2kuP2oLnJtVE4pVh5S3j+jvHdOdf8Ju4ePqRycsr1zj/LOAdXqLpXtDY72ihxu53h2UuXRfpqHe0s82l/gydEST/cXeHJniRcnm7x4fMSHry549vQxT07PODq6z8HeAYcHR2yXqqznNymXKpSKBd55dsbRfpXdyiZ7lRIPjg7YLW9TLpUobZbY2ihRKm5QzGXZyGcpZFco5tMUc2tsrefYyGfIpFfIrmXIZfPk8xtk1jZYXc2Qy+bIrBVYyxRIr+VYWUmzurpGJp0nuybcWvnMBsXCBpuFArm1HLlcgXy2SHF9m9XlNTLpDJm1LIvLy2RzRVbWCqwVSiysZllayzNz6zZjN2YJhv2ma8WBS3bidIrXV8096JTtphggmQKsWZigCTHVKdtFnMsExr/J2NJ0s9DAkH8RTdR0J263hOF2EY368PlVkw3kIR7VaE8F6WjWWFvsIdVokGyKYbXX3FYNNFhq1fFWHE4JWVXeYHNdNSxa7bY3BKlfguVr/9YcXzaHvf61+F5D/bDYLL8QjX5lxiFFFPLKvWV5I8L4ZjSwwWox3VbWugBWb1esi1c1cepXpsDV8MbjNC/broDxNS6YgNhf8b9q4tx1yzWuXxdgefG3uoZTtuOQHHXOVo2/5TTdWy5ZRBSdThmneRuHJJnCtY3pG2MCiG0WbBiajYkulfcPonz1JMJX5zG+exbjm2cJvrts5PuLBH94keSP7zTyzWUjXz0TTYu/v+jhd88G+fi0m4+fjPHyeJjT3Q7Kawn2N3pYmI7R06YxN9FMX7ufZFilMWbUBa54VMdv2PEZkvg64iEcUPEbEiGTXyVKPyRiYdGYGwwohE12lGEopktRNc+xGoriRDHZWvUIockprG0c6LpgdF05bB1CpDIFrpooXDufut1a3QGpai58fgFn9/p00caoO3EbpoPRq+H1yqYTTZSdeL2y2crrqruNa4fXa0L3gzohv4bfp9ejiqGgB5/P5Hj5FLweBZ9HFT/rlvEZTvxehYBPI+ATfKJY2IPX6yQc0IkGNXq6ksSjOqmoQWvSoDXhoyXhoSlu0Bw3aGv0MdiXpCmqk4ypDHaFGOuNMTvWZIpXE5QL41Q3pykXptjdnGW3MMlecZJqYZSj0gQH+V4elYd4ujfEaaWf5/vDXB728Wyvg9PtFu7mY5zvpHi+38Hzgx5Oii2cbCR4Vm3hstrEWSXJ6VaUi90kF5UoF9Ukz3ZTPNtNcb7TxOlWlLPtCOeVJI82Y5xupSgtBNle8HMnn2R9PkJ6JsLWUoLDQg/VTCtrswlmh4PcnoiSme9hoN1PY1imJenD0K1oLiuy04omO5AkixCrFIdgIdmFeCFJQsBSZVnE5UwRyzBqzcYazU0JVEW4utxuN4rsxNCctLckCXlVOlrC9HfGmJ1sZafYy8XRMOdHExzvTHFxMMTF4QiXh92cH/bz/KiHy/0ULw7bOVpv4W4+yd1CE3c3OiktNbGbbWNhIkxTXMEhXRNNxnYLkuM6ft1CeraN0lofB8Uh9jfGuLs1yXH1NsfVRU735jmu3uJuZZqTnUlODhZ4eLDCw715TqpTHO9McW9nnLuVCXaL4yzdbGZyKE5vW4hoUMXvcWFoDlTVBL8rdkIhD4osNghVzVkXqSSntS50OSQLdkcDkvPqst3RgMNxdVtZdmJ3mNdLwvXlkm24ZEvddSzLdlqaQ3S2+WlvDRCJGELgctmxOwT4vea+1zTFxC7IDI2OMDw2Sv/wMPFEI5FojOZUjLDpUPb6FNrbW+jr7aazs52WlhZciosGu2jLtdpEwY7TKdHT04vTJdqqJdPtLykqNqkWYRSRQ0Vx4XA68AX8ot3RYcXhcBIKBuuuLpcsYbOb7dQ2IaBZbKYrVxJ/G6vtOorqwufX8RgqPq+IGXs8bnw+D4ahEYsGCAQ9ooDD0EX82SfOPQG/RiAoeH7hsNgUSCbCpJpiQlQP6gRDbsIhL5Gol2QsQCwWoKUpRHNjiObGIN2dcfq6kowNtzMz3sfa7QkeHm29Fbjejrfj7Xg7/hvG6urYbDE/Sz43TWnjJgc7C1RLt6mW59mrLnK0t0q1ssB+ZYGDvSUOdpbY2bpFtXSbcukW28VZ1vNTVMuLbBVn2VyfYT1/g2J2mkJumvX8DCtLI2wWb7GyMEo2PUk+N816boZsepxsepztzQXmbw+wsjjCytI483P9LC+OMn9riLmbvSzOj7CWniC9Ms5aepT19Sny2QlWFoeYudHKykIfEyOtJBI+gkE/Hp+XcDRCsjFJW1sz3T1t5tFOPB5G1Vw4JJuw6Nst+NxWjqsz/O7lEt9/tMQ/vkjzv9+k+fcXaf71uwX++dksP78e4W+/7uLn14P8+PEAf/31AP94PcHfP5nix0/G+ftHo/z0ySg/fTLMjx8P8ddf9/LHlx389f0+/vSql2+ft/PFeStfXrTxw8tevnnRzffvj/LVO0P8/lkXnz/r4ffPB/ni3TH++PFNPn02zqODAZZvxEgErUQCMkGvikd3iDp6v4qqSbh1+Q0QvBntM0QlvXBMiYiBpjoJBjw0peL1NkNFlfAHPabA5biCC2tOPB5Rux4KejHcYsFl1KDvZiOSaNwyY4Sa2eRowt5dshAfNLdwAiqKuYhSJFTFgVt/oyFMdgj3lenQUt64Xlbsdb6X12ug6zIBvxdNl024vBPDUAgFvbjdGj6/F1XXkFzCueVwiqprl6xis9mwmSwhq60Bq024RxwOwaKw28REVFOdjI0Ncniww6OH93lwd4/3Xjzj57//yIP7Rzx79pSnTx/y5NF9zp885MH9Iyo7wsWV37zHxvZDtnaesll9zGb1lM2dJ2xWnrBdeUzl4IzqnSdUD07J5LeZm1tiduY2szMzLN5eYGerwNPjfR7sFXm0n+XRwQoP9xZ4fLjGi9Ndnj854eT+A6o7+1R2DqhU9rl7dJ+L80uO7hxTreyxUypxtL/H1nqe0uYWG4V1SlsbVLY2TXFrm+2NDYrreTaKBTbW11kv5Mhl18hl0uTSy6yll0ivLrGWXiG9uiz+XVklk86zll4jvZImvbJmClU5spkcmbUM6dUMG+ubZowxRy6bJbuWEQ6wXJaNwiaZTJF0OksmnWZtbZXl1UVmFxaZuHmbiZk5hsen6Ojppaunm46uTjS3ikupOQrN15ZWA3A7kFU7inrlDNQ0EYFVTIGrHl00G+NqIqtqily+gCF2vM04VjDgwTBk/AE3Ho9OMGjQ3BylrS1GPO4jFNBJxb3MjCbY3ZygqyNCIOTHUhOFrNdpsFrrTYkWixlTtFpQVI2GN1xbv3RcNdRFpysovBDJrlstXLdZuG5t4Lq1QYhplqtIosMp0WC/cnJdN0W0a1bLLxoMrVbRoHjN9ivx+CxXglpNjHvT0VUT04Qb69obTLCG/4hDXjNFrV/xfzvBxGMSAqDp+mowwffXf1V/jjWxuRZDlJyyGctxYDNZj3bJgUOyo2qKaPQKBsVCynQ2KIqj7qxwOq3oioXRFgcv96N8dR7l62dRvjmP8M3zGF9fRPnuPGoKXjG+fZ7k68tmvn3RxdeXrXz1opvPn/Xz++c3+M35GK+f9PLquI+HOy1srCRYvRVncTZKT5tBa1JnoCtCY8wgFHDSGHMTCykEfE7CfheRgEospJsMRVPY8cjE415CfoVoSCfkVwl4FYJ+N7rb9cZmgKse7665ZF2mqKtoTlGo8B8lHh6vKFvQzHO2yywZ0XRXPZJ7xTsUcXBdc9bj8IID5sJjyAQCbnw+lYBfPMZwQMPvdeHzang8CpGo90rY8qh4vYrYiPG4CHgV4doKqIT8GuGgm1DQIyKZXgWPV8bvFRs2HkM4tkScUyMWNkxQv4uA10U4oBMJKcQjBpGASjyqEw0qxEIK7U0GXc1eOhq9tCQMUjGN9iaDicE4q7d6WZnrJD3XQWFpgFJ6gGphlMr6FDvFG5TXp9jbmuX+zhwPd29xujvLcWmI871hXhyO8Gy/hxd3enm238vlfi8vDtq43G/lxUEb59UUz3Zb6qLVRbWFs0qKi0ojZ+UE5zuNnO808WQ7xpNKgselOCcbUR5vJTgtNXJ/PcqjrUZOtlLkpg1Ky41kZ8OUV5tJz0SYGQkyMRhiaijI3ESC0W6D+zvLjHTHCXgchPwKmupAdllxSVYhyjhtwumsuEyOlh2HJJwyDjOS6HAIV1c47MPlkohGw+i6RjIZR9cFa1NThKPacCtEoz6CQTexkEZfR5ipoRQzo42kb7Wyme7g/nYnnzwZ4PXjUV7cG+WdeyM83R3mfL+Xo4029nIt7Kf9bMwHyMxEWZsOk5kJUFqKkpn2U7gVIzMTY2Y4Sm+bF59ux2EXjYMO+zU6moMcbN/m9M4ij+8VeHSU5cF+mkdHeR4fZTi9m+HB/gJ3tie5sz3JbmGMamGESmGY+RutTAzE6OsIkAgr+AwrPrcDQ3WimfMRRbGb+AohjNeihDVBS3JacbosRKN+NHNe5ZAsOBxW7A4RQbQ7TYHLFL8UVTA9DbfyC1eXrAgWrK450VQJXbETDWvEIiqtzT46WsLomoxdcqCqKpKJWhDnPqsA+ysOYskYfUODDI6P09TaQXNzMx3tKSJhH/6AG59fJ5mI0tHRwcTEBC0tbXh8Bg0OCzbJJjhcdgGJd7pcuFyuOn9UkiSBJXHYsVpFIYrDYas7/ANBP/6g12xZFJuRNdefJNlxugQWwmazYLU2YLVdFwKWV0dyCedWPBHG69PrQrvbUPD4BEPQ49VMcUszhXXd5HMZBAI6wZCBz68TCntE6YVPxJijIS+hoKcej46EfcTiQYHviARIJgPEzdbFlqYgna0RRgZamJ0cZHFmjP1y9q3A9Xa8HW/H2/HfMA52V2ePDjMc7q+wV55nr3ybauk221tzVLZvc7i3Ilxb1WV2y7eplhfZ3V6gWppnZ3uBysZtShtz7JSXqJTm2SzOsFm8yeb6HNtbC5Q259nauM16boZ85gYbhTm2irfIZ6fZKMyykZ8mszpBZm2SzOoE6ZVJVhbHWF2eYmVhgtXlSdZWJshlJymuz7C8PMh6foJ8doLN/CQb+XHWs2OkF3uZn+sjmQzh8boJBHyEgkFisSip5gSdXS30D3TTP9CNz6fj9Wi4nHackg3ZdY2xgRgvTm7y+atF/vR6gb98Os+/v8zzr8/T/Pv3S/z7sxl+/nSEP7/XxU8f9fPTJ+P89HqEv380zI+vR/n7RyP8+/M5fvpkjH98OsxPnwzxlw96+curHv7wsps/vNfPFxfdfPuim6/O2/j+3S6+uezlu3f6+eayiy+fd/Ll805+eK+f79/r59uXQ3zz/iSfPZvi8v4IufkWmiIugl4XwYBSB/qGgh68Xh2f18Bw12rh1frCXtWcgqclO01IqrNeM1/b0a85AFyyXTi1PAr+gOCreA2NtrYWolE/8YhOd2cUr08Vle1uBV1XTBC9qy5SvRmVEfdtR9VcdbB8zUFQEyXELqYZcVScplNBqrc8ug213qQoKw4MQxXuLaUWgXSI5khFwuNxE42HGBntJxoPCzacWZxgc9ix2QVQ1el0YDUdW9baJMzagCTZCQW9FIsZDg/KPHxwyOOHd3l5ecmzs3MOD6qcPjrm0cP7PHl8wtPHDzl99ICdSonqzh67e8fs7J6yUX5MbvMh+dJD1kuPWC+fslV+SHZ9n/mFPD09w3R29dM/MMrszXnm5xdZXsqwWSyyu7PN0c4WRzt5jqoFDssZTu5s8f7zU06O7nCwd0hpa4ft7V22S1V2q4fs7u5Tre5T2d5jd2ePu3cOONzbZadSZX+vwt2DXXZKW2wV19ksFCltbbBRXCefz5PP5ijk8kKUyuVZM11bmfQaqysLpJcXWF1ZYm01TWZljdWVZXLZLLlsnmw2TzaTZ21ViF6ry2ukV9PksmtsrBfZLhUpbRRYW82wU66wtb5JZq1APptno5inkE+zurbIxM0ZOvp6SaZS+AMBPF4PhqGj6gourVZjbjfdWVftcjVRS669jmpigPn6Fk4XB2qN1WVCtWuMH1V3obll/H7dFAdcZjunKoDzblnsEIc0QiGdQEAlGlLpbvVSWGwjv9RFY2MQWVdNQajWEFhzcVlFI6L1Og22BjTdbcYQa+LSf0YK33RvmY4uixWLzSbiiibzUAhkll+IU9ffiAxet/7KFJFqoluttbHGybpmxiWv+F8CQG/5RWTwPyOM/8n/elPkumYC5K9Eul+2Jl7B7U3xzGqttzjWfp/VJuIyNrsdu13Cardjsduw2uxY7db67Ww2Gw5JEgsyyY7N0YDdYcdhOi2EU8KKxy0x2aXw6k6cr84TfHOZ4OvzGF9fxPj6PM5351H+9E4L3z5P8v1lgu9eNPLVhXBy/e5ZF58/6+N3F8N8+nSc35wN8OnTbj5+3MU7DwY4LndRzbWwMBVl4UaE1dudDPXESUZ1klGV5ribcFAmElAIeYWIVRO5wkE34YBKMKgSjxhCAApphAM64ZBbnGPdMrphni9lcW7UzOIDVROvVc0w22wVBVVVfgGJd7mketFH7f2gaVegeHFf5kaFKuD2NZeEYQiIu9en4fPpBPw6Ab+G13Dh88oYbic+vxCE3YaMzyvcWz6/SsAnXDEej0swxnwKIb+O31Dwup24TSGrBqH3eASEP+zXCAfcBP0aQb9COKgQCqoEvE7xdzT5Zo0xN4mITiKoEgupxEMKbUk37Y0ao90RZkcSTA7FWZntYDszwvpiN6XMEKXMIOXMGIebU9wrz/Fgd4l7u8vcqdzmeG+O87u3OT+Y5mx/jIv9QZ7v93O+183z/W6e73dwvtPBRbXdFLdauaimeFpJ8nQnydNygiflBE/KSR5uxjjdjnK+08TjUiN3smEO1vwcZkKclpo42WjmXrGZymqcjcUIpeUIW8txFiYCrMw2cWMgwER/gJFeP0O9Qfq7gowPNPLo7ibJkExbKoRbtSO7HDgkG4rmqosqkmRDcthxOQUAXpZlFNkp3hOSHYfT/DmHDUmyoutmLE0S4oXXY+Bx60SCPmJhH83JMM3JAFMTPQz3N3PrRhu5xS7mJxrZXG7jtNrHew+GeXWvi9cP23l1t53Lg16eVgc42ujmqNDC1lKcxRtBDtdiFG8FWL/dxMZCM+npIMVbAfKzYQq3kmRn4uRutbGx1MNwh5+AW8JhF4Byu+Ma0ZBCtXiL+3urHO8tc3ywzPH+PMe7tyjnhlmaa6O3zaC7zUPU5yDksWKoDejydRTZgqo5UE3HlCI7kF0iGujxiPmMrNhFZM5lNeOGQrCyOawm2sKCrIjGR6fJ0ZLNCKJLtpvuU4t5/hHuLadLQPxF6YOjLkz7vSqhgIFbc+LWHPi8Mm3NYdqavbS3BIhEA9glB06njCS5cCkKDof4/66JZ9FYlM7uHvpGRmju6BBRxJ52AgEdv1/H69OIx0K0t7czMNDPjRuTaJpCg6NBOLPsFmwOG5JLQtXVOufQ5pRM15iEopkbg/USHgnJ5SQUCaJpsrkh4RBxR6ddOO8kK6nmJhKNcSTJakYSr4uYrFM8f48hMz83SSBoiHZUXRdQfq+Gz68TT4SIRgMEggbBoAe/3yNcaV7NLKLQ8Pp0wmGfELwCBqGgB3/ATTBgEIv6iUREbDES9ROO+AmHvITDBpGIh2jUQ1NjiFQySGdbjI6WKH0dqbcMrrfj7Xg73o7/lnF8Nzv74E6Ww+o8hzu32SvPUSndYqs4Q2X7FtXKAhvrU1Qrt9lcn6WQm2Rn6xal4k021mfYKsySXh6hUl4guzZOLjNBdm2CQnaKXGaSzNok2bVJVpfHyKZvkF2bJp+dJb0yRnp5jOWlEYr5WZaXRlheGGZlZYqlhXEW50dZWphgZWmC7Nq0cHCtjrO0MkpmbYKVpSEK2Qm2t6a5f7TCTmmS7a0Z2tvChENegkEP0UgEn89PKBwiEg3RlIqRSETxB7x4vUYdcu902fB7JOYmYrx+vsCXHyzxxTs3+PPHi/zjs2X+98s1/v35Ev/8/JaAzr8e4cePR/jHJ6P8/HqUv33Yz98/GuLvH48LweujATnnJYYAACAASURBVH56PcSPHw3y48fD/PXDYb57p5fvXw7xh/f6+eZZB99ddvLNZRc/vOjn+5cDfPdqnB/e6+PbyzZ+eLeDP77q588fDvOXD0f504fTfPRkjONKLwvTMTpaDEIBmYBPJRkLEPAbGIaOppoiku4iEHDT0hzF0J11OKzXq+H2KEhOMZHT3aJRUTFblAyT1dLb30U0GsLvdxPweQmFfbQ0x5mbHmR1aQyf34y16AqaKXCpmlh41RwEqukSq0VpnC6bKWq56rX3qnrlShBClVR3ktWcaB6vhqJKeL3mczQXZVcNec56BFNVBWy5uTlBT28rszdHRAuQUxZRJocDm1ltLWKJDdjtDVjtDfWdSlWVmZoaoVrd4Gh/m8O9DX772Wu+/uJLnp6ecHL/kEcn9zk5ucfj02MePbzH8YMjjg53mb4xSaFQoFrdo7B5yEblIaWdE4qle9xaKDI0PE13zxB9/SN0dvbT0z/C5NRNlpZyLC6lWVxYZX19i3Kpwt3dKvf2ttkpFahsFamUcjw82qeysUVle4fy9g671X3K5V22t3fZ2dlnf/9QfK9UZWtzk+2tEg9Pjtmvlnl4fJ/tzS02ckUKuTwbxaJwVRUK5HN51gsb5PJ5smsZ07W1Snp1ldWVBTIri6xn11hdXiGXzpJdTZNJZ8hlCuRy6+QyeRE3zGTIrK6RWV0hs7bMem6NbGaVYi7Dei5HMb9GZavIer7AejZDPr/KjelxEf1LRlF1wV6rlSIISK+EU7bV+UM1wLYoM3DUxa2acOs2I12y6kDVa+wtM4JoNse53S6zRc50tbhddbi37pFxu4WT0fAoeH0ajU1hkkk/waBKMKTSlNBYmk2xudbKrakmYrEQDpfTbBQ0BSerhWsNphhUd1o1ILlcVzFEi7XOpLqKHlq5YmyZEUSLRQhRVgs2mx2rzYLh1bCa7Yy121+zXTe5XqI9saEeTWwQLi5T4Lpmu2p0tNhEI2KD1YLbo6PqsgDIv9HW+MuI4hVM3mK10GCpRSyvYpBCGHszPtlwdf0bMc3a46tFOa+bz6GhJrLVBTgzkmmz0mCKg3aHDcnpRHK6sFiviyiM3YLuFiK4othQFRuqdI3Bputc7gT48nGcb54l+PosxtcXcb66aOSbsyg/PG+qC1zfX0b57rKRby/b+OrFIF9cDvLVO+N89XKGL14M89uzVl4/SvLZWQ+/fjTI+eEA90s9bC6HKCzEmBqOMNAVYLg3TF+7j6a4m0hAIerXhVMrqBAOyvg9LsJBweES7iaFRNxDOKgT8Mq4DREv93iUunvWMOHrHq8mnLG6C7dZjKDrGrpbRM91M44oy284tAwFv184IXTze/XD7ayLXoGAIT4n3C7chlx/73g8Mj6vSsCn4PeLx+fzmy4sj4gZ+j0qPp9qurxUgiHdjGK6CPhkwjXovl8hEfPjD4hWxaDXSSSgEAtpxMIasbCbeFgnHJDrwlYy6iYVN2iM6jTHDRojKp0pg77WACPdMWbHm1md6+Tu9jT7xVG21oYoZ4ep5kfZL05wWLrJ3fJtHlSXeLS/xMnuAve3p3l0cFvAyQ9u8OxwkvPdUZ7vD/Jsr4fz3S6eVjt5tN3CWbWD82obF7ttPN8Tjq2n5SRPykkebye5qDbxtJzkpJjkZKOR/UyQR1txTktN7GcT7GXibM37ebjRSnkxzM5aE5nZCLfG/dyaCHJrMsLkUJDR/hDjA3GGuqMMdIYZ6IoRMCT8hkwiFkBTHKiK0+RpuUTbr+kkqoPMzXZqt1sT7h9JNAIbhi42u0yhQZKsogDIaUdTnPgMmf7edlqaInSmwvR3xbg50cHseDN72zMsz7ZysDnAy5NZjssjnO4Mc7Hfz8VeG093OzjZiHFaaeX+Rhfby83k5xJU11IsT/pYmgyxvxolc0NndTpKdjZBcT5BeirAwniI22NBCgutbGZG2S3OsFecZjM3Q0tzEId0Dav9Glbrrwj4FOZn+qms36CwNMCtiRZ6Wr0kwhJe3YqmNqAoFmRXA7LTiizb0TUnLtmCS6kJUTZRwOMSLcmy4kB3u3DKNhzOBhxOixk1bMDuuH7l4pKtwv2oOa+ihi57vehENu/L6bLhlKX6pouiCB5ezT0sosWCg+c1VHwehYBfJRrS6GgN0NzoYWCgB8klotgul+uq7MlhRXLakRUZr89LqqWFvuER2nu6STU3EouF8PpEk6jHqxKJBOjr6+H27TmGR4bQdAWbwwTM2y3iss2Cpqsm2F7CKTuRFBFXNDxuYvE4ktMpSqccdhxOB26PjsNhxeawCPSDXQhlhkcnFAoQT8SxSxYcjgYcdvH6rDEvPWYUubMjRTDowefTzE1at3Bt+XUCpljl87tN0cstYPM+XcSo/W7h2goYpvjurm/4ijZWt+D8BQySyTCNjVGaU3GSyQCxiJfB/ja6u5tobgzT2ZJgcrSXno4k/d2JtwLX2/F2vB1vx3/DONhdnd2vLrFbWaC8Oc1WYYpifpZsepL13BSbxZsUC1NUtm9RKS9QzN9gPT9FcX2WpcUh8tkpFm8Psl6YIb0yTHplmFx6jLWVMdIrk9y+PczMTA8z0z3cmOzl5swASwujrCyOs7Qwys25IRZujXD75hC35waZuzXCzZlBbk4PcHNmgNtzQ8zNDrIwP8rC4hi3bg8zf3uU2/NDLM0PsLkxxc72FLvbk1QrMywvjdDb1YjXo6MoKpqu09jUhMfjRdc0vF4ffr8fw9AJ+L04JcGkUBUHyaiLe+VePn6+yG9f3OIPH83zp49u8vffrvLjb1f41xer/Pz5PP/z2xn+9tEIf//1MD/9eoAfPx7gx9fD/OWDYf7ywQB/+3U/P74e5cePR/nHJxP8/ZMJvn23jz+8GuQP7/Xz9WUvn5938fWLHr697OObd4b44f1xfnivnx/e6eD7d9r4w8tO/vJhN3971cPfPhrjb5/M8scPZ/ns+RTbuTYGunyEfE4iYS9et4rfa4iKdENEFQN+N9GIQWM8gLvmrpLtjI7219t9ak1auiph6KZzxVCJxoJ4vDoer4ZhaEJc8ggIsKGLhY+IHJqxGE1G02qtXVcxmlrEUFZMZpIiISuiFUw2RQxFMe9LVUTjoirV278UsznRratomli0KYoTr0+vO780VTQQyYrgU+iacJV1dbcwPtlHLBFBcrnM3U+x02izN2C1WUS7m61BNLdZhejl87lZWppjd2eTO/tbnB7v8uUXv2evusPJ/bucPrzH6ck9Hj98wMOH9zk+PuLRw/vsVLZoTiXp7mpjbGyY6ek5llbyLC6u0dM7QnNbD23tPfT1jdI3OMHk5Byzt5ZIrxVYSxdYXBIMq2Jhi3L5gL2dA3Z39ihtl6lsV9ncKPLk5D6Pj09YXy+yW91jt3rIdnmXavWASnmPauWAveohO+U9tjZLrOfybG9tsbtTprK9Q6lUoljYYrO4TXF9i41iicL6BoV8nny+QDabJbOaIb2SZmVpmeXFJdLLS2TTq2QzaXJrq+TSq+TW0hRyWbKZDNnMGuv5LPnMKpm1FbLpFbKrS6xnVqlur7NZSJNdvU0xv8rS/CSLt2YYHOijv7uDgf5uUs0pPF7NdPpJyIqMLEtigVCLZJkOQ1kVh6v+2nXVnYBvurGuFvCOq0W84UJzK+I2mlPEQ9y1Bb4Lj+lW0QypzixyGzJer0o4bBCOuEkmPCTiOp0tKuVMO3e2epkebcLvN7DZbaIN0HRUOSSXaB/8hUhktiFabWZM0Wrypyx1IeqqKfFNh1cDFqvddH1dMbeEQGX5ZYzxjXiixWrFYqmJZsLFdd1yjQabBavdisdrCKHJ1iBAwjaxo2+txXitVvP3vSlwXfuFy+uKvyVYXzU3lmheNK+3i+tt9isumRCwLL94Lg1Wmwnjf7NRUjwGS70x0o7FKrgusioTiUSEw8NegyZbkFxWDF3Crdrw69cozft4/SDGV0+ifHMR5avzGF+dx/n6ooUvzlJ88STGD5dN/PCikR8u43z7LM63z1N8/243Xz3vMgWuWT5/3stXz7v47VkrHz1q58MnU7xzMsY798d5eTLM6V4P6ysdLM/GSd9uYqDLoLvVTWvCTTygEQ3pxIMK8aBwAUYCQsxKhL0koh4SUYNwQDP5ii58PhWvT8VtCEG2BrsWgpUoWnCbmwo1kVfTr3iGtbZBn18XYpXuMtlYuhB5vQqGRziwDLdswuF1Adn2qBhuwd7yeGS8HiehgErQpxD0Kfh9MsGgRsCr4PPJRMMeQn4Vv1fA9KOm29HvFVD5SFjA6EN+hWTcQzSokjAh8MmYSlPcTUvSQyqmkwyrpCIaqZhGU1QjFZXpbfXTkXQz2B5ioCPAWF+UtVvdZBa6Ka6OsLs5zZ2tGe5VbrK3PsXB1i3ulm9zvLfM4zsZjg9WOd5d4NH+Ik8Pl3m8N8fTvUme7I9xvj/C2e4A57sDnFV6uah2c7HbwVmljfPdDp5WO3m608HFTgvPd9t4tisaEB9tRnm4GePxdorznWaOtxLsLEW4X2ikshzlfjHF3UKK4nyClZkQ+fkE2ytN5OcSLEzEuDUeY3Yszsx4I0M9Qfo7QrTE3UyP99Db0Uh3eyOG6kRxCbeR5LSLJmhJQrLbTS6T0xSr7DgkEc21S3YcDjuy7BKNiE4JlyybUHmH2ahsRVUlAl6ZSFCjpdHPUE+MG6MpJodi3BqLk51LUs21cFLu5vKol/ceTvDyeIxnh/28uDPG071BDvMt3F1vorya5G4+QXklQv5mjNWpEItTIfJzQfKzQf5/9t6zuY0r0aKtevWuSKBzRiNnkARzThJJZSYw50wFS7JyIpUsj5zjjC2JnrE9DnN/6HofTgOU7/sHUzpVXQSBJhIR+uyz99pLF/JsTSRZPZ9gZizHxaE0C+caWL7YyOz5MgvjreyvjXJpc4KrOxUub02wu3qOzdVzdHdkURXB6FO0MIYRxncVPCuEpddjaCGMIPYm+FbieE7VwlimgqXL2JYWOLMkdEtG0UKoalgwyvRwEB8UAHlZrUdWQqiKhKKEg1ihaOAW0WEdzzOIRh0MXcIylaAcJ1hMcQWuwY2YRDyLRDIiROqIWJzzPBPP08lk4uQyCdLpKA2lJGdGumlvSdPTWWRqagLNstF1E1UzUTQVx7GRFAlNE04ry3MpNDTS0ddPZ18P+UKOXD5FLp8M3ncuhVyczo4W0aTY34vj2oTlOsKSEO4kuZ5wWDTWKoEw6vkRorEYmqaRSsbxIh5aIHDJchhZEYiHWCJKNO6hqiqpdJJcPothiu/xpnIjilrPTGWciOdgmxrFfIKW5qJYCHUMYjGXZCpSa2uN+g7JpF8TrjLZBImkTzwQtyJB22w85pJKRkjUIotebVE7EfdIBJdls3G6u1opFdOkU1HKjdnA1eWTz/iUSklay3namwtMnD/F/NRpblxeey9wvR/vx/vxfvw3jI6W7NmhwTbKzVkSQWSimItTLmdpay3S2pyns6PI+PgoZ0730d/fQl9fMw3FJE2Nabq6ivT0lGlrL9DakqGpKUlPZ5Hh/jY62ptoa2ugrbVIU0OKk8O9NDVmKRWTtDUXaGzMEPFNisU4pUKKxqYMpVKKxkbxxVMqJWguZ+loLdDeUqKzs4mWliIDgx2cGu7gzGgbK8sn2d0aZXdzhJ2tMc6f66BUiAYsCQ9dNzEtB8t2MU0bw7IwTQPLMsjlctiWgaYLxoJthuhrs7m+3sUnjy7w9eF5vj0c4/XHF/jXpxP87/eL/Oe7Gf7z7TR/fHVOiFevevjP573854sBfv90iF8+6eXfn3Tz2yd9/PnFCP/5bIQ/vzjJH18M8+cXJ/n100GOPurl57/18/pZBz8+6eP7g27evujlx8M2fnrRwdHzZv71opVfP27ht4/b+O1VL398for/fH2G3748y+uXo7y8e5aV2Q6a8haZhEU25RH3bSJOdbIiVgXjUYt0PEI6EcF1dOIxN2iTc4PIn0zEERFDxxFClZhEGQHI3cT3I3gRC9e1hEvKNXBsIUwJwLwjYoSWELssS8OwhHBgWopw2xhKED/UAyFDwzTeqa03deHSqYLC7WrcUa/FE23bwI84x7EzOxA3bB1DVwMXl2jH9DyLfCFFvpghlUkhywqyoqBqmlgJlUOE5TpkKURYFpN7y9JoayuzvDzL5b11ruyv8OTxbW7f/oBLu5vcvnmdu7euc/fWNW5/eIVbNy5z+8ZVPrx+mcmJixRyeVKpJNlcjkKhkWKpTGd3H20dPXT1DTIwMMrJkXNMTs0zO7PM8vIm8wurTE/NMjU5SWVqmpnKHGsbV1jbuMra5g3Wt65z6dINPrh6g2sfXOeDKzdYXFphdXWd9bVN1tc32N+/ws7WPlsbe+xsXWJ9bZvV1XVWV9aEW2p5kbXVVZYWl1heWmZtZYON9R22NndZXVlnZXlZCFzz88xU5pibmWd2aoqF2QqzlUnmZ2aYn5thaX6OuelJ5menWF6cYWNlno3VOfa2Ftlam2d9ZYHVxQVmK+OsLlZYmrvAQuUsZ0b76O5spqGYJhaN4HmuEKFsE9M0a/933RSRGlFKIIQu09IDrpaBaQetcrYuXp+B08+wFWxXrzHdqhB516sKXVXelo7lCJefHYDlaxw4VyMWc4lEBIconhAcrqhvEvMtEnHRlDc8kGNpuo0PVju5f2WM7tYUibgvIoDh+kDgCiFJCnX1oimx6oQ68Y6bqdakKP3fJsJQbQuFpZrAFZakWgQxJMuEwhKhgJ8VksKouvZO06JgdQmHlRDBqvevBrMPhwPBSUQUZUWuua0EK0sA8EPhd0Q2qSpy1ddErKoLrCp2/UXQq4H0xX0IS9XrlcV54XDgeqs62oLbDOKYNQdbOPSOwCUeSzgQyaRwqCZwybIkGDCGhGPJeFaIplQdT3fT/Pg4LxoTDwRr6+1BideHTbw+KPOPhyV+fJjjn0+L/Pw8z0/PCxw9K/DmSZ4fHuf54Uk3Pzwb5h9PuvnhsJN/HLTxw/MBvn9xlq8OBvny4Qif3Onh+bVu7l4e4M5uG1tzGSpnIpw7FWWgPUJz0RGCTdqhmBFNwNmkTSHjko4bNBXjNOR90gGvKh4TE9R4zBaTZtusxWttR8OLmDWX63HUUJyOVJ20nikm1BHxue56Jp5nEQkWK2IJEz9qksnG8SImyUSERMImGbdIJRySCYdU0iaTcklEzRp/K520xP1MGmQTHomEGbDFDFJxsV8uHSER08ikLHJph0LWIZ+yyCUt8hmH1gafjuY4XW1Jzo00097kM9iZob8tSWejT0dDhIGOFN3NEfpafcb6UlROlzk/mGVjtpdLK2N8uDPO3tpZrmxN8OHlGe5eXeLuB0vcu7bEvatL3L++zN2rc9y+Ms3dD6a5s3eOe/uneXDpDPd3h7m/08Pj/W4e73VxsN/B4702nux382CrhcNLLTzebeTxbplbq0UebDfyYKvIo50Sj3dLHO438nCrgRtLea7MZ7i/XebKYpH1i1k+WGpgZ6aBK0tlNqcLjPbHOTOU5mRvjDODCcb6Mwx0JRjsTHHuZCsz40OUshGK2RgRWyXm2xiahGVpgvEkB9ByRULVRARRkSVc10ZRtSA6Jgc8JMHYsm1LCCGagqWJxSXLFE7VmG+SSTmUshFOD5VZnOzh3KkS8+PN7C42c3BtgI9u9PDlg16+e9TOl3fKfH63mafXOri/08a9nTbub3XywXITm5MZLs9nWRnPszedYXMyzdZknoWzOWbP5tibKbF8PsvSxSK700nWJnLMnWtg/FSBidESU2MNrFT62VkZ49LGOXbXzrO9MsbW8ihrcwMsTHczNtxAUzGG66giMijXoQcssSorS9ekoIRErkHgqxw+Ed08Br+ruoQSgOEFW0vCtDRUTRLcPkcX4pcmOGWGKRZTNF3CdYUgbFmqeL/EXKK+RTrpE3E1ojGLWMwiFrOJRCw8zyQaMKIiEeHIFE5JRzSOeiapVJRYzKKhECefcWhqiOFHHWRVxTRtNN1CUiRMy0RWZMyguEe3dDK5Al39A3T19ZIv5kimfJrKOVIx4abMZaK0tTfT09tDZ3cX0ZhfE7hMSwhW4bD47JRlEfs2bRvLFu4/x7EEeF5RkQP3u+c6yGoI2xVR6c6ODnq6O/GjDrlcBkkWoH1ZrSOXSWAbGo6pcPHcSVrKOSK+jeuKhtVozMaPOESjHrFohHhMCFaJZIR8LkU645NK+sTiHvGEaECO+zb5bJxY4PSKxh2SMY9MJk4s7pJMiuPddNqnpblEJhMjmYiQSnokky7phEc2GSWXjlIupmkr55k6P8yHl9dZmTn7XuB6P96P9+P9+G8Y9fX1Z1VdIiQJCLCsBiv4smCaCMdLiHQ2harJKMGXviRLSLJo4zJtXQC7g2YuWQphmSIyJisSklwv6oIVcV2h0AlCoTokWUzgJCVEffgEYUl88SpKfcCIkJCUEKoSRlOlIAJnEYt7lJty9Pfk2Vw9zd7WGS7vnmFv9yyTk30Uiwksy0TXLRRVx7JdDNMmmcqhm3ZQc2xhmAJu6ce8IFankkoYnBnKsjjZzOZMO0+vn+XVvdN8/XiUo1cX+fnzSf74dpHfv5nmP99c4M/PTvLnZwP88WmPiC1+fYrfP+vnl7918eurPv78fIQ/Px/mzy+G+eOLYf736xF+etnHvz/p583zbr571Mt3j3t5/ayfn5538fZZB//8qIufX3bw80ct/PqyjV8+auOPzwb59ycD/PbZEL98Msh3Twb5270hProzxuZsK13NHpmkJerYYy4Rz8BzVfyIQSxi0lrOUygkAoi8Sk93W41pFfU9ISLVmgmPmw4tS8e2rQBOfNzqVY0YChFKuAYsSwhi1VU8IVrIQbOdimMbRCIOtm3iOSaOpQkhK3Buif20dwS2gJNkmeJ2bD1wewXweUtEzCKehW3pwe0f71dl1rS2t+JHo0Lg0sVKZNWeLythJEW0AaXTMWZnJllbXWJm+iJjY0NcvHiO0ZFBTo+dpDI5ztLiHBMXz3N69CQjJwfo7eqiodRIJpMjncqTyxcpN7fS1t5DW2cf3X3DjI6d49z4FFNTiywsrrG8vM7CwgozM/MsLCwxPzvH3MwMc5U55iqzLCxtsrJxneX1G6ys3+TqBw+4des+V658yO7uNTY3L7G6usnq6jqbG5vs711mZ/sSmxt7bKzvsrYiBK7lpWUWFxdZW11meXmJleVFVlZW2FzfZHtrl/XVDVaX11hdXmV5eYX5uRlmZysszs0yX5lmZnqC5aU5lhfmWFmaZ3V5np31JbbXF9laq3Dr2ibX9le5dmmFzdUKq4szzFWmmJoaZ+TUAKVCkmwqImKwphJEY1Qx8TLkd+DvWi1iqOsqpm0EfLdjzpYQTYV7KxJxhdhqiwii6aiYdjWmqGK/43KpRWZdrRa5qglhjl5zezmuGrhi9BrLzvcEIyibiVLKR+hp87m8Ocy1rW5u7/Zx78pZetrSJBKxQPAJGgKlMLIsUxcK1dxUdaE6ToRCNXGovuqskqqcq2MHV5WH9S5j693IX31VJAv91cX1F6eYGg7aE+upl4W4JYSoEKHgNR+S6oXDKxCyQqFACJPe+SmFa39bhc5X78exAHXsTjvxjuMrFDixQjVmV6gWh6w+TuE8qwpcx8LfiXAgDgaxT1kJopBB42K4GlusF+B8KRC5FEVMYG1LxrNDjLQbfP+gkbdPcrw9SPP2MM2bJxmODou8flLk9cM8rw+beHNQ5M2TBt4+KfDP5yX++SzH0fM8R8/LvH3azpunHRy96OHts05+OCjz45M2/v6kk+8OmvnmYS9f3h/ii/v9fHy7n4/vdPPwSiuHHzRze7+V5fECs+fSjA3E6W1PUsjYFHIupaxNSylCIePQXIxSzHpkkzb5pC3cXAkBnY8EPDjXM2rMLCFcVZsRNaJRUSwSi7vBZRa2p+NGDFxPCGGeo+P7Nr5vkow7xGIGsZhFLhcXnK2oELBScZtUwiGT9kgmLLJJl0zSJZ2wScVEW2QuZVEqeKTjBpm0RT5pkakKXHFDOLQyDm1NMZobPMp5h8aMQ0O2ulmU8xaNWYPBrgwdjRFaizbdTR5djRZDnTHGTxWYO9/MWqWbqxsjXF0f4cbWWS4tj3J1a5w7V5e588Ea929s8ujWNvdvbHPn2gq3r85z51KFu5cr3Nw5x63tEW7tjHJ7e4j7OwM82Onh/nYHD7ZbebTTxqPdFh7tlnm43cijnVYe7TbzeLfEwV6JB9sF7m0UebhZ4PFOkYOdBh5sFTnca+LBVjNXFxvYmMxwa6ONzekGJkdSLJwvcn4wzsXhFOMjOUYGclw8XWagO81wd4aJMz2szp8hn3JwLRnbFBFBw1CEECOHg+Mf+VjgUoSQY5pqAI5X8H0PVVODSGIVHC9OW6aOaag4pobvGiRiBrlUhKbGJP2dec4NN3CqJ83kaJ5Lyx1szZa4vdnCR9fL/P2gnb8/aOKb23m+up3j+X6CB5tJri3n2ZqKsTWVYH0iy+ZknuXzKTbG4yxfSLMzlWJ9MsfyhRyz54pMnEyxcj5D5XSOqdN5NidTVM5kGR8rMjnWyPhoiakzzazNDbO9MsL26inWFoZZmO5m6lw7Z4ZKDHalaSx6JBMmUV/HNBUsS63xxhQ1hG0b6LoUONyqHC0JTQ2jaxKaJkD7un5cQCGe15BoOFTET1UTEUTH1nBtDcsQ3zsx3yERc2qlNq5nCGEqGSHm2zi2Rtx38CMmqVQkYDgeu7V8P3BxRUy8wBUc8U3i8QixmB8sHhrksnF6uksMDzYTjTsYluBfaZqBoikoqioaeQ0DI2i3TKUzNLd1UG5rJ5XNEo15tLcVScXF+7zcVKC7u4PWthZKDUX8WARZlUSkUJOD4/0Qlm3WFgkivodhCb6WaWqoqoYsyyiqLC6PuHgRB91QSaRiNDU2cOrkgHAPBugHOt+OqQAAIABJREFU4aYN49o66bhPKu5xeqSPfDYmBL+YRyIuuFoRzyLi2fhRl2TCJxYT0cR0KkomGxVsrZgbsADFz+rv0ZhwdqXiERLxSM3FlYy5ZNLRoFExQirpk80kBH8r6ZFNxygV0hRzcVqaMlw808/KzFnmLg6/F7jej/fj/Xg//htGvVR/VtEUscIuh9EM9ThyEnBfahDh8AnhOJCC+nnpr5MqARo+IdwDQYylelndu+yV2gTpGER8IlTPicARUCfVBROrcMB0EUKYrEsYli5W7pU6Gotxttcvsrl2mq21k2xvjDI3e5J0ysPQdQzTRVZ0VN3AMG3yhUZsz8eyHSHeyWGSyTgNjSX8qENzSwOJhEc6ZeNZJ4jYdTSmNfpbXRbP5/hwvYUfnp/n31/O8vPn0/zvd3P88skYv38+wm+f9PD7J/38+fkwv346yO9fDPPzx7388nEfv77q5+ePe/j9syF+/2yIf392kt+/OMWPz3r48fkQP310ktfPennzrIu3z3p4/bSDt09b+PmjVv71ooVfPmrlt1dd/Paqh98+6eHXT/r419+GefPyFG8/Ps03j8/wxeEsI/1psimbRNzB900cW601Y0U9g0wmGkyIdBJJHz/qYlkauqaiaQL0LoRJVayyebZo43IMkskormvWAPFC3KrW0weCl63X4oi6Ic4X7YrClWPbugDDmwrxuIfjiKiiYVYFM7FfFY4vQPUBa8s0Mc1jd08VYi+ENdEmWRXnzHfaxkxTwYtY5ItFLMdGViRxoKYIN4ikSEiKcH4MD/Wzvr7CxMQETU2NNDQ20dzSTlt7O40NZUrFErl8nmwuTyqVJZXOksnkyeYaKBTLtLZ2MTA4yujp85y/OM3FiRkmJmeZmVlkYWGF6el5pqZnmJ2dY2FhkampaaYmJ5idrjA7O8PM1AzTU1PMzMwxO7/B/PIlltevs7pxnf3961y5cpu11UtsbFxlcWGdhfkVtjZ32Q8iiqsrW8G2zfLSOsuLyywtLrKwsMDy0hIrKyusrqyxsb7N8soaqyvrrK6ss7S0wuLiIgvzM8zNTrM0N8vKwhzLS/NsbqyyujjH5tocOxtzbK9Os7k4wd76ODcuz7O7XmFu+ixnzwww0NfB6dERmpubsW0L09SEO1KXBWBWrU7aRBW7gO4qQuBydAwriClaWhBLVIWTy1LwXBPbNWqvFcczsN0gBhK1g0ZPtcaVq77OhWtLOLhcTw8iJEI8c1wD1wmiXoH45UaE+zHimcR9m0zGJ5PxKZc8LowWuXXpFI+u9PLx7REOrp+ltcFFU4VoVwWun5Dqqa+vthgK4erEO+JNfahOuK9C9YTCVWfWMcC9BqGvOb3qhdgjhcVna5VxFaoXIlogoEmKXBOSqgJXfag+uP6qW6xOXE812vhuzDFcXxO+3r0/4n0iPotrrq1wiLr6cHDbJ46FuXC1MbL6GX58O/Xhutp9qDrH6oPHVRW4TgSP9UTg6KoPCTFLUZXj/cNVR5qIKoaDeKWiyCSSUQxLJZn0aG5KcrZb5/uHJd4+zfL2IM3RQYbXh2neHOR5c1jg7WEDPzzM88OjLD88buSHx0XePMlz9CTD0bMib5+2cvS0g9eHjfz0ooWfPmrj9ZNGfnxS5PWTZv5+0MJ3j3r56tEpvn8yzFeP+vn2oIePb7bw6d1OXt3r4sF+Nw8ut7A1X2Js0KezbNNe9mht9GgvRwKhK0ZHOUljwSefdsmlXUoFn2TCwnW0Ggzbixw35B4LuKr4jPctfF8wblzPxI/ZRKM2sbhDMhkhGXdIJl1iUZuYbxGNGiTiNtGYRTTqkEl6JBMOsZhNIR8jk3FIJU3SSQF3z6cdCmmHYtohl7JpzHvkMxbZtHBp5VIC+p5N2WQSJvmMTbnoUsqZNGQsGjMuTTmfYtqmlHFoypt0ln362uOMDRQZ7clyYbjI/MUOlia62F4aZm91lOu7E9y8NM2N3WnuXFnk3gdrPLy1w6Pbl7h7bYP7N7a4e22du1dWuH15ng/3Jri9d45bO+e4tX2S29sD3N3q5f5OLw+2OjnY6+DxTjOPd5s52G/l8V4Th3tNPNlr5GC3gYc7JR5tF3m4XRBurb1GDvZaeLjVxJ3VMtcWS1xZKLJ6McPCuSxnBnwmRzKcGcrS2+oz3J2lcr6b1pLH6EAD1/bmuHN9nWLGo5D2iFgyjqmgqtWYXADwVgWgW1WVGjNL05RAfJGJRFwh0CgyqiIF32/CeSQWfjQiERHRj0UdMimfplKSob5m+rvSnB7KMjZU5MxQge2ZMo+ujvDhZhcf3RrkoxvdfHyzg4+ul3mwneL+eoy7q1E+XIpwqRLhxlKazckE6+MR9ucKzIylmB1LMX8mzeZUnuXzMS7PJNicSlMZS3NxJMfFkTzjp1JcOFXgwqkildNZLp4scOZknrPDeSbGGhkfa2DybCsXx8qMDRboaU9RyJik4zoxV8GzJQwjjGFI6LqIEEY8S0QKVcHKqrqzqhHN6qbrAiav62ogEMrIajjga1UbEINmQ0PBsVWSCZemhgzJuEMi6hJxDaIRwclyHAXLkoTI5RjEfAfXMXFcnWTCJx5zSKdEo6hg6AmunR8R769IxCQaEyUOsZhNMhUlkYgSjbnkc0k62hoYOdnGYH8DuVwU1TSEQ0/TCMuSAMArgqem6wqGoZNIJmlsaaWlo5OG5maiUY+zY/1kEg7puE1DMcvJ4QEGBvo4f+EczS1N2I4VfKYKl5okiXi9oqrCIWYZaIaGpATPq6KhqAqe75JKp4lGPVKpBIahCTecIjE2MkQ05qLrwetVlYMWW418NkEm7dPX00Y6HQsYWhH8qCO4WhGbfC5FxLdFxDDuEQ+Eqkw2SiYdF8JWxCLqCwZXNOYQi7vEgphiKu6RTkVJJo9FrlQgcKXSUVIJn0wqSirlkayB6EVypK05z/nRHiZOd3N6uPxe4Ho/3o/34/34bxj19fVnFV2jPiShm0bgKAgFsOJqS9axKHUiXPfOZK0KUQ5RL0loho6sqEiKQn1Yoj4cpi4svcOGEb/XSxJ1oer5grlyojqpqU1upFqUJhSWg0lZPfVSiBPBhMzSFTra0oyeauXc6TZWFgeZnOghmXDQDQ1Ns5FVE8WwsJwIrhdF001UTcd2bCRZxfU8otEImiZh2iotbU3CHWSINh1DC+NYMhHrBMVkmMFWjUeXe/nmyXnefDzJ/36/xB9fj/Ofr07zn89P8dsnffzyqp8/vhzhl0+GOHrWy08vxHb0opd/fzrIvz8b4o8vTvLrZyd5+9EAb1/08c+PB3j7fIA3Lwb56aMe3j5t5Z/Pmzl62sw/n7Xwy8t2fnvVwR+fdPPHZ7388kk/R38b5Idng3z/eJhXN/vYnS0yd7GRxqKB54r2HsfWhfhjqfh+wOhydSIRGyeAwDtBnEHUPCsYhiKigY5BMh7Bd2wRYbTNmnhkmXpNRDIMESG0rGpronIcQ6zGEg0N21Zrbq6q+8AKooiOY2JauoDeGiIWYFkiiij+1sK2rXfAyXrt7y1Lx7UNHKcKttcDLpdgdIkoj0ux2BDwJJTAuSVWLCVFtElNTFxkdUUIPSdPDtHR2UlzcxuN5SYaG8s0NrXSWG6joamNpuYOOrp6GBwa4czZC5w7P8HExBwzM0vMzC4yN79EZWae8YkpJienmJqaYXpqjunpWaanKzUha3pqgplKhZnZCjPTk0xPT1GpTLG+vsnWznVWN66xunGdu/cO+OCD+yws7FKZ22R2do2ZyjJLS2tsbOywvr7Dysoma6tbrCxvsL62zdrKJuur60LYWl1lZXWDrY0dtrf3WFvbYn1tU5y/ss7qyiqrK8Lttb68xNbaEpsri6yvzLAyP872ygW2V8dZWzjP7MQwF8e66W7L0dFaJJ2K4vuugFvbJoaho+syuqEEq+xC2NJ1VTR8BQBe0xYNcIalCYaQY+B4lnD/2RqmJf63AkxrYzkirmjZunBsOQJaa7s6VpUn945Dyw3g8VWBy3F1/Jiova8KYBHfFiJBVRBzRcQx4pmkkw7ppE88ZjA6VGR7ZZgXdyf49N5pXt06yeOrJzl9soxhGIRlqdYiKHhUob84nE6EjiN99VU+VQCPr8b66kInkBTpHRfXsaNL1nVkXfurOFVzeAVuqlpkMcSJ6sJC/XH08cQ7DK3aIoJUHywg/NWJVWtfDBYpFE3+P+ytOqoAeLFIURX0AgZXzb1VbYL8v4sh4jM+FHzmhyWJ44hjfRBRrBOPKXS84BKWw4TkEKFwHbIiEwoELkWRaGlporu3k3JLA+fOnWSgr4HdSoG3T1p4c5jhzUGOo4Mcbw9yHB0WePs0x9HTRt4+KfLmoMiPByV+eJTnHw8S/PAwyeuDAkfPmjl61sLRswZ+etHA0fMiR89LvH1W5MfDIm+etfP94x7+8XSUrx+28+3jHr6+38Rnt8t8ervMyxtNfHyzm5c3m7m728KH261szxc5MxTh3KkCp4fytJZcyoUITQWfxnyEYjZCOmGRy7ikkhaJmI3vmbgBF84Lmm89X8QSo1ETP2LjeXrNcRiN2USjppgsBo24kYgVwOJtor5V2z+ZdESc3Q9g8VGTYiFOJm2TS5uUSy4tjT7t5RSN+QhNeY9C2iaftinlXTIpk1xaRC4zCZN82iafcSimTUp5l1zaopSxaC1GaWuM0d2aYGywgVP9WcYGcoz1C57WztJprm5NcHN/httXFnh4c53Hd3c5vH+Jpw+ucHB7j0e39nl4a5e7Vzf58PIiH+7PcXN/lpv7U9zcHufO3gS3d89we3uY2zsj3Nnt5+F+Dw93Wrm/1SocWttlDveqLYglDnabONgXAtfhXpkH24083Gnm0V4LdzYauTSb5/JCA8vnk1wcjHJxMM65gTijfXEGO32Ge+J0t/i0lDwashEKKZf2cpqop+F7KumEg2frOJaKrklBq7GIh6maELU0rfpZKdhaiqKgaTKOY6Go4cCxEwDMFRVNDVhTloZlymRSNh0tKZqbUzQ3ZWkrZ+lpzTA2kGOkL8nc+RyPrvbz4WY3V5a6ubfTzqO9Vm5vtHBzNc+N5QzXlnLsVtJsTKZYPe+zdjHC5mScveks+5UU65NZls/FWDzrM3c2x9RIgspokrWJDEvnkyyf9Vg8n2TufAPnT+YZ7c9wbjjL6eE8owNZzgylOTNc5PyIENmGetL0d6Zpa4qRTxnEfBnXDmOZEqYuoQeQeE0LoxsBQF8LoSrVxsgQilr/TnOheE6EY0tB12U81wwELsHelAMRUVZC4njB0YkFTX2JuEM+GyWX9UknIySD913Eq7aOatiOjOsKl6/rHC+QRH1RqBDxzYBlaop2UN/Bj1gk4i6RiEUunyCVilIoJMlk4xSKGTLZOL09rcxMnSGbMmnIW2QzDrpjYFqOgLurCpZlIasKiiaj6YLD1djYQLmlld6hQYpNjXi+S2MxRbmUIp2waW7O09/XzamRk/T0dtPa3ophGULgUsJouowsy8iyEiwAysiqgqyI1lrd1AnLYVRNJZ6MU25uEk2OSj0R36Wx3IAUrqdUzNRinKoWFlFORyWXiTI1Pko+FxNthqkoiaQQt2Jxj0TSJxbxAteWI1haSZ94MnBkxT2SccHhisc8IXBFHcHfSnjif5f0ScQ98vkUiaQvbiPukUz6ZILbzGbjpBIRUskIyYQfLGT7tDTm6e1qYHX+LB/sVLixP/de4Ho/3o/34/34bxj/b3392XpZol5WxERHklA1g5Ai1yYpJ97hw1TZKCcCUasuJHGiPkydJEQoIUzJ1IclToRlToSlYAvxP6EQ9bJCnSRTJ8n8TyhMnaQEp4XYVRcKQMMhifqwRDgsE5ZU6iSZkCRRL0topoZuGrieQ0dnkbnZs+QyGksLvSzMD9Hamsf1HEzTRdFtkpkCfiyNblj40RiGZaJpGkbwu6oq6IZKMh2n3NwYCDUCYq5rYUxDxjAlTDOMafwPjakwq5NNrE8WeXFjjB9fXOTPbyb5328v8OeXI/z+mWhO/NerQd6+GOToxQB/P+jm9bM+/vlxLz+/6uPXV0P8+dUIv31+iqOXg/zr4yHePO/jh6c9/PC0R4hcz5p5e9jET09b+PmjNn5+0cLPL1r49W+d/Pqqi19e9fLzq35+/niIH54O8vdno3z95AwPr48x3Jcm6qt4roFtaaSTUVzbwLMNYtEAou3oAlIcsJBMS0c3BNOq1mRoCVaSZYk4p2lq6LocxAQ1TFO0/Oi6FjxvARcpcHi5noVlm6JFyD5uv3NcYfOvwuQdOxC4TCVwhf01uujYhoAsm4GI4QaOLUvFMBTcdwQ229HxfVc8DlsTXA5NwbZt8sW8iHNo4gBOUWQcz2ZwsI+J8YssLVZYXphiaaHCwmKFSqVCZXaGhYUlJqdmuTBe4eLkHBcmKkxOzTA1Pcv4xDRTUzPMzCwwO7vA1FSFmdlZJicnmZyaEoJWZZbK9DwzM3PMzMwxN7fA8vIqlcoU09OTzMxOMVuZYn5uhunpSaanJ1lYXGNj6zprm9e5cuUu164/YnHlCnOLu6ys7LG6usPa2jbr69usrm6yUmNr7bO1tcf+3j4b6+tcuXKVtbU11ta22drYZWN9O2ha3GRzc5PNjS221tfY3FhhZ32RnfUldjdn2VqdZGN1grnpMfp7CrQ0ichhImbjOTqWodRcWdW4g6woorlLk8QquSbiNoomoxkqpiVYQmZQRmA5Oo5notsajmcS8b2gHfP4citw5onXlVp7bYomT+H+cgKgtuMZAiDvaCLWFUS1HE8V8RM3iGlFnSB2K86rxr4cR8N1dKJ+MMlPuuTTOvsbQzy/M8H3Lyoc/W2abx6P8ehKP62NPrKqvON6Oo4Ovis61b0rcNWEpKqYVV8TiTRNO24hDAWMLFmiTpI4BrJXI4r1RKMRZCX8znl1/P9B8O/erthkVSYsi6hK9fRxm2O4Fiv8KwRe8Lkk5ZgNVhc6vv5jvlhdsMAhHGGmbQbP0XEUsz5ocTxungzXeGV1gQOsLvxXt1d1E+JcXdAEJpFOJ+nr72R3d43JynkmJk9zeqyXi2e72Z1K8eawkaPDFG8Osrw5SPP2IMNPz0q8fpLl6GmBo6cl3hwWeX2Y58dHGV4/SvPmIMfrwyyvD3P89LTIT8+KHD0t8OZJhrfP8vz0vMTbZwXePi9z9HKA7w5O8o8nvXx30MM3D8p8ea+Vr+6V+ep+mc9uN/HF7Qa+eNDNy5tt3L9U5NZeK+tz7ZweTtDb5tDb5lMuuMLZVIiQy1hkUhbZlEsm4RKLmLWIlO9b+L6FFzHwPI141BauEVcnGjUpFZNEo2KCnUi4FPJJvIhwe3mRgNHoaUR9jXjUIJm0yaZtMkmbdMKmlPPJpW0KWZvujjTDfXkGujK0NkQoFz1KWZtyMUIhI8SrbNqklPPIJExyaZtSziWfMWjKOzQXfSGONUUZ7skz0JlifLTM3HgXy5U+lit9XN2e4Nblee7f2ODgzj6Pbu7y9P4lXjy6zuG9qzy+c4kHH+5w+/Iqd66scGt/ng+3p7m2O8XNnXHu7J3n5tYId3dGubs9wp2dIR5e6ufBXi8Pdrt4vNfOw90mHm038Gi7gcO9Mod7TRzsN/LkUjOP91p4uFvm0W4zD3fa2K1kWZ/MslUpsDZV4vxgnPGRNKd6IvS1eQx0xOgqu5w92URPa5zKeCddrSnSSRvXVDE0GTdwiBoB+0rTVDQ1jBI0GqqqEkQPQ0HbnISmyliWgW6I/VVVuGMkOYRhqEEsWyMacYi4OvGYRVMpyUB3gYtjjcxPlLkwluf0YJ6LY02sV9q4vdfDgyt9PLjUxme3u7i9WWB3OsMHC1lurWa5Op9ne8Ln5lqJ7ek0W1MZFs9GWT0fY3MyydZUmo3JDHszedbG8yydz7B8Mc/0SJbp0znmzxeZPJXg3HCMC6fiTI4VqFxoZfZcG+dO5hkbTDPcm2KoJ8vIQIGBnixdLXGKaZNERMWzJWxTxjSFQ8swAjFLFdB3uea0qkfTZCRFAOCrgpYAx4fRDDlgZkligURXMXTxPRSLegGPSwrKSlR0XcH3Bc/TCQp2bEutQcxd18B3jJoD3g2+Y6oNhdWG3ahvEfGFGysWd8R7M2oT9U1REhG4t6K+TcQXqIeIL1APrmdQLKRJpaO0tzfR0Vqg3BCnqeiSSVlYjokkyciKhiwLPqUUCE+aoWI5Jq2tzbR3dtJ/6iRNra2kcylOj/XT0pQl5uu0tzfQ1dVOd28Xbe1tNDWXicajKLKMLAfPo6YFTYgyqqagGhqSLOKIhmUiKRKxmI9uaGJhUA7jeQ4R30WSxe+6LovXtCKA/9GoTSJm09pcpLujgYaGFKl0VLQbJj3igatUiFNRYjGXRFI0ICaSHtG4SyIeEW63iCvcWlGxVQWuRNC0mEoKISyXTZJKx0glfTLpuOBupX0KhSTZTJRCLkk2EyeV9EkmIhQLCfq7y5wb7WBv/SI3dit8fHD5vcD1frwf78f78d8w6iXprKSqaKaJZlnUSzL1gTBVJ0nUhUKB+6CekCwFTqvwX0Qqsa8s9pdkIZapWu10SFaplxTqJIUTYSGmSZoR/I1CSFE5IUnUyYpwfElhQmGFUFisZqqqTljVCKsa9bJEKpPCdF3CkqhfHjnVxthIA5vrQ6wunSKV9nBcF8NwMS2PbKEBzXDQdFPYsAOWQaFQQNE0FF3DjXgUijlisYho6LMUwW8ImndMQ8Y0wijqCWwjRCIiE7X+h7T7/3BhMMKbVzP89vUM//vdOL99cZI/vjzJ0ct+Xj8f5JdPR/nHk16+ftjB6+ed/PRRF//62yD/+lsv//5smD+/PMs/XwqI8ZsX/Xx/2M3rp90cPW/np2et/PS0maPn7fz8so+fnrfxy8ed/PqylT8/G+Tfr/r55eNefnrZw79eDfP6xUk+fzTGnSujnD1VIJM0SCUd8tkkqXiEiCes9r5v40UsOjpahXsqgL/rhho0JAp3jDi/6oixg3iiiCEahoZmKKKaPnBPVZlJhlltwtNQTS2o5xaioe8HK5xRRwhlRtXppdUELsvRjwH0loZtCY6MYSo0NZeE+Obows0QVKfbgbgWjTpkMnFc1yQac4VjzDUxDY2GhiKGaSKrEiG5HlXXKLeWmZudYWF+huXFaRbmJlhanGZ+ocLExEXm5ueYn19kdnae6coc05U5KjMLNVFrZlYIV5OTM0xXZpmcqjBdmWZ6WmyVyjSTMzPMzMwyNzvH3OwsszOzzM3NMbcwx/xchbm5KRbnZ1mYn2F+fobFxQVW1/dYXr/B0up1Flaus7R6g9nFK8zM77CxeY2tratsbO6zvr7D6tom65t7bG9dZnfnKjvbV9jbucTezh4P7j9kY2ObtbV1NtY3WV/dYHNji53NLTZWl9ncWGV/a43dnSUubcyyvTLB2sIZZsaH6O5qJJFwcVwhbIrYoYKuayiKjGUbKJpYEZeVMJqu1mrDZUW441RVFv9jS8eN2Ji2Xmt4cz0Tw1JxPBsnYmA7ViCeiteAYQtBy32HK+Q4xy4+EdE6jiOK2KH+Dq/IxPGMWutcVcyqsbkCMUwA50XzouvoxH2LVEynXIpxsj/Fjf1hvno2wxcPTvL25Rm+PzzFpw/PU8jayKpEtWGw6k6qC4WQZLnmbKqvuVVDgfgTIhSWAw5h4I4N1dcEnmrLoBfxao4q0cpYF0QAxb7hKtheqiMknQgErmM3Vu2nVBfExOtqQpSIHqrHbK6akFUVw6qMr8A5VRWw3omfh2qQ+XDwGOreeQ6EU01A5quw+ncaGUOCvyWEKykQuISL60S4ruaAe/d+CW7ZscClaQoNjXlW1+YYGGiluTXP6Gg3lYlTDHSnubeR4+iwxNGTLEeHGY6epjl6kuPtYZ6j50XeHOY5eloK3FwF3h7mef0ozetHWX48yPLjowxHBzmODnMCTv+kwJuneY6eN3L0vJW3z5p5fdjG64/O8t2TU3x30Ms/Dtr45kGZL+418tmdBr6+W+TbeyW+ut/I1/db+OZBM5/c7+DWThu7q2UWx7NsL7QyNpCkrz1CT1uU1nKcXNollbDJphyyKZdYzMKPCDeu5+nYtoLrGsTjLo6j4HkGEd/A83RcT4DofV84siIRFd/ViMUsIq6OH9FIRA1SCYN02iKTtsgmbUpZj8aCRzFrk8/Y5DMWxbxFW5NPV4vgaXW1pWkpRWjIO5RyDo0Fl5aGGIW0TUPeob0lTmezT09rlP6OBKMDecYG88xd7GFn5Sw7K+fY3xjn9tUFru1P8/DWJs8eXOX5oxs8f/Qhzx5e5+n9D3jw4Rb3rq1y5+oit68scWd/gduXKtzevcCtrfPc2rvA3b0zPNgf4+7OEPd2hni418/j/V4e7rRysN/Gk0vtHOy38HivzOFeCwd7Ipp4e73E9eUC11dKXJ4rcGm+gY2pLBtTBc4Nxjg9mGK4N8pAp0dvm0tXc4S+jhRLU8PsrExw7lQr42f6aG5KkU25GLoQZRRFRtdFa7GiBiytgKclK/XBIoBoOJQD9mNVNBCNiGrQiCjXuFqqGsaLGDQ0ZMikXFpKaZpLMUYHGrg4VmZiLMdGpcDtnRYOrnXx6HI/+4vN3Nlp59FugdvrRa4tpnl5Jc/1xRgbF6NcnklxZy3FldkE2xM+O9NJdioZtisp1ieSrJ6Ps3w+xsZklsXzWaZPRZk9naUymmR8KMHZgSznh7JMni5xZjDF6ZN5ps81cG44z8hAhlN9OYZ60rQ3+eQyOumkTjyiEI3I2GYYy5AwdRlDl9GD9kOtysdSQ8H3iQDKC7d1wNirxRFDfz2tCaewrslicUSXMAwhGIrSEaMW43QcnWQqKty/dnBs4Rg1gLz4PjGIupY4xvAsIp6F54r4byIeIRoVzqxYTPDx0pk42VyCaNQmlYyQSrjEosJtFI06+L6I47kRIW5FojbXlUNaAAAgAElEQVR+zKGvr4NkKkI87pBJupQb43S1pyjkPAxTRVEUHMdDksVpSVVQNBVVVdFNDcuyyOQKdPb20NbVRWtHC2Mj3Qz0NpNIWDQ15OjqbKVUKtDY1EBLWzOWYyJLgkEm+LjHLYqSJKFbJuEgqh6WQ4HLXcIwNcHJlUPYjomqyYTlOlRVoa2tWUDpbYNoxKaxKUexmKazs4VsJk5jQ5be3nbSmRjJpE8q5dHYkCOTjpJJC5dVKi2cWLFEIGLFPaIxu+ZCTcQjxOPC7ZWIC4ErmfRJpyJkkhGymTjFYkawu9Ix0qko2UyMYiFJNuWTS0fJpqLk0z7FXIKmUpLO5hQTp9s5vLvFy4PL3Niffi9wvR/vx/vxfvw3jHpJOyscV2EhSslCpDoRVjgRDteErhPhECckmTr5WNyqkxROSHKwCeHqhCSJ/f7PdiIsUyepqKZDnaSgWxFOhJWag+uELKM5DiFFiFihsEpIkvFjPpIsoiiyYVAvyyLOIiuEJLFid+5sBxtrJ9nfHWN9ZSxYLcpimhFM0yWRzCCrBoqqo2o6qmagagaKahKWVcKqgmlZ2I6BoYsDJMcza/b4qsBlmAq6LmHoggth6iEcPUzEqmOg1eDLwwl+/3aeP7+d4PcvT3P08iRvPxrhty/O8cPzIf7+bJg3Hw/w+nk7Rx918+urAd4+6+a3z07xx5dn+e2r88L19byTN887OHrRyk8vuvjn806OPjrJ71+Mc/S8k1//1sNPz1r47fNT/OtlDz+/7OFfL7v59VUvv346xHdPh/n04RnuXhlmba6DntYY+YxLNuXj+wa+L0Dz1bpm0bCkBnwrTbTW1eJ/BpYlhALXsWoClIDI6+iGFogXag1MrxsypqWhm8dbNXJoGMpfWu2MABovxAb9WFw0lFrbpWmqOLYQOAxTJhJ1sO3AtfMODN91xeqp74sDSsNQsBwRc4zHPGzLoLevk0jUR9EVwqqEqmucHBlmcWGRxYV55ucrzM9NMz9fYWlpnvn5eRYX55mbm2d+bjEQphZYW9tmbm6Z2dl5ZmfnmJmdZ3KqwtR0hcmpaSYnJ4X7a2aGyYkLTFWmmJ6eYrYyy0xlisr0BLOzM8zPzzE/P8PS4iyrS3Mszk1TqYyzuLTGxs5NVjZvs7xxh/nl6yyt3WRh+RqV2V02Nq6zu3eL9c0r7Ox+wN7+NXa2hbC1ubHH1sYum+vbbK5v8vTpMzY3tlheWmR9dZWN9VX2d3e4c+MyV3bX2dteZXO1wuLceabOD3NqqJ2+3mYKuUSNhabpkoDyymHCUkiIWJIAyoblOlE3LoWRpBCyFBITOVURMVBVMM4E1N2oufmqfCzDEpw1ywmKAQLuVjW+WGV1VP9OOLeCKGIwGam2JToRAzeAxDvesYhVFbVsR8N1g/ZE97hF0Q4chbaj4bkGcd8kmzSpjPcwOpjg1v4pvnk+zw8fXeTo4zP8+HyMw+uniHthwuF66qUT1L/jUKoLhzBMtyb2WI6JFLBU3m1KlIJonvh8DRxXSrjmojo1OoKsKFTh9JZjvXMd4Zp4Fgpg9cesw9D/z11V9w5X69itVW05rKe+6pAKh0RUXaqrgeY1QwscWMF1ScexxGrz4rGIVf+Xx1hz/4bqgwhmIIDVh6mrD5oVJUWIYYr0V0EriLoL8H0YVVepl0QJiqKFcTyLwaEemltKFEspxk73MTM9xvTESbpbHT77sEEIXM+KHD3J8tOTDG+fZDl62sDbJyX++awsBK4nBf75rMBPT7O8OUjx46M0/3iY5B/30/z4IMs/Hogmxh8fF/jxaYkfn7Xw86shjp63cfSkkTdPe/j700G+Pxjg24edfHWvzHeP2/n2oJfvHjTz9e0CX90r8u2DBr65l+XrByW+eNjO85vtPLjUyrPbJ7m83sHWYgNTZ7OUSwb5tEEh55BNWZQyHpmkK5whvk0ul8AJihMivhC+4nGbWMwiEXdIJBz8qIUfMYlFDGIxk6QvIPK5tCdaEBOiGTSbtWgquvS0pentSAonWdYhlzJrDq1y0aGzyae3LU5nc5zuljjtTR4dzT4dZZ/e1jhdLQn62hMMdqc5e6qRyoU2tpZGubR+lqubF/jw0hwfXprn4c0dnty7wuG9fZ4+uMSrZ7f46PAGT+5d5sGNTW5dWuLmpXlu789w59IUdy9Pcv/qLPf3p7izc477+2e4tzvGnZ1RHu4N8Gi/nwe73Rzu9/Jor4NHuy0c7LVwf6uRx7ttPNxp4c5mI7fWytxeK3Nvq5md6Ry7883sLbSxdLHA/MUGzg4lODOY5FRfkp7WGM1Fm9PDjVw8005TwaO9OUcx7ZKOOjiGjK4Kd5EiCxFf1xRUVUXTBABcDViPsiyaD2WlXsC6A+ajospouhKwjqRADFNQAzeXbWn4nkkm4dFQ8BnqbWRssMjZoTwrE418uDPEwbUxXtw+yd9utfPyRiPPP8jx7FKRS3MFtifjPN5OsjHhsTud4MluhqtzUVbPRdkaj3FtIcHuVJTtSobVi3G2pxKsT8RYG88wP5Zk7nSK2TNJ5s5lmRpJcnEkw8RogfHREqP9BU4PFbkw0sDpgRSnBjOMDeUY6k7R35mmpcEnHdfIpBwsS8a0JHQjhG4EjitNEu7fYBFR1apCVTh4nkLI8nH8MCzXHTveFHG+ZRlohoglRuMRHMfCNNSg0EavHZNUF75sRzjFXUc4uy1T+8vCmBOIXF5EvMeinoXrGPi+cEh6wWXpVIyo7wRtpLZo84u6xOM2+Zxo94vFbMF/Sgp3kh+xicW9gPdo4gQ/M5k40ahFKuXR2pKnuSlBd2eGfNYRTZG6jq6bwk1lGCI+KAvgvBvxsCyLZCpDa2cXDeUmmlsaGRpoIZf1iMUsisU07e3NNJcb6enpoLGphO3a4ns6EFYlKYxpG7VobFgOoWq6KOORRARcVWW8iBtA5EUDo2ao4v+ihHBsUViUiLr4EYvGpgKJhE86E6OQi9PWnKe5OU86Exft1oUE2WyCXC5eixtms9EaRyuZdINWRJt43AsaXiNEY8K9lUnHyOdSJBMRGkpZWstFGosZsplYjeOVSvo0NuQo5ZOiOTHhk09HGegpUy4l6O8ssrE4xrX/j733bGpja9Q2q6bONkid1a1WzgGRczLRGLDBmOgcMNHZmJzBeUd7O2Jj7/Cc98xMvR/mR17zYbUE+5z3FzzlVdUlFJAaIZrV17rD1DkOXm/xx/t9Xj9/+B1wfR/fx/fxffw7jGJJ63UpOsWy4tgH3ZxwK/zgVhxFlsIJyX0MZDnQygFWRbJCkXxMraWI+wS8ykMwBbemUSyrBeBl+oIFwHVClvlBchXUXeL5VQeKyQgLpUwgFhOKL7eMS1FxuWVsW2N8rI2pG13MTp3ixrVTVJTHiUSiBANREok0Pn8IRfU4UEtFcRRhsqLhVjQM00MoFCIcCTi2AlE3ncnGhOTdyXYwDEVAHkNCN4R10TIUTI+C7Smirdrk3bNRDl4M8PVlP4cv+/hto5UvT7p4sVDDy6UmPjxp491mDW83Kvm838zH3Ra+PevkYP8k//vDef78sZNPu3V83Krm804Fv6+V82mrjvc77Rw+7ebDRg0HW9Uc7tby9UkDX/fq+bbfwLf9WmFffFrN5/0mftts4+VyG08WOli7c5rB3ipKMz6iIYNEwkd5RZbyiizRiB/LPApot5zcI5/fJBjyYVkWpmlie018tuVMGD2OVdDE8nowPfqxYHgRAm+ahpOxpIvJvua0KeqGsDM64MQwNIIhx5bmEQHxmqE4qi69kN/lMdUjGGcJNZfHVAsKLa/T6mjbBpZjj9QdO4LHUp2wV4vqmjJUTSFTkkbVBXzr6z8lQtYnxrl8+SIXL0wwPjHM2Ph5xsfHGRsbY2RklOHhccZGLzI2eoHhkXGGzo8xMjLO8PAwY+MTDA+PMDIywvDIiAiKHx1leGSEsfERhoeHGBkZYWx0mLGxEQHRxkSo+8TEKKMj5+jv6yYS9BEMBmhp7WD0wnUuXp1j4spdJi7Nc+nKHcYvzHLx8ixT0/e5e3eJmZl7TE7OMTk5zfVr15mdnOLO7DRLi4/Y3V5jbvoG165cYWJ8mPNDZ8XluX4mxoYYHuyh/3QbXZ3NdLbVUVaWIhL2YzkgUlFdYiIsS8iygFeSA0TyJQ0uWTQBSrILSXY7tk/JqXAXtkXd1DC9YkLv85l4TIVgyMZyPj+GYz0UYFR11IAih0tYFFVMW8GynewtUy0osPKQy3Jsq96AaMHy+gy8ji3L9CpC+WUfqcYsR+VlO4+zfQaBoGh0CgUsUnE/zQ0JFu+eY2IgzeqdNv747Sofn/Xzca+dt5utPF3oIWD9B26pmBNSESeko8yqvEIrD2uEmumHAoQ6ruxyOfmCJxzgVCy7C/lbkuQEurtEY637WFGHyCc8sjkehbuL/TluiywEyR+zLbocwOaWXXgsA0l24XYyuU5IP3BCElZHRVNwy8cUW8dVWu5/2iCLip334Bhcy9sMj2d65SHX0f4ft1DmFWbH4VZRoTnRLRchqy5M2yCdTVBemaOkLEXf6WbGx3sZHupmaOAk3Y0e3q2W83U7x+Fuls/bWT5vxDnYTPJ5p4yPm2m+7lfwcTPNwVaajxspPu+k+bKd5st2ik8bcd6vxni/muTNYpzfl2O830jxYauEd1ulvN+u4uNONR82SvmwWcnH3Sbebp/i9UYL77dreLNRxeu1Gl4vlfLroxS/LUZ5vZzh9XKS3xbj/LZaxS/LVfy8VseLxWYe3ixjb6GeRzMVDPdHOd9fQlNtkIpcQGReJXyEAoaToWhg25pjlzII+j2OUsQg6NdFe27IJBy2iIQtYlGbaNAgHrFIxLykEl4SMQ/lJUFaG5O01kfoaErQ3pikKuejpS5BZ2uW6jI/VSU21TkvNTkvjZVB6sp9NFWFaKsP0dYYpbM1QXdLipGz9Vw438rklR7uzpxn5dFlVh9eZW3hBhuPp9hamWd//T5PNu6zt/GAjcUp1h5dZ/HuBRbnJ1ieH2X1zhhLc0MszZ1jZX6AlbkzLM+d4eHUaRanulid7mZ5qo3lmZMsTjayNlXLys0KVm5WsD5VzcZsHcuT5Ty6VsrDa6UsT1azcquGxck6ZiYquTWa48G1Gi72xxnuSzM+WMH4QCU9J+M0VAWpzHq5NtHD+TPNJEI66ZhFJKih66JtT1NlZMkl7GKSo9ByVEP5Ao28ZVtxFKyKKqPK4lgoFFkqgYAPTVOxbS+KJh5vmcISF7B1IkGLilyUltoUHQ1xhvuquDxUx8zFWvYedvPTcjNPHtayNl3F2q04azfCPL4cYPFakMUrEa70R7jUH+HRpRDXBwJc6bdZvBbn5rkIYz0BZsdKmBqOcfVsiKtng1wfjHLlTIirA1HGTscY6kwycirJ+VMJznTG6e9Kcq6vnIHT5fR1l9LXUcrp9lJOtWboaExQXuIjGlQI+CTCAY2gT8XyOPBKd6N75ALI0vR8eLmEqsuFTCyRsSUJS6JUJHK2Cq2H4v03PCKHTFVlR3EuFxqbTUsTLc1eocry+01hSQ96C8d8n0/cn58zeC1RKmL7BMiKhH0E/CZ+n9Ne6nNshgFLKCKd0PhQyMYfsEQmlAPAcrk40agff0AsxkUiIu9JtH8bRKJBp7xHZE1atlFQIwWCHmJRm0zKprzUTzrhQdPcKKruKLY0B3BJyIpoghY5bQqJVIqqujrKqyvJlCRJpyPU15dj2ypV1aXU1NWQLSmhpqaKsvIctt8nFqekYrEw5XY7DYpikULRZOLxOB1dHWKO5zQsuh3FsFBuibmAqitks2k0XRQHxSJ+x5Ip2rzLyzOUliZIp4OUliaJxUUGVzQmbIKJZJhYQcXlc+yDNtGYCIkPO63gsWiAWCxEOOIjFg8418X3VZRnySSiNDdUUZZLkM3ESMRD4vnjQSoqUpRlYlTmElSUhKiriFNbHuVkXYZbl05zd3KQ/ZVp/v64z9O1698B1/fxfXwf38e/w5AcwOVWNVyKzgm3m2K3ygm35NhGJAGTNA2XolIkqY79UMWlaBRJCm5Zd6yNDpxyifwtAatUTrgVB27l1WGSuN2lUiQpR1BLVnBLmgPB1H9AsiJJpkhRjoE4AbiiUR8D/TXcuHyS+dlerl3tobaulGg0jmX58Hr96IaFohnIqoakKGiGB7eqoCgasqKTzeZIplJEo2GhGjE0NEMAmXzltOlRCNgeorEghkfG8LgxdAmPA7jCAZN4UGGwPcCH/bMcPOvj09NePj/t5a8fe/h9o5H9e1W83engw24Dn/ebHdDVzMFeC3+96ubvH9v5Xz918OerNr48Ockfzxv5slfH4V4NB/tNHOy2crjfzPuNMj5tVXCwU82XnTq+7jXwZaeWb/s1/P20hsP9Og72m/m028TrtQb2H7Syeqebq6NVtNaHycRNQiGPaKYJWEdSfNuD3+cVNdmmCOAO+G18toXfb+O1PPh9FpaTqWWYqlB7mWL10zJ1PKaBYQq4JFb5hJ1N02UMXUjqPaZH3O+AMK8loIPpUZ1WRB3TMvB6TQE6TJVIxI/l1UX2mm0RjNgCsvk8TrOeB9tnOZle4jl0j8hWE2HzIkg8V5omEglh6Dq6R8X2mXR0tnDx4hgTF0aYGB9mYmycifERRsfOcfHCOBMTY4yNXmR4ZIzx8UuMjowzdH6Y4ZEJxsYuMjI8wtjoKBPjE0xMTDA6Os7YyDijIyOMj48yMT7M6OgwY2NjDJ8f4PzwACPDg5zu6aK9o4WSbBp/wIvPNh2YpOKxvPh8flrbO7h8dZqLV6e5duMuM7OPuXFzinv37nPn9n1mZ2a5ce0S925PcXfuBo/uTbN4f4bVx/eYvDrB/PRlxscHGRo4TVf3Sbo6T9LYVENVdSnJRJiwkymSD+NXlSMVllsWTZOaruF2yw7gcuN2trw9TVLcSIpLNFSpCpquounCYqg5gfK234vPbxJPhMR1n4dAwIfl9aBZusjmsoS1VeSUWHgdiOl1rIVen4HlE8BLhMdreG0naDtsO0BLxTJVJ5tLPM6bV3Y5q+Z+v+ms5h9Br7zN0ec3xIQ6bHJp9CSLc128Wj3LLztn+fPXMQ6edPNht4VPu+3sPewm7CvGtMTPmYdHJ6Qi0frnlo9AUKFxMB8oX1xQLx0HPEJBVeQ0LLpwuVwC9LiO7H2iiVA87wmXyzneOmH2ktPaKBVT7JZEW6O7SJycHFdYycVIkoKqaqi6SjxsUZr24/XKuN3FFMkiz8vtKMNc7qLCPrhcxYUsxrylstjtorg4byk8glhF/w10FRWsnOK2vBpNBNHn34Mi0aZYAIBCsVXsKsbtLkJSXHj9FolsgqqqCto6mykvTzI7dYG15dsMnO0i6i/i3uUUH9cyfN5M8WUrxbedHIfbaT6tRznYiPNpK86XrQTfdrN82cvyeTfDl62MA7mSfFqP8nEtyvuVOO9Wk7xbT/J2LcGHzRTv1pN82q7i014Vn/cbeL9Vz8edOt5uNPNus5a3ayW836zh940q3iyV8PtSkjdLEX5diPLrowi/PArx40KWVw+TvHyU4+WjUn5aqeXF4zKeLVSwv1DLg1tVnDoZoqEqRFnKIhE1CAQ0ggGhMPTaOrFogHDIIhAQkDbfpBgKeAiHRGh8NGSIfK2w6QAuk2jQIBHzUJryUlUWpKEqQGdTjN72NGc6Sxg6XcHpthTtTTFa6kI0Vwc5WRPhZF2E9toQXfUhTp2MMny2hpmbZ5m9PsDDuTFWH15j5eE11h5dZ31xkuUH11h7NMX++l2ebz9kd/UuK/evs3T3Kiv3L7N8d4TVe+dZmh9mdX6AjTtnWJruYWmmh8dTnSzPdLMy283KXDdrM+2szTSzNtPExkwDG9M1bM3UsDEtAtMXr5WxcquGpRvVzE3kuD4YZ2osy/R4jukLNQx2JehtDXOuM0p/e4zezgw97SlaasJ0tmapKAkSshQyUZuSZEiEwuvHFUXuggJL03VUVXZaDIXNUNXUQmC8ZXmEukuRC01zktMup6oypqFhGhpej47fNkjE/JSXxKjIhWmojNDVnOZMZ47bl1u4f72O9Tvt7DzoY2W6lrnRKFvTCbamEkwNBdi8lWRrKs7jSyHujPm4NRjh2kCSy30RZocTXB+McbHXz9LNLJcHo4ydTnBtqIwrZ2OM9UW40BfhQl+CgY4Io30pzvUkONOR5lRbhu6WBKfa0nSfTBY2ATQzdLZkqcj6iQUULMuFZch4PG5MJyBed4p6dENC1UWmlqYVo6ouPIbm2BBdjiVTQtWPLIqKk7NlmgJoiYwnubD46PHoBWgl5gtOjIJXKIFNSyhxba+B1xL/37y2IUp3bHHdZ5sFiCU2T6GpNL/lAVYwYBFwWhCDAYtoLEA45CPkWBX9PpNYLIDP7yEUtoUN0WcKpblt4A+IxRPb+ToUtgkELMJBL+GQjc9nEg56ScVtaqpi1NWk8AdMFEUlkUigGyaqrgkFlyqjqqqAp4pEKBSipq6WxtYWUpk0gaCXeMSPbatk0jHa2troOtVNeXk5NbV12H6RneWWioXl0DnGyoqEqurIkoRlGVy7eoGysgyy7BZg11nkUlUBuPIKLlWR8Fq6yLxy1FZBR3UdjwdJJyNiS0WJx0IFRVbcUWpFwk72VsRHNBIgGvaJkPloQNg8A+I9Ek2VNuGgl0jIJpuJk8slyGYilGXjlOdSNNVXUFedpbYqR3kuTnkuRi4TIJeOUFMapb2plPamMvq7Gjh7qpYLA61cPt/Oo9sT3J88x+RE93fA9X18H9/H9/HvMCTN7NUtn2MNPIJYeZXWCcl9zKp4FBpfpCjIuucYsBKPyau9imUFt6YLECUL9ZaAU0KRJaCXdiy/S+aHvM3RrRT2QcAskd11QnYXFF/FskaxpOD1aowONTJ5tY3b8/2MjpwknvRhB4MYpgO3dANJ03ErOm5VQdYNDK+FqhlIsko8kcCyPGi6yBQQVj0dj0eEq4saZz/VlQlKS2MEHKtcIGBhGsK26LM0bI9MSVRmZryCd08GeLd7mrdbXfz9Yz+HL07z6nE9Py7V8ctKHW83G/mwXcebtSYOdoXF8O+Xrfz1opk/XpzkXz918r9+7eRgr4FPWyLn5delKr7sNvJlr56D7Xp+W67g7VoNh7v1/PGkkS+71XzZLufrkyo+79Zw+KSOdxu1/LJUz6vFFn5c6WTjXgdnOhOUZyxiIYNgwCDkF4ArFLSxLZFh5LV0YvEA2UySYMgWsnqvSTQaxusVwaq2bWBZRiEny+e3xHVTLai8PKaG17QwHCuj12timDrxRFiE13t1kvEg5WXJwoTVckL+PU4+kuXVCQYsAcEcKOYPWHidim6xD0JJZnr0wj4IJZiK7ijCvJZOMOQnm8uQKcmQSEYoK8vS3FxB76mTTIydZ2x0iJHhQSbG8wquUZGTNT7B2Ng4E2MXmBi/yOjoKKMjQtk1OjrMyPAQ42NjnD8vVF8TExOMjQnF1ujIOYbPn6O7q4P2tibqaivIOI0/kiJO2l2SC7dLqGNkWUZWFCTJRSwRJRGPcnagnyuXrvLw/iOmbt3g3vwMl8ZHOdvXSd+pJnq7Gxk+e5KblwcZO3+a9pZqOtsbqautIFuSJBYLYnk1jLx1pqDIKkZSRAud7OSc5G0JLknYESVZEhY0d7EAX4Utn+MkIasSmqGgaRqapggFnSGUCfm8LX/AJBL1F9R+/qBXQDBTWGTtgKeg7LMcpZXHdBoVLQ2v3yhYW00nmyuv5BKhvbqwbXmNArSyvJoDtpyTjIBVaFssWBstcd22NcIBnXDQSzSo8dPT2zy40cSL5X4+vhjn20/nOXx+ig+7Lfzxqpe9h13Ynh9E25RpCJAkuTghFSEpomjjuD0v36B4FDrvPrLjufIWPzfFssijcrmKj4W9F4kWRCcHK5/JddwGKJRheQXXPy2Cbimv3jpRAEa6JlrGggGNc705Vu+cof90HbLiZIC5io6F2hcVwJTrmNKqyC2A3nFlmlt2icbbAtg6caTq+m8tjHko9t9/DtHWW+SAVBFKn1dxaYaGP+gjmY5RXlFCe3sDg4PdnO1rp6WxCp9XpTqt8eR+JZ820nzZSvB1J8XhVpYvW0kOtxMcbif5vBPn226ab/uiIfFwv5TDvSyH+yV82c3waSvJ5+0Un7fSfNpK8XEzLRoUdzN83EnzYSvDx+0cv69X8Ha7jfe7bbzf7eDTTjXvN9K836zizXKSdysp3i5EePM4wu9LCX5+GOD1Ypg3yyl+Wojy80KKlw8S/LyY5cWjFD8u5Xi1XMLiZIbB7gDN1SbN1X6aa8PkMj7iEYtwUMfvF+HYfluotSIhi6BfL1gSwwFdwC6/RiykCzti1CSbtEnFLeJRg1TcIJexaa4JcbYry/nTGc6fTjN4Ks3ptjh9HVl62uJ0tcTpbknT31nCxEANU5fbWX10jdVHN1l6NMnqoyl2VubYXpllc3GW9ce32FmdYXdtns3lWRZmx1mYGWb78XWW58dZvj3Kyp3zrN4eYP3uWR5P9/PoZhdLt06yPNXG4mQry1MtrEw1szzVwOpMAxszjWxMN7AxXS3aEG9VszJZy8qtRhZuVPLwSiWT57PMXqjm6rkcY70J+tuD9LVFOd0eo70xSEdzhN6TSbpbkzRWh2g/WUosrBMLGRiqS9gDFcUJ4RaZT6LMwCXKM2QFXdcxTI+TnyXgl6II8KU432+ZoklWUdwEQ16RQam7C3mQYZ9BImxSngnQUhelpyXBUE+G2WsdTF9oYHW+m70HfaxNVfNyoZ6t6SxTIxHmx/0sXImxMRlj86afu+MB7l+IMDsc5u5YmIWrKca6w1zqTzDRG+Zyf4grA3HOd3q5eyHFuXYf57rSDHamGO2NM9yT4vzpEgZPZejvEqHwvR0pejvS9LZn6O3M0tuZo6s5SWdrivbmNC11aUoSPsYlueAAACAASURBVCJ+Fa9HwjCK0XSXo6aSHZCVV2zlM7WKkaUTyEqReL9k1xE4VFzIajGy4kY3VGFb1FRHxa1gOoUjeZWW5dXwHsvlFNBKtIPm4w8Mj1w4rnudBTlh5bWwbdEgLWyGHvw+DwG/uN/vhMGLoPj8ZopikoBBICggWCDoJeSzhJrLscMFAxb+oAicTyQjYt5ki8f4/ccBmkkgaBKL+QkHBNyybZFLGgpolGWDnDvbTiYTQVEkLMtC0z1ouge3oiEpMoqiCDWXLGPbNl2nuqlvbiGZTuELCDtkMhkkk45RmsvQ3tZKZWUl6WyWdDaFJLlxuYtQVGdBy1FeG4aYS8mym/Pn+2ior0JWxP+CIwV3kQC1ulQAXIlogETMRzTiIxy2icYChMI2mUyUWMQmEfWRSUWIx4SyKuwo1xKJALFoUGRpxUVofCTsIxS2iYb9xON+4rFQIRg+EvaRiAYoSUcpzcRoqC+nNBejLBuiujxJbWWS6vI4jbUZGqqSNNdnaK1P09pYRkttjqrSJLVl4v7RoQ6Gz7Zz41I/i/eu8WTjHpMXe78Dru/j+/g+vo9/hxFNJnslTUc2LBTD4oQkAFfx/8jQkhzL4FGQvD8SPwahjsEvSaHILTsKhrwC68ie6FJU3Irh3KYee428YksV8EuSCvefcEsUOW2PQsmlIckqJbk4E+OdTN3oZn66l9npQZpaKrHsALrHj276kTUTRdWRZB1JVpEVHbeiObZFE9NrEQ4HxUm+6kLXFWGZMzTSqTg9XQ2sLFxm+dE40zf7OH2qkfLKJKZHEXXWTkCqsCy6yIZd3L9Wy+97/Ry+HOLbyyF+XW3lt/VWodjab+Htbgtvthr4uNskQoq3KviyV8NfL1r483kL/3rZwp+vmvnPV538/fKkgFd7dXzcLBfWxCeN/L5ewy9LpRzu1vB1p5LD3Qq+7pZzsF3BwU4VB7tVfNqq4ttePW+Wq/hpUZyI7S+0cedmKx3NcSrLguTSQSJBk3DAQ9BrkE5HiUYCVJRnqaurIxaLEQ75xCplNEg8ESYc8Tsnx158Vt7iKKyAXlt3lFdiVVVkkghFld9v4/E4LXhOW57l1SnNpZyWRAGoTEsVoMsUQCtfx+0xdUxTc5odxe/Iskwsy3KgmuqANfXIBukRhQE+J2fJY6qUl5dSV1dDXUMtzS21nOppZ2igl+HzZ7l4YYRLF0cZnzjPhYujTFwc59LFCS5dusjFixe5cOECFy9cZnx8tLCNjg0xMTHG6OgII6PD9PR009xST2dHC+lUnGwmQTwWwjAUZNnlyP0d2b9jE5MkCbe7GEkSE1e3u7hga/EHLBpqyhgZOkNpNkF5LkUuExcnuV4dvyUTCeh4TQXDCe/NKw5k52QtbzGQJElY31xFYh9kx3You5ElV+F+sW9HIMstuZFlBY9poWkKmq6gGRoey0DVJXx+U9SzGzKak1knVHdKwQ4YCJioukQw5C38/r1+kX1l+XRsnylUVgHRMhUIezFtTQTMO3lrhcwUWwBS03Ysr3kg6lgYBRzVCoqvPAjLAy7RZuUpwDF/wCOyi/wm6aiH6SsnWZ5v4+2TMQ5ejvDpaS+Hz7v5tHeSby+62XlwEr/3B9yyi0Q2SZEkVFIuyY3b7ebEP/KnThzLqHI56i3pyL5XfMyuKIsg93xz4X8HWP/M2PpnO6IIhJf4wYFhLgdU5i2BknMibpoqPV2NLDy4zsS5arbuNLF2u5P5qUF0TXwWiotP4HLlAdTx7Z8w6mg/i/4P2z8D6/9x3SU5Ki7XP34O8Zx5C6OjMpAFlJNVF5YtQGhFRZrh4V4yJUma2hpIZWJYlgdVPUFrdYBfV9s42CzhcDvN161k4fLrfobDvTR/Psvx99Msf+7n+PYkx7+elfHn0xJx/3aSg+0kHzfifN7OcrCb4WA3xefdEr7slfL1aQUft3N82a/i3WYV77Zb+W29kXc7LXx+Usf7jQwH+y282yjhw2qSTysJ3i/H+N3Z3izFeL2U5relCG8Wk/y2VMLPCyl+Xszy82Ipv6xWs3W7gltjcaYulDLQJZrq2hpDpBImwaDIUkxEhYrE79dJRG2SyaAIZw4aREI66aRNNu0jl/FRkQtQWRKgLO0nFdEoS9uUZ01qKwI0Vdh01NmcaY/SdzLKuVMZBrrT9LTFOdOVY3Sggatj7dyfG2Z94Sqrj66zvXq3sG08nmPp3iQrD2+xsTDDzsoMyw+usnjvMnenz3P/5hkWpwdZvj3C+t3zrM6fZWm2n+XZ06zN97M6N8DqTA8rUy2sTjezOd/G2kwzG/PNrM3WszFTz+Z0Hcs3ytiarWNlup7HN2qZv1jFtaESrg1muXgmw0B7kp7WKF0tUbpaY7Q1R2ipC9NSH6O2PEB3awkBr5tYSMdnSahacSFHS85bDlW5YNkSkEscEzVNcY6LR+HxsuwuKGkU53o+Q8vQVXxenWTMTzRkkY5bVGT9VGYtOuqinOvOMHOxnpW5Bp4uNLJ/r5bHNypYuFrO7lwli1fCrF4P8fxOnP3ZCA8uhrg3HubRlRSzQzZzIzY3zwa5ejbC5FCMmaEQdy7EuNQXYbw3yUBnlJGeJENdEQY7glwfSjDYEeB8T4ahUxmGTqUYOpVh4FSGsz05znRn6OtK09uR5spIE5dGGjnTXUJXa4rukyU0VEVJxS18loSpS5i6C10vRtNcaKpLNB/qbnRNwqMJ2OXzmcdC4R2o5YTHH29EzLci5m3qYkFM2NW9jjrL8uqEQwFHieXBaznHb6cR2mvrjt3QsSM61sN86YjXd7TYkZ+7BEMWgYAl2voClqMU8hMO+Qj4BZwKO7l3/oDI4BLKdmFbjIT9wjYXCzgqL4tI1E844nUe56i1/ELBlc/38vtFm3Uo6MVXKD3RCARU4lGdTMoiHPagqqqj2hIt0Jqho3g0fAEbRROFLl6vSUVVJRU11STTKRLJCLbPwDQlMskIpdkEuZIkDfW1pFIJPKb2j2OqWDw4gXLMVusP+vBaumiydDI1FUUqRBS4ZbEwJslFeC1dQKdUkETUSyweIBoVwfmRkJdMKiqytSJ+YtEAkbDtWKdFTlg0EiAaFbCroiJNSUmMeCxAKh4gmwpSWZYiGfOTiPpIJ4JkU2FqKzNUlsaoKk9QUx6nq7mMc7113LhwimsT3UzfGGDych8zNwe5MNxJb2cdQ/0tdDZX0lyb4XRHNdcv9DJ1bYjJ6+d4tvuYJxsPuTs18R1wfR/fx/fxffw7DEnTeu1giCJJxi0pyLpWAFUnZMnJxdIKqirRoCjAlKQZFLvyzYqKA6YUkcuVB2XufIOiCJo/4VaQdVPYE91qAWiJ5xavVSTJFBVLBZiWV3D94HIfsypquCUFn9/kdHcVt653cXv6NLfnztHQUI4/EEI3bHTDRlE9/9jcigiaNzw2qmaISUN+cqor2H4/Pr+PcDBENhNn+sYwH365y5tnV3n9/BZ769e4duU0ddVZ0a5oquia5LQBuQhYbhpzKuvzTbzePsNfP0/w5cVpvjzv4o+X3bzfbuLdTjtvtk7yae8kv2/U83G3noOdaj7uVPDtaQP/enWSv1618PfLNv540cZfL1r4slfHwU4Nn7dr+LhVzcfdBj5t1/NmuYI3a2V83q3gj/0qvu5W8XWvmsO9Kr7siNsONsudMPomnt0r5clCC8u3OxkbzNHdkqY0Y5EIGwR9KsGg0xQUsknEo0RCYWyfh1DQprurg1g0SNgJTBUZFRa213DAg45pqgWQpOmSyM7SRWB9KGg7YeMCUOmmgsdQChY5oQZT8ZhC5WNaQnmVb8CzLI1YPEQ45HMUXcKOaJk6tteDZRoYnmOZTh690KRkeBS8+XBzpyUylojjC1rUN1TR3tZAd3cTZ850MDJyhr7+TgbP9TN4ro/h4SGGhgYL28DAGU51t3Om/xTVVTkaG6upramktqaSZCqK329jGBqyehTi7XaLlVC3LBXsbPkGu3y7lttpt3PLAnJJioysKrhVUROuqQqGrooTMvkoRyO/CpuHY5IsIcki30hSHMDltNm53a7CamzBYii5ME2PsMS53f/cZ/cJ3O6iQvaWqgkrqe3zEI4IRZbHcgoFdBXNkPH5zQJgDDhKLdPWRB27V6giTcsQ8CoomqhMWyvYE/Oh8Ga+2dAnfvciO8tTOOHJfy3aEY/aFAUkPab2sg0y2QSBoFVQd4kV9by6y4PfrwslTNBDVYmPh9M9vFw7x5+/XuXrjyO83+/h4EkHH3ZaOXzWzfa9Vnye/6uggsurmlySG5dLoth13H7435oAna8DIX8BQLkkoZA6AlxHQfCaIey5eZgkwtrd/2hGdEnFKJqMpKkUyScKr+WWJUeNJe73+Uwa6ksoyQSoLvEyN57l5cNaft0cYPZaGx7thKPgy6vIxGu65bylMq/CKv4HZMvvy3HYdvR4xyqZD7R3F1Hskv6RQ+aSigWYc+ezw47UYsICpqBobgJhL5VVOSqr07S01FNSmhNZe6aKYer4A1762rO8XGjk82YZ37azfNlKCcC1k+FwL8uf+1n+elLCv56V8uezHH89EWDr636Ww700X3ZTfNpKcrCd4fN2CV92cxzslPBpO8vn3VIOn9Tw14tGvj2t5NuTeg52hFXx004Vn7bTfNpOc7BbzvuNrGhkXI7xcS3J+7UE75aivF2K8XpJ5Hq9WYzzZjHJr4+j/PwowU+L5bxcqGH3Xi1r87XcmkgwOZri0a0qLgzEaajyUZK2iEVEcHwgYJCI2Zw7205VRZyybJDK0gglKR8lKZummhitdTHqKwK01qeoKrGpKbVpb4pTX2HSWmdzqinEmZNBxk4nGDmVYuxsGUM9aaYutHPn1iD3p4dZuD3O2qObbK9Ms744xcqDSdYezbD8cIqVB1Ms3r/B4t3rLN69ysLcBI/vXmL14RUezgzweOYsy7Nn2Lg3wtJsP49vtbE608bGfAdrsx2szPWwNt/G+lwTq1P1rN2qYXO2Tqi0blWyMlnJ6s1aHl0v5+7FMqZGS7k1Vs7FczkGuuOc7Uow0JWivzNLV0uclvoo1WV+MkmTdNwmGvLgs1QCloZHdTKd5GIkqcixWBcjSXklq4BWsux2VFriWCnmCOL4qmiSk7UlAJgImRdlND5TJ+AzSMd9lKUt6soDtNcFmOhPsXG7jd0H3SxNVbN8q4LVqTK250p5dCXM2mSEtckEC5cC7M8E2ZgMsHY9wMaNAAuXwtwYSDA7luTamSi3BkMsXI4zM5JhrCfExb4g189GuDoY5kJfkuHeLEOnswx2l9HbnmaoJ8Olczn6OhP0dmQ425VlsDvNQHeGoVPljJyt5Ex3hqG+CsYHGxjub6C2PEgyouEzizGMInTDhe0zRFi8XoyiFKM6ge+qJkLh8ypgxcnU0nTpGNgS+U6KKixvmiZyHoW6TSoU1HhtA78lwFUgaBUU3Eeq27xy11NYOBEh8PnFCnGf32cVVLuifMYkHLYJRmwCjjUwHLYKl6GQh2BQqCEDQXF7wC/+vgJ+sS/hmFAZ5e+zfQbxRJhoRGRvBUNe4okQPr/4XxTwW4WSFL+T45VXiPn8Qhnmc/4PBQMm4bBJKm5RXhIinQ6iqjqKqqEoGqrqqLecpk1R4iJUV5FYlFxFOZmSNIlEDH/QwmtpQike9pMtSVJaUkImk8a0jMK8weUoY8XCrk44HESSizBMnUg0QCDoRZZlXJIb27YJhUJ4fSaVVaXIcjGqJlGai1OeS5BNBUnGbMd26CMStYlFRC5XJOwjEQuSiAWIRm3i8QDJRFiozJIRUqkg2WyYXEmI2soUjXWlNNSkaKhNUVeeoro8TlVZjPaWCuprM9RUpRnoP8nouS5uT57nyeo0++u3ePvqIW9fPeSXJ7d5vjHDq9277KxNs74wxdLdSyzcnuDaxGkezIyxuXyDzcWbbC3fYu3hJAvz15m6PvIdcH0f38f38X38O4xiSevVLR9u1XDsgZI48chDrsLmdmyILn5w/R8si3mgJWuOYks5UmI5YfJ5QCWyvmQk1YNbNQp5Wz+45H885xFoE7f94D4CXEWSiiSrZLJJhs+f5PqVDmZunebO3Ag11aV4TC+WFUAzvEiqgayIUHlZ1ZE0HVnRsH0hVM3AY5koqrBZqZqM4THx+/2kk2laG2vY37zL7y/n+OXJDX7cuc7zrSusLpzn3uwEXkvFY6iiFUgXDUGmKeM3T9BZ52H7biPffhziw34XLx9X8edPZ3mz0cTBXge/rzfxZq2ZX1eb+Gmpijdr1SK4eLucL08b+M8fW/nzeTN/vWjnz5fd/PnyNK+Xq/m4Ucnn7Vo+bVfzYbOOdxsN/L5ezYeNSv563sC3/XoniL6Sz5sZDndy/LFbxt/7lfyxX8un3QaeL9Tw7FEtW3fruDVewbWJegZPV1BZ6iPoE3J/ny1WOkM+m1DQxmcbRMJ+ImF/YaIZ8FtipdRRR/lsA9NUMS3VmXwK0OX3+wgEfPhsAariyRihSFCobkwDjylgiMdQHKuDo6LLWyA9OrFokEDAoLIq61jNdEJhW7QwWp6Cqst0lGOGR3W+VxXQyxBKnrzdQbRBOuDLsV/GEyEam6pp66gjFBaZXoGARTgUwPZ5iEQDRCIBfLbHsU/oGB6ZXGkKTcuv/EuFhsEi2YFY7nym0hEcyIMCAZHyjXVOW55p/ONEq1iW0HVdqL2kYrE5CitJFtlYkuyssEpHgMrlKA6EEuuEYzt0VFsOTHOp4nXyYE1Arrxqy1nplVzIqksUBxj5nDTNeT8Vx0qoF9oSTa+Tj2aqWAVFn0rALwBTMhXFH7AwC8HvBpZXLYCrvAowf5lXXVneI7WWaWkYpiIgWcCD16cJa6NXfDZLcqmChdF77HV8flPkzTl2FK9t4PNphMMegkGdWMjDyfo4+8vnef/0Il9/vsS/3lzg4Hkfn5928mmnha/Pu9i+30HY7xYnyc7Ktsdr4pJchMNhB9ochz5HyqsiVzEut+R8PvLQ5wck5Uhtlf+MFEn5nKt89paAQLKqHMu4OlF4LaECK3JAW1Hh5FzRJHK5JJcunOXWjRFaG0q41J9i73YZb1aq+X1nkAez/Xi9wnqSt0wKyHWC/6nEEvspq1IBWgmlWvE/2hyPgF4xuq4eZXS5jofLu44pt45DMlcBAKu6jOHV8If9eH1mIdvG5/PiC9iYpkGqJEtndztz1/p5+aiOL1s5vm2n+bZXyufNJJ83U/yxWypUW7tJ/txPF2DXH3sZYWXcS/J5K8nhbpaDrQyfN0s42Crlw2aad6txPm6W8sezZj7vVXD4pJyDrSwfNtO8Xy/hw2apsCduJPm0neXjZoZ3q3E+LMccBVeUd6sJ3i8n+H0lzW+Po7x+FOLNQpRfFuL8tpThp4UMPy+X83KpgWePW9l/UMfKdCWPb5UyNR5lvD/JwKk0FTmLbNwknbTJJf201qWor4xQVxEml7FJRAzKMhatdVEGunJcGKpnoCfHSF8pFwfLOdMRYehUgptjVVwdKOXWSAWPp1p5vX+DZ2sXmLvawtLdEbaWJnmyMcuzrds837nH/oawHa4uTLHy6BYrD2+w9miKlYc3Wb5/nZUHN1iav8jS7XEezpzj0fQAa/fOszrTydJMLwtTfazNdrJ1u5X1uSbWZutZuVXH2lQNi9fKWLhRwdJkJfcuZ7l3qZQHV8qZH89x9WyCib4YY70JepqDTJwpZag3x+m2GO0NYU61ZmisjtBQHaepLouuFqFpblRHfaIoSkGhpaqSc6wWNjlJFif8inykxHJLxUiKq6DOyqu2DENDUSRxnDE1TI+Cz1KJhgxKEyYNZUFOt6QZ7ctx/0Y9yzMN7N5t4OmDcl49yLA3X8byjTSL15JszZSwdjPFwmU/K1e9rE1GmTnnYfFalLvjAe5NhHl8JcrDyymmR0qZGctwpT/JRG+E+fEsF/oTXOhPMdQVZbQnxURfnMGuJANdGQZPl9DTnqa/O8f5/gpGz2Tp785xpqucM11l9HakGTtbx7WRNvq7Smmpi5GJaaTCOgGvjGW4MQwXhuFC04sLAfGak62lyEXISpFQY8lFBXWWLLvRDed/oSLaTvMKLUVzo+kKqqai6apYENElNEPGdBa5TFMr2AoT8fCReuoYyMrnZtk+0XwobIYmsXioUCgjFFPi62DoCLqEoz4iYT8hpwExFPYSCOgEAmKBIxgSlsKg85w+Z/MHDOLxALGYj2jUIhqyCQW9xJ2w81DQSzhkFcodxHWhsAwGPc5mEg55iRXypSxH0SUsjLZPx+9Xqa6IEA6q6LqYq1qWjd8fRNM9QtGluAtWRU1TiScT1NTVkinNkUjFCYV9eC1N7EPQSywaJJlMkkqlMEwPLsmF4dEcRbercKmqEpJUVPiMS9LR34OIHtDRdBndcLLoDIXSbJhcOkRJOkQ6aZOKC2thNGqTSgSpKE2QK4nS0FBGR3s9/b0tdLRXc6qjjjOnW7h/9yZDg11M3hilu72Gk01lNDeU0HWynIbqGA1VSTqaSrh1pZ+Fe5dZXbjF1to8Pz1d4OnmHK927/Jic5qX27d4vnGVZyuXeboywZOVyzxZvc6LnTn2l2+xcnucuRv93LrSz8P5MR7dHufezAi3J4d4MH2BiYF2zvc2fgdc38f38X18H/8Oo1jSeiVNx60auFVN5Fu5JYodGCXgkpsf3EWFnK0iyf0/QFSxJDuB9AIiuWQRRF/sEjbFIxB2BLFUj5diWSGazCDpJv+Rz/KS3ULtdcyeeMIto5k2LkXHpQhVmGFo9J1uZn5mlNmpPtaWrzE/N0F1dRleO4Cqmmi6JQCXqiNpHmTdRDE8KJpKOleKpHqQdQPdMNFME1lX0XSRN5WOx+npaOTV3j1+fTbLz8+m+Wn/Fnsro/z2/Dr9PXVYpsjg0nTpaAKou/CaEmFvEQMtNj8ut/Pp6Wne7XXw5VUfX1/18363g9cbTfy23synvVberNfyZr2G9zv1fNis4KMTIv/H01b+eHqSw6cdfH3WwcFeI593a/m8VcWnzSoO92s52K7n004Dn3dq+bxTxeGTRj5u1/Jxs4xPGyV83a3gj51Kvu2V8cdejr+eV/Hnixq+Pa/nw04TP6+e5OVKHxsP+rgz2UFTXZLamjSlJSGiIYOAz3CUNxqhsO2osLSCesr05BuLDPx+U1hmfJ6CPcznE5kVgYCPQNAikQwXwt5DYR+214PtNZ0mRaeR0aPhs72OJVFMdqMRPzU1WUrL4wSCViFc3PJ6Cq2LXttE96iitcmQ0R01l8fjQdeFbVEE1UoFK51o5hP5XV7bIJWKUF2Xo76pEtmQnAm8CHZVdQVVVZAVGVlxrIXH6raFDVBAJkkuLihnhHrLsSFKRYXbiyQBt/J2smJ3EZIirIrF0okCeCqWHJiVtwxKxbjlIgGgHLgiKfnLI4VYsdN+53Ya8gR0OVLVFCCbnP9Z5MLtblnsR77hSjdkDFO8z7YtFFrC5icaoby2sJZ6fR4s2yAS8aEbMv6AKXK0TFUAUAd+BsM+LFsExwdDXiyvyOLK56yITcU+FgRvWRqWdQStTK9eaFv0+oUtUXw2jEJOl+18Nr224WR75S2vhggi9hn4bJ1g0EM4ZBINaazcG+PO1UZ+2x7m86txDl+e5cvz03zab+dgt4Vvz0+x86CTaFC0o0myq/A7FW2Hju2w+EQB3hyHPvlNqKKOWg/z6r6j0Pk8ICoq5G+5JJF95ZZkEfjuOkGxlA+YLyqo9gTgEqBSUSR0j0p5eZrGujIqy0KM9qZ4dr+Gj2uVvF8t52CnjkfXK4kExYmpgFAux+ZYVIBceWBbXOyAOmd/8xlcR6DLdSxo38kQcxoYi1zi76HI2f/8Zf7nPa5MkxQ3iuacHBsKqi6jexRRYOHR0AzR1lpWVcXZwUG21h+wfG+Mvds1fNkp53AzyeFOhi9bCb5sJTjcTvPtSY5vT9L8sZcqgK0/9jIc7mY43EnzeTvDwXaag800hztlfFhP8Wkzy+edEg62U3zZK+fzbjUfNlLCdriU4P1aHnKlxbaR5dNmRnzvWpyPqwneryV5uxrn3UqC9+ulvF6M8noxxpvFJG+WKvllIcfr9Vp+Wani56Vyflyq4+ViE08f1vNioZn9hVYeTNayMNPAaH8Jp07GOdkQ4mx3FYM9FZw5VUFNuZ+m2ij1lQGGe0sZO1vO1eFqFmb7mb/SxP0bLSzOtvB0ZZAnS2fYftjNT5tjfHw1xf99sMR/fnzAv97O8u3Xad6/usNvz+7x27N7/LR7l2dbd3i6eZud5Vk2FqfYWLrFimNFXJy/yOO5cR7NjbE4d47l2X5W5/tZne9lZa6HhRtN3Ltcz8ZcG6vT1azcqmDxegV3L+V4cKmcxevVPLhSye0LpcyOlzAzkePyQIaxvhQX+lOMnMow2J2kvytNa32Mhqow1y6cYmz4JEMDLQR9GqYho6kSmiqglWg2lFA1N16vKVTaWj70XXLUV45qS8orYUUbonTMmqU4qi9NceP1KARsnXTUS1napr7UT1d9iMmRKjbmG9mYa2Z9ronNuSp2bleyNlXB6mSaJ3MJfrwX5eXtGHvTMZavhVm7mWBuOMTcSJjbYzaL19Nc7fdx73I5NwZj3BiMcf9yhsmBEFcHktwcznB1IM1oT5TLAxnO9WQYPp1mqCfLme4U/Z1JetsTnOnKcaY7S0+7yNU611vG2Z4SRs/WcWGomf6uClrrEjRVxylJWARtCa+nGNOUMAwZXXML26FSjKIWF0CWfMxqKMknBMA6Zj2UlWIBAT3HmpALxT2q+N/sgK18O7In35jrqKqDAS8hZyEkFg3i93kIBi0HbIktD67yYEiorExCIa9jHfSJkPKwgFDBkEkk4iUUFlla4aBXwLOQTTDkJeDAJ7EZ+P2GY1G0nIZdD6GQQTziJR6xiEUsomEvkYi30PQXDOShli0UY37zAnbqeQAAIABJREFU6HYHnIXDFpGIgGLhsE0oZBEOWoQCYt99fg8+n0Z5aYDy0jA+nxdZ0QhHYhgeC0XT0HQxD5FVBUNTMT0mwVCA0soKshU5osloQTUWjwUJB21K0nGSiRipdALD1FE1hVAwgKrIaKqCoiqouoiEEMUyKm5Z2BVt23JyQYsxTJ10NsHQ+QGiMT+JRIBcyk9ZKkRJyk9lLkwm5SdXEqKyPEpPZw1XL5zh/EA7w+fa6T/dwGBfA2dP13Cuv4GRgWYe3r7M7ekJnu8+YvXRTR7fu87Pzx7z89NHrC5c5vH8CPsrV/hpd4r9lcv8uDvL5sIlNhcusrN0ib2Vq2w8vMz6wwk2H14U28IE+ys3eLY+zd7aNOsPr7K1cIO7U+eYnxxifnKI1YVJFu5d4ealAR7dvsa9qQvMXB78Dri+j+/j+/g+/h1GsST15jO0RMC8XMhHOQqQF7edcIsTlhNuCbfTfpgHVz+43ZyQhI3wh2MwK6/eOiFJ/HCsRfE/it2F+yRF+0fDorA8ShQVC7hW5BLgy6VpSKqBqhm4JRGYPTzUxe25UaZu9DAzdZqZ6fPkSpOYlhdNs1BVD5puoqgiUF7SdEyfH7cqJg2a7kX1eInGkgSCYRTDg8fjJRoNUVNeyuWxAd78uMTrV3d5/eouv7yY5en6OM+3xmmoTRAO2UJeb6mFCmtNd+M1RQBrzC5iojvMb2ttvFpq5suLPj4/P83b3S4+vzjF+91Wvjxt5/OTVt5v1fJ2vZJP29W8Xy/n42YVH7Yb+LLfzJ/PWvjypJn3W3X8+byZ95vVvNuo5MNaKR/WRQj9l716DveFXebrkwY+79ZwsF3Jp81yDjfL+bJdyretHIdbWb7tlvLHk0q+7lXzabuOd5stvFjqYPthF7PX2rh1uZ3ejiw97WV0t1WRiPkJhXwFW5jtM7BsARaEysl2rIBCzh8MegiFvZimht/nxbS0QtB3MhUhHPETT4Spri4hkRATOdu2MDzC6iZUQgaGoeP1erFtsRoajwXIZGOEwraTqeTBtj0YnrwiSyjAdENG15WC+kvXHeWRs7+FCbiT1ZUPwRc2J5WWkw00t9ZRVpmlsrqUdC5FOpsiHI1g+3x4TBNN0wT0coCXJKtIiiwghezGpTgnSJp6LH+pqKBgEa1yDsSQHZCQV3a5BOgqkoVtJt9cKMuKaDeU3I4V0e1cP7IcuqX8czlwzIEeefWW+PoIjLlliWLpKItLQLUjSKbpMrbfFA2jTq7WUbC7UVBY5TOyPJaAlB5TRfdIWLZRaNX0eIS6y+N8Hmyfh1BIZJNYPrVgOfE5CsF8QP2RZdHA9lsFoJa3IB7tg1awMppeHcvyHH19TMklVuQtZ3VenEBFQyaJqJd4yENtqcX2w7Mc/nSd//fTNB+enObgWS+Hz3v4+rSDr89OcftSDaZW5GSaFHOi+D8Kv9twOIQvYP8D/hzPpHK5JIrdbtyKfKRgko5aFfMQMp+NlgeUbgcuuSUZtyw7YPIIihUVfo9uJFnBLUsoqoLHUInGgpxsq6ettY7hs9Vs323h97UGPm1V8ufLLv542spPyw1UZhQkpchp2hL74nY+n0fgzQmNP6a2Kio+UVBwFVoSJaVgk8zfJsCbUBYe/T3891yvo78TUWAgrK+KLqHoEnr+b11X0T0GuYpqzo9e5PGjeTaWpthYuMTm7ToB+HeESuuPvSxf90o53E4Lm+KzHH8/zTlqrjR/7pfw99My/nxSyuF2li87JXzZLuHrTjmft8s43C7jYD3Fx/UYb1cjAlStxvl9JczbRREg/3Y5ye+rcd6vp3m3luHtaoIP62nerSeFcmstwYf1FO9Wknxcz/H74whvFuO8XczyZqWaNysVvF2r4JfHCV4vpfhlpZqflhp4vdrMb+snefKwmbW7bazMt7Aw3cLj6Q5mLjVyaaCCybE6Lg5VMdCTpbctwtSlBnYXz3FtuJSHky18eDHJ3uIZni/289vOEP91cJv/58MM//X5Nv/7yzL/37dV/uvDHb68vMCbrT7e7Z/j991R3j6b5OXGRR5PdbB8Z4jV+xfYeHSZ3bVZ1h7f4NH8OA+mR1icG+Xx/Hkezw3yePoUa3d6WZg8ycKtZhZvNjA/Ucm1cyXcu1TBg0tZFm+Ucu9yjvuXSnl4uZyp4Qw3zme4dOb/Z++9m+LIFmzfiBfTLcqlzyzvHd57hEBCyAsEQiAJWZBBBoSVsIKW6W45jBACpFZ3T5/TPT3nzJ1zZ+6buXfixbtf7ff+2FmF+r5vcEI7IqMoyHJQVO5ce63fSnD2SIqujiQn29O01Uc51JKmKGFQVhikJBvCMmV01UUopOPzqqiKC0lyIbndKIokmg3ddothno8lhF5Z9uwVbbgL8Hj23EbCsSLeV5LkwiM7kBUHuu7G79cI+1WKkz6aKoP0HM4y1FfB/cEKHl4vZ+F2OcsjRcwPlzM7XMrCcJaF6ykeXc0weTHC5AWdlWsm81djXDsZ5trJKDe6o1w96ef6qShD3RFGL5TQ0xZg8ESSweMx+jrjXOtKcuVkjL6jKc50xDh9MMWJtjg9nRmOt6U5sj/OqY5COtvSdLYlOdKS5tD+DB0tSY62FXPuRA3XBg5RlrVoayqmqjhMPKzh1Z1oqlOIgooTWRZRQ0neixVKknOPmeXel283/HwTQHlX/tirqjK+gE8cd22HtDgW2MUvmgddU/B6deHWsj/HwyEfkYhfNAvmhCLfXsOh3148C/gNQkGDaFS4hEIhnXDYIBo2CYdsMSvkJRYNEI0FCIdNwmHLvjTx+/U8cysncIl2RJ1AwCAcMj9zV5kEAibhoEE4bBCLGqSTFpmEj0zSSyohGgBDIZN4xGs/hkHYBqvHI167IVA8fiRikUqGCYUsQkGTwnSUWA5Q7xXO4lBIJxnX7fmlD7fkwR8IoahmvklR0VQkO+apyB5C4SAVNbWUVpYTjoeJRAOk0jHKS7PEokGSiRjxWIR4PIppGYJdauqomj2/8lkCW2Af/xVNtv8/nKiqnMcceDwuQmE/hYVJDuyvoao8Tk1FivJshJJskLKiMCVFYRpq0xzpqKG/ez+DZzvoOtbM8cM1nOio4vihag4fKKe5LsGh1mK6jjbS39XK0MUj3Lnexb0bZ1ieucSj0V4ePehldrSXudGzzI/1MT/Wx+zYORanLjN1r5/RW92M3ujlztUzPBg5x9jtfh7c7mNqdICp+xeYuDPAw9HLjI8MMH67j7FbPUzcvciDuwPMTV9neuwK02PXGb9zmdFbA0zcHfwicH0ZX8aX8WX8PYwCl3xYRAY9or0r585yuPPCVF5wcnn4yo4o/kGQcjnZ55b5yuXmHxyOPSC9002B08M+t8RXThdfOV0USBKKaeGSdAqcgrsl6wbpbNoW2MT9ihikePwClzP/vJySikvWcNiQ+cLCCMeOVHO+v5Xhq51cuXyC6uoSLK8fVbWQFdFA43QLccwjq0iaicPmcLllA68vSDAUQTMsPJKCompEo2FKskmGLvWw9v0Mb19P8eLJLVbmrrAw0cXCTC/puIbfUlAVF5rmQVE9eaeLrnnw6h4szUXCt4/LJ1I8GWvk1WwrG0vtfDvVyObKYXZWDrG12MzbuXpWH9XwcqqcF5PlvJws5e1cFRvzDbycrGL1YSXby01szNey+00Tmwu17H7TwtaCiCNuL1Sys1TDzuNa3s1XsLVQwe5yDR+/qWd3qZqd2RLezxXxw1IxW3NpdhYL+bCY5YelYj4tl7OzWMPabANvZpv5draLJw97GR3u4Fh7CeWFXlIxk0jQxDIFKNy07ImpoWEaKoYuWFe6sddwFwqZAngctPJCUk5cEC1GNlfDUPB6TXw+C6/XFJD43KRYF/FBr2Xkq7ZzAHF/wCAS9WJZWj6KmI8e6nZ7oibZk2wlL2B5A7qIJdqwalXbE8J0Q0bRPJgBg2Q2SWVNGeVVRTS21JMtyhCOhvD6fVg+E8MUr1fVc/evICmSfTIumEke2SNgsJLHZr04BVPLWWA7cvaxz5UToHKQcuFacbjtJkO3mHC63B7cbsnmxIiTNk1TkWUZt+TGI4kTM6fLaVd+ez6Dwn7u4LKFL1s4yT0vEXkUPC6P5EZS3MiKiIuqloJqePLRUd2QRfTwMwFKt3Ir9rZrzhRioRA3c6KojqZ7MPKQd9XmZ8mYXrf9tZqHxQsWm5Q/CTIMVfDbcqLV/yFw6YYsmF+2q8vyasTiIXy2I8CynYWWfVshdOkEQyaRoE4kaBCPKHS2Zrl3uZH1b/rZedHP2mI72yuHeP/4ALvfHOD98mE6m4JI9slfgXOfcAzqymex1K/2WFQ5aLzHds85nURjITyyhwKnw25h3IuoClFJtFcKgasgHyNxefb+vk6XwxZV7WhjjqnmceLxSHg8TpKpMIcPNnH4cDP791fT0ljE3St1fD/ZwMZsLds21297qZ7XD5s53BxBkvcJh6BbRGudnzHBCmw+1x9h8l/hcH1ti6uufHxRUtW8M7DgMyFrL7a4z3Z3Ofg652R05WD2e4/llp14FBeS6kY2ZDSvJn7fioTl81HT0ET/+QvcvnmJhZnbzE1e5t5gLZuzxezOp0Vb4mKKnYUkuwtpwdtajLO7lOHHlWI+LRfyYWlvv48Lad7PZdiaTfN+NsPWXIq3D2O8nYrybibOxlSUjZk4GzMx1sbDgqs1HmFtPMbrsQCvxoK8Hg+xNhVjbTLO+lSS9ak469Mx1qbjrE9nWJ3OsjoRY20qxruFJlYfNrL2sIrXU4W8HE/yajzDi4kKXkxW8WK8nBcTNbx82MGT6WMsPTjEysQRFseOM3v3CDM3D7E4dpzliWMsPejkel8JC2OdvFruZnq4kZXxw7z7doBPa8P8y6cp/vLDA359d40fX/Xy++4d/ml7lE8vL7L1TRcbj7vYWDnN6tJx3j3t4c3jM7xa7ObF7Clm7xzn7uUO7l07wszoIBN3zjEx0sPE0FHuX25n8sYR7g02c2ugglv9Zdy9UMqdgWLuXyjndn8JIwOl3DtfxuVTMR4MFjHcm+JWXyFXugrpPZLlaEuE9voQdWU+ihIq9VVJKkujeC03iuRCllxYli7cQlKBHT+0XVrSXotrLlaVK9hwewTPUMSw3HutsZ4C3B533qGlyB5MXcUyVBE7DKmk4jolaYPyjMnRFuEmezRcxfjlLJNXs8wOF7N4I8XijSTLw1EeDyWZvZLmfl+QkV4/YxfijJz1M37ex+Prfu6di9PfGeZ6V5LbZ5OM9EW5eipG/5EQQz1ZzrSHOdeZZOBYnIGTJZw+lORMR5RjbXF6jhZx5ECGjpYopw5l6GzNcrQ9zZG2JB2tSY60pTnaXsyR1lKOtpVwpL2UQy1FVJXFMQwnluVGU5yoigtVFqKWrIjYpkeygfqeAtw5rqNHtOa53PvyTC1ZcSIpzjw3yzAVMefRhYM6t1iUc2nlBC7NEJ/npqVh5Jtuc4sOSr5hMBTy2i4tjZAtRvn8OsGgTjLmJZn0Ew2aJKN+YjEvxdkwiYSP4uI4kYhFNKQTjXgpSkUoLIwTjXqJhg2iEYtw2EcwoBMKGKSSoTxkPhTyEggYBPya7cgyCAdMQiFTNPmFTSFuJSxKi/xUFIWEmJMNk0r6SUQt4nEv8bhwNUUiJtGol2QiQCIeIhLx2tFGi0jYSyAgjjmBgCmA80EDn0+zxTeNVMKgsNCPqUuEwmEUzcCwTGRVwSV5kBQFj+RG1TVUVcXyeSksLaOkqpJIIp7nYxamY0SDPpLxMAG/wERomoplivZHWXFjWSYBvx9Ns1m0dnxX19V8GYAkubFMgaCIhH3Eol4qy5KUFUUoKwpRVRanripNa0MRXSeaGDh7kOGrp7h9rYvz3a30Hq/naFsRzdURmqoi1FeEaKqO0NGS5Vh7GWeO1jHQvZ/B3v1c6GnmxuBhhgYPMXKlk/nxAZanLrMyc5Xxm2eYutvPxJ1zPLh5lnvDZ7k7fJa713sZud7D2N2L3L91nqmxyzwcH2J05Bz3b57j3lCPEM+GzjA9epnJe4M8mrjG5P1LjN+9yKPxa0zcucj9G+e+CFxfxpfxZXwZfw+joEA+7PzMQSVcWW7cik6B043D6fwMJC8u/8GGxRe4PTg8Up7Ltc/l4h8K9vGVw4nDI+fjhHmHl9uFS1YxfH4cHkXc3ulG070UuGW7jVHKQ+WFeCYijQU2n8sla+K2LgWnS8IfMOjr3s/Na8e5c6uLG0On6ejYTyyeRlZMPLKGrFsipqhoeBTRqOiUVDySgm74kBUNRTWQZA2PLKNqBul0grLCFEtzY2y8nGHt+3usPr/DwsOLTN45xv1bJ4kGZTS7GluWRCW2ZK+CqqqTYFBwGnyak9KkxPDZUp6O1fNmtpHN5cO8fNTK+5UjbK+0sr3SwtbjJtYe1fL9VCXPHggm18uZWr6fEALX+mwl75dq2VmpZ+1RNe8W69hZaeSHZ6388KSZT08a2F6sZmO2jK3FCjbnS9mcr+TD4zp2Fyt4P1fI7nwhu/NZ3j9K8WE+y4eFQj4sFPNxqYztuXLWZqp4NtPBzO127l1r5v61Q1zqaaSzvYSSwggBr2j7icX9+Hwikui1NExDxrIEB8u0NNF+ZAo2VyTiJ5GM2BwlAaO37MpswxQRx5zAlUrFME0RadPtxkRNUzB0NQ+VNy0D3dTQdYVIRLCx8pGHz4Qs3ZT3YOeaJBxh9oQ8x2kyDS3v2jIMwWUSIpmCmWN4+C1CoQCWpedXqHPRC9l2ieWg5rqRE8o0VF3On4QLuK64lO2GQ+dnLp0CV0G+nUtRc/tJeBQhkKm6DZuV5D+8Vk2T8fpMNF1D1TRCoZAteLnQbOi7qnvwyC5bvHLb0QM3Lo8A0TslB27b6ePxiNen22JfLj5iWDKhsC9/UuLz61g2E8sw5bxolQPL65+zsmwRyvLKeRi4aal4/Rr+gEogpBMIiiY4v1/PN3Hm3i+63dApXAAymiaKBww7cihcW9Kec8t+72h2G2c0EsDnNzBNPe/g0w0ZyxKxFp9fJxDQCAcMQkGV6lI/g2dq+Gaqix/Xb/L2m242lzt5v9zG1uMWfvz2MGvznRxoiCBJ7nyso8D5Vd4xt88hBCkBU3faDth9FOTaFR3id+7IRUjz7YvihFI0bAqBS7RdufIipMvtwCO7UVUlv+IuXHcFNlNIRPpkScJr6exvqub0yXZ6ujqpqUxx+mCKx3eq2HhUx+Z8M5vzTewsH+D9Uitbjw9wa7AVVdknBFHHPhzOAhRFxumynWIup2iMdIoI5ueMLbHlHFs2nD4ngjkc7HPZLi7HPvYV7MUw9zkKKHDkBK+v/+DicuadkKKaXgjXih15kvH6DDLpKBOjNxm/f53x0WvMTw0xeq2drYUaPixk+bCYZGc+wfZckg+LGT4upfm4lObTchE/rZQJ59bjDD88zvLxcRE7Cxm2FjK8e5hiczrG+0cJNmeibExF2ZxOsDEZZX0iwupkhLUHIVYfhHj9IMSb8ahwZU1FWZ3O8Go8zsZMMRsPC9mcLWRjJsHGdILVhxk2FxpYnS5kdSLJ+kwVa4+aWX9Uw9uH5byezPJivJBXExU8Hy3izXQtL6eaeTPfwepiN6tLPaw/6WP18VneLPewsXyW7x4eZ/t5P++e9fJy/gzfz59k90Ufv2xe59/+8RH/66/f8h+/P+U/fv+O//rLd/y2dZOfX5/n05sL/PhqkA/Pe9n65hTvVk7xdvk0r+Y6ef/sNBvLp3k1f4rV+ZO8mD3FzK02Hgx1MHrjNEPnWxm52MytcxXc7C1l9FIddy9Wc607zXBfEXfOl3KjN8ud/kpuD1Rw42yaO/2FDB5PMtSb5czBCMf2R6gtMWmpSdFSm6Y47SebDKJrLkxTRlE8yJIbt8ud52h5PE48khu35ESS3ETjIUxDxW07uDweF267+XAPDu/Mn7griiScXLILTZWFwGGphLwqJdkohSk/lSUBDjYnOHM0w5WeMs4dTfBwuI6H14t5fDPF7NUwyzciLA5FWLwWYfZykMWrYRauRrnbF2TmcpzxgQRXTwYZ7goxcjbO5ECQ8YEgd87GOX8kyMXjcQaPR+g/Fqe7I8r5ExlOHohx6mCa7s4sx9oyHGnPcuJwEccOFnG0PU17Y4r2xhgdLSk6W4s41l5CW3OC9qYMdRUhGisTVBaGiYUUQn4Zr+FGUx0268oWqOx5ikeyXTtuW9jyFOB0fy3cWpLD3tdpu6JdqIqEaQrHtKx49uKHigdNFagARRPOay0XN9f3PpfFsdfEa9mLZfmIoZF31Ppzzqlc3DDvsjKJRn0kk34yCT8lqSDplJ9k0k9hOkQq7iWV8FNcGCaTDFJZHCObCJCMeolHTOIx0eIXCftsF5iVb02MhryEgwaRsEkkbBENiblbPGoRjVqk4l4ySS+lWT8VpWEqiwNUlISpKI5QaruWirIhUkkf6USAWNQkGjGIhL0kEgGCASF4ZbJREvGgaBIM5lxiOsGgYUcZTfw+lWw6QEV5lJDfEC3UmorP5yMQCCEpMpKsIKkyHklBVSQM0ySZKaKsuo50USHBYADTUmmuryEWClCcTZCIBvGaOoau2exQD26PQ4iQuiIcYYpw2rllB6al4rbZaZahkowHyabCFKaClBSGKMoEqCmL0t5awqWBo4wM9TB47jCzExdZmrrM2O0ebl87xZX+Ds6faeZURyntdXHqyoK01iU4fqCEY61Z6ksj1BSFOX6wjCv9HVzobWPyfj+jN7oYu3GcyVunmRnpY3b0Ig9HLzNzf5DJu+cZHznP+N0LTD+4zOSdAWbGBpm8d5Hp+1cYv3OJ8fsXGR05x70bPdwdPsPItdPcHe5h4s4lxkcuMP3gKg9GLjB5/wrj969w/9YAd4e+tCh+GV/Gl/Fl/F0MlywYXDmH1F6sUMQVc5HEfY6CPH/LrWg4XDIOl8cWv/a2rxxO9n3G2sq5vL5yOnFIMqY/LDhYko7Do7DPJeFRDdGKKMk4JQXN8qIbXgqce/fhdMn2Pipfuz04PRoOp0QsFqHzUCNdJxsZutrJ/bvn6ehoIxpLoWkWsqrjUTTcHjEZEMB54QJzyaJV0e0RjYqq7kWSVRTdpCibIpOMsvjoHq+eT/Di6ShPF0c41VnPvRun6etuJuTzYGoeDM2DrgqruGKvcCqqC12XCHh1fKaE33RyoCbI5OVynt4t5cn9at7Mt/PtZBNbK63sPmllZ6WFjbl61ufr+XaimjcPq3n9sIWN+VbWH1XzYryU9Ue1vFuoYne5lg8rdXxcbuSHb1r49LSZn57v58enTXx8Us+n543sLteyu2Q7vBYr2X1cyc58CduzIn6zM5dhezbDzlyWndks23PFbM2V8nK6hu+nWng+2crc/U4unamm60gJHfuzNNWmiEd0Aj4Zw3CJamuvjs8GzVu2uGVZGl5Lx+czCfhNEvEw/oBwYFmmQlFxmsKiQsFHMuz2I8uOjHl1TK9q7ytEM8tU7TpwNe/U0jSFQMDA59UwDQ3dUDBM7bMmRik/qRYi1GesLkPJ34emq7ZgpuYFsTwnRBMn06qmoxnCsaZqgvkjeGGKiO7pYtXaslQRl1RlJCV3P7aTTBEnBbLssRukhGihqOJ5q3JutVsIO7F4CMtroOsalldHNxQB6vcadjxQxO9UVULTZAxTNEjKimijyr12wxTCUq75S1Ek2/HlRNEkdJ+AwctqTtySUG1BUNMFUysnAuZW7A27rVCUA4hNgPzFa80xVYTYp6KZMoZXzgtgWo63EtCwvDI+vwDsWpZELCrKBLxeWTBJfCo+n2aLXSqmLmMYSv6kyfSqYstzusR7xshHGOU9cTUXbTRU+74Fe8Uf0AiFTIJBhdb6JBPDHbx9dpWf14ZZXTjC1tMjbC0f5P3yIT4+P8GL2VO0NhUiedy43O68wJR3Hzlc7MX5nHZ8sGAv6u1w5d10ua3A5RTRb+c+HE4Hbrdki1qC3eawT0Q90t7JutvjFjXubicu9z4cngKxAi85sCyDsrIsp08fpK/3CIfaa2mtCzN5pYLVR1XsLDSyNd/A1lw1O0uNvF9qYWelle8encZvFqAqHlxOOxrpdu4JWa4C23WYg+PnXFk5JtdeU+LXufiizdn6nC/29b496H7BZ/vlWhT3OfYewyOL5rpcPFHTFRTNg6J50A0PXadauX/7AhOjw1y8eJa5yZtcP9fCy/FaPsyLCOLuQlqIXIspPixm2H2c5uNSlo9LWX74pogfVkr48LiYD4+LRXPiQoa3MzHezcTZnI6xORVjfTLKm4kw69NR1icjrE4G2ZgIC8FrKsm7R0WsTiVYm0myNp1ldSrJxnQ5a9NZNqbTrE3mYowpNpeaWJutYnWykLeztaw9quPNZDFrk8W8mSrl5VQ1q3MtvJqpZWv5CLvf9fFPW7f5aW2Yne8u8vHlILsvzvHjqz5+e3uF37eH+evubf764S7/+ftT/u1P8/zLh9v8884w//bTDP/Pf1vj//3v7/nXn5/wl+0xfviulx++7+OX9cvsPO3i47Mu3n9zknfLR/j07Ulez7Wz9eQE7591s/X0HKuLp1l73M3KxHEejRzk8plyLneXcq23mOGeIm73l3B/sIo7/cVc605yqSvJtZ5irvVmuX6mhJsDlVw/W8bA8RRH94epLzOpLfHT2liEV3cRC3mprykVsX/JZbOyRGurLHuQ3B7cbjeyKufjUh7JkW8+lD3i53mHVn4f0ZLo8RSgyB4Cfh9eQyMc9BLyaySjPnHSnvbSVB3nUHOGwTMN9B1NcK0nw70LhUxdK+L+QJT54SLGL8ZYuJFk6oKXuUsWS9cCzF8OMH/Vx+K1EJPnQ9ztCzJ9Kcqt7iBD3SEuHPNxvTvOvf4g4+cD3D6XpvdwmN7DcboORuk9nOLYgRAn2pN07k/S0ZrgcGucYweztDenONiS5XBrMR2tGTpLBf8NAAAgAElEQVRbSzjaVkJbY4rGyji1ZREiAYlQQCXgk/GaErrqRFcEe0yRnXbDszsfK5Q8wrH2Bzj8Z6zFXKNhLvZveTXhyLWPT6qqiHic6s5Dx3MuaE1TMM097qE/YNrHKz1f8OG1NAJBg0hEiE2BgGgbDNjRwGDAIhbzEY16iYUtEokAkaiXZNxHJuUnm/JTmAqSSfpIxy0yyQCZZICiTJjK8gRlRRHKs2Hqq7MUZyPC+ZXwkUwGSMR8hEMWkZBFNOolEfORivtIxEwSMYtk3EciZonvJywqSmOUZIOUpP1UFgcpLwlRXxmjpixKRUmAsuIQNeUJyorCFGb8FKb9pBIirhiP+kkkAkSjXsJBE39AJxrzEY36CAeFKz4WtijJxohH/eJ5hXXqa+JUlAWIhixUVcfr9xEIBfH6fEiailvy4JE9Ar0gi/lGOBymqKySWCZNSUkRhqlQVV5MVXmGqtIERekIkaCFaQq3nGmquD0FGIaKIntQVTFXMQzhrk4mQzQ0VHLi2EHujVzn8vlTjAz3M3K9j4fjV1iau83z5VFePX3Am2fjvFq+y3dLN1iaOs/da8cYPNtGV2cdJw9V0tma5Xh7GfXlMaqKwlQXB2hryNLWmKK2JEJTdZbhS0cYvXGKB7d6mbp/nvGRc4zd6mJ0qEtw/UbOM3nnAuMjZ5m+f47xkT4ejJxl4u5Zpu72MXGrm/HbPcxPXBVxxVt9jN3uY+T6ae4MneHmlVPcv9HDg5FzPLjRzcTdPmbHLzN+9wJzU0PcG+7lQs+BLwLXl/FlfBlfxt/DcLlch5151lauBVHC5VHxqAYOlzvv0CpwCweX2yPvsbrywpgNm3cLB1aBW7LdYMKxsM8lfuaUVBweAXzPubYcHoV9biFgOTyiHdHpyrUxCpHN5Vbs+xW3KXDLuNwy0ViQmtpyGpuKOXOmmRs3L1JX10AqVYRpBpAkDbdHweURkUanW8KtaKQyRSKi6BEAetMKYJhi8qCbFsXFRZQWp/l2ZZrVFw9Ze7XIsyePaGwo5dSRcg4fKiPk8+C3ZPw+Da9XwchBtHWJQEAnHDLxWyp+SyYSNAiaTprLVeZvVvJ0tIbHI+U8Gatl9/lRtp90sj7fxOpsPW/mGlhf3M/WcgurM/U8H61gfbaWJ3eLWH9Uz8ZcDe8f1/N+uYbdlTo+flPPp6cNfPymjh+fNfHpaQOfnjbx07f7+fS0iZ3Fat7Pl7E1V8LOQhlbc8W8ny9kZ66I7bks248Kef8oy+68uP5utphX0zV8N1XPysRBFseO8+BWJ1f6GzlztIzDrRmqSnzEwgo+S8ZnqHhNjYDfxLIntV6vELr8AVNMZm0Aq99nUFqSpaKyhJKSEpKpBD6fhd9n4Q9Y+HymWE0PmgJAbwtdojFJiBymLUblnFheny2wmWpe1NEN+bM4454YI1xcwkFmGJoNoBdOsVxkLSd8CYFLtl1DGppq36/PtPki4iRA0TyYlo5p6hhGTuxRkFXZ5oDlVrkFM0NWhetLUjxItpCmGzK6pv5BZMvxxSyvRjTmxzJFk2QiGRHOOVvg0nUREQyGTAzTBr97Ndvp4rEjf+K16bq6xx/LxTG9qu26EsKkYSr4/EY+zpcDuOs2Y0s3ZMIRv3Dq2Q4r0xLuOCE4yPloomEKATDH2NJ1zx/aEIXwJGNaEqZPiE7+PBReyQtcgvUlWhJzDizxuEKk+rxpMfezfJ28qWB491oYc+8Lr1cj4BPV8cGwRiikEQrJnO+u57u5Pj6t3eHT66s8fdDC5vIhNheb2XrcxsdvjzNzq4VkVLwnXDYDa59DwN8LnAU4HK7/Q7jZ4099zqKyLMMGwufiqK484N/lEifpgo3ixOF24vK4kOz3pcvmrrlczr397JNVn1+nrqacE8fbuHT+NMePNNPZXs6Dq3W8mW5k+3EDH1YOsDXfyLvZSjZnq3k3X8+HlRZez7aTCDuQbcC2KE4oyL+OvcbEvRihEKX2XFc5aLxoWbTbHh1f27HbPcD8H0VA4d76PLqYKz/wyE4ku4VNUjw2ZF6wgzTTTXlFkgvnTzE8dJGrVwcYu3uJwTNNPB9r4N1DIWztzKfYXUixMx9nZzHND4/T7C6k+LhYxPvZNJuPUmwvFLK9WMz2QpFgZU1GeTsZ4e1UjM3pKJtTEd5OR1ifDrExHWFjJsbmZJy3U3FWJ6OsT6UEi2sqxsZ0htXJJKtTpaxNlrA6kebNRIY3k2nePCzn3coh3jyqZm2mirWHdbxdPMSbmTrWHtWyvtjK+lIHWytH+P3dVX7fvs1fP9zjn97f5peNYX7busWv74b49f0t/vLhNv/+8yh/+3SXv328w7/9eI//+G2ef9m9zV+2BvnL+yv8y+4Iv23e5C879/jTxjB/3rjK3z6N8sv6ED9vDLP7bT8/fX+OT9/38OH5SX76/gQ7z0/z7mkf756dY2Olh/XFLl7Pd/NkqotvJs8wPtTC8LlKzh2JMdRTzpWuUoZ6qxnqq6X/RJZzx7MMnCyjuyPJ0ZY4nU0ROlsSNFUFaW0oRFcKMHRRLCFLHiS3hCy5kWQBeXd7HPkGUFn25COHPr/PhsTnyj3E/4fkceH+rPVQCMCCzSUrLnTVjc+QiYUtCpNB6sqTNFbG6NhfwqnD5XQfznK1t5qRi42MXa7mwcU0U1czjPaHeXglzthAkKmLMe72BZm6GGW0z8/EgI/J834e9FtMDwZ4eDnE1GCUiQshJi9GuD8QY6g7zNXuCEO9MW72Brh6wsvV0zHOdsY4czjF0dYYh/fHOdgc41BLgoNNCdoaE7Q1JunYX0hHaxFtjSnam7M0VMdpqIyRTZiEfB68hgtTc6FpLjTdg6Q4kCSHWLyQbYEr59pSHHtQeLdTCFqSA0kSzYaCaedG1yRxLNUkDH1voUdRxcJMnn1nL6SIxSQF09RsN63t8rWP25GoX/Cz/Dpen4I/YBAImAKwHtyDtIeCFsGgRSTiJRbxkoh4SdoRxGTcRyrmJZsUWypmEo+YpGK5fSKUlcQpL4lSVRantDBAdUmEppoEDdVpMkk/2bSfVMIimw6SjPlIxizSSR+phJdUwiKdsMjYWzbpJR33kopb9v2FScdNKorDlBaGKCsOUFEUpDQboCgToLo0QlVpiMrSGE21GYoLAyTjPpIxL+mUn2wqRDoRJBL1EomaxONeEnHROJhJCvdZPOIlEfNTkg3Q3pKhtSlFaWGEUChEKBImGA6hqDqm5UOSVVTNwLJ8aJqOoeuEQhHSRaWE4wnC0TCRiJ+ykgypmEVteZSashgVxWHiMQOfV8HvF/PWgE8jHLIoK8tw+uRB7t25zNL8fZ6tTPJh63ueLt5n4+U83y7eYfvNAi+fjPLqyT3Wvxvj5cptns9e5snUeebv9zB9+ziXzzZz4lAF9RVRmqtSNFUmaa5KUV8Wp6W2iMqiKDUlMQ41lbO/PkvX0Sb21xczfKGTu9eOMnG7i9nx88w/GGR8pIfRoS6GB49w/0YP92/2MD7Sw9iNLu4Nd/FgpIeRa8cZuXaC8Vu9jN3u4cFIL1P3Bxi7fZaJu/3cv3GGqXsXGLnWxfULndwb7mJipJepO93M3OtjbmKQ0RtnuHqugwvd+78IXF/Gl/FlfBl/D6PAJR8WopTbFo5cthjlocCdc1A5898XTi4H+5xunJKcd1hJhvEHJ9fXdgtjQY6h5XZT4FZE9NEtU+CS+dol4fAoeIMRnJKGW9JE66FHsfdx45Jz0UU7quiWKJAkCjwKDqcbn9cgnU6SSgfo7zvEzMMHJBIZdMOHqnlRNdFC43LLuCUhoMmqRkVFBbKk4/aoSJKCouqomoGs61gBP2XlpTTVVbDx+gmvnk/y4vksY/euUV9fysnOShqqokQCMuGASjxqCAZDxCKTDBIMGJiGhK67MXSJgM8glYwQ9KmEvQWcbA3xYqqFp/dKmB0uYvfZSb6fOcD6YhsvZxp5u7ifj8/a+PRtB29mG/l+vJKNR1W8mapgbbqc9ZlyXk+VsT5Xxs5yLR9X6th9XMmnp/XsLtfycaWWD8s17C5X8+lJHT89beDDcjXb86XsLJSwu1jO1lwJ23NFvH2Y4P3DEt7PFbM9X8zOXBGbM0nezZaxvVTPh2edfDfVzsLoYaZHDjN6o4PrA01c6K7m5OEiGirDxIIaPksTLC1Ls5vyBHfJ6zUFQ8tevY3HQtTX11JXX01NdQ1NLY2Ul5WTzWaIxSKEgl4iYb+Y6IZ9BPwiwhDw2dXdfotAwMq7lwxDFU4xSyMZD+9F1D5zEOWdWnZLYh52brc25r5WVAE59/q0vENLyUHv7Qm9mWt71HNgesHgyjX1CaZXzsElWt4k2a7VlkUluqS4kBQPum6LXrYQ5bWEYy0QtD7jVmkkU2HCESvf6hQKe0U7pU/Li3eq7hZxv4CJP2CQTIsmJd3MiU2KiBHarYOapuQbBnNxT3/QysdHc+4m05IxvIKRYvk0TFPDZ8dHci4u09oTlDRDiFw5t5duO750Q8Lw2nB5S8Xrs91hloLfr2J5lTwbK+A38xXwOT6L16diekUsUTfl/KbZjYzCASbELNNU8uJWzsGWE7/ywpkdTwzYkPtASCEc0kjEdI61F/PgeiubTy7wau4krx4dZHO5jc3FJj486+D94zZmbjaTjpuoqiwA7LZza5/za1wuB39kTX0GYnc72Of8igLHPtxuN6bXskUtpw2IF8UCDqdDlAQ4c82ZuTir4GK53I48X81tFxG4Pc68G0NR3YSDFg21JexvrqaiNMmpQ4W8nGrhw2IVHx9Xs7lwgNVHh9ica+bNZCXv58vZWSrl3WID9WUyHvc+UVxgxxT/yNzax+fOrc9bFB1OZ1682ud0YPm8yKqSB8Y7XAW43W4cjn2fiVmOvFj2xyZGIYi5JReS4sYj242KmhvJfj9XVmWobyjibM9hbt68zOjoMENXz3K+q4nvHtSxu1DCxyUBlhdCV4yd+SQ78zE+LKb5MJ9lezbNxmSMzUcp1qdjbM7EWZsOszEdZXM6ztupKBtTEd7NJNicibExE+HttOBnbUzEWJuIsj4ZZ20yyZvxOG8mkryZTLM6lWHjUQ3rD2tYm6lkfbaGjUdVrM5UsL7YzruVw6zPNvN+uZMP353l3coxtp8f59eta/z2fphf1i7y57eD/PP2EH/9MMK/fhrlbz+O8befRvm/f53nf/3lW/7rr8v8vnmRf968wF/fX+Gn747x6btj/PT9Sf78+iw/fHeaD89O8PHpET5938Ovb4f4n78t8ed3d/jXn2b5z3/+jr/szvDz62v8ef0KH749x7uV42w9Oc3aci+bT87y7ukZVpe6WV+5wOo319j8boTXK5d4s3KRxQenuXm+gcGucnqPFnPsQJIjrSkO1IU41BSntSZGU3WcxooINaUxfIZEMOBFkl3CjSV58Hg8SJIkotI2Y9Blv7fzTiw7opgDxLvdNtPQvpQ8LgGUl90COC+5UWQ3XlMmFjYoSfqpLfZz7EAJhxrS9B6p4OqZUm6cr2dx4hST12t5cCHD+GCGWz1hxs7HeHAhzNTFELOXw9w5F+TBhRjjAxFG+2Pc7PYxes7H/XMBxga8TF7wMTUY5MFAiNu9EYa6olzvSXCpK86lrgQ3+mLc6g1x5VSAy6fjdB+M0NWR5Mj+KJ2tCdqb4xxrL+HGhQ46WjIcayvj2MEymutSxIISkaCCz+vBq7vRVCeqKtxZsuLELRcI8VcWDs/PIfCWTxeRZTnXGulEsqNnqiLKWBTVs+faUj2C7ajI+cIW2WZLajY0XrePmaalYhp7xSCmpWCZSr75MOA3BGvKrxMOGgRDqt0eaBIKGYRComEwFBD8w1jUIpkMkIwFiIVNklGLRNQiGfOSSXhJxk0SMTHfStnOq2TMSybppzgbpKYyQU1ljNryGCc6amitT9Jcm6K8JEx5cZSiTICiwhCpuEU6ZgpBK+mlOBOwNz8lhX6KMl4KU16K0z5KCv0UZwIUZsRldWmMiqIAxVk/hSkfpUUBaspD1JaFKC0K0FSbpjgbJJsKUJgK0lCdoaosQUlhhGTSRzJhkc0ESSf9lGTDVJfFqSiJUJwJkE16qSoL0XmgiJNHyinJ+PD7Lby+AIbpRTNMDMNANyyisRiKqiNJEvFEnFg8SjSRJJZK4w+KWGQ6FSVgeaguCVJfEaGtsZATnfUc72jg9LFmxu4O8uDOZb5ZGGVl4S7Toxe4N9zF7asnGbl2iqvnO+k71cStwU6GLhxm/GY3YzdOMTZ8jNHhE4xcPsTti23cGWxn6FwTF07X0NaYprmukKJUgMK4l2zMRypikYpYpKM+UjEfyaiXskyU1qYyDu2vorWhlHNdzVzpb2Pw7H6u9Ldxd+g04yNnuXeti6ELRxm53sWtK0cZuXyMsVunGbvdxe2rpxi+dIIbl08xerufezf6eDDSz90bPUyNXmJm/Ap3bpxj/M5FHj64xNzkRe4MdXNv+AyLM1eYujPAveGT3B86zYWegxzeX/FF4Poyvowv48v4exgFLtfhXHvinsi116rolGQK3C5EjNF2bTmdwlXlcYsojtuNR1VsTpfDFsJcAjKfb1p0s88lHFxOSbWdXhJuRSUcT6EY3jyXyynJuBU9L7Tl+GD7XG4kzRTuLUnF7ZFRdY3i0hJ8Pp1TJ1toO1CDaZmomomsmOhWAEnVcUt7QplTknFLKm4bNK+opg2X11E1E8vnpaKinKMdB1j9fp4XT8f59uksY6PDVFZm6NhfTGNdmtKiKEUpP+mkl2TMIB23yKYCREImoaAhWA4RP9FIAL9Xx9Alwn6JqkKFxXttfDdZz9M7ZawvtPNs6gBrSx28fNjIxmIz7x63sLWyn/X5/bycbuDdXDWrk6W8Gi/l9WQJGzOlvJkq4t18BR9XavnxSQOfvmngw0otO4+r2Fmq4sNyNR8eV/BxqYofnzTwwzf17C5VsD1fyvuFMnaXytiay7I1U8i7RyW8e1TM5nSK3bk027NpNh8V8+ZhEy+mD/B88gCP7+9n7u5BHt7rZOxGO5d6q+k/Uc7+2gSl2RBhv4bPVDENOS80BAMWiUSMQMCHz29QU1NFY2M9NbV1HO7o5PyFQY4dO8Hhgwdpaqzj8MH9dJ8+yvGjBzh9/CD1tcUUZ0LEIxYBW5AIBQW8XggxhrDUWxqRoNcWRwzh8DJsDpOuYpkmhi4ihjlRS7jMdFRVMFk0TcHnN4WApCs2m0JCNgRAXlH2RDEB0VXQdBGNDIV9BIM+QiEvuqngkT2CEWS3N+ZiiZK0597SNHECISki6pGLYQYDJqUlccIRH5ruIRbzYXoFy8SybFi6pZBMRWwou3Aw+f06gaCF16cSClvotntKCGB7jqYcJF7TJQxLFYJXzhFlCIEp4Df2mgttEL9uypimRiTiJ52O4AsYBCM+vH4tHw3UbcC8brPVhONLsgU5PX8917poeVUCARW/X8W0bCC9KSKJgaCZF7kEy0v+DBRv/y3t554T+oTItedYywlcgsemYdnP1WczX3w+jUBAJRhUCfllijIWF07X83r5MutPrvJ04jAbSx1sPznM1kobO0/beTvfwvWeYsqL47hcLpyuAgqcX+eFLn/Qlxe2HC5nXvgRLq49l5LL4yIUCdtQdtGA6HAVsM8tYP8Fdgumy+3YA8x/tuW+l4u7in334fbsQ1XdlJamONhWR0NDBfvrsswMNbIxU8OH+TI+LJaxPd/A1mIHm3MNbM9Vs7tYzru5Qt4tVNF1yEfA70bTZFwuZ97B5XDmxK6v8kKXw+bH5a7rho7D5UTTDRxO0SKqGYbtyPojnP7/jC3+/0RBh2CBuTxOIVyoHjyqG1kTXDoRmZUoLo5x5VI3o3eHmXgwzPDVPq71NfN6so7dx8X8YMcRd+YTvJ+LsruQZHc+yceFLLtzGTan47x7mOTtVJyNyQjrkyE2JsOsT8XYmIqJ742HWJ8QHK716Qhvp2x4/EScNxMp1qayrE+Xsj5dwpuZCjYXmtl4VM7WXB1bSy1szjeyPt/IxkIT7785yPsnJ9h61sXH78/xtx8n+dPmTX58dZ4fXvXxp7eX+W3rOr9uDvLb5nl+37rIX3eG+K/f5/jLh9v8+e0lfn9/lV9Wz/Pz6gD/+OoMH58dZXv5IO8Xm3k738DOk0P88vIMH5+fZPfpSXafnuDHF938/Oocf16/xH//dI9/+3GM37dv8evmdT4+7+XT9738/Lqfn1718unVOd4+PcvGs3NsPjvHzneX2fr+BjuvR/nwZowf1h6w+f0Nns2eY2bkKNf7ajnWGudQU5Ka0hDVJUEKEwaxoEY2HcVnKgS8Zv6z0O124/NZ+Uih4P8pQqD5zIWVc3Dl2Ft/jCc6beHThSK7UBUPpqFhaG4CXpVExKC5OsqB+jgHqoOcaA5wraeMmwNNLIweYexSIWODhUxeKebR9SzjF+OMX4xzvz/E6ECYe+cC3OvzMnclyt2+AHfOBpi6GOdef5SbZ/zcOxdgqMvPnXN+xgb83Dkb5GZPkPPHgpw7EuHCySgXTqe52JXlwskow2fiXDkVpv9YnK6OBH3HS+g9VsKJ9izdRyo501nJUP9BmqvilBcGiUVUTMOBouzDUJ2YpoTXUFFlETmUZKft2CrAo4jLfJmJR0D4VV3CLdliluomGPDmF2nEYo9k87kEq9EjufJ/IzW/j/hcNy0Fw5IFOiDXqGy3Gfv8OgG/YTu0xHE6GDAJBgyCYYNw0CAQUIlGRTQwFhFsrEhYJxIxiEV04jHRVBgPG8QjJomoIeKFcTN/mYpbpBIWiZhBJuGlMOWnMO2jKOOjvDhMY02SsqyfmtIQjVUR6iuj1JSGqK2KU5jykklZZJIWxSkf5YUBqkoCVBb7KS8MUpYNUJrxUlHkp6IoQHlhgLLiIKWFIYqzXipKQ5QVB6ks9lOW9VJTEqG5JkFTdZTq0gDlxUGqyqNkUhYl2SCF6SDlhQLCXlWRpKgwTDrlo7YqRXV5jNa6Qlpq4rQ1ZaivjFNZHODwgQy9x0o5ebCQsrQPQ5cwDAvL60dWFBKJBLphIasKqqqjqSqaoRMOB0mmEyTTKXw+L9lMnLLSFI11aQbONHPv2klWHg3z8skYL1bu8nR+mMcPr3P3ehejw11cGThEf1cLPSfrOdRazInDVXTsL+Jwawm9Jxs4e7KewbPtXOpr59r5Dm5fPsrQ+UNcPbuf86cb6TpaRXtTlrrKNMXZKJlUiHBAJxIwCfpMgl5DzNF8OqlEmJqKDC0NpRxsqeB4RyP9PW1cPNvGYN9Brgy0c//GKcZHerjSf4iBrlZuXj7J1YGDXB04xKVzB7l3o4ebV04xequf+zf7mR67zuPZezwcv8bEvUFuXT/L0qM7TD+4yuitc4wOdbM0PcjYrTOcOV7P6SP1nDhUS8/xRga62jjWVk9VYeyLwPVlfBlfxpfx9zAKXAW2wOWxxSwpz9/KiV1CtHJ/9rVHNBw6nXku11eOAvu6zeByuAVDy+Hi6wJnns/1tdPFPxQIYL3DLeKKwtXlEZXyHhlvMIA3GMZhi13isd0UuGXcNrjeIwkHl+XzUlySwTAlDh2s49jxVrKFKVRNR1Z0FM0SUUuPJAQ7twenJB7T45HRDQtJE02LbklGUQ0UTSORSHLmxCGeP37As+V7fP9snlu3LlFVnqCmLMzCzHX+/S9b/Pj+CWuvZlmeu83Y3X5GbvbQe6ad5sYSyooilGbDZJOCF5GIWpQXR2ioDDPUX8vrx328etTJi5mD/LZ9n90X51ld7ODNXAubjw+yvtTC2qNGfvj2CD+9PMbL6SpeTZSzOlPJq6lS3s5X8Xa2nO3FWnYf1/Bhucp2blXxwzc1NnOrmN3FCj4sVfHz80Z+etbA7uMKtufL2X1cxfZ8GZsPC9maLWZ7oYytR1m2Z1PszKbYnMmyOlPLiweVvJiu4fmDKr6dbGF5ooOJWwcZG27nzqVmzndVc+JgMZ0HSihMevFaQuCyLI1YNEhRYYqA30s45KO1dT/3749yYfAmr9/s8OnTz/z88R0/br/ih60X/I+//Mj//s/f+N///jP/+z9+5V9/3eTXDy949WSahw+GuXyhm5qaYmrrKkimooRCll3j7SVmw8RzzqccA0Q3ZMFkMkWMIsesEqBVBVVVbTC9hmEJsUg1PHknkqLJeTCxqsn5dsZcc6PgVckYtrCnGzkBS4hbXvukTlKkfLW3rOZiH4JzouSapmwwbyIeIBiybFFKwfJrIv6oKSLCEReCode/xzqxvCJ2Fw55CYUtEeszZXRbVMoBgVVVtkHxxh9cYCLyuddumW+5/CyGaFk66VSUWDyIP2Bi+XQsn5YHzOeA/nkey2f8K8urYpkidijEK8FeCwR1vF5ZNCna7qp0KpZ3Zvn84tLwCvaX5dXwBXR8PiP/d7a84uden2aXEwh3n5ErE/Dm2hrFcxARGo1AILcphMMatRVBblzYz+a3N9h5dZ315ZNsPz3Mu6UWdp62sfOkle8mG+g7VkwiHrBFrX3scwnBR4DQPZ/xqAr22hEdn4s7wqH1eTRPtCE68o6uP7YqFojGRNvN5fxM4PJIovmqwC0cXm5PAbrhIZ0O0dxcTn1NMedP1fDNnTq2Zyv5YbGEHxaK+bhczcfHtWzP17C72MjOQgWbD4vYWa7g8Wg9Qev/wm2Law7XPgpcX3/2/As+ixg68pHEfY6vKXCJKOPXnwlZ4vexFz8U1x2fvUYnX9sCmMvtsMHzX+dFMae7QADFFY9o99RlGzLvwedXqasr4urlXkbuXGV87DbDl/u5c7GRV+OlfFzM8nFJwOW3F1PsPi7kw3KhaFKcz7I9KwSut9MxNqcFb2tjMsLGZJSNyRhvpxK8nYqxMRVmYyrK2lSY9Uk7gjiRYn1aCFtvH1Wy+aiCN9OlrC3s591KJ+sLzazO1LO+0MrWN0fYed7ND6/6+PT6HASPnl0AACAASURBVP+4PsjffprkX396yP/40zz/87dZ/vrxLv/yYYRf1i7wy9o5fnvbz4/fn+K3jT5+WT3LL6v9/Gm1jw/fnuDdcjs/POtgY76O7cVG3i01sz5Xz9bSftYXDrC5dJB/fNXLn9YG+WX1Ev+0eZXf313gn94O8vvWZX56dYZf187xp7Wz/PzqLD9+180/vurml9e9/PSyh48ve9j5rpfVx728XOhjbfkSb1au8XpliKcz/YxdaeVGfy3Xe6qZunmSa737aamMkI4ZxGMW4aCBpoiIoNvjQs7x/3L8OLcAxLvtwgu3244mup22G9GJx44Zuj1uweWSnCiScGuJqJwTU/Pg88rEwxqlmSBl2RDN1VHa6mOcbEtwubuIi6eLGOop5m5fgqkr5ayMtTN6Kcv01Sz3zyd4cD7M7LU4k4NRRnp93B+IcfdciNtng1w9aTI6EOZOX5BbZ4IMdwUY7o5w8XiAy10hBo5HuH4myLVuP32HA1w+FedMR4SuQxEGTsQ50RbleFuc04cy9BxOc/Fkhqs9ZQz11XDtbA3dnUUcaspwoC5NScoiFdHxGk501YEqO5DkfUjyPjKZCIYu2aKW4OzlI4efXbpsJp+suEXDoSaOOZYp3FaRcDDPyTLs2LlHdtmtucLNJRZy5PwigZ6LqlsSwZAhSj7sz1u/TwhbkahFKKQTClqEw6I1MByxCIdNO/6tEQyqxMIW0bCPaNQiEjaIhHWiEZ1Y2CBmC1uxoEk8ZJGKmaTiXhJxk2TcJJ30kklalGQClKZFnK8o7aMkbVKc8VJREqChKv7/sfeezW0kaLbml60SCZ9IB29pAJIgQRL03nvvKe+9l+i9vBdJiaQkqlSSStVlumumaqbNnZl7d+fG3rsbsT/q2Q+ZAFU9/6BDb0QGCQKZCUAUmHnynOdQUuAjEXNTFHORKPBQmOekuMBHPMdFfo6TghwXiZiHwlwHpXEvxbr7KpbtpCDqJJbjIi/iJRZ1E8t2kpPtoCDqpDDXSUm+m/IiD1WJEJXFQaoSQWpKQlQl/JTFfRTne/UIoxZZzI94qCnPo6QoU3eBOalIhEjku6kuDtBSk0F1wkFNsUpVoUxjuZu6EpXqYhcFEQduhx2rYEMUZSw2K3ZBwCLYsAo27HYJQRBwez2IokAwHCInN49wZoiszCDlJRHOHO3lyplBrpzq59qZfq6c6uHi8U6OTTQw0V9Bb2sxDVURimIe7f0OyGSEZLLDKq11cbqai+hqLmK8v4qh7kp62ksY7KpgtK+Wkb4qxgdrODDSxGBPFT3t5bS3VhDLCRCNBHA7ZDwuBZdTxu1QcKgaj83tksmL+OloKqO6NJfOpgp6O6vpak0w0lvN+GAtpw+3ceVsHws3DjN9+QCXTg1xbLyJgc4yBroqOTrZxfkTY1y/cJipS0eZv3mGqSvHuL16jaX58xw73MtQbx0XTg1xd/EsF491cWSsgeHuGuoq8qgqi5GT6aemLJ94NEh5cYySwtwvAteX+TJf5sv8I0ya1dpssFhTYlbScfX3kHhNhNJ4XOkmK+kGC/uMRgS7hFmw6+toYtc+g4Gv0zWXV5rByD6jOSVufb4fzcllJd0k6Owvk968qMHnk46uz9czWKyIqktzghnNCHaRjLCPrCwP+ye7OHSoh7r6ahxOL6LowG5XkRSnzv7S92GyYLRq4Pkk88tk1pxcVpuEaFfIzs5mqLuJ1bmzXDg9wumjw5w6PkZ1RR6VxZncPDvEo6UDPJib4NnaYTYfnOT53SNsPDjMo7UDPFg7zp3Fw5w/1sqpw+0M9ZbTWBNhqLeCtoYYl050cWf+KG+eXObHN3P8529PeP90klcPxni62MrzhUY2V5t5MlvD06lyvnvSyfvHXbxcaeDOlQIeXivg6VQ+L2YLeHQ1j8fXi9mYKeTVUiE7iwW8WSni9XIhu8uayPV6Lo/dpQLeLsZ5u1bC6+Ui3qwUs71QyM5cIRs3I1pMcTaLrflMtqa1psWXMzlsTuXwfDrK4+u53LtawOOZCtYulbN0oZaZc83cPNPO0bEK+jtiNFdnkyjQ6rN9HhWPR0VW7DhUGbdHobysmB9++JGPn/7M+/e/8f6bH/j09g0/vX3Gn394wV9+eMnfftrirz+/4N/++Ip/+9Mr/vpxnV+/fcQPbx7wZv0eW88f8nLzCZfOH6ejtYra6mJyIgFCARcetwZhTzK3klB5t8tBRshHZoYfr1fF4dSamzKzgtrBvGDVD+q1A3tFFRAk/UBf0luhBA2ibhPMOnvLil206aKXtr4oCiiKlGrpstosKWaQXbBoMUW9/c1mM2sCUJJZZbchiiKSbMfnVVM8qSTYXVE0V5zTpTX/ycqeuJUEqCfh7Q6niNen4nDYsNsNSJIRUTKlmDeKbEP+HbNMZ2ZJthQDbG+xoDj0uKBkw+NRcXtUPF6H5opKiUeag0uULKkoqCha9Wp47WRIkQVdpBJQFIFYflRrUNSjqElhLRkp9AdcKKqA07Unxu3xt4TPooeaiKW6JJ3bZk850FLsLaeEy6PicEq/a08M+GVCIZlYjov+rkIuHK3n7dML/Mv7ObbXenm11sz2aiM7q7XsrNaycK6S7pYirDYTBuM+DIY9cUeUJQymdL5O28dXhq9T4s0eX8vwO3fX50D2NN3Bla7D5pMgeovVgtFk0GDvxvRUPNFo2DuZNerbMZrTsJjTURQLkUwP5WV5dLYUc+VQFY+vFrM1k8vufC5vF3J5u1LM7nIJr5dKeDFbyovZBJvTBbxaKmJnrY54loHszJDmIDN+rTG0dBfXHntrT7DT3oP/g68N+7SWRN25lhTBko/XIoem34H4zVbLZ+/JHs8ruR9N4ErXI4oaj8sqWLEJFjxembKyXMbHBzhwaILBgW4OjLZz43gpT65GdZC8JmZtzYS0go25DA08P5vB1nQGW1NBXk4H2ZwOs34zqMcSNbD8xrUA69f8bOhi1/qNTJ7dyOTZjRzWZ4t5fC2Xp9cL2JgpYX2mjOczFWwsVLOx3MT6UisvVzvZfTDMx+cH+LR5gt8+XOOXt5f524+L/Psva/zLh+v887szfP/yKB+eH+Hd4zE+Phvm0/oo7x4P8eHZMB+fDPH9+n6+eTjMi6UmtteaeDpbydOpUp5OJ9harGZ7qZo3dxp5udzM5moXW7fb+fBkgA/PJ/jp5VF+3T3JTy8P8P3mBN8+GeHj01HePx7iD+tjfHo+xruH/Xz3dJDde33s3Bni+XIfG6sDPFkYZPFSB3OnmzkzWsLp8XKODSU4PJjg4GAFTRWZHBvtIOgWkO1GBJsWh9tzZmmOIEHQSjJMJkOqCEETsoyYTSbMJgtm8946Jv2rYLfpLX0WRMGMSxHxuWW8LhvZYYWIXyAekakr9nB0MMGJ8SrmLg1w5WgFVw7HuHIwxtXDBUwdiXFlLMDlyUwOdno43ufi5qEAVyYDnBl2cnm/n/MjHs6P+Dkx4OXUoJ/TwyEO9/o41O1mvFXmSLeXkWYXk11BBpu9DDR56W/0MdLmYrjVRV+jj4GmIN2NIbrrg4y0hehuDNDdmENrXRYDzTm0lPvoqc+iocxPedxLVsCGUzYg29OxC+mIosaWs+pweIs1HavFoDHxLOmYzOl7AqHVoHP3NFebxWrQOVn63z7BiiTacLkVzZ2riAT8bmRJbygWk+B4SyoWn3LHijY+v0gkq4LWnOwU9LZDzW2sCVgSXo+I3y/h96uEAw4ygi6CfgehkIuAV8Lnk/B6JS126JMJBmR8Hjt+r52gXyLglQn6JMIBiYyAqjniwyrZYQeZQVkTsiIOcjNVSgo0uH48T3NTFeSoFOSoJGIuygv9VCWCVBb5qCzyUlnsJz+iubJK8j2U5LspyXeTiGltiMUxL/k5LqJZDrIzFXKy3USyXMSiPiIZTqJhlbwMlcIcJxWFHiqLvFSV+KksClAe91JVHKCq2EdlcYDqkhDVJSES+R4qikIURr2UxAIU5vuorYwRz9dEtba6KE0VAZrLPdQVq9TERRrLHDSUKjSUOklErVQUukjkOvE5JERZQhA1oSsZ+ZYVB3ZBxmqz43Q6kWWJcGYG8aJCIjlRwhl+SosjtNTFqS3LoqMhRk9LnI4GrTCoKM9NfsRNPMdHOPX+K2SHnRTGAlQUZ9JYlUt/WwVD3ZUcHm1msKuG+uoYTXUxhrqrGeyp4uhkJ0cOdDM51srkcDOtTWWUFEYIeBU8Tpmg34fbpeJUJFyKhNsp43HLVBRFGOqpo7e9khMHe7h4apipS/u5eXmSq+dHuXZumFOH2xntreDc0X4Oj7cyMdjAcH8DPR3VjAw0c/Hsfm5cPs7MtVPcWr7BiSNDXLlwmDvLl1hbPMOxA+2MDdRwfLKZg8MNdLeWEs30kpMZICc7QF40TCKeR0l+Dk3VpbQ2VnwRuL7Ml/kyX+YfYayi2pxutaZELbNg0x1axpS4pUUPjamfyU5X6r69CKIhBZTfiyqaPtuO1s6oxQQNnznEkkKWFYMOuNeENQvpxt/zt742mDGaLKSZjLrjy4TDqdDb20JTUxktTcX091ZTW1uOJDux2jTBymSxYdD5WwajGZsgkm62YBNVDBYrRqsNo9WGWbBrlm9RJi8W49iRMWauHmX/SCsjfU0M9zfT3VlLfXWc/YOlHB8t4fBwKccmqrh0op3rZ7tZvD7IytQQa7Oj3Juf4M70MPcXJrgzP86tuRFuzY9ya3aUW3MT3Fs6zJ2FQzxcPs6z1aNsro3z8eVFniyP8nSpj93HEzxf7ObxTCM7t1p4udrI7oNu3j7oZGOmmKdTBbyci/NytoD1mWLWZwp5OR9jayGfNyulvFoqZns+xpuFAl4t5LMzn8f2XB7bCzF2VxOaGLZUyM58EZszuWzcjPByJsrrpVx25nPZms7UuFwzuWzN57E5FWFzNo9n03k8uVnKw5sVrF2tZ+Z8GzdON3P5eBPHJqvpas6lsSpCUUFYi57JIpKoMTr8Phft7S1cvnSTVzs/8d23v/L+9be8eXaXj+vzfNqc5dPLOX7eWeJPr9f45dUyf9pe4A+bM/yye4s/ffOQn755wtuXD9nZuMuzBwvcXbrK9fOH6OuqJTc3QMDv1PlRAg6niqJIRKPZZGUGKSqIcOXySSor42RlBXB71FTsUBI1vpZo18QawW7WxS3NLZIUrDQuiQaLF3QniVXYawaU9SZFLeahVXALdr2ZymbBJliwilYE0ZziYomSJSW0OZwiwaBKTl4Qv8+lN1FJKCnmlS11IvI5TN3h1DhnkqRtQ1FtOF123B4lJUIlnVqa4CSmmGNJd1My2pd0wSUFrs9dXklhS/osMqjtz54SnUTZpkHpJSuC3aSLXja9MVHUGw4tWtxF32+K3+IUcbm1qIvqEgmGPCkGWPLfVVEFwmG31rboEFKi2ufOPUUXzGTFgqxoJ28OfVEVAbdbxOkUcLvt+Dw2EvlexvuLuXykgu37R/jt/RRv7vawuVTFk5lytlbq2Fyq5/RkAp/LgsH4NUZjMrKnCUD7DPs0ZqHBQJrhq8/4XPswmswpAcdgMqbieOnGNNJTTiWD1lBoSCc9PR2TyaQ7u7SWRKMx7XdxRavVpLm2LFo80Wjah81qICPopLAgTCKeQV9bjMVzdbycL2N3Kc6bhSi7C1FezUV5u1jM66US3qzUsrVYxfMprXX1xUIh5TETTtWOxWbFZDFpwlb6Ps3NZUgjLd1Aenra7yDz/9XVlZYStn4vWn31mVMtKZDt2xPzTBpfLN2wT48nGrDYtK9mmwmL3YRVMOJ0icTjWVRVFTA2PkhzaxPVlcUcn2zg0c0Ktudi7C5GeT0fYXsmk535DF4tRnm9kMHOYibbc1makD8dZGsmg82ZEBtTYTamwmxNZ/LiRlATt24E2bwZYnM6k/WZCBuzObxYLOLlQgUvFyrYmK9ha7WJF6vt7Nwb4uP6Ed4+HufD+kF+2jrOjzsn+O39Bf705gx//f4yP78+wY87J/jD1hG+W5/k+80DfLdxhI8bR/j4fIzvN8b4tD7Bz9uHef+on2/utrGxUM/WahOv1hrYXK5lc7meF8sNvLnbwpvb7by928Wbe128vd/H6wea2+vDk2G+35zgDxuTfHo+wffr47x/MsqH9f389s0FPjzdz/vHY+w+GOHDk3F27w2ysdTF08Vuli42sHyxgauHSzg7XsSR3lwm23MYbo0x1l1GLMuJ22FGlbQ2Yavlc3EqXXNemQyYLQbdmWXShC2TKcWLS3GzzCYspr0Yotli0LeRjtMtY5fMKKIZv0ckluUmNyxQW+ahqz7EZFcGJ0ajXDmYw/WDEaaOxblyuJhLk1GuHohycijAsT4f50d8XBj1ce1ghGO9bo71Ork85uHskJ9jvR7OjQQ4MxzgYLeX8Q4v+7v97O/yMdHp4VCfl5E2N8OtXkbbAoy2+RhqCdBR66ejNshwe5CJziBDbVkMNEdorw3R0xBmuD2btpoQdWWZFOZ6KIg6yfDZcSsGnIoRh2xCsqcj6Cwtq2DEajWkhCyjSXdlJdsOk/FMczqqKmsiokVriky2Gn7OlpRkO06XRGlJXHPnujXRwelQtLZjh4ioWJGUZGTcjiTbURSt7dCR5DG6RBTVqjGzvBqU3O0W8XpFAj6FgFckHJAJByUyQjKRTCc5EQ9Bn+bICusw+IBf0p1aMkG/BooPBBQCfq21MBhUCYdloplOcjOdJPIDFOZ6KYgqxLJk4lGJeFShKNdJaYGXknwPZXEvFQk/pQVOKgqdVCU8VCe81JT4aCjzUZ3w664sN2VFAYryXJQVBijK85Kb5aAo309uloNotoPMsEI0201mWCUz5CQny0tOxE1+tubcqizyUlHspbEyTF1ZgIq4m6piL01VmdRVBGmoDNNQHqayyEtHfYy6sjAtNTnUlfkZ66ugvS5Ca1WAwbYofY0Z9NZn0F0bprXCR0dtkLpSlfJ8kaJsgYJsO7EMmWhWAI/Xh+JQsUkiNkFbrIIdu6Ag2CWiOXnE43Gi0Wzi8QIcDheSKBD0OfE6BXwegURBkJKCANGQRGHUQ0GOl0jYRSTkJprh0yD3fgcBr0Q05KCxLp/BnhomB1s4caCf8f4Wjkz2MDrURFdLGX0dVfS2VzI60MTIQAtDPdV0t5VRWZ5LdrYft0PAIQk4FBGv20FOdiZul4JTFckKOzm6v4cjB3s5cbCHI+MtHD/QzrljfRzb386V82PcvLCfs0f6ODTaxsHRVvYPN9PbXkN/bwPjo50cOzLE+bOTHJjoZObGSa5dOMidlfNcPDPM2eNdzF8b487cIS6f7KIykUlWwEleJEQ44CES9hGLZFCQk0VhXpTCWISW2nL2D/V9Ebi+zJf5Ml/mH2HSjNbmvUiiFuP72mDmq3QTNklOtRh+rXNiNC6XkPqZFi3Zg8ubbELq+6Q4leRvabFGoy5i7Tm00kxWDGZ7itG1z2hhn8HKPpNFZ26ZSTNY2GcyYRYkHV5vwmDUGtuqq4soL81hoLeOxroiEuVFyKpLE7isIkaLFaPFisFoIt1oJt2kNyoa9cZGixWD2YpVVLDaJOyiTGZmFkO9bVw8NczB0Tb6OmrobK2ivbWS5voEXa1xaktDNFdH6WiI09ZQQG9HBRMjdRwcq+HkoSbOHWvj/NFOzh5p49yRFm6e62L2Ui8L1/pZmRri7sIEd2fHuTM1wv35ce7PjXB3ZpjbM4Pcnhnk/sIID+bHNIfY7YM8WR7n+fIQ3z4/wsu1Hh5O1/DoRgnPpsu5f62cBzcqeXwzwZObhWzOlbC1kGB7oZitmTjb84XsLMR5MZ3L/XNBNm5m82q+iO2FAl4vJXi1ENdFrixezmbxdq2YjekIG1N5rF/PYWNKE7he3Mzk6fUQdy5GuX05zp0b1azd6GD5Wi/zV/u5crqTK6c6OTFZT2dTLuWlIQJeGbdLwed14nLK5EazaW/r4LuPv/Gnn/8vvn3zI6+fPOTbR5f58OAUHx+c5OOD4/z46DQ/PDnDDw/P8v2ji/z4/CofHpznDxvT/Lizyh/fPeaHNw959XiezfszvHy6yP2165w9OUF5eYEWoVM01lLA7yYc8hHwu1iau4rXrRIMeQgEPTqXS2eNiJprSxA0V5ZdsiGIduypiKJFb0+0YbML2EWbHjO0YhcFJMWeAs5rDC8tEino7YKSuNfyaBctOox977Z2Fd2G16txsPw+rT3R6dTEKIfDhqJqMT5FtSPrsP2k6JOK4enCVcDvxB9QcblFnC4pBV7XHEx7cU5V1aKGsmL/zB1l+4yXZdXXF3G5ZXJyM3B5FGTVjtOtoCh2ZEX8nRCWiofq6yuKRXNqOWQcTikFtP/caeVwSql2xCQnK3l/Cjov23C7NaeAogj4/C79dUupfScFL1URkCQrkmxOOb3cLhmXKuB2yThUOz63iM8tkChwMdKdw9qVdp4vD/Mv76/z7l43Lxcq+OZOC9/c7+H2tUaqilwoohmD8Wtd7Pmvy770fZ8JPJrLy2Qx62LPV5p7KV1zcKWZkwD5zyKJOuvKZDFhMBowGo2kG7WoniHl4NrjcZlMWpzLbElDspvJzwvT2VZNfVUOA80B7lxI8GalmnerhbxbKmB3IYdvlmO8Wylmd6WcD3fbeLtWx/ZCAS/nctleLKKn0YvV+jWiKGA2m0g37D2vpFiVErTS96VELE200kD5X+u8MZPJ9Hetkl+Rlp6ucRx/5whLT4l/yffDaDbokHkzZsGMzW7B4VKxCSacLomaykK6O+oZHRtkdGyQ0uJsrh1vZmM2wfZUNtvTYd7MZ7E9G2ZrJoOdhajWljivObpezWaxNRPWvp/LZmM6yMZNL5s39XjizQibM/msT+WxPpPP85k463PFvFypZXOxka21Dr55MMw3Tyb4ceccP7+9wi9vL/OXT1P887cX+PXdOf5p9yg/vpjkh81Jvn8+yveb4/zpzVn+tHuJn3ev868fZ/jnd1f57vlhfnpxiD9tH+TN3W6219p5fauVVyv17N5p5e29Dt4/7GZrrYV3D3p496CXl6ttvLrdw9sHw3z7bILdB+Ns3Zlgc22I3Udj7Nwf4eWtPrZv9/NypYOttT6eL3Tw7bP9fFo/zMeNQ7x9MMa3D8fZWu3jwXQLj2Y7WbzYxLXj1Vw/0cilw82MthdRmKWS7ZVwiWbsKQC5maDXkxK4TCYDJqPhd1HEzyOJZrPWEGo2G7GYzVjMGhTeatG+amytNOyCEUWxEAyoxHL9xHMD5Ge5qC4K01mbxVh7lOG2DE4NZ3F6LMzF8RA3D4S5MOLjzFCAy+MhLk1kcKzXy5EeP5fHszjR6+HEgJOzIyEm21VODPkZbXEy3OxhvM3F4d4gwy1uxjv97O/0MtnpY7TNx1ibh4FmJ501HoZawgw2exlsCdLdlKXxs5ozGWoN016dSWtVJs2VmVQW+SnIlolmSPhcNhyyCUUyIokmRMGA3WbUQPG2NCzWNMzWNMzWdF3ISv6/NuqlEvtS4pbJpAm9NsGUirynClCS5SSy9vfB43XgUEXcLkVvlBWRRJtWaKJIqHqjrKxqi6JIqA4Jp1PC5RBxOkQ8HgmfT8btFfB47Hj9EgGvit+vEPSpBLwSGUGRvCwHOdkqkQwH1aVR2loqyAjIhPzakhlUCPklQrqwFfYrGuw95NAaB4MKGWGVrAyVaJZKfsRBedxLaYGH6oSfimIvFUUeSvNdlBZ4qUz4KYu7qch3U1nko7MxSnNlgNqEm9qEk6q4m5piF1XFWkQxP9dBLFslFlUpzHNTlOehKM9LIuYjEfNSkOMiN9tJLOohmu0iI6CSk+WlIDdAeYGPmpIQ1YVu6koDVCY81CV81Jd4qU24qS/xUFvsobbUQ09DlK7GTEY74xwYrODwSA2HhyoYaIrQVReitzHEeGceQy1RJrriHB2p4vLxDs4dqGO0I5u+xiCNZW6KcmRyAhLZITeZmdnYBAGLzYriciHYteNUq82OzWZHkhT83gCKohLOzMDj86IoEqGgl4DfTSw3A69bIuCRCXpVDejvdZCZ4SUvmknQ5yToU3V3pELAq1BdkUNLXSENFfnUV+bR3ljK+GALg72NHJzsoL2plN6uJqrKC8jPzSARz6ShMk4sx0cslonTIWkFQ4qklQM5FZyqhMcpUlWaw0hvFSeP9HDp9Bjnj/dz/XQ/l08NcOZID6cOdXPx1AQnDvZwYLiN0f5mRvsbaawtoq+rnhNHh5ibOsP1S0eYvn6SiyfHOHWogwcrpxntq+TCiT5KYh5aKqLkZDrIyfbjcyv4PSpBj5OMoIeAT6U4L0I8J4v8SIjCnAwKczO+CFxf5st8mS/zjzBGq9hssFj5ypiuNReaNL7WPoOBr43pnwlcGlw+BZHXHVWa8GVKua6+TsYSDSad62VLcb3SzZaUoJVmsqUiiklBK81kxWyxs89oTolgmkhmST2vdJOgfTWYMJk010skO4Tfr9DWWkJTY5zyqjJskgNJduH2BDDZRP15mHUWl410swmj/rwMFitmqxWX24vT5UG0y7hcDsb7mzl9qIfJoUa6Wyt0gauC+poE+bkh3KqESxFxO0S8Lhmvx0Eo5Caa5SM3EqA4nkFpUYSy4ihVpbnUlObRUptPT2sxg92l7B+qZv9AFSf3N3L+WAs3z/Vy81wv81cHWJ0aZ3VqhJXrQyxfG2TlRi+3bvayeqOT1ZtdrN7o5NZ0G/enOnm6OMj62n6erU7yaHGUB9M93L/Zwr3rNTybqWZ7sY7Xy9WsTxWwNVfIs+tRXszmpNxcrxcT7Cwm2F0tYWs2l82ZCO/vVrA1F2VrNpeNqSgvZnN5OaMJXC9no2xM5fJ8Jp+HNxPcv1HPk4VeHswNMn2ujdMHKzk6Wsr+wQTtjVlUl2aQGXTgcdpxuxT8XjeRSIRXr77l46e/srv1A2+ePuabu2d4uzLBt7cm+HBnkg93QLOVogAAIABJREFUjvNy9RzPl67xZHmKJ/MXeTZ/nI2V8+zcu8S7Jzf54cUC75/N8HFzkW+eL/D62SLrD2ZZW7rB8WNHKE4U4HQrRDKCeD0OLVoh2xFFTeBwOiWtRVFKClxaVFAQBARRg8qLsnagZrNZdDeXTReurNrvXtCDYLelAPaSZMfhULRojWDRmF/iHgMrKWwJog2LzZhqehTsVuySxsYKhX3a1Xavitsj4fYov2NtOVQ7Ho+qucZkKx6vTCDo1mOEVm1dt0x+fgZ5eSF8PjtenwO3S9FZW1rMRHUkofUCqnPPuSXJv48BaqKZHUmScDo1+LvLo+DxObVIix6RVBz2lKss5aZStWp4u6y3b+n3a44zjcflcsuaO0u1I0nac8jI9H/m7tLEMlEXsFSHHbdHQtGFPlG24XBpfA9ZsaWcWslFdmguOJdbxB9w4XHLOJ0CHo/mJsgIK5QVeRloy+Lp0iQvbw3x6cURvr3fxc5CFe/utbB9q4PWKg8etw2rxZhyXaUg6elaDO8rw9d7vCmTEYPJiNfvw6SD4NNN+3SelgaDTvG0dAeWwZS+d38KKm/QlzRMZiMGYzomXfhKNidarOlYbQY8TjuJRITa8hhNlWEu749z70KMpzfyebNYwNulXHYXsnm7VMC3KyV8s1LOu7Va3q7VsDWby6uFPHaW4hwbiVJZFkVV7JhMaVoc05hOmjFNc5ml70vB59P015wU6GRFwmg26ELfvr0Y5ueNiel7bZPabe19FEQbFsFGuv76TWaj1rRnNWOyGrFJFgIhL4JkxukUqa6Oc/Lkfk6ePEh9XSW1FTmsXWrk5VwBr+dz2JnN4vV8lNdzEV7NR9lZjLG7UsL2XJTN6TDbM5m8uBni5c0A27NhDUA/n8nWfJSt+TjPp0pYX6hlc7GejcU6Xq51sHN/hF8/TvHbdzP8afcKv767yp/eXuC3D5f566fr/PrtBX5+c47f3l/nL5+m+NP2UX56sZ/v18f54/Yhfnl9hL98muX//GWNf3p9np9fnefXb67z3fPDrM83sb3awsZ8Pd/c7eb94x4+Pu7lw+N+Pj4Z4uOTYXbvD/F0sY0XKz28fTDKs8Vens73s/voEO+enebp8kHuzw+wdWecF3fGeTjby+q1Nh7O9nJ/upvtO8O8vDPMk8VuNm8N8Hylj+dL/WysDjF/roaZ0w3cPN3OuUOtNJRHyPSJeGQzqt2CaDUiWIwIegxbayvUoORWy2dweEsSCG/Wf2bS3Fnmvfii5oo1IolWZLsFVbThctgJ+RVyo27am4porI5SU55FfVkm3fVZjLZFmGzL4vRwlJE2H+cnIpwe9nGy382lMR+Hu51cHMvg7JCfU8Mhjg+EGW3zMNHm5lh/gINdbsZaXQy1OJjs9jLa7qev0cPRgWzG2oL0N/oY6wgz3OJlpNVDd52HvkY/Ay0B2mqDtNVqPK22mgw66rIYaMuntTpMR22U9roYBVlOsgISDsmAUzEjiunIds2tKyQjhzYDVtve/12TWYsX20UrZrMBg/FrJNGK1WLAZtWih1qxiQWLRWM5pj6fJf0zU9Zj67LmUNUWO4rOVtQ+78U9J6tDwumSdfet9jfFqfOR3C4Jn1vCr7O0fD4JX0DjZIX8mgCiiVQSuVkucjMVcjIVsjNEsoMykZBETraDSEghK0MlIySTlaFqDK2QSiTDRTTsJJqpLZEMB5GwQk62Sl5EJR51UFrgpjzupiTmoqTASVmRl9J8N3VlYS2GWOynvNBJbbGX+vIwNcUuGipCVBR6qMh3UFvsp7bYS0Whi4pCzT1XURymOE+lokjjZVUU+qgqDlBe6KMwz0VeRKW0wE9+xEUkpJAZVsmPeCgv9FNe6KEq4aK+IkhrXZS+phhHhmsYaM1lvDPOZHcBh4dLOTJYwlh3PkeGq7k9e5Knty5z5UQPN870cuZwIxeOtXLjXC/njjRzsK+YweZs+hsz6awJ0Fbtp7JAoDqukMiTKchSKc6PIKuK/hlowRfwojpV7KKMaFfJzIogKw5ESUFSZLKjEYpLErhcDr3BWkaWtOMdj1vRLm7Jot58LaAqEg5VxqmKeJ0K0awg2RleOlur6O2spre9mq6WMsoTEapKc2itL6auOpeullJKS3KpLIvjdSk4FQG/R8XrUQj6nPrvn4jb5SBekIsiC7gcCi7VTkEsQEtdAX3dVfS0VTDUU8OJg52cP97PxRNDnD8xyLXz+zl9dIhLpya4ev4gZ09Ocu7kBDcuHWFu6gyLs+dYnj3D8uwpNh5OsTR1mImBWmJZHjL8TrKCXuK5mRTHc6ksKyLkc+F3O/C7nWSFfWSFfeRmhSgtyKE0P4+KwjyKY18Eri/zZb7Ml/mHmDSjtTnNZOZrkyElVH1ttLDPYORro1nnYWmxwmRccS+WqMcW9YiiJlaZU06sNJNFF7fM/yWOqLr9GCwCRqs9xd/6+ndxRJMuhO0B778yGrX1Ldp2DAYTZqsFl1Omoa6YA5OtnDjWR2d3G4KkIooqNkHBZldT/C1N5LKRbjJjMlkwCZIWT7TYsFhFbKKCJGtteMM9dRw/0MFAZxXdrVW0NpbRXJ+gvCSfgN+Nw6EiywqyLKOqKg6HA6fTiaqqKA4Ft8eF06HidrtxuV24XSpel4zPLeL3OcjMdBGL+qlMRGipLaS5JkZbQ5ye1mL6O0oZ669m/1AdR0cbOLa/ltOH6rl8qo3pS/0sXhtg9nIX85c6WbnWw9pUP2tTA6xN9bNyo5elq10sXWnn9s0Obl1t5cF0Fw+nOnky28rzuXqeTZezPlvM0+t5PLuWz8ZUEdsLZWzPx3m1XMyb1VJeLRexOZOjty7m8WouhxfT2bxdK+T97QRvlgrZnM5he76E9dkK1hfr2b7dwb3ZBh4s9DN7qY0Dw4X0tebSVJVNaTxEwOsgmh0mEPRx/cYMb9/9xvb2Tzx/uMGDxZs8X7nGxuoVNtcu8WRlntXFNVaXH7A4f4/ba495fO8JSzNL3Jqb5/b8NA+Wp3i8fIWN1bO8e3KN7zaX+HZjhc1Hizy6u8L01BTnL19haHCM4uJiotEMQkEvfr+bWF42Ho8Tu87NstutyJJdayqURSRJQlVlBFE7gRCEvQZFwW7D5VIoKcknL5aJ4rDj87vw+d1IiojqVLDZtDZBQbBis5v1ExEJRdEYUJIOpPd4nTpo3oasSDoMX0SStJhfEr4eCnpS4pPDIWrijkNjiTkcIk6XnGoslGQbXo+K02klEFBQVAuqQ+NbZWUGNQeVHgtMRhe1qnctnpJsOdyLQNp0mLCM262khLC/d1clH/97B5cNVd+fJFqRFDuSKmhcGEVA1AUrNRmRVOx4fc7U+orj76KPku0zgUzUWGKi7XfuLUk2fxa/1NZVHSKqHuV0qQIulx2/RyQYUIlmO+lqjXP6QBU794/y5s4Q369Psnu7hd21Gt7dbeT+VBOFOdrviV0QSEtB5Pex73MXkjmdfWlaRE9xiDo/xYbFZsVoNpBuStNbEDWBy2KxpJoSTcl4njEtxdYymdN0F0e6HlU0aA4PgyZ8mUzpmM3p+kmwgXDASXV1nMJYiOGOQq4civP0RiGvlyvZXSzizUKUN3MRdhdj7MzH2F1OsLtUwu5aJVuzuWzP5bA1F2P+fDUeeR+C1ag1KRrTdWbYHgQ+6eTS2iLTsNksn7mxNBeXwWT8OxZXEi5v+B103mBMJ92QbIEzae629H2YzAYsVhM2IQnDNmIVTAiSmYKCLJqaKmhqrqK+oRKfT6G+KpvbV2vZXSvhmxUtkvl6PsKbxXzerRXzZrmAt6slvJzJZGsmi1dz2byej/B2MYfdpQg7C9lszuWxOZ/g5UI122tdfFw/xk+vLvDDzln+/P08f3x3g//45R7//ddH/PWHVf7txyX+/P0s//pplr98v8i//XGZ//h5md8+XOX79aN8Wj/Iz9tH+XHrEP/05iTfrU/w7uEg7x8P8/2z/Xz3dJLXd7r59uEAHx4P8P3zYb5/PsJ3Twf59HyIT89H+enlAX55dZIPjyfZuTvK46U+niz0sr4yrC3L42yuTvJ4YYzb08PMnmvnztQAy1c6uDPVx9r1buYvtnFqrJQDvTkcHy7k+skGHi6Msnipg/szo5waq6A+4aMoohJwmXFI6SiiGUUSEMwmLVJoMaSiiGZLOhaLEYvFogtX5pQAo91n0m6bjZjNZixmjSVls5qxC2ZUScAhCzhEKx7FSpZfITuo0NNcyEBHnKH2PAZasulryaGvIcyh7ixOD2dyYTzM5clMDvd4OTsS4PyIj/PDAS6NhTjR7+NYr4dT/X5ODGUw3OTgQHeA8VYfY80ujvZnMNziYaIzyGSHl6GWAH2NHiY7fDog3k9vY5j+phBDrRl0N2TQVhOipSZEc0WYxrIgzVVZtFTnUleWSTQk4XOacatGnJIRVTIhi0Yk0YJgM2IXTFitGlPLattrgtQimEl3lraYLQZURcRiNaDIAjarBuZXZFFrPbRrLEjRbtkTq5ySfqFD+5siS3YUWSvwUBR7SthyumTt89ul4HRImoPVYcflknG5JdxuCY9bwutVCPhUAgEHgYADn1dOMbSCAYVwQBOpskIOsjNkohkOIiGJSIZMdoYmbuVlqBTmuonnuCjM1UDtsYiD3CyFWLabgqiXWLaTwlwvRXle8rJl4jkqZUU+yosCJGJeEjE3iZiL4lwHhTkqpXEnFYVuKgpdmqhV4qOy2EV1oZfyQg+l+U6qin3UlQWpKfJQHndTnfBTXaQ5wOK5Di3WWOCiNO6hosBLfVmIqmIPFYVeivNcxKNOSgs8GqA+100i30dTdZSOhlx62/I5fqCR1dljPLt/mSfLZ7g1dYCXDy7zaPkkS9fHWJs+wL3ZA6zcnODRyhnuzZ/k8cp55i6NcmS0hoMj1cxe3c/x8UYmess4MlzLoeEqDg7VMNFfRX9bnPryIJVFXhoqsuhoLKK6LE9vYrZgsVmx2MzIsoxdErFaRCTZSTgjgiSqqE4H4XCQ4pIEbrcTUbTidmlFPIpiR9VFLVlvPJZEAclu139nRPw+N26HSGbQSUVRhK6WMnraqjg40UN/dwNNdQlKizKprsqhojSH2toSMkMu/D4XAa8DVRbxuJ0EAz7twpJkR9aPeVTZjsepkJUZJDc3RFVlnJbmMprqiunuqOTgeDuXz4wyc/Uwc9ePMXf9OLM3jnLh5CCHx1s5eXiAmZunmLp2mBuX93P/1lVePF3h0Z0rLF6fZKA1QSQgkx3y4XEpZAQ9ZIa8hPwOMgMeQj438ViEjICXzJCXsM9BWVE++dEwNeUJ6isTNFYUfxG4vsyX+TJf5h9h0ozWZqPVrruozL9zZn2VbiDdZPsvwPnkojmy9gSodJ1ztc9o5KvPwPCawGVNxRL3GTXIe1LsSrq0fh9rNJNm2nN/7TNZtcZFq4TFLhLNjbHPaMJkEwgFvdRUFVBfm0NHWxmx/Cg2QUYQtMihza5gtsmk61B5g0Ug3WTFZLZisQqYbVZMFiuy043sUHG6XXg8Kv1dNRzb30V3azntzRW0NZXT2lRCoiiKz+9CdToQJQlRkpFlVVsUh7aoKm63F7fbi8fjw+P14Xa7cbvdOBwO3F4PLrcLr9OF163i87rIzPCRG82gID9CvCCbkqIcKhL5lCdyqKmIUVeRR2NNnJaGIvraSxnoKuL0gTouHmvhxtkOFq50s3Kjm8WrbUxfbGLhWgerN7tZvNLD0tVeZi93M3WhjZnzrUyfa2LufCNz55tYvtzK2pUWHkx18Ximk+cLzeze6+XFUhO7dzvYni9hazbG+o0MNmdyebNSyPZ8Hq+XS3l7q5KdhSI2p/N5uZBgZ6WG3fsdvHs6zu7jcV7eHeHikRLOHKiirNBHXsRPYX4WsbxsGuqb+ebdrzx7/gcW5h+ytHiPpYVbLMyuMje7wvTULaZm7jA795jF5aes3t7m9p1XLC2vs7TyjMXFh9xZe8jtlVtcPHWMK6f2c3fuIi/u3mTn8TRv1pd5cneJR48e8+z5W06fvUFraxdujwePx0VVZQkOh6Q7swREu4BDVRFFzeElSXZESfiMaSKgqjKSbEdVZURRwONWyM0NozoEsrPD5MWyycnNwuVWECUNtK4q+pVzWduWZtu3I0mac2vPMZVsHtQe93n0UHVobX9JWLsGmbfpV95FVF1wikTDGpT9s3if07UnWEmiFacjCXHXtu10S0h6vDB5kpTkbym6o0qSbTgcNmTJgtOxx9tKCmSKKuB2K6mmR0lJ8rusSIqArO5FH5PxxySgPunSUhQLqiIQCLpT7V2p+KIsICffD/2ETVVlnC45tX9V0R8j2zUBULX+ToBTHQIej1Zd73PLejRRa/aKZNgZ7inmyFAhH9ZPsXt/lPePh9m928Q3t2p4e6+FQ/1RFOkrLFYTRoPeLpjiT+37ndiTZFAZzek6YD4dh1PCZhf0RkWNw6U5wJKi1teaqKWfABtNhhRQ3qDHE1OAeWMaJt3xZTTtw2xJx2rV4PI5EQ8dndW0NpRwYrSC+dNFfHOnlXd3Gni3Vsq71ThvFrJ5PRfhxXSU1wvFvJovYmuuUGtTnc1meyGP+1P1BBxfYdbZX0aTHj007jmukq6tPch8siExjX1p6aSlGz67b69FcV+65uDaY3DpS/pXGs8s6fBKT8Y2dXHPYsAsmLSGU8lEbm6Inp4WqmrK8fldhEIe9o81c+9mK1uLxbyey+HtYi5vFnJ4sxjj9WI+r+Zz2FnIYWchyu5yHt8sx3i7lsvbtVzeLOezvVrBzt1ufto5zd9+WOTP3y/y68cF/vbzbX55P82//XGNf//lNv/55+f8P//+jv/5rzv83/+6wf/8l8f8x88r/OvHKf753UV+e3eFf3l/mX96c4HvNw7zx53j/GHzAD9sHuD98wO8ezTEd89G+cP6OD9uTvLd0xG+fdjPd0+H+fR8jO/WJ/hx6zA/bR3lw9MDbN8ZZefeJDv39rN+a5Tnq+Ns3NrPnek+7tzo59b1QZav9rJyrY/ZC12cmqzl+skWToyUMNGZx2BLFkNt2RzoL6e5IkR9eQb1ZVlUxD3Ul2YSy1DJ8Aj4VBtOyYYsWhBsJux2M4pix5oUuHROls1mwWoxYbWYsAtWLBYzNpsWmUsCz82WdEwWA1aLCcFqQbZbUSUrHocFn8tKhl8kL0uiJuGhodRLe02YI6NVHBur5uRkNWf2l3NkMMZwWzaHerM5Pxrl7EiIC2MBLk0EODca5tJEJpcnwpwfCXFuyM+xbg8HO90c6vYw2e5itM3PaHuIsbYQQ01+DvdnM9LqZ6glwHhHkMHmML0NAbpq3fTWB+iqDdFem0F7bQYd9SE667OoLw3SVpdLcY6bLJ9Apk/E57TgdpiQJAOKaEISNTFLEIwINpP++tMwW9K05kOrQWs8/UzcEuxmLFYDNpvWpptq5xWsWrRdsP6XCLskai5h7TNR1D8/raiKHadDQtWFjGSZht+nMSmdLs0J7HFr/CyfT8HnkQj4VXx+Ba9Pwh+Q8fokzaHl11xaAZ+MNwmR94iEgzLZQZmcDAexbAd5WQ7iUQfFMc0lFct2Eo86iee6KMn3UFkcIB5VKcxxUJjrIJHvoSjHSSLPQUm+i+I8p+bQKnDTWpdHIt9Hca6TkpiL0nw3bXU5lBd5KI07qCzSBK6KAs25VVnkprLQQ3N1NuVxJzUlARoqAjSV+alLeKgvD1Eed1JV7KE07qKiWBPFGisCNJR4aSj10dscZaAtRmN5kNbabEb7SpgYLOPGuUGWru9nbeoQs5dGuDd/lKUb+1m6cYDF62PMnOtn8fIwS1dGmD7Xy40z7Vw73cmVYy1cOd7K9Nlebpzp48aZXq6f7uHa6X5OHerg9JEuTh5q4+TBTg6PtnB8fwcnD3VzYKSJ3vYENeUZtNXHqSzOpKIwg3BAOyaxCQI2QUAQ7dgEEcFuR1GcKIoTh8uDy+3HLsr4gz6qaqrp7eskOyuEx+1AlrSCGEnUMQmiDbtgQVUkZLsdp6JFCbPDAWJZHk4dHuTQeCfDPdV0NJbQ017JxHAzfV011FTm0liXT2N9EY31Cepri4lkh3E5ZWTJjqqIKcabaLehSBKKLOHxqGRm+CkuyiWRyKO+oYLGxnJaGko5dniA0yeGOXN0gMMT7RwYa+bmpQPcX7vAo9XTrE4f5MLJQc6fHOPO8lX6OsqpTGRxaKKXrWeLHBtvJZEXoCw/k0jYT8jnxu9zEvQ58XlVDXbvdZEZ9OF3Owh4HeTnZpEV9pGTHSCeF6GypPBLi+KX+TJf5sv8o4zG4DLpIpUWEzRa7SlWVprJSrpRjy3qt9PMe2KVwSJ81rpo/LsIowaeT3K99vhaFr5Ot6SErj0YvSaWpRstpKVrj0uKYwaznXSzoO3TbMNk1uKNFpsdv99FeWmE3p4yOtpKCQT92EQnTmcAm6AiSCqy6kaQHVgECZNZwGCxYTRZNB6X2YLJrMUURUnBLopkZ4fobq/j5KEBeloqaW8sp7WxlLbmEooKIvj8PpwOD6JdQbSrmM02LBYrFqsVi82G1S5gEyXsdiXFS5BkzUJuF2VERUVSZFTZgdfjxev1Egj4CPi9+P1+fD4PgYCPkD9AyOcnMxwkkh0iI+wjkh0kN+KjIBagMpFJU3UObfX59LcXc3C4kjOHapk628q92QEezPVze7qP1Rs9LFxuZvl6JzNX2pi73M7s+RZunGvjxukWrp1o4uqpFq6caObm6WZmL3Rw83QTc5e6uHWti/s3W3g03cK9a9Xcv17G1korL5a72Frp5vXtPrZXu9le6+bV7T527w2wtdrOzp1Otm+38/bRMPMXm6gocpKX4aQknkFzQwXl5RU8eLjNoyffceL4DfYfvMD+A+cZnzzL6ORphsdOMThygsHhE4yMn+bSldvMLWxw58E71rd+YvvNP7N2+wX3729x7eoyBw+f5fTpi0xdv8H8zSvsPL/H1sNlHt+Z4/bqLe7efc7y2lMuXF6krKqFcEYWXo8HQRCw2WzYbFo00S5oB2aSJGkilyggyRKiZMfjdaKqmsNLsFtwuxWys0NabE8WkWUb4bCPjAw/LreausKuNRQKyJKotxT+vqFKlC2pZivxs6vxkmzVooOKBYdTixImgfJJYUdWNOC8rOwB41WHHUkS9BMjHWSvR1XCIa8eO9wDtidFtmTEMenGEpNti7INVbUjyxojzOnUoPeKqm9fsunPWzv5Sj4Pjd0l49JdX8n9JvedjCk6VBHVoTvIVO3kTVUEVH0dSdqD0e81Kf69A00X0SQhxaCxS7pzyyHg86kE/CI+j4LbZcfnEvG6RPweO/k5KtMXOli90cnT2U7e3h/mw+Mhvn3Qxjd36nl1u4uqIgWbbR9GkxGj0ayLPZ8ztz5vFExLiTkmixmDyYiiyHh9AV0gSiNNF7aMxnScbsdeHFEXuAwGwx6Hx6gxqVKilykNo0ETnqwWA6oqYReNeFxWqivzGR3tpK+ziomuCDcPZ7Oz3MiH+618uFPFt7cS7C7m8Go2m53ZHHbmCtieS7A9V8bmzRjbMxF2FmKsL9aRFzZhsxgwmjVBLy1da3vcZ0zXRDpDEiKfrgtYmhhlsZn/7n3QRa/P4PNf79O+T7q/ktvQxCwj6QaD/tg9AcxoTtNB80ZsdhMut4TX50iJucWJGEcO9nHhYBXrM8XszObwai7Km8UcvlnO4/VSDrsrebxdzmV3Ncq723G+vVPGm9u1fHjaw9++v8j//m+P+d//tsH/9z9e8//++2v++y/3+W8/rfGf//Kc//HrE/7XX1/wv/72gv/11w3+458f8ddPq/zl0yx/+W6Kv3y6xr//NM2vb8/w06uT/PL2HO+fH+XH7VP8snuWn7eP84fNw3zaPM6nzaP8uH2YHzcn+P/Ze8/uNs8DW/vLiUWiPb3iQSfA3nvvvYmU2ESRokgVqjerUt3qLnJsy7bcHWcSx3HiZJzJZJw4ieNJZjL1rPOHrvfD/ZB03p+QpXstLMggSFGwRBIX9r72jx7v4YOHc7z3YIanD3bz9MEcr93azSvXp/j4+wd4694e3rq7wJM7c7x+e5ZXrk3z0tUp7p7fxbWTk5xc6WN5Zz27hsrYPVjBeE8RA22FTA5UMNiWpbMhTWOFR3NVnMaKJMVpi0RUxTYkLDWEIQVRIyE0KYSuhNHlMIoUQpXDoiIXDhIJ+1XESEikuKQAEX/1UJbCGLqKrkt+aiuEJAdRVCGgt/UgBZ5OOipTlFTpqI2yf7aWmaEy+ptcju1t4sxKK5ePDnLjzBj3Ls1y7ewsF4+NsL6njr2TpSxPlLA6kWF9d5pTi0Wc3JPlxEKBgF17CjgynWR9OsmBqQyLw0mWxpLs6nOYHSxgdjDH3GCGnd0xFkYLmR8uYqI7yc7eNKPtKQbakwy1pxlqzzLSWcxwZwkddSlqy2yqS2xKMwYJN4JrhLC0AIYewtBDqGoAVQ2gqWE0TSxIykoQVdmsawa2/FkRWUC/SDgPSRYLiZoW8UGWGB8RgEt8r1A14XVUdcVProrbTUN8vbctDdPUtiCXaQmw79g6tq3jOv4lqgmo5YnUlucZxGIaiYRJ2r+k4ibxuEEiYZKIbYrgddIJ4dhKxFU8VyEZV8lmDEoLLMqyQvZeU+pQWWRQW+5SUWRQU+r+bQKr3KG2zKG6xKK2zKG9ISMqghVR6ssd6ssdmiptmipseppztFQnaW/I0Fjp0Vzt0lRt092SpKcpTm9Lio7GKF0NMbqbUvQ0puhpStDflqGt1qW3JcVge5qhlgRDbWkG21OMdGYYak8y3JlhqDPF1EARKzPN7Boq5+BiN2cOjXJ0Xy/HVwe4cHyCE6s9HNnbxtG9nRxf6mB9oY3TawOcOTDMybVB5saq2TVczsJIJcuTjUz3lzA7XMn0QAlL0/Us727i4J52nj84wcbpOa7dH3yEAAAgAElEQVSenefa2UWunF3mxKFdHFoZ5+iBKU4fmePI6hSH9k1waN8Yh/aNsTwvZO0DPXV0t1fT0VhMOmGKF8YsE8uyqKiqxPNilJQVYxgWlhUlmcpgWQ6KpmHZFulclsrqMlzXwLaMrVVjXZNQ1TCqKqGoYvlZVxR0RfzMUV6SZmKomaOrExxemeDYwWkunV5jbe8oC9Nd9HZW0NlWTn9XNbNT3YwONjA61ExbSwW5XEyoD0wNQ5dFElzXMA0d2zYpKy2kq7OF3t5WRkd76O5upKurnramcg7sm+LGlXUunFnmyoVVLp3dy7WLS7x05xgvXlvj+rm9TAw0kkkYlGRjNNeXUF6coSDlMtTdTHkuSTpmk/Zssqk4XtQi5tlkEh6pZJRUzCXmmCSitq8TsSgsSFBYkKS0JENpYYbetiYaq3PPANez8+w8O8/O38P5P8G8vudCoe2klC+b36wH5oUk8jZBV0gAJkUzSKSy31k8DCHpig+4gn4CbDP1FWaHX1XMC0VE/TEY5rnAdl3xuUCQ50KB7aRYIEJ+QGKHv6Io6TY7QmECYYVAWCUvLBP0a41hKUJlZZaJ0WYW9/QyNdlJTV0VquGgaQ5hyRB1RcMhougEQ5JYTgxFCIUVgmGFUFghLCsEI2EUVUc3bdKpOL1djayv7mJqpJWhngaGeuoY6m+gtqqYWCKOrluoikkkohEMbX7MCJKiEpEVIrJKKCz7F4lwRCYoRQhJMrKqEZElFFlBU1QMw8BxXDzPE5VG18WJukSd6FbyKxH38GI2yYRHIi5i4Zl0jGzaI5uJUZRNUJiJUpS1qSn16GkpYrCzhKGOYsZ7y1iarufQ3jZOHejjyskRbp4b5e7lKW4/P8bdCxNcPzvCxukhLp0Y4MrJYS4eG+Lc+gjPHx3j+SODnDk4wPH9PawtdrA818dQVzVLs+OcOLjK2WOHOHtsjZOHl7l4aoUbF5Z5+eZ+3ry3xtMHK7x6a4FdY1W01RUwMdREZ0stXZ1dXLn2kMnd65SVNVJYVE1JaR2VNW1U1bbT3NJHXV0n9fXdNDX3Mz65l5nF46wevsr5K4+5fe9d7j58nxfuv8/33/g5j9/4GRevvcHh4ze5cPkh9++/zsalK9y+eoE7G+fYuHiOWzfv8dIrb3PvpafsP/Q8xWV1mHYMRdaQJBlZVpFlBVmS0BQVVd2UxSuofqJLVRUiUpiQIubYRWXOB2OaSEE5julDHwXXtf3qiCLgi6ViGCpRz8K2TUxb204xGdoW+LJsGWfLk+IvFfq+rHjM3vKsiPv7UMj6rkdLRrfkrRSV7ejilVxDxnV1XM/C9aytJJVIAYiP6cWs7RSAK2T0uVyKWMzCdQ0huTdlTF/6vpnK0o1NZ9e2XN7Q/Qqi/3ENH0bZju4DKkW8uuzfV9N8QOUnuExzM+UV2YJ+uiH73i8ZzYhspRs2pfaGsb2iaNmqn97SSSYMEp5BImGQjBpk0za5nMX0aDVXTw/z9sO9vHt/F+8/2MlHD4b58F4v79/t4qWLfTRWuEhygEAgn4Avfc8PPseOLQ/VZropnx35AXbkBcgLirpdKBIiHAmj6pp4Px9gBYJiKS0cySeTSfkAK0AgkLdV7Qr5Sa9ASMinA5ti+aD4GJFICF2XcV2ZbMZiaKiN/t4mGitc9k9lubxWwgd3hvn4/gAf3m7ng5s1vHetjHevFPPuRgVPr1Tx2sVWXr3QxhsXq3l6STir3rrWwERnDCXyPQLBPALBPF80L6BWOBzcTmMF8r7j2RIi/O9WGP/Wv7W9svi9LVm9uG/AryiGpQj5gTwUTd5+XIMiEReJiIpiWAmhKJGtGmxHZyNzc2PMzYxweLGFVy/U89ZGOe9crebJlUreul7Dk6s1vHmjno8eDfHz95b55cfH+dMv7/Cfv3ud//7DU/7rm/f4jz98wF+/fp9//+1T/uPrD/j2y+/z1ac3+NOXj/jTly/yh1885Kuf3uY3P7nBP316ld9+eoWvfnyW3/zwNF9+eIx/+uEZvvz4NF/+4Ay//uQCP3n7BO+9tMoXH5zhs6dH+eS1/Xz0eIXP31nnZ+8d4sv3D/Pho0XeebDIkztzvHZnlndfXuH9l1d56/5e3ry3yKu35nhwaYJ7F8bZODHAyZUWDs3XszxVxYHZZvZONjLVX8NobyWj3VWM9lRSX56koSJJb3spVcVxbDWIY0SwDQlDDWHoEqoiCRAlbXq0gkhSkIhfeZUiolIY8ZNakhQSb/dl8KGIqI+Gw0F0TaWsJIciB9G1MPGoQjapUVagMdyaYLIzy2BTkn07y1keL+DO+X6O7a3hxL4WLqwPcPvsKHcvTnHv0jQPNhZ4eOMgL1xe5urpKU7v7+TgbD1H5qo5vlDO0dkcJ+aznFgo4thcAUdmMqzvKuDAzgxLY1lmBtPMDibZ1Z9gZqiI+dFiFsaKWRovY89YJXNjlcyOVjAzVMryznpGOrJ01iWoL4tSnrUoSqoUxCRidgjXDOKaYWwjiKmK1UhNDaOpIRQ1gKwIqGWYsnjcwn5lOBLYSlYqahhVFe9nmv7qq5/U1TQfZvkAS1O3K966/+LC5tdJ0/aBlqliWepWTdGNmrh+MkvUyEXV0IvqeJ74dTphkkkYZNMWJTmP4pxDNm2QThqkEjrJuE4qoYlFxIRBKqaSjuvk0hbZtEZpkU1psUNZsUVNaZTynEFlkUlVqU1dmYBYVcUWDZUePa1FNFR6wp9VbtNQ6dJSG6euzKGuwqGpOubXDx0aKl1qyy0aKmw6GpIM91QKoXt9go6GBD0taQa7CpgaLGG4K0NPa5yhtowAkR05hjuyjPUU0dcco78lzmRfITODJSxNN7B7qIwjS90c3dfDhePTXD+3wNn1MW6eX+SFjQPcvLCPyydnOLavX9x/uJyJ3iz9DQ6d1QY9jS79TXG66106ahx6m8RyYlOlw1BbIcNdpUwOVLE03cbCZC1re9pYmW1lYqiSXYN1HN03zKXj85w7Nsexgzs5uG+YI6uTnD02z9lj85xan+Hk+m6OHNjJ+upO9i+NsXuii/ldvUyMtNDTXkppkYdhKkiKjGZpKIaOaugYpiFcoapBOptDMy0M0yKZTFJcVkpVlRja0XXxQo+shjBNMahjWgayImOYBrZlEY/FsG0xGtBSV8Du8RaGe2qYHmvjxMEZ1vdPMj/dTV93FQO9dYwMNjHYW0NXWzm7d3axMNNLZ3sl2YwnvF4+iLVM8cJfJh2nvKyA3u4mOjrr6etrZmpnH8t7x5kcbWf/4hh75wY5sH+Cu7eO8fD2YZ68dIp7G0vMjDXRVJMjm7BJeo5wiPnJ9VTSoziXorggRTaVwHNNYp5NPGaTScaIOQJmZVNxPMci6TkUF6bJZVOkEy7VFcWUFRdQV1lKT2sDHfXlzwDXs/PsPDvPzt/D+T/BYN9zoRDPBSJbDi0BqTahlxDFCzG7AE75ftJrR0hUCfPDEQrLCglEInwv/7uAK0x+WPI/lu++8pcTRQVR2oJg279fhLygTF5A+o5oXmJHKMyOUHgrxRUMKQRCYWzXobW5nIkxAbhmd/dSV1+Fqll+RVHDME0M0yIUiZAXCJAfFOLnQCDkQymJYFgiEA4hyQqqbhLzXLra6zhzfIXd412M9DUw2F1Df3c9lRXFxJMxDMNCUy0iYZVgUCIsqURkDVUz0Q0HTbdQVBPJ/zwikkowEiYYChCOhFCUMLoioUghNFVCVSU0VRLyV1v8YGAaIkVkmQapZEy4NBwLxzaJuSae6xJ1XVzXJRp1cV0b17FIxD3inks8Kr6pp+M22ZRNYcahJGtTXxGnu62I8YFK9kw1c3Chi2P7Bjh9cJArp0a4dnqYjVPDXD01wsaZUa6cHufyqUkunpri5JEZ+vs6KC0p4aVX3uP+g4+4dvNNLl39PtduvsXlq485fnKD6al5VvftZ2VpmcOrB1hdWWNifIr29naaW9rp6Rvn4tVHzOw5heNkMOwkpuVhWnESmTJsN41meBhGFMtKEk8VkS6oJldYT6qggsrqNjq7J5hdOMbSygXOnH/E9RfeYePG29y69x7X7zzl7MUH7J5dZf++NfbtWeD0iaOcPHGCjet3uH3/CcfP3GRi9yqlFQ2YZhRdN5EkBUlSUCQZWVZQZQVNUVA18f9BkWUkxRfIawqq74TSVBlNVdA1FU0T9UNdF0klyxJwSd9cufJBlGXrW3U8kbbaFqm7rkrUM4nFDBxHPJmx/Sc01ncvtg+zdBldF7J4sSCpoJu+t2qz7qcrOK7hQzMd29FEbSVmoZsipSWm4TfTYiKlZVkqrqv5CQEV11FwHRXHUTBNP/FlSFtPzCwfsGmGjOH/Wb2Y9Z2VRwGfEgkLLyacMJ5nCtm8pW2BLV3fXG+UMUwJz7OIxUxsW9kCc5spLtvZfiwNU9l6P8sWknnP04h6Cqm4Riqhk0malBUnKSuO0d6YYs9EGW/cXeC9B7v55OXdfHivnw/vdPHx/R6uHW0jGxd1IuHGCviS+QB5wW1gs502ChAIhgmEIn9TywuEglsJpWAwRDAkFhAjUohwJLTl3QqG8rdE3FsLdIpwsASD+UTCQf9+ov6kqkEK0jad7dX09DRRXp6iq8Hj8K4kj87W8+njGd651cWnL43w4e0W3rvZyPtXq/jgejXvXq3j9Us9vHqhjTcv1/LOlWLeuZLj3eu1HJ4tQ1e+J/xfm4Br8zp/M70l0mh/C/n8xFa+WJrMDwaEfN7QBeDbhILBHeRvLSs+R34gn/xwkEBY+LcCvqR/2/+1A1kOYdoaES2MpIRRlDCarlDfWM3Bg3uZmhrk5P5+Xr7YwRtXqnj7Wh1vXG/h+1fbeeveJP/04w3+/NUT/vvbj/nfb3/C/377E/7rm3/gf775B/77mx/y19+9y7/95gl//eoJf/mnx3z7y4f84Wc3+O2PL/CbH57jX350gd/+5BL//KNL/O6n1/ndjy/x9afn+ePnF/n9Zxf56tPz/OZHF/nNj6/wq08u8oNXj/Dx4yP84yeX+cWHz/Pjt47xzoO9PLk7z5M7s3z0yj5+8OpB3rq3h+/fmuHhxhQvXZ/j0cYcGyeGOH+wl3OrPZxa6eLoUhen1oZYX+5m764WxntKmeivoKshR01JnLKsQy5pkonrOEaYorRHQdLC8hNFshzaWiuUZCF5j8g+2Nq8XQoRieQTjgRFSivi3y8cIhwO+cAruFVDlKQAqhTE1sIUJjXKCy3Kchr7dtewayDDgV3FvHhxkBN76tg/Vc7VI+3cPNXLwytT3Dgzxp0L0zzc2MOLV2e5v7HA3Uvz3L28yN0ry9y7usLdy6vcubjMtdMzPH+onxPLdZxYLGd9JseB3SWsTGXZP5Vj33iWpbEsC6PFzA4XsjhRwsxglt3DZcyOljE7UsnsYAVzw5VMD1SyOtdNf1OGloooZWmNAk8iboXwfJglgFY+hhZA10MYagBNDqKqARQ1jCQFcFwdy1S2a4hhkeLS1DCKEkLXJQw9gmkqJJKuqBFufX1U/LrhdgLVcUyRyvJr3YblV7VNAf0tS8UxdWxL33IQulEDL2bgxSw8TyfhWcQ9XUD8uEEqYZJJWxTnXMqLPMpyDuU5h4oih9KcRTatkyswKUjr5NI6JVmbsgKH8kKb8iKbskKLiiKLimKTymKL6lKbqkKTmlKbuvIoteWiXthQFaWhwqGm1Ka5Ok5zdUzUDCsdGittGqui1JeLWmJjlUdDpeuDrxht9TFaa6O0N8TobknT35qjqyFJb0uKyd4SRjoL2D1cxvRAAbMjJcyPVjM3UslkT4ah1hijnQmG2qLMjpZxcn8P9zdWeHjtEC/dWueV20e5fXGZRzcO8ujGYW5e3M+FYzOcO7yTk6ujrC/1MzfWwGBHEXVlBrWlOnWlJtVFGjUlBjXFJmVpmfKMQmNVnOoih7qyGK11GdobChnuqWZ6uJWVhR7OHpvk8uk59u/pZ23PEEeWh7hyco7jq6McXxvhzFGxFHji4E6OH5zk7LEZThye5uSR3RzaP8XSniEWZnpZWRxiee8go731ZJI6qhbBcV100yIkK0iygmnZmIaJ63rEE3EUzcCyXXRdJ5lOYTsOqipesNN1TdRdfc9nPJlA1VSRTNc0HMcmGnWpKM1SU5mip6OcpvpC+jpqGO6pY3lukMWZfnZP99HcUExPVw1dbVW0t1ZSV5Wjt7uWbNohk4ziOhaOrWMaGpau4dkmdXXlDPS30dleS3NLNV1dTfT1NtHX18D+5Z2cObbIof3TrC6PcPzQOJdOjPPw2hInD4zS0VSKZ2lELZ2Y54i/+7a2tQ4a9xxSnkvMsbAtP8Foqbi2jmupuI5BcTZNzHMpyaXJpuMkPYdkzKYgFaUwE6OrrYGe1noqc/FngOvZeXaenWfn7+HkBYN9eWFRT8z3xfD5QT9xFY4QlBR2hEICTIUj5IXDBCMKgZC85c4S4ClMXij0N8AqLKuEFY28sERE1bfSYcK3tb2UuH0JYzmu+L0CEvlBiZCsbVUnd4Qi5IclIacPKQTCEtFolJamEoYHa5mebGV0pJnGxlp000FRLQzdoDAXp6wkRdTTkOUQoZCQJktSiFAojCT7CStF1AptxyWbS9PcUMapI3uZnehhaqSV4d5a+rrrqaouJZ7wBODSbcIRjUBIQVYMZFn1vVwmmm5jmFF0w8UwHdxoAtO0MQwdy9RxLJXk5mRzXMfzVBIxjWRMJeEZuI5KKm5RUhCjrDDOxHA7wwONVJRnKMx6ZBKiYhW1TVzTFODLMXFsAy/qEHXFxbFtHNsk6rr+7SaxqEMi7pCMO2STUUqyccqLktRVZBnsLmdquIal2TbW9vaxvjLEiUPjnDo8wbmTuzlxdA/9/Z1UVFZy64XHvPr6Z7z59Etef/uXvPrmFzx69VPuPPyE67ff4fqdp9y48wEbN97jyo13OHfp+xw5dYfV9essrV1mft8FhibXqWsZpai8jVSuBsfL4cYLiSWyGFYUw3DRjSiOkyQaTaMbDopqoOk2muFiWUlsO00sXkgmV0VpRSuVtR10dk+we/4Q88snWVo9y8joPHuXDrJveT9HjhzjzLnLnD63wcatlzlx7jatHYMUFpbhRhPouokckTFNA1mSURUZyzTQ/VfcNX+5SlFlZFUSknNN8VNbwqWl+e4UIUIX0EvT5C3gpBnKVu1E0xVUXw6v+1VDyxIC+ahnEnV18WTJf7KzuXy4+cr+JiAzDCGet11fIm9tv134tGRSSY9YzN5OOJlC2G74IMuxNRxHVAMdR/MBl4Ib1bEshXjcxotqWJaEYUQwfMClm5uid2ULNOm2uuXg2kxibXu7hFje9N8mapERvza5LbH3Eva2k8vcrB/6oMy/TTxuMpaj+QmxbQBmR4VE2fNUvOg24ErENJIJi8ICm+baGEvTFTzaGOX9hzN8/GiKD+/28PG9Tj5+2M+pfQ2U5hyiUXMrRZUfzCMQCgiPVP73ttJKobAP0gMBAWtCAXYEd4jlwWA+eSEBawLBEIFQPmEp5KdgRLUr9B2RfEQKEwoHCYYCFBYXomgKwVAekuTLqsN5SJJ4Al5elqalsZzi4gSZuMz8aCHH55LcXC/hnRudfPKghx897Oedm128fbWJj27U8t61at6/0cRbG228dqGKty9X8u7VMt7dKOL9G9XcPNmOa3yPUDjgAy4BpZ4LfG9r9XBzGVK4sgLbAvn8oABdW0J5H4yFAn8j6P+b9Fd+vg/IfBfX1scT9wlFAkTkEBFZeLhkv97lxV1m53cxNzfF0GAXa/MdPLg0wHsPJ/n503388Yub/PZnL/Bff3yX//3LT/h/f/0F//Pnz/jfbz7l3776kP/4+iP+/av3+PbXr/PHXz7k65/e5PefX+f3P93g959d5qt/OMNvf3SGr350jt99domvP7vMbz+7xlc/3uBffniJf/mHC/zuJ1f4+qfX+f3Pb/OLD8/xwyfH+OefXOdHT07z+MYcTx/t4+nDZR7fnOHu+XHuXZrm1pkRXr4+w4OLu3lwaTfXTo1w+dgwzx8a5ORKD4fnW9m3s4HZwSoWRqvZM9lEc3WSuooYZRmLquI4pYVRckkXx1BwDAldCaMqIUxDRZaDQlQeEUk/Aa/E4xeJhFDkCBFJwCppSxQvwFbYB1nS1kJiGCksvFuyFMTUw2TTQhxeW2zRXh3l0Hwja7urODBfxYVD9Vw+3MiLl3p448YI10/0cOf8BI+u7OT+pXEeXZ3j7qU57lxa4JVb+3j5+hwvXtvL3cvL3L28xAuXl7i7scL9awe5e+Ugt86vcPP8EjfOTXFufxMnFopZmihgaTLH2q4i9u8sZWmilF0DOcZ7suweKmK8u4jRrhIG2gsZ7iphoKWIjroMDeUJasviZD2FmBUhaoSw9RCWHsLSwxi6cGppWkBcqwE0VTi2VEXUL2U5+J1lxDxkOYCmhETt01L9lKtC1DUpLckRT7iYhoJjCh+j7qdNNyuHuiEW7UxTxfTTs6atYTvi+4Drioqha4s1vFjMxIuZpNIuiYRBKmWRTBqkEjbZlPi6Vph1yGYMynIOZUUmlcU2lcUWNSUOjVVxasocqkocqkqjVBQ51JbHqCn1qC6JUlVsUVfuUlcRpb7SpbrEprEySm2pTUOFS32ZcGzVltrUl5s0VbnCj1UjklpNVZsVRZOGCovm6ihNVQ4tNR7ttXG66hN01McY7CpkqCtHd6NHX2uCroYYg60Z+luTDLUnGe8qYKwzycxQMWtzTSxP17FvupH9uxpYm23g3KFhrp/dzcONvbx4c41Xbh/i4bUDvHBhLxsnZ7h4bIazhyc5c3CC42vjrC0OsTLbxfxYPbOjdeydamVqsJq2+iTlOZuilE5J1iEb08glDArTDmlPJ5u0KSmIkU3qJD2NdMwgERXXFcVJulpLObA0wvJcL7sm29k53MLankH27mrn7JFdXDixiytnFzh7ZDcHl4c4vH+UYwd2cuzAJEcPTHJodZLVfWOsr04z2FfLYF8tzdU5CpIWui7heR6qpqGbJrKiEVFUpEgETdXRVEOoMHSTiCRjO8IRq6oqpmmhqiqSJPmpLRPD2Bwm0NFUFdPQyWXTFOUSDPQ2MD7axsR4FwuzQ+yZG2J1eZyZqR4W50fYtbOHuV0DjI+0Mj3ZRV93HamEjW1qomUQdTANDdvScUydRNShuaGS+dkxZnYNM71rkPGJAUbHuunqrKWproSetlqG+5o5d3KBB7cPc/PiPMdXBymIScRtDc/SScUcCjIJHNvAscVYQq4gRSLm4lkmMcfCdQxcx8I1hec06hok4w6JqE08JgBXWVEBmaRDwjMoSMXIFsSoKCmgvamGyqL0M8D17Dw7z86z8/dw8oLBvryQSFgphu0ntARwyo9IBCOqD5YiBGWFQEQhJCsEQ8K/Jes2+REBokTSa1skH1F1wrLup7YiBCLy1pJivv/+gYi0Bbd2BEMEIxEhp9/0fYUkIZsPSuzwfy3eXyS5NF2mrbWYPXO97JxoZnSkmWxhGs10MN0YiWSc6oo0jbVJaipjlBXZJGMqqYRJYcYhk7QIh0OEwmEMy8FyHUzLJlOQoK2pnPOnVpmf6mN6pI3RvgZ6umqpqiwhGnXQdQtNswlHDMKyiaZpJBIO0aiNYVqomoBcmmajahaabmGYDqbl4Ngutm0RcwziUZ1UwvCdFxrphE7C00gkDArSJrmUSUXOZai7ht62Ikb6KpkYqmJ6pJr+rkomBxsZ7K6lrrKAppoC2huzNNcVU1GaJptx8VxLQDDH8EGXSHlFXdtPfIlrL2oT86Kkk1EKC+I0NFTQ29XBQF8X/b2djA73MzjQw8DAIMWl5SRTBZSW1jA2vsChwxc4evwqawfPMzWzn0NHLnH5yos8fOk9XnvjU15+/EPefu9LXnvzcx6/8RlXbj7l1IVXOXbmJdZPPWT54E0WVi4ytusIQxMHqW4aIlfSRCJbhWGlsJwMshpFUU0UzUJWDZHSU00U1UJRBWw0DBdNd7Yeb910cb0CckW1NLX0M7V7lZ27lhgamWbf/qPs23eIs+evc/nqy5y7eJ/5xcOitmg4GLqBpqpbMmXbMtFkGUNV0X3xvKYJyKWoCpqqfsedIqOoErIS+pulv62Elr4NpfTNqoovEtZ9j5WmKVtJJMv3S+m65Ce2JAxDwjD9J0mmIlJNpoLlC9U1PYKqS2iGX2H0oY9l+q4W31tk2n7N0ZJxHA1Dl7bcV66r4nkaiaSNFzNwHA0vZuG6OpYlYztCYr8JoFQ1vPVn27yoWgTDULAt8eRN0/3P1//9t51avgNsq74oEguWq2FZYlXS+E7aQcAu371lSBiWD9L8VNuW38tViUY1PFclHlNJxTTScZ24pxH3DIqzFsPdWS4c6ebpgxnevb+bH728mw/udPPxg24+eXGEI4v1RE1RzwqGA+QFAiJ9FNys3D3Hc/kiqRSLJ5EURVTwNtNJ/rpiIJTPjlAe+fk7RE0xFCTgC9wDgbyt+mEwFCTov01WIlvurVBIyKlDoXxCweAW4DINhbKyLJ0ddRQWRKkrdzgym+P+qRq+f7GBtzea+cG9Tj6+08JHd3r44GYrH1yt4oPrNXx4q5GnV1t4+3Il71yu5P1r1bx/rYz3rlXw6pUOKnIi/RP0a5J5m7AukEfQrynmbz0W30l1bbq3vuvpCuaRF8zfTrr5Yvrt5cXN9Nf3/P8ObH28QCiIpESQ1QiyJmGYGpIUQtUitLS1MDI+Tt/gEI2NtZxcG+Tz947z7799nX//6m3++0+f8n//8nP++9uf8p/f/Jj//OZH/Pm37/DnX7/Jn3/9Bt/+6jF//vIl/vUf7/GnX9zkD59f4fefXeGPP7vGN59v8MfPr/D1Z5f5+qfX+PrzG3z9s9v85tNbfP3zO/zpi/t89dlNfvezF3jv5QP84ydX+PIHl/jpO2f55Yfn+ejxEX/KZH0AACAASURBVH781gmePlrmvZcP8NaDZV65McdL1xa4e36Kh5dmeH6tj2snxjmz2s3a7kYWRmuYH6lmbqSWztokfY1FtFR4tFWnKE5b1FQUkHANijIJoraGZWgocgTTNJAiYX/FMEg4ItLCkbBYPtwEVeFwEFmJiGSWJOBXJCxSWrIcFlXESMiHWxFkRUJRJCxDw9AkTC3I2mI/MyM1LE7Vc261i2OLdVw73smDi4O8cK6Ll6+OcO/8IA8vDfH42hgPr4zxYGOaxzcX+P7tGV6/s8jDq4u8eOsAL91Y5rUX9vH49n5euX2YRzcO8cKV/dy9dpDbl9a4fekgt86vcffqOvevrXHn4iznVuq5cKiFQ3OVrO0qYXVXBYfnG5kZFE6k8a5COutTdDUW01CRpLTAojBpErclomYE14pgGRFMLYSpBTHUALoaQpXFtaaGMDRRRVTVIKoaQpYCRKR8XyQf9KFWENtSiEY1HFMml/FIxG1innjCHY+7OI74Gr5VNdwC/urW10XL1LBMbWs0xHGNrVRr1DPxPJN43CIRs0jFHZIxg0TcIJVyKC6OUZhzSad1sW6YNigrtKgqdaktj9JY5dHZlKG9PkFztUdTlVgWbKqK0VDp0VSbpLbcpdaHVvXlUerKHBorXerLHdoaElSXGtRXuFvVw7oyl/pyl8aqKA2VNi01Lu31Md+dFae1JkZDmU1ThfBoddTH6GqK0dOSoLfRo685zlC7kPjvHq1ieqCM+YlaVua6OHVoJ9efF3L38+tjbJyc5P7lRZ48PM173z/Pk/sneeXmQR7fOcyDq2vcPr/IxolpLh6Z5Oqp3Tx/aJyzB0Y5ujzAgcUBVhcH2b84xL6FQfYtDLI828vseAvzEy2s7hlgZryZzqYslcUx4q5G1NFwDAVDCWPp4vuaqkQwNAVbl4m6OvGYg22qJOMOxbkkFSUpmuuKaK4rprIsRUdjBW31xXS1lNHdUk5ncyGzEy0cWBpi38IAe2f7mdvZxdJsL4dXxjm4PMbJ9RlWl0bYNdlBf3ctdZVZCtMOqaSHoRvIfnpLVhQikiSglSyjqBqSrAroJau+lyuNbpioqlhvFi+6mmiG4TtFFfGCnaqiqjJR1yRbEKesJElPVy2D/Y0s7Rli//Ikq0vjLC+Ocnj/FHsXhtg91c3CTB+rS8MszfZRVBDz3Zea+P6vq5iGQtJzKC8qoK66hPa2ekYGOxge6mBoqJPq6mIKs3GirkE65lKQjtFYW8jcVCdnjs7QXJsl6qpELR3XNHBtHcfUxAu4jkhuZVIxknEXz7XxHMv/Wdcgaumkkh7xqFguj7kO8ahFJhklk4xSWZahOBujKJukpDBJdVkhVaU5ynPPANez8+w8O8/O38WRNKtPpLQiWyuDeUGxfCjrFsGI4nu0/EVE/zovKOBTRDUJSooPryQfVIl0loBh+rac3q8khhSFvKDs3y7eFpJV8sLCjyU+j224lR9SyA8pW0uKmz6wQEgmnYlRX5dleryVkaF6JiY6KCnNkc4W4UQTOI5NabFHU02C5to4DVUuNaU2jbUp6itiVBTZ/g+vMpZlY7sOiWSSRMKlrrKAI2uzLM2PMjHYzPhgMz1dtdTXlJHNZtA1G01zkBUbRXNIxmN0tVfR2lRCMumiGyaabgnYopk+8LKQNQPdcDBMl1g0jufYRKMGMc8kHtOJxzQySZNMxiERU8kmDErSJsUZg+K0RllOY3q4gpXZRlbme1je1cmlkzOcOrKbU4enObE2wOnD4+yd7WJptouR7ho6m0tpacjS0VxJQ3WWmvIk5YUuVaUOZQUmBUmLuGeS8FxinkM6laCmtp6Wli5aW3to7Rigs3OI5uZumtt6SRWUkExlicUzJBJZkqlCMplSUqki4vEMiWSWTKaYXK6MivImGhu66egcpX9gitGxBXbu3s+Bwxc5fuoWV2++wdUbb3D1haccPnmfA8fvsbB2lYWVDUZnTzIytU5H317KagfxUuUkM5UYdhLbTaBbURTNRlZMIpKOJIv1TFkxth5707JxnTimYZNIFZItrKSotJbewUlGx2dZPXCS4yc3OPv8HZ6//DKr65dobO6mIFuIbTsYukokEkKWImiygiYrKLLsi+gVfw1RpLyEU0XAKUUVwGpTJK9qEooaRtNlH+6IhJHlGFsLhpoPpAQkUrYgj2mJ32ezlmjbKqYhbQEqy5JxnG0xezxuYVkqqiahG34ayvFTAcZmkspPWplCPq9bEl7MRtcjRD0xLe44Yj3RtIRvy7a364NCKB8RC5DGdnJNQDplS3Kvm9vVTEPfXEXchlRbcntLIZ5wME0Ny3eCbSa7dF0Rjhp//XHT12UYMpalYJjSViLN8BNkm44vN6rjuipxzyQZV0nFVR9w6STjBhUlLvvm6rl9tpcPX9nD+w9289H9UT54oZuPHvTy/v1R9u+uxbMlIVsPBcgP5BGWwgTDoa100nN+pc52XQKhIHmBfFRdIuo54j7+QmIwnE8wGEA3NHTTIBQKYNsmwXC+ny7NJxQKEQyKemI4LNJcm3VGSQoRDucRDgUJhfPRdYlMKkZzQxVVlVkKMxajnTFurFfx1kYz799s470bLXx4q5kPbzfwwY0GPrpZzwcbFXywUcn712p5utHAO5ereXKhnHevVvDu1RLeuVLE05sdjHUXoClBsaQYzic/lEdeSHyueYEdolboJ9bECqLv4QoGhJQ+sLkwmc+OwA4Coe+AsPxNsLVja4FSQLPvrlOKdFhYCiOpETKFaWzHRNVkZDlCPOHSN9BPz+Ak5TUd1NXVcPrgCD988xD/+YcP+b9//oL/+fZz/vfbn/Jff/gRf/36A/78L2/zp1+9yL/+6kX++s+v8Nd/fol//ce7/PnLu3zzi1v86Ytb/OFnt/j957f40xd3+cuvX+Qvv36Rf/vnV/nXX7/Kn3/9Gl//7BG//vF1fvvTF/jNp9f52YcXeHxjD0/u7uWn757iyQt7eXJniQ9fWee1mwvcv7iTG6dGubTez6mVVm6dmeLM/i5OLLaxf2cde0Yq2dmdZbg5RXt1gsbyOHVlcQqTBgUxg4yrURAziVoKUUvDNGQ0v064KXuPRASQEoBLrBeGpaAPsMS1HAlv3S7JIcKSSHYpclgktvyaouxL5k1dDE9YuoxnyzRWF9BeX8DCaBHPH+zh9Go751YaePB8L69eHeHx9Ulevj7JS9fGefnaFC9f28nb9+d4cmeGJ/dmeeP+Iq+/MM/bL67wyq0DvPzCId568RRvPjzJq3eP8NZLZ3l4/TD3rh3m3rVDPLh5lIc3j3Pn4kHuXDrE1dML3Do3x5Wjw1w83MXhuTp29WeY7ssx1pmlrzlFS4VHZYFJUVIn4+l4VhjbCGPrYRwzgmNGREpLD2FoIQwtiKEGMdUQhhrC0gMkvTCJaB6ZhIyp56NpYUxdQldDGHoEQ48Qc3VcS8ZzNKKugW1r/tcZm0w6TioZIxZ3cR3fW2hpmJaOZQuo5bjCcei6hp/QEimtaFTArZgPtmIxi0TCIR43ScRMkgmTTNKkIGWRSYt6YWGBRUnOpKLIpbrEpa7Co7e9kKbqmFgQrInRXO3SUhmlsyEtbq8UMKulNkl9hUdDZZTGqujWimFtmU1LbZKWujgtdfEtINZclaCuzKG5OkZrXZzW+ihtNTZdjTE665K0VEfprIvRXu3SWmXT3xJn10AJu4aL2buzlj3jFazNNXJifw/Hl3u4fGIn549O8uLNQ7z+6AxPH1/hrRfP8cb9k7x27zivvnCUl28e4JWb6zy+s879S8tcOrqTMweHOXd4J+cPT3Jsfz8nVoY4vNTHgYV+9u3uZnVxkLW9IxxYHufgvjEOLI1xYN8Yh1cmWN0zxPJsLwf2DrFvtpeRniq6WspIega2paGpErIcRtMUZCWCrmviRS1V1Eo1TVT+LVOMpOiahKaH0VUJRQkRtXVKC9OkEg4FSZfCApeJkWZWFgZYWxphbWmc5flhDu4b49jBKc4cmeXC6UUOH5jg8OoEg321lBYlKCwQLzoauo7sAyxJlgn7iSxJklBUAb4kWUVRNXTdRjcsdN1EUVRUTfeXF3VUTRMvyPkpdPHCnEY2m6SxroyqigzV1QXsmuxhYXc3S3uGOLwyyeryKMsLw8xM9zA4WM/UeAf9PVXUlaWI2jrxmEs8HsM0VVzXIupZpOJRqsqLaaivoqG+itamKjrbamlqrKCpsYZo1PShroFj6b4IXqcw5eBZAvaahoYXdXAsE9swiDoWtmVgWzqea/rgy8AxRWIsahkkPAcvahF3BfSKORZx1yQeNUlELXIpj4qSFDUVxeTSHoXpGE015fS01T8DXM/Os/PsPDt/DycvKPUFJYXnghECYYn8iEQ4opIXChOISOTlh/xVxKCoHgaD5AclgmFVgCbfzZUflggrhg+mttcP88OKn7za9nbt8AHZdyX1m2AsPyyh6DbBiKgmimtZALHN1JekkheU0VSL+rpKGuuLaWoopKe7ir6+RnKFBThuXKR7FI1sgUdbQwENVVGqy21a6hM01yWoq/AoLzTxXBXLUHAdAbg8L0Y66VFZkmT3ZA/Pnz7IzGQP44MtdHfW0lBbTiodwzAcDCOGpFhohks2m6G5oZjdk410thSSSUdxXBdNN8Uin2ERT6RFkstyReJId7FMF8eN4kYdYjHhz0jFddIJk3hUJeFqFCZ1ClMGuZRBSdaiqTpFb3sB8zvbWNrVzakD45w9Ms2Z9WnOHB7l+OoAx9aGOXdEzFSvr/RzdG2U4wenWN83wJH9g+yfbeHCkT4uHe5ldbaNvtYihtuz9HeW0liVprmhgsb6aupqa2mor6ehtp76ugZq65pIZXJ4sSRONEk0libqbV6SuG6CWDyNG03ieSkcN0HUS5FM5fC8FFH/4sXSxFPF5HI11NZ20D88w/ziMZZWz3D24iOu3n6PkxdfZf+RBywdusv04iUm50/TO7xCTfMoubImkrlyovEshuGhaTaKaiHJOpKkIcs6smIQTyaIRpPouviBT9dNLMshFk9QVFxBe+cAfX0jLC4e4MixKxw9eYtDRy/S1N5HPJElFouLiH9EQpFkpIiEHJFQ5IjvvZIw/B8UVdWXBquyLw8W6SXdVPwKoxCqZwsS4u+Q+Z3UkWVsObYMU8FxDD/9JTxSti2SUqapCPhkayKl5Ihrw5AEvDIF7IrHLB8+SdiOhhP1oZohbTmybEf3nV06lq34f55th5Vly1iWvO272gRTvkNG1WUBnvw0gq5viubV7ySzIuhGZGvtcDOBZdnbQn3dkIRU3zX89aWIeFx9ib35nfSDSLiJOqbup9gMU8KNmr5Q3veUOeJzjicsHFc4uFIJjUxCJx5ViXk6SU+lsTrG0ZU2Xrk6zjv3pnjnhWE+eTDER3d7+eTRIE/vTLC+2IXnKgJOfSdtFYqECPperR0BUdHbXAAMhAIUFxfQ2FhPMBIiGAkRCovUVSgcwos6DA0PoSgSoXCIUCSIFJF871bIh1tBQmEfcvkpnEgkRDAkJO/hcBDPs2htrqWtuYrCAvHk9Oy+Gl55vpmP73Twyd1ufnCngw9uNvLxnVY+vN3MO1cqefdKGR9er+X96/W8e72Rd6838+bFWp5eqebNS0W8fbmYd242c3atHVvfQSiURzAoUlz5fsosPyCSXIFgwBfQf88HVXk+8Pr/C+Z3+KuJIvG1w0+9bd8nz3dtbUOwzXpiMBwgLIeQDQnFkHE9i+LiHMWlOQqKCmnsGKKoooXm5gYunZzloydn+OMvX+Mvv3mPb3/9Fn/85Wv84Rev8M0vXuQPX7zIN1/c5c9fPuLbX77IN1/c449f3OVPv3zIt796iT/940P+9Z8e8Zdfv8iff/UK3/7qFb75x5f47c/u8fUXD/n68/v8y49v8umbJ/nkjZO882CFV2/t5c6FGW6f28ndC1PcOD3OxvER7l+a5+rxCU6tdHN8qYOje9pYHCtj72glC2NV7OorZaC5gOaKGPWlHrXFUTIxhYSrkvB0HFPGNhRUKYgSEZL9SESI4CW/ehgOB7cA1uZ/h8MB5E3YFQ4QCW9WDUNIUoCIJJxcmzJ5VQqhKWE0RSSXYq5GYdqkoSJJbYlLbYlDf3OK+ZEyBloy3LswxMX1du6dH+bRpXEeXx3nye0JXrs1zfdfmOX1e3O8fneB1+7O88adBd6+v5cPHu/n6UtrvPlwlfffOMUbD0/x6v0TvP7gHE8enePlF07w8gsneOnmUR7eWOfBjXXuXTvIo5uHuXxsjgcb69w4M8fSRDUr040sDJcz1pGiqzZKTaFJRc6kNGOQdCUSrkLUknyxfgjLB1yWLv58uhZC04OYegjTEPJ4SwtjaiE8N8xoXwWzO6vZOVJNQUoj6sh4joptSti2TMIzSMat7eSsKUY+DP/adQ2iroXnOb5XU8M0dRzb8l2auu/PMonFbfG9P26TjNskkzaJhEUyKX6dTlqkkzaptCWGMTIWpTlHXAptKkpcaso9asoc6sqjNNckfPiUpLkmQXtjmvpKj7oKh+bqOPUVLnXlDg1VMWrLHOorXeorXFrrkrTXp2isjNFQ4dFcm6S9MUN7Y5Lm2hhtdSmaa0X6q602Snu9R09LitHuHKPdGSZ6ChjtKmCss4A9E3WMdxUwM1DCeGeC3f1FTPUVsG9XLUf2tnFgto6T+9o5tdLB6dVurpzcyY1zM5xY6+HIYgfre1o4d2CQB1dWePHmIe5t7OPqqV1cWB/j+FIXqzMtLO9qYd9MF4cWh1hdHGBtcYT5qTaWZrpZnuvz1wlHWV8Z48ShncJ3tT7NsQNTHNw7yNpCHwcXB1iZ7WV8oJ6u1nJyKVv8u/CTkIoiI8lhdF1DksIosuSDZAlNlf3lS1n825LDyLKErIjbdEVBUyMkE1FcS6OqPMNgTw27xltZ2TPM6t5RDu0b49iBnZw6vJuTh6c5sT7N4bVJxkeaqK0spLqykFw2STqdRNEE4IrICuGIhKQIT6iiqGK9e8sPKu4nyyLZJasKEUlG03RkVUGWRSrTMDQ0VcEwdJIJl8b6Ero6qmlpKqWrrYrujgp27ezgwPIo89PdzEz3MDzYxPhoK8MDLVRVFZBJeNimLtxbjoVlaWQLUlRVl1FeXkJRYQG5gpSfuBKDSPG4RSoZ9cGvSGUJSCXAVdQycM1N15aoHcaiLo5l4Vh+RdE2sS0dy9KIWiaWoePZJlHLIJOOE3VNykpypJIxopZO1NZFY8IxKUzHqSwrIJvyKM2lqa8oorG6lIGu5meA69l5dp6dZ+fv4YiKYpgdwSD5YRlJ0wmEZXb4Yvi8gA+4Avk858OoQEhC0VyCkkpQUggrOiFFR9Is7GiCkKL7t2v+EqLMji3otZ0A2xEME5IVFEP/DujahF6Sn+hSCERUAmF1K8GVH5EJRnQU2aCwKEdPdwMTY21MjDfR399IYXGWZDqLqlnIqkky4VFTHqe+OkZtpUdzXZzGWpf6So/KEpts2sG1xTfZdDpNKpXGdUwqywro72rg7MmDzE8PsLCrn6nxLro7m8nm0miaTTRaQEjSUA2HopJCOjprmZtq5cBiF60NaQpzMTIpj0TCxjRVdMPCMF0yuWL+P/bes7mtNDG3/dYiAeyAjZ0DciKYwRxFiqRIiZIoiRSVc86ppVbOObRaUge1coexZ2yfGU97rsPx2B7P+Pj6nKr7m9b98G5CPecnuLSrUGIA2AwNElj7edZjmC667qAnbAzTxbI8bNsmm0nheyaOkyBwdQJXVBbTvkYuEBWEdKCTS6r0tmeYn+7i+J5Jzh+f5fKnm/js+CxnD6/lxP7VHNyxnE8PzPDpoRkO7VrFiQOznD60mkO7VnJ87xSfHZ7i6rHlnD+8iqvHV3P31BTnDk1xZNsS9m4ZZe/GEVaNtbJ1bS9bZ/sZ6asw1NdBta2JUilFPpchlUqRTCZJp3MEyTR+kMb3U/hBGjdI47hJfO//AlxeGs/P4Pg5XCeD52XJ5iqUSi00t/YwOr6S9Zv2c/jYFc5efML5q99w+vyXnLn0DUdOf86OgzdZs+k0vaOzlJoHyWRbSKVKWHZS/NzjOnFNJ64ZxOMaiioqjQtnNRO6iW6Y2LZDJpOjsdJMc3MbPd2DTK9cz/yG3WzfdZzRpWvIFpsxLZd4PEFcjYfrdjKKLKOqCpq2cHZXE5J5PSHgli6WscwwQWXoCSGdX5h4DyFTDXKZoopnO4kwZaXVYJDrWeGTpw+uqwVh+4Kva0HebllxbDtMdNkarq8R+CaumwiXG+M1j5eo8ok6n4BFwv/iemYI3kT1UdQQhYDetrVQ4B6vVQn1haSZoWLaHyqLCUMAMMuOYztazbP1YfFQRTcXQJSDFX7Mnye1LEtDDxNeC/VDPbytEa4qLkjmDTOO45m4jo5hxYVE30vgejqppEHK10gFGklfx3XipIM4fVWHbbOtvLy3gTf3Znh5Y5y3N0b57u4Er24s4eKBPiaHG3BsjfpYPTFJQK0PACZ0askS9bEoUUWmPiLWEyUpSjyhIsWVML0VRVKiSFKMeFyhWMjiug6SIoTzUkwkahbE8gsQq1Y5k0LJfaxeAAw1SjKw6OlsprmSoZizWD5c4NqRAb4428O7G/28u97Lj3dGeHt9gHc3BnlzvZ93N4Z4d6WHVxeqvA4B19eXB3n46QBfXRjm1aVOXl5o4u31Hj6/NEVTXiWuis8lGhPusUiknkikLoRc9T9LYdVRV/8J9dFoDWhF/gxi1f9fQOuDZ6su8kmtplgfrUdWlPD7W4esSjhJm5bOZnoGqoxNDLFxwxq6e9oYn5pg6fLVtHYvZmh4gOuf7eIv3lzhX379iH//7Rf8x98/4z//4Sv+9Lun/OmnJ/zx757zx5+e8p9//4L/+sdv+a9/+ob/+qfn/K+/f8Kf/u5z/uN3j/njT/f409894A9/+5B//fV9/vU39/ndL67yT399h7//yxv88sVpHl1ez9d39/Hw4kbund/IxaMzXDy6mmPbhzmwqZd963vYN9/Hse0T7Fjbw+zSJqYGcox1pxhqd+lvS9NcMGhIm+STBtnAIJe0xdKhLqPFY6hqFFmOoCpRVDlac2PJUgRZjoikiSISWqoa1g5DqLWQ5orJ4v85VZVFUiuUw6vxGHpCwjEVsoFOS4MAJMNdSeamq6xaUmDrmna2ramyc203x7YOcGJ7L3s3LOaLqyv46vYsbx+u5/WDzXxzeyPvP9/Km0dbeftoG28/38arhzt4/3wfLx7s46u7+3j95Dg/fnuRrx8d51fvbvLi8Wd8+eAMX94/x5Nbx/n81nEeXD3IvYu7ufPZdi4em+fm2W0c2TbO4S0T3D6/m6M7ljPcHtBWNGgp6DQXDIpJlZQlkbRkkq6Ca8awjRiOKb4224hh6jHshABZRiKGocewTQnHFOku11TwbZXAjeOaUQoplaHuDNVGk6YGj3zGprGYxvdM8XvKDP1/IdASC7cappHA9Uwc1wgXDcXLftLCcw18zxbjIb5FMmmRTpukUzaptE0qaZFO2WTSFvmsTT7nkM1aFPLCqdXY4NHWENRSWl0tSdoaHDqaXfqqaXraAnraAgY60vS1J+mvpuirpkKPlnBidbcFDHRm6Grz6G7zGehKM9idYqQvy0hvjuHuDANVcfvFvQV62wP6OwPGBnNMDheZGimyYqTA+uVN7Frfw5rxHPs3D7Bjtp25yRxbZ9pYNuCzbXU7S3stFrcqDLXEGOvUWTmSYfNMOxumG1mzJM380jzzU2Xml1XYtrqDjSvb2DbbwYbpNtYva2TjdKv42W8bZ9f6QXatG2BueRtTgwUmhxpYu6KHjbMjbN8wxY6Nk+zeuoJtG8bYsXGcHRuXcmDHSo7sneH4gTWcODDL8YNzHDswy/EDcxzcvoK9myY4vHOacye2MbtqlGprjsDTSSTUGiiOx+N/low0jASyLO5nqiKjKDK2baKqAmppmoaqKaiqgq4l0OJKqBxQcN0EDUWf4b5Gtm1YxobZcbZtEJXFnZsm2b1lGds3LmX92hGmxnvo6WiilE/huRa6riOrCqoaQi5FQdMSKEpcrHbLCrIiC8ClqgJ6KRqyrCKrMpIUQ9PiNbH8wsk42zIFiGrIkcv7FAoBDaWAwYF2ujrLDA00s3rFANMTvczOjDGzYpi51SOMLK7S0lwgkw6wTRPL1MOBmATlco7mljINDUUK+QypwMOxLQGmHAGoCvkMtm1gGQJi2aYZJrkMbFPHMUR917YMfNfGcz8ktxxTx9bFfc00NZyw3uvZwsWVCVyyaZ+ka5H0xfqib+ukfYdM4FDIBFRbyjSW86R9m6ZClqZihmLW/wi4Ph4fj4/Hx+O/wyEAV5RILEZEjouKYkwiUqsaxqiLRYkpSs2ZJWsGjp+hXlKJyAoRWQCsuphCVNGoi8WJKvGaUL5eUmqC+bqYqEDWRz/UDcX1YnwSiYaye+XPao31kkpU0ahXwvqiLAmpu6rT3dPL2Nggo4vbWD7ZxaqVI7R1tmBYLppmISs6lm2Ty7n0duXobE/S35Wiq92mp92jvWLT2uCTTVqkUy6OY2MaBoahUy5laWsqsH3zGo7s28jG2THm146yetU4lUoJXRcie0nR0UyHYqnI4FAXM9OD7No0wrqZKuPDDYyPNLN0tIW2piS2bWJaLqbhYpiegFwJB91w0RMiVm7ZLq7r4Xk+lqWHDwp0PEdI5YcHOkgHIt2VCzRaiwnWLW/m1L5Jrnw6z+XT67l0cp7Pjs9z5tgmrny6jc+OzXP+5DbOn9rBZye2cuLwBs4cnefSyY1cPLmFM0c2cvn4LDdOrObcsXlundvG9U/X8fnlzdz6dI5n17dw99wcF47PcnjvPPt2zLF36zRrp3pYMz3IxGgPyydHmRgbpKerlWq1hWw2STLwal9LKsgSJDP4QQbfS+EHGVw/i+9n8dwUuVwDwaeA6QAAIABJREFUqXSBbK5CodJGU1OV5vZemtt6qXaOsmRinu27P2XTthPs2HeePYeusePgFVbMHaDU2EeQruD6OWwnwHJ8dNPGsl0cx8XzAlw3hWW7GIZJImFgmrb4ORgutuXj2B6VhiZKpQaam9sZG1vB9l3HGVu2gWyxBdsWK4uqGhfeCzVMc6kqqqIQV4WnJhF6uOIJuZbgssIzkZYllv4sK1FLMOmGFgrn1drbrdBDVZuLD51conK4IK/XMQytBpYM42d+F0ut+bhSKVtAqoU0mKnVrieSYQJ06WFCyjK12kKXGcqSfd8IJfMa6YwnVhhtDc8zsG29Vrl0XB3HM0NBsgB0mq5gOzpe0sKqCfHlsNYovh4/sBgc6kY3xFKi4+oh0Ir/XyAwXktxGeElETrDzBpki+O5Rs3D5XkJkoFFPmuSTevkMha+m8BxVPLZBAd3jvHpviFe3Z/n7f0ZfvFoDW9vjPH9vSnunxri7L4lTI60IcsLy3/11NfXUx9ZVEsgRWL1RGWJumg9UVnUFqOxGJIkkTA0FC1OLBYhrinIqlQDWKoqY1kmMTkq4JcUIyaJJ03RaESs1qnyzwBXCLnkemS5HlWJkst49HS2MNDbypLFLWxb1cyrW6t4fW2Q99f7eXOtkx/vDPOLe6O8vd7Py8vdvLrcw9uLHby50MKLi128u97Pt1f6+OriYr78rJ+XF1p5c6HCy0tVvrwyxta1HaSCBIocQY1LoqpZA1wfUlb19YvChcV66upFgqs+Wo8kSdRHhVtrodIp3FtCsh+JRcMao3j/B2AmIGJUiuAlPTq62xlfOszsuml27Jxn17ZZdmyfZ9OWdezZu5vlM7MsGR/l9OF1/Or9Bf7w2yf8x99/w3/+4xv+4x++5b/++Q3/5/fv+N+/f8P/+f1b/vDT1/y///gt//kP3/Cnv3vCH377gD/89iH//tNj/vVvH/DvPz3i337ziN//j/v89ON1fvHiHL/49jxvnp3m20dHeHxlK9dOznHu8DQXDq/i8JYh9m8cZPdcN9tXd7J6rMjSnjQj1YDeJof2kkVT3qQxa1JMGaR9jZSTwLd1jISMockk4qEXK7yIWrOCFKa15NCttZDWisdjqCHUEv4sSUAwNfqz6wunViIuoakiweTZKrm0QVvFp6ctYGaimQvHVnJ4azcndvZy9fgYd86O8/nV1dw+t44rx9fy4MJ6jm3v5tLRZXx1a46X99fz3ZN5Xj9Yz6sHG/nhiy28e7KL90/28MPzA/zq5Ul+fHGc7748zfdfneebx6f51fs7vH52nqd3T/Ls7mk+v3mMu5f28vjaQe5d3MWFI2vZv2ExW1Z0sGq4xOxEGyPVFKPVPO0lg1IyTtKO4ur1uGaUpCXh2xKBKeMaCq4l4RgSlh7F1iPYhoypSxgJGUtXasDLtSTSfgLPkQm8OK4VI7Bl8kmDSjFJytMo5Sz6exspFV18P0HgiFTJQi1t4feTSJpomKaOa+nk8kkyWZ+B/g6KDVly+RR+YBH4lhh3ybhk0i7ptEkmY5JNW+QyFvmfJbTKBYfGsk9Tg0dHW4reaoaO5iTtDT7VRo+OJpfOZo+e1hTdrT6DXVmGe/L0V1P0tAZ0Nnt0tXjhYqHPQIcAYF0tPn3VFN2tAnT1VQP6qj5DnQEjvRlGerKMdmfpb/eZGCwxPlRk+WiZ+RXtbF5dZf2yFvat72XPXAc7Z1tYPeqzejTJqtEUkwM2Ix0JlnSaTPaaTPToLOnSGKlKjHVpjHXpTA9mGO92GWrTGelwGe3O0FbU6G9xGKwG9LU6dFZMuisW3U0OY30FJgfLTA1XWDbaxEBXjrZKkuayz0h/E5vmxtk8P8bOzQIQ7du5gkM7Z9i7bZr9O1ZycNdKjuxdy6nDmzm6f579O1eyb/s0B3fOcHDnKvZvX87RfXPMzozR2lzAthMYRgJFEclaSZGRFVn8Ky8MDCgiBaUoKKqCaeqo4d9/XU+gqFESmoZhiBNflmWK1Wwjjm0naGpIsmndUtavGWPTuqXMrx1h5fIeNs6OsnX9JBtmlzCzcoiRoS4CXyxrxuNxFFURHq64SkyRiWtxJFlCkiVkWQqriiEAk2UkWSUmSSLBJUVJJOJYtvDFJnSRGi8UsjRU8jQ3l6k0FimW0jQ25qhWK7S1FVg5Ncz6uQmmJweYWtrHssl+xkbbqFbL+L6AUraeCFe/BWhKpQJ8zyKVdMmkAxzbwDYXIJYYWcrlMmQyKXEbI4FlaOF1EpjGgpsu9G/peng74aoLPAfXMrAM4f1yDD0U24vkVzJ0cSVdi5RvkfY9PEvANbGeGFDMBCRdi1zap1LM0t5YorWc/wi4Ph4fj4/Hx+O/wxFVEuNSPIHrBcQNE1U3hDw+btTk7xFZRk3oKAlTAKuoXHNw1YUCeiGqF1AqIseJKhoROR4uJgp4tSgaqwnm66Iqkmr8GeSqiyl8EpWpkxQ+iUjURVXxekyArQX/V70kUx9VME2TcilHf38Hw0PtdLTnWDbZT6mcq1UAFVUkeQxTp6EhRVuzS09bQG/Vpbca0Nnq0d7o01D0KRZ8PNfEsgxMyyTwLBqKKXo6G9i6YZp9u9cxPzvBYH+VYjlHQheC85iik9AdHMclnfJoac6xdmU/WzcMMj1RYWZZKyvGS0wtKVEqGNiOJiaeLQ/D9EjojnhZd9ANC9v2sGwf1wlwvADXcbHCOLZtJ/AcTcwfu3GSrkbKUcgnZUa6PQ5uG+D62TXcu7yJRzf38vmdo3xx5ygPru7m9oVdfH77ODcvHeTGxf3cvbqfB1cPcufKYeE5ubyXx1f2cProds6d2MqVT7dy78J2bp7eyNVPN3PxxFZunNvNZyd3cOHUPs4e2cj5w2s5f2SO4wc3cHj/Zo7u38zRg9s4fmQP+/fvYNfODYyN9DG9fILlS0cZGOilpaWJQiFPQ0MFx02i6Q6aZqMlhJBftwLcII+XLOAl86SyFVLZCsWGNhqbOqk0dZEvVylXuig2dFFq6qfc1IeXasALcnhBmiCZJkimSKczZDIZGkplSsUymWyWVCpFNpclk8vi+4EAXZaLoTtYpo/reKRSKUqFEqtmZtl76DMmpjeTzjdhGDaGYQn3hRxDDlNcqiKjJzTi8Q/pJHFRSRhCGGyFMuGGhhzplIvvW1j2wvsS4nq2KaqHdgLbNcT7bAGiTFM88HYcI6wDxkPQJWp5WkKuiektOyHqfpZIZFl2QqSaDC1c6RKOKssWgnY99HkldBVjYcHLEoDItsWyouslamkvz7dwXDFRL0CdGr5uksslseyFSqFImfmBRZA0w/piCLbMeC29ZplxyuU0tqWF1Uyt5uFaEN7rhhTWE8NLTWSvhEk38bGtMIVmWgl8z8BxEwRBgmxaJ5tO0NSQxrXjpJM65ZzG7o093Dw1zvefb+Hl7Wne3V3O29tLeXJ+CfvXtTO3vIuUr6MoEpHa2t8nYdpoQaC+kEj6RLii4iqRaAxZVQT8kkS9LybVYxiJEHAJp5Ysx0S6KyZE7tFYVCwnRuvFkyhVEfVEuV5cwsqiIkUwEhKVUpoVy8Zoby0wu6KLg/ONfH6mh+9uDvD+Rh9vr/Xw7nKVd1c7eXW5ysvLHby82MLrc428Od/Iu6sDoZ+rS6S2rnTw+nIzry+UeXmxlRdXBrh8ZIiGnIoUqycSWyTE+FFRUYyEq5D10Trq6j6hfkGiH/0Av8T3bFF4vUjo1vpEwKyaqP+Du2tR/QI0E2+PxOpR4gpSWKlL6AqFQpLhwW7GRgeYGF/MxNIlDI2OMTg0zOa5JfzwzUn+9A/f8r/+6Tv+v3//K/7rn7/jf//zO/7zH1/yp//nKf/5j1/xH797yh9/uscf//Yhf/jNA/74uy/4t5+e8c+/ecr//M1T/vDTc75/fppv7h/izdNTfHFrLzfPznPl1Cx3zm3kxK4Jjm1fwt75PrasbGN+spnlwwXGezL0t/q0lHQa0jqFIEEu0MglDbJJi6SXwDFEokNXJeJqLKwexsJaan2Y1IohyfXIShQ59iFFIlJaEpIcIybX/0wIL9XE8ZISEcBLjRJXwtqhrdDVkqGzOUlPs8uu+UH2bRrgxO4Rtq0q8/zKam6fWsKD8yt4cm0lX92e5stbszy+to0Hl7fwzd2dvH28nR+e7eXd59v55v4Wvn++g+++2MO7L/bxq1cnef/sBK+fHOXFwyN88/Agb56d5vtvLvL1o5N88+g077++yLN7x3l84zAPr+3n00MznNq7nIMbR1k/1cb0cIHFVZ9lwxU6yjblTIJCkCDtxAnsGJ4VwzUlXDOKb8bwzBiOFcMxYtgJ8a+lS5hGDFOP4lhSCL1UPDuBa0oEjkzSU2iupMkkE+SyJpWST1slTWM5SSEX4FhxMkmdzmqRVMrA83QcW9QK3RBoLaRnbTsepltFFbFSyZPL+iR9g4GBDhqbimTSNtmMqGnlsg6FrEMuZ5PP25QKNpWiQ2PRpbns0VYJaG9M01Mt0l1NM7O8m9H+kqgZNvkCTnVl6Kum6A/B1VB3TqSuegr0t6fpD1NcPe0efdUkA51pulq9UACfYrg7x8RwhSV9eWYmWxgbyDA2mGHFWIXZyVbWTjSxakkDc8tbWTfdzuHtSzm2e4oNK6tsnG5j/4Z+ZpcWmR4pMD1aYtlokemxEpMjBaaG8kwMBIz1ugx36Ay3JxhsjdPXFKevUae9oNKSk6mkFTqbk5SzOllPJeWqBI5KytZwdQU7IeMaKpYeIZc2aSz5dLfn6e+s0N/dSFdbifHFVWZWDLJu7WLmVw8xNzPIjg1L2b1lGYd2r+bAzlUc3jfLgZ0zHNozy8HdM+zbvoKNa5cwPd7FxOI2+rvKZFJG+DdEQ40ryKpKVIoRkyVUTUVeqCaqIgmpxGUUWRFJLlUlnhAuK1VVkNWoOMkVFyfAEgmtpi1IaAqunWBitIvN66bYsWWGdbPjLJ/qY+XyQebXjrNl4zI2b5hk7cwYjZUC6XSAYSRQNVWcUNPi4vNRZCRFIa5pqGE9UVIVNE0XUFtRkKQYnmejaSqpjC/k8oaOltCwTJ1SIUO5mKKlpUi5nKVSSdPdXWFwsIWppT2sW7mYmRVDjC7uYGCgnf7eFlqas2TStnisYegYevjYxRLw17EszHAR1LFNUskA2zJxLEskvUyRzHJtkfxyTSGQt01djC0YGq5jYlk6vufgmya2KZJflqmRSrrYpoBetqnhmgaWIW7rGEJM79gmSc8SfjDbJu27Qj4fOGRTLtmUS8q1SPsODYUMlUKGrtbGj4Dr4/Hx+Hh8PP47HHVRZTwix1FUPUxwCXAlqQmR5JIUJFUlKinUxaQwoaWE6S1RT5TiGlJcC+uH8p+lr+piCp9EYrWE1gK4WhRRajBsweMVkbUaVBPXEzJ58TGi4cdXak4vTdMplwp0dbWwZEkP3T0NDA22MrpkgGy+iGUHKGoCWRECTsPQaGvJ0tmepK8zRW97ksHuNL3VFK2NSRorKQp5n1TKxXYNLMsgk/TJZ3yaG3MMD/fQUCmSzaZxPY+EbtaW/PxUFscLiMdFbHqwr4V1q/vYuLaHdas6mFvZzvo1nSxdUqKvK0M2kxCVBc/CcRwsK5xuTmjh2qKLrpsYpkgXuV4Kz0vheh6OY4kqmaUROAmSjqgvZnyZ9gaNXeuqXP90OV892MfXD4/x+Mo27p6f5+75DTy6vpcn947w6PYhnt49wuOb+3h0bS9Pbu7ny/tH+eruAR7fOsnTO4d5cucoN89s4Pa5TTy6doA7Fw9w+fQurp7ZzZ3Lh7h8ZidXT+/g8umdnD2+g3Mn93H21AHOnjrAqWN7OXZoF6eO7OT4gY2cOLKLdWsmyCQtkoFJIZ8mn0vR0tIUergaSaXy5AtlUukC+WIj6TDRFaRL+EGOIF0iSJcJUiWCdAPpXAU/XcQPCjhuDsfL4SfzFEtNJFMZMpkc6UyOfDZHudxAPpcjlcqQzRXI5orkcjnK5SINDWWSqTS25WKaC+k6E99P0lhpoLtngJ27T7FkcgNBqoBp2qhxJXySGT7olYWbQywlCvG6kKKL9JVlizSWGaa5RLpIJ5X2SGc8XE/HtBLYti5qLa6B6xk4jo7jCkeW4+gkU24IvRK1j+O4Bsm0K6CUqWHZBn5gfZC861ot9bTg9zJrlcZ4zdFlOwksyxCSe0OI5zMZF9fVcF0d102EVUMBulxPw3VEZdGy4jihxF64ZtTa2qNla7ieWGK0LL32OWgJGS2hhLVFpZYaE4k3Ab2M8OMsOMhMQ8WxxffCdhK1ryux4AazBdxa+Bp9X8dxVFJBnExKAK6kb4r58EBnsDvDoW19PDw3ydOLUzw8M8CrG0v49voyds5UaC0Z2JZCNLZQoQuhS/2i0C/1CfXRDwuAi6ILlbwokYjwccmqRH2srgauZDlaqx9GYqHTK1YnXo7WU1dX97N6YqRWC4zJkXAVT4AuIy6R9HSaKhn6e1roastxYHMfb+/P8uJSN2+u9fDmcievL3fy/moH76528O5GN6+vtPH2SjPvL7Xw5lyJ1+cbeXu5jVeXmnl5scL7a228vlTim8/yvDxf5qtzzTy/tIShTodI9JPwUkc0GiESDeuKsSgJQw8riQvfk/pa3XBRdBGL6utYFFYRP4kuEumvsJ4YCd9eH61DViQWRcOkXFQsT0ai9ahxhU8ii1gUWYBedSjhkphhJDAsCz9IUa22s3PLSt58cYR/+fVz/uufvuM//v4V//bb5/zrb57wP//6Lv/yPx7wL7++ze//+ia//9VV/urFKd49PckvX1/h7fOzfPXgKE9u7efx9b3cPb+FqyfmeHB5B+eOznBs91J2zw+yaUWVNeMVpgcKDLZ59DSa9Da7tJRsiukEGS+OY8k4uoIRl0io9WhqjHh4UZQIihpBlqKYRgJZEfVDNa6gqAJeLXiAlLAipSgSkiTVIJekxAT8UoRQXlUl4qpEXI0Kl5Yu45gKHQ1plo20Mbe8jYsnVnN05xif7V/Ci3sb+fLWPLfPznDz9DJe3F3HN3fW8ezmHE9vrOH14428erSFL+/s4umtXbx9sp/XD3fw6tEOvnu6h1+8OM6vvzvPL789w3dfnuRv3l/k1efHePv8JK++OMWX9w/y6skJnt3az1f3DvP1w+N8fe8oNz/bwpEdU+zbNMrsZAtD7T69jR4dZZeuJp+Wok1gxfAtSQAtS8I1JWwjgm1GscwYZiJCYCo4RgzXkvFsBTMRqVUOHVPCtWU8W8Y1o3iWgmsqBI6Mb0uUczYtjXk6qyU62ookvQSFjIPnhglWK47va3R1NBC4WqgNEL+XPUfH90wxYOGb+IFYOxRDMSaZtCn8WSmLYs4Rl7xFueBTyDqU8i7lgkcxZ1MpubQ0erQ3ebQ3ulQbPdorHt1tGaqNHtUmm+GeDL3tSXqrSbpbRNWwt+qzuLdAf1eG3rYkI31FFvfkGegStcTBriwDnRkGu9MMdaUZ6k4x0JViOHx9uDvFmskqG1Z2s2N+gDVLG5mZKLNhRRtbZrrZsbaX+el2ZiaaWD7ayMqxZuZW9LJ6qpOVE1VmJjvYuGaY9WuGWb18gM3zS9myfinr14yyfs0osyv6WT7eysRwA90tLi1Fk0IyRimlUEyqpF0Z15Toai9TKaewjDiJhCJk7ZqKpsoYugBD8biCH1ikUybZlEk5H5AJLHJph7amDOOjnayfW8L+XTPs3bWGowfWcWTvbHhZy+F9sxw/sI6ThzZwZP8cB3evYc2KxVRb8+TSNqlAJJJlJYqiRMORGJ2YLBELQbP4ey8jK4oAz0oMVfng41p4TKCE99+EtlBtFMkqVVMxzAR6Io5t67Q25xkb6WDxUBv9PY2Mj/XQ39/O8HAna9aOMz83wcplw3R2tGDqOvG4gqRIxGRJeEUDX9QWlQSapqOqKlKYNFMUhVgsQn9/D55rChdnOHSjG5poKpgmmiZE+amkS7WjkaGhLpZODrB2zQTr102yc9sKdm1dyfzaMZZPDTA83EG12kClIU8ysDFMAcnMhEhv2WYCQ1exLAPXszF0HdMQQMuxTYywVujYQuQfODaObeJaJo4dVhQdA982yaZ80kmXbCZFynUJHEt4viwdz9JJBR6eK2qPjqHjWgauY5JNegSOiR8uKKY8UVH0LIPAMUm7NvmMSy7tUsyIJcXGfIa2SpH25uJHwPXx+Hh8PD4e/x2Oumh0vF6SUXWLmKqLKmDox1qoKkpKnPqYRFRRqZNlorJGVE6gmU4Is8KFxbCGWC+pxJTEz8Tycvg+JUyASSyKCPAVUxPUxxJEJE2sJUpqCMNiYb1RpT6miNRYTKZOUolIwskVk+N4nkdDOcfoaA+9vS00t+Tp6m6nvdpJqdyMpGhIihJOK2t4vkW1LUtXRyqUr2YY6M7RVHKplH3K5YB8LkmQdPA8F0NPiGRWOksySFIsl7AdD8cOMC0H3XCIayZBMotpuUhxjbimYTsGvV0ltq8fZcNMBxvWdLJ+dSerlzWxfDTLkoEUQ705ulqTNDZ4NFfSFLICSpi2jWk5GIaJYbjohotlB1i2j+dnsDwf0xZnyBxTnEn2HJVM0qCQNqlkZXat6+Tx9S18ee8AX9/dy8PLG/ji5g6e3zvAkzsH+eLuEZ7eP8bTe0d4cmMvn1/bztePT/D0ziG+vLufZ9c38OrxQb6+s4tnt3by5MYuXj4+wxc3dvPFjT08urKLR1d28vn1A9w8f4Br5w9w/cJBbl46zPXw9atn93D9zDZunNnMhZPbObR/PemUSzJwSKVcWppyLBnpZ2RsDa6bJUjliGsmyVSeYrmZQrmVcmMbmbyAWclMSUCtlEh22W4aN8iSSpewnAyun6ehoY1iqUkI7JMZPD9NEKTI5QqhXy1DkMySzhRIp7PkcwWKxTylQolsNk8+XyCTLeJ64ufr+0lSqSxdnYNs2HyYzt5xEobwcQn/hYoSnklVZQk9oWIYIVDS4+JMpS2i9oYuqnkLqaeaY8tICEm7qaPrcRwnTHE5OqYVF0+cknYtkeUHdq0CaNhxLDeB55sh+NJry4u6oYbAaMHRpZFKOriuqBTadrhQaCihUF6Ijxf8XraTIJWycV2NVMoSovoQhDluHNdV8TyRJLQsGduO47omQdLB9RIhmFKxbBXX0fE8sYpkhwtwC+4uOwReQmSv1fxjZujQsizx9RhmXDi+dEUskpniiYKAWSE4dPRwQTGBYydwnDiuo+L7KumkRjKlkU1Z+L5OJqmxuCfJ4W3d3D8zyuvbM3x7c5J39yb5dHsXzVkV11KJReuIhPClLlrHh4U/keKKRD8sBS6q/4RItJ6oJFNXJ64Tk6M1eCNWECXk0O0Sk4VE/oNQvo46qQ5ZEQkvSar/s/RWTKoP3UoxXCvOYH8bY0u66etqYrQ3y8ktTTy7MMirq9384t4S3lzs5NXFdt5f6+D76128vNzOq4utvL/WxpsLDbz8rMDr8xXeXWnn7ZVOfnF3mL95NM6bCw28udDAqwuNfHuxgy+vjrBqPE8k+gnR2CKiUQHj6hfE+mEyS6wqLkCuCJFIJExpLaTcBMhaFP2EmCyFSa9ILem1KPrh30XhyuLCbevr62r/jUVR8X2WZZWW5iZs2yaRMEhnclQqZdavneDHb87y0w+3+Ydf3uXf/vYL/vi7b/jX3z7nr15f4h9/dY/f/nCVv3p1nr95fZHnt3Zz4/Qc10/NcvXEGi4eXc35o6u5dmoDJ3dNsWd+gM0rO1g5WmasJ81IV5qeJoeOskVb3qKSMcj7Gmknjmep2IZCXBUVQ0mK1tJYihImsqQIihpD1zUhgpc+JLA0TfnwhFqJISsCoC+8vOBkUxSJeJgajStR4moMKyFqesWUTmdzivGhRqZHG1k/1cZnB5bx+vFeHlxYw4NLG3j5cBev7m/g63ubeXB5I89v7+TZre08v7OVbx/u5O2TfXz3bB9vPt/HN/f38erxYX78+gw/fHWaH775jN/98g5/+foCf/3+Gt9/+Rnff32RH19e4C9eXeLVFyd4+eQkX9zax+Oru7h8fC2Xj61h34ZBzhxcy/rpbqaGKnQ3ujQXDJryDuWMTdaNk/MUAiuKY8TwLAnXFKksx4gIwGVEROVQq8fSo1h6FM+URO3QVAhcjcBRCRwZz5HwbRnfihE4EilPpbHk0dmSp5T3KOWTpAKTwNdxHXGxwsqh5+hkMuL3ZTLphNVsHd838T2TIDAIAoNU2iadcsikxKphMWtRyDqU8x7loktTJaCxwae9NUtzQ0BTOaC9OUNLJUlLJUl7k0+1OaC3I0dfR4a+aprO1oDe9hT9HSkGOpMMdiYZ6skw3JNhuDvHUHeBwa4sPW0pettTDHfl2bB6gNmpLpYMFlncmWVxT4bxgSJjAwUmBktMDBVYs6yV2alWVk+2MTfdyfzyTuamWpmdbGRuaQOrRtJM9XtMD6ZZNVZmbnmV+Zl+1s30sW7VIOtXD7FpdoStc2NsWTfB3q3T7N66nM3rJtm4binr55Yys2KIqSWdrFzazYql3fS058hnLSxdRVOi6PEYCTWGFpfQNQ3bMslmkxh6nISmoaqySCf+bDghYWg0VPIUiwHJwMDUVTRVwtAV2lvybJyfZPvGZWzbOMmWjcvZu20Fh/bMcXjveo7tX8eBnavCuuIM2zdNMtTbQGM5SS7j4jo6phlH08SKqKxItfRTLExIyrIc1n0X/g3h88+AkqrFxdtV8bmrYcpSUSU0TQ3TlFLovTLI5zzaWvMsHq6yZKSTwcEqg4NVBgY7GBnpZG7tBKtXjtPT04aua8iqkMpLikQ8Hi4nxlVkRa15wiRFFp9zLIKkyAS+jVNbeFSwbAPTMkimA2zHQtdFUqq7u5329gqNjTk6OkpMLxtky6YVbFq/lKmJblYuG2LVisVMjInH2emUEyalQ1+oIcCWqCnGaydhDSOBoSdqLq2FCqOhCw87BEYcAAAgAElEQVSpYwvw5bk2rmNh2yappE/adwSYCmyK2QxtlQqZpEM2E4jvXSaF79i4jkEq6ZFNJ3FNkR7zbUM0HCyNlGfjOzq+ZRA4NknHxrdMAlenlPXJpT1yaY9S2qeST5JPWh8B18fj4/Hx+Hj8dzjqosq4SGrJKLpVS2hFZVExrItJRMP5YQGyBKiS5ARRRas5thbSWwuA689WEmMSi2Ix6iSVOkkKK43CyyX+G0pNMC9qjT+7TkyiLiqLWmNMoU5SUW2vBsMsx6ahIUNXVwNTU4N09TRRKBcIUmlMO0BWDXTDCYX4Kpounvy2tyXDB4gBfZ1pmhp8WlrSNDQEFIseuZxPJhPgui6mJSqDpuPi+h6242H7KWzHw7Ic9ISFabkoCZOoImLtUSmGFo8y1FthblU3S0dKzK3sYvWyJuZWtjE1mmfFRIGp4RxjQ1kW9xfo70qSzRikkg6ppI3jmBiGhWHaGLpDQg/Bl+li2B6m5WDZdgi6NHxHw3PjJD2VckZlYiDN7c/W8ezWdp7c2MwXN3fw5f2DfH73ME8fnODlswt8+/QCj2/s56v7B3n1/Bxvv7nOkxs7eHR1Hc9vb+PZrR3c+XQF39zbxftnZ3hwfiWvH+/h1ePDvH1yhDcP9/L81h6e3jrI87vHeBomw764fZTH1w/z7M4Rnt06wOPrh7lwaivZjENLS5FCIaClkmXZ1DiTKzZT7einua0L0/KxvTSFYiPZXIn2zj4CP0suX8Z2Ahqa2kllS/jBh3VG203jJUv4qRLZQgPlxia6e/pIZwoEyRzJTJ5MOkxvZbNkcyVS6SyZdIF0OkcqlSWbyZLJ5CgUSuTyRQG7CkXyuTLpTJ50Kkdv3wRzmw+RL1fR4uEypp4gkdBRFAVNlbH0BJYlnBk1h5VlhA/0wmSAqYUujEQNcIk0UxwtIWp3liXqfrYTPqEKbOG6svVa0skKIZhti8WuTNYnl0sSJG28cGVxob7ohXVIy0oQ+BZB0sb3TCG0tzR0Q6SvbEvDcw0MUw0riQk8VzyJc13xRMCyVWxbFckuT0AsxxESeXsBLjlxXC9BpSlDJiOAkuslSHo6vq9j2xqG9QGkCdiVCKuURriCmAhrjgqmqYYPpBfE8j/3jWlhRfJDrdIKn6D6vk7SS5AK4qRSCVJpjUzSJOUnaCjoLOlL8tmBQV7cWMm3N5fz6Gw/T86NsWm6heZyRszEGxp1UghmIotYVF9Pff0iFi1I1WsOqk+IhOuGAux8ADQC+NQRk0TVTgnXF6UwzVUDXHKUeqlOLC1GRYUxJouKo6gnCg+XokRIejod7QXWr1vO0iVdHNw6yL0THby41MF3twd5fXWIVxeqYinxagdvrnXw5nIbb69VeXelhXeXKrz+rMS3nzXw9koHb6908OOdId5f7eXdpUbeXijz7mIT315s4cW1IXbOtSBLdcL/pEhEwmrmAoD6AKwWaon1RKNRolLkA5iK/PmqYn39IurrF1FXXxe+v46YLBGJRX/m4ArriyH4+iQaAq5IHbFoFCkWI55QMQyLQr5EoZBn1dQIt89t5btnp/mr15f53V/e5fe/+YLf/eVtbp1Zz5UTs1w9OceVE/NcPLqWS8fWcOnYGs7sX8GBraPs37SYHXN9zE22sHyozOLONAPtKToaHapll7a8SSWnkws0sl4CR5dDMbyoz/7coSVqh1ItjSUv+LMWKoWhx88MRc2KGq2J4hUlhqJEa+ttqioTj0vivmoIAJvydLJegtaGgJayzeRwI+uWVbl1fgtfPzzE5ROruHx8hi/vbOe7p7t4/XA7rx9u58X9HXx7bzOvPt/FN/f38OrRAf7ixXG++/IQLx/v5e0X+/nx60P8+PUx3j8/xZsnp/jV21t8/+Iy7766wN+8u8av3l7lp1/d44cXl3j95FNePznF+6/O8vLxEe5f2sjFYys4vG0x6ydbWNqbor/Vo7Vk09GYpKMxSXPBppyzyPoqKVskqxwjgmeLBJalR3EtOXxZwg4XER1zQSAvkfbjJG2ZwBSXQsYk7Sm0lIV+YHJxOwPVDMNdefo6Sgz0NNLTUSGb8SjkUwSBFS4YOnieIX4/+haBb5LPe+SyHknPJJWyyKRskkmTdNokm7LJZCyyWZdC1qKQM2mqJCnnHUoFh0rZp6ni0dokAFdLJUVjyaOjOUNnS5ZqY5JqU5Ku1iTdbSm629IMducZ6Eoz0JlhtKfIQFuS3naf4d4sw71ZhrrS9LQlGerMMdiRZXFPniUDBVYubWPleDPrV3Szde0wW9YIGfvW2V72b13ClrXdrJ1sZN1khZWLs2xY3srMWANrxsusWJxieiTDyiV5li/OML04z/LFRabHmphb2c/8miE2rl3MlvXjbN80ya7Ny9m1aZLdm6fYtXmKnZum2LlxivWzo6yaHmRyrJOR/iamx6uMDzXR0VbAdYwQXEXFOIsio8giueg4Fn19Pei6WCGWFYlYTACkhQq3qol0VEJXkJVI+LFkdD1Of08bG9dNsXXjFAd3r2XfzlXs276SfTtWc2jPHId2r+HgrhmOHljLoX1rWLF8gGzawTISJBIKWiiUF/c3WSwVKgqSJIXDIAIWLYyGiPpveF9WZJHwUhaSXSJlGavVi2Oisq5K4X1XyOcTCSF4d12DfN5nZKSH4eFuqtUyHdUKQ/3t9HQ20tpaoqGcRzfClca4jBqXP6TGVFGddH0PRZFRNVFnl2UZSYnR2tKI64iToZYtWgmeJ5JXuXxWVBSLGfp7mqm2F2muZGhqSjM82MzEkiqDfQ0M9TUxuriDof528jkXxxb+OUMXf3s/gCtxcsowNAr5LJ5rYuq6OEkcVhGFJytRqxo6to7nirSV71q4jo7vWbW3F/Jpkq5DU7lAsZAhlXQJHKOW0LKtBJ5jikqiodVE9MnAJpMKk1uuSdK18G2xoChua5JPB+QzPk0NeTpbK7QUcxTTyY+A6+Px8fh4fDz+Oxx1ijIeVYQsPqYmiCoi5vxJJFw7lIU4XlYSIm1Vk83HicZUkbiKLPixFvxaiqggRtWfVRXlWv0xIodriJJKNCaglgBiMeoicujqCm8nydTHJGJynDpJpV4SYKsuIj6G4/n09nSwfNkgS0Zb2LVjho6ORmzbQ4tbKKqOFNdrwC6mxkkYCUoNSaotWXo7UvR0pWlp9GgseVQqPqWCQ7Hgks8lyWXT+H6A6wV4fhrdtrFsHz9I4Tgege9h2xZqPC6SZpKEEteISDEichQtLtHSmKKlKWBqrJU1y9qZHi+xelkTKyeKzE41sWZ5haklZcYGs3Q2u3S2ZujvKVAuOORSAZZpYZqmqCzqDrrtYVheuLzo47kBlqmjJxQsQ8V34mJlMdDobjI4uWuUr+7u4e6F9bx9epyn9w7z9MFRXnx+mq8fn+Lrh6f56sExXj89w7dPPuPJrT08urqFe1c28fzWTp5cmeXpzS28fHKSr+/t5unt7bx8coK3Xxzn9f3NvLm/je+/OMgPzw7z6uEe3j85yIuHB3n39AzfPP6UL++f4asHp7lxYTctlTStlTzlvEcp69PX20v/4lXE4xZxzUCSNeojYthAklQkWUOS4sSkOLKkoSg6puFi2S6m5eC4AZ6fwfUymJZHtbOLpuZW0ukMze3t5PINuH4G38tgmG4omhc/P8tL4nopfD9LMsgR+Fky6TzpdJZcNktPTw/pVJ4gmaaYL5HL5hkemabatQQt7pBI6GiahqZpKIqKpi44tIQ7wjRERdC0wqXBRFyslukaliHi+HFNRk/Ew/pAHEMPz3qacVzHwHYS5DMuhUKAoavYtvmz9cQPQMdxdFxXVBo9Xw+XA41Qti6gk2GptXSUESagLCtOwlTCBUL1z6qMVrjQ6LoajqfiOSItaDtCau/aGoGXwLZVTEutpbYcV8dzdQqFANdNUMg6OE6cdMbBs+MEvkY2JSo8rqOH6TO9luByPaMG3qwFoBb6bpxQwG+YoUQ/lOIbphrKn+O4lvg8XUvD88QCaSaVIJ+16Okq09yQJJdKUCklWDFW4N7ZMb69tYIXV5fx46MZLh4aYnJxlYQmE5PrCVJJ6qVQfF6/KPRH1YVVuRBiRRYRiS0iJkdQNSmstoiUU1SKhP6tsG4oRdA0DUmSPywkhnBLAC0BbeSFM/FSFEWOIckRYlJ96KCSaSilKZd8lk0MMD5Q5NL+AZ582s6ry128v9HPq8s9vLrYxptLbby90s6bq528virSXK8vNvHyfJnX5xt4e7mLVxfbeHe5g1/eW8ybix28vVjhzfky7y5WeHmpkZeXu7hyuJ90oAn4JtUTi0Zrybb6SF1NJP9BOF9PVIqFsCr83kUW/fl1wktUioROrroa7Pp5Wk74zsTb6qUIkhJjUVhzjEoRVG2hhi5SAB2tRXatH+bcwZVcPDLD9VPruXV2I3fPbebcoVWc3beC03smOb5zKcd3LuXg5hH2rh9iy6pOZidbmB6pMD6YY6CapLPs0V7yaM7ZVDI2hSBBMeuQ8nQcU3idAsdEi0uoikidRKX6UPIsqoOSFEWJiye4ot4URdMTYfojdPjEFQrFnHjyrsbCxFYUJUy7WGYcIyGTchKUMiZNRZuBao5dmybYOb+ES2c28fbLT3l8bQcnd0/y+a09/NWbs7x/tpfnN7by/Rc7ef/5Nl4/3M7bx9v59tEOfvj6CL96eZzvnh3gu6dHef/0MD98c4L3z0/x3ddn+fUP1/j191f55btr/PrH+/yP7+/x7qvL/PDiGj/98jbfPT/L8zv7uH1uEzfObuLErglO7Zni8JZh1k83s2KkyPSSCqP9DTTnTSp5m6wXJ+/HKaQS+LZIWLlmFFuPYusxbD2Ga8gfqoa6hGvK+KaKa0p4jnBoBbaE78ok7RhJO0ZT3qG7Jc3oQIXNs6OcObSBm+f28Pb5Vd49P8+u+cWM9BYY7a8w1NNIMWtTyFmU8h7Fgkc2bZNNe6RTLqmkTRAYlMtpyqU0pXxALmOTy7q0txTIZ2yRAMvZFPMWjQWHxrJDU8kLQWNAW1OaxpJHW0uGaluOaluOjtYcfdUyg90Vhnub6GrNMNidp787y+L+EsPdOVFFbEuyuDtPX5tIcfV1BCwZKDGxuIEV4+3MTFbZNjvArg2L2btlgm1zA2xd08eRXcvYv3mCE3tXsWFFlR1zg2xd08PWuS5mlzezblkr88vbWTHazORgkVUTLSwbrTA91sSqyVZmllVZu6KXdasGWbO8j7lVw2yeG2fb+gm2b5pk+6Zl7No8zd5tK9i3dQV7t02zb9s0e7cuZ8PaxcytGmb5eA9DfS1MT/TQWy2RDBwShkg6fwBFUu0SV2W0uIyihvcTRUXTEkhh2lUJE4zR2CJxW0UO4ZMAwKnAYmSwjbk1o+zZtpJTRzdyaPcaThyc5+SRjRzeN8uhXevYMD/Bzu2zrFy1lFwuzf/P3ns2x3ElWJuxH0YEqtJ7U1m+CoWC9x6EIwnQG9B7I4oSKRrQiaRoJYpOdHL0oky31FKbmTbTMxvv7LsR+8ee/XCzCtT7Ezp4IzJQJssgwUzePHnOc/S4WVBRFCRFRlYFjF3VNQFtl2TRUKgo2LaLosURRUV8viwlUFQRVay5uBQtXmKhS1VVdFO40jRFwbAMDFPs67qmYJka3d0tzMwMMzLSxdhYD4MDbfR3N9Pf08LwQCdBaGM7OrqhY1kWxXJRgOR1PZ4fKUiyWt+eyWQjUi0aqUu4rksqFZDLZbBtC993yWRCkRZwLKrNJTrbygz1tzIx1sXSsU6mJ7vZvmUZG9eN0dmao72lSDYT0FLJkc0EhKlAsLIcE8918Dw3LloQF6cEq87BtR0cSzQdhqFP4HlEqYBU6ON7cUOi7xP5HpHvUMikSIc+fmATBg5RyiMTBrRVSuQin5Rnkw1tolBcwPNsi8B3iXxX8LWyKQLfJRN6lEoRqVCIWdnIo5AOaSpmyAQOrc1FmgpZMimXqYkR+rtb6Wwu01V5G1F8O96Ot+Pt+JcYDao6Yzg+qiniiZJuIckGDbIaC0KGEIXcAEkzaVAUGhOSAL3LWt2xJZxYSj2GuPhzkalVa2hskNS6w0tA47U6Z+vNKGMt9rgkKdOYlHgnmRCPJRb5XoVimUw2pLk5y/hYK/3dReZmp0il02i6jaSYNCo6CdUQ378uQsmUCwGtlRTVckBve4b2akRzU0hrNU25KaBcjmguRzSVUhSLGaIoxAl8wtAnnQkIUx6ZbEiUCjBNm0ZJEcKMpsaNakkkRUGWEmhaklRg0dudZ/lkK2uXdzA7XWbDiiorJgosX1pixUSZpUMZRvoiJkcKDPSkKOZMejqb6OoskUl5WLaNafsEfjqG1Ac4jkcQRrieh23p2JZK6OmkQ4tspNNZCdgy18En5zZx9/IOvr53nC/uneDJ/QW+vPshX945zv0bh3l08whP7p/mq7sn+PrzUzx5eJZHN/bz4NpOPr+yna9vH+bmR5u5c3Unj29/wFefHeThpVW8vLWVV7e38vreVp5/tpnvHh/id09P8/qL4/z49Bx/eHmDX7+7yd1r7zI+2EqlFJFLe4wOtjGxdCmTM1uI0gWqLR1CyIzZRcmkjCTLJJIKSSluBJI0FNVAVjQURUNW4kmeYqJqFqbtIGuCd9HV3U5nVw+OH6KpNpJqolu+WF+3kGRRpmC7AdlsEU238dyUiCgGKaIoIpPJE6RzpKM8hUKJXK7M3OptdPVMYJpufEVWtCkZhl5vSLStmE1hG1i/gc6r2HE7UBR5AhxvGZi2JpoSLcHsyhdzFIspiqWIQsZi+fLRuCnQqUfyauwqEe+z8DxH1G57Zvy8WMePHVy2a5BKiauerqeLOI5nYMUwd8vRYqErfn9LxfdM0pEnHFi+he/q9ZhiEFpEkUGh4OP5Oq6riau7nnBlpdMO2ZxPFOlEkUk6bREEFpmURaWSolRKEYai5TAV2fiBQSoSV3F9TydwNXEV2F1kcjm2JvhkMeurJnh5no4fxI2Qjk4QCCdaOu1QLAZkMhbZyKJSDhjoKlFtCmlt9vhw3zgPLi7n+ge9fHq0ly8vr+bQ5iFmp8fqkUHhQFoEydeiiHUXUh2QLsSbhLREnDTFYlUyKZxXkpSIHQEiqpiQEiKeqAjRq7a+iC0mxcmUJNdjjUm5kaTUiKolcFyd3p42hoe7mZ7oYe/6Lq4faefp5X6eXe7l9Y1RfrozzcsrA3x/rZcfbvTx+lovL6/28t2NIV5f7ea7a718e7mTZxfaeXq+ystLHby41M1PNyd4eamVlx9VeflRCy8vt/L8SjcPzo/S1+HhuLpggckCMt+YEG6qhLQYxVwixfcbG/8PJ9bi9mpMJqi2NuOHQX37vpMQbq4lyQYBmk8kBfcssSR2zb3DkuQ7NCTFuo2Njci6hmbZ5MvNFJqqhKmA7o4Sh3ZMcurALOfeW8XCwVkWDs1x5vBqFg7NcXTXMg5vX8qejaNsW93PhplWZkdLTPZlGOkI6W0J6GjyaCsFNOd8mrIO2cAkcA08S8O3DRGPyYaEgVcXsWpLTZhU3nhcURRUXcMwtPp9RZNRFQlD02OhS5zoCxeXhGHI2KZE2tdor6ToqvgMd0SsmmzhzLFNfH7tMD+/vMKNM9t4eu84rx4e5cevF/jui5N8/+X7/PjFPl4/2MW39/fzy5N3+fXZe/zx+TF+eX6cP7w4xY9fHeX7r47wu6+P8+OXZ/jjt1f49durfPf1Bb796iN+fnWdX767wa/f3uCn59d4/vA0X90+zo2zOzh9eDkXjq7lwNYhDm4eYu1UM+N9OWZGK/S3pRjtydJesimmVQqRTi5UyaY0MqHgL6U8Gd+RRNuhLcXNhkoMkJfx3SSekyT0VFK+RhQLW/mMRtpPUslbFHMapYxEf6vLrvUDnDy4ki/vnuBvf3jEf/3pS356+hFPbr/L9bNb2LdhmHXTbayebGF2oo2ZsTYGu/MM9TbR2ZaLmVgp8rmAXNqjXAgoF3z6eyqMj3RQLng0lzJ0VNK0t6ToaI1or6Zpaw7paknTVg3paMnQ1RLR1ZKhtZKip6PAYF+Zob5m+nuFe2y8r5WxgVaWL+1gvL/E9FgLKyY6WDHVzqY1I6ya6WXFeDtb1oyye36ad/fOceTAak5+MM+xw+vZs3GM3ZuG2bF+gD0bh9m3ZZx9W0bZtWGQk0c28P6eFezfPMae+RE2znawaa6b+bWDrFnew4bVQ6yfG2F+9SRb1k2xfdMM61cOs2nNKPPrRtm6YZzNa4bZtm6cbRvG2b1lml1bpnlv3xoO7Jzl0O5VwrG1bQV7tixn9+Zp3t2zls3rJlk20UtzKaTalKNaLtDZ0UwqdIWYr9ZEe9H4J4QsBU3TkKRFYT8pJ4TrSZbrriotbpFVVKke95Vlpe58VZQk2bTLQF8Ta1aNs2V+OTu2rGD31jkO7lvHru0r2bxhOevXTnFg3ya2bZljfKyXMPRitp2YZ8ixAFfjXOmmHjM2FRzPjQVpqS501UQxVddQVRXPEyKYbsYgeE2p/55hGGLaFrop9n9VV9A0BdPQiEKXciFFpSlPe1sTvT3NzC4fpquzwvTEEG1tJWxLzDMMQ7QjqpqBYZliDiTL9Z+SLNEoS2iGjmlbcYujEMZsxyaTy+K4JlYcJzRNHde1aG0p09nRxEBvC9MT/czOjjI+0k1vb4WJsUFaKgWaK0V8rwaIt0hHIZl0qj7PqcUNHUegGVKhj2NZuJZFOZ+tc7aC0BEO68AlmwmFyOU5QtDyHdKRTyryCFMOYUqIXLmUUwfDVwo+nS05MlFAlPIJfYfAsQldh9C1SXkCHB+l7Fis9gWLK3DIhjaDfZ2U8hG5bEgu7dPaXKCtuUhrJU9Hy9sWxbfj7Xg73o5/iREE6Rnb8ZA0HUkzMb0USUk4qpKqRlJVkTSdRlkhEYtKiaRwTyXf4GbVwPMN0puuLdF+2CiL92uQ33hOFk2KS2KBqzGxCKd/JynRkJBYkkjU+V4CMq+wRBbr67aDqlt4fkiUDmgqB6xeOcT8xmlGx/sIwkA04/kRuu3WXWfie4srXqqqkM/5VMoB3R15KkWPpnJAR1uWclNApSlNezVHV0eectGnXM6QyaUoFlNUyiFNpRTlUkQmE2A7NpIiIpyNkkSjlIxP+JIkJVk0pCUFWyeVMslEGgO9WUZ6s8xNtzIx0sTsVIV1c62MD6aZGS8yNVqktclmpL9IZ1tEpeSSjRz8wMFzPVzHxXVC4WhyQyzTw3F8PM+PQZ4WoW+RjWwGOrKM9/gc3j7Iw0/289W9Y3x55zhff36Cb+6e5Pmj83zz+Wmefn6aV19f5cWXH4vH7hzn8aeH+frzEzx/dI4Xj8/y9OEJAQu+c4T7lzfy6OIcjy/N8c2Vlby+t4vfP1nguy9P8vrLU/zh1VV+efUJP3x1gRcPz7Nh1Qi9Xc3kMx5N+YhVazZSbRslmyvS09OHqhk0JhMkJQUv8BkY6CNfLKNoFrKikYhdfw1JmaQkhK9EUiUpaSSSMo2S+NsapoWqCUbb2PgE6UwBRdVJJGUkWaxfF81ih5gk68iKhqrZGLpNEGYwTBvNdHCdgFQqSyaTx7Jd/CCNZZkYhgDimqaGYahYlo5t63FTkRCtbDuOIjpWLDrp9Yml5eh4vlUXuCxncV1Ria2T8jWCQMf3rLq76/+M54kWRNEcaNlanaklonu2cH65te8iBKMosglDpy6GCfeUiEXWmxJ9g8AXkcIgFJNN3xfuMD8wSacNmpszpNMuvq+TTtmkUuJ9s7mQMDTxfa0uZIWB4NYEgSH4NqFJlLFIZ03CUCeKhCgVhiZBYJFKubEQVxOyYj5OaOP7i46uKBIxSMfRsS0tdpHZRIFOPmORTltUmzOUih6FrEWl6DLQlWbhwCiX3+vjwv427i4Mc//SWnbPL2P1ytn61XDREvhOXahpTDayJNHIO41ChGlINNZ/NiYbUHUldiokBENLSgjXUwyRr7UnJuUEUiyGCNj8EhFRVESjoqIIx09NKBHrN+C4Bh3tzaxdNUNfdxsjvVkW9nVxb6Gbp5cHeX51kJdXBnn+cR+vri6C5l9e7efV9SFe3xjhxaXOOIrYxfOLrby60MKLi228vNjJ66v9vLjYzqsLbXx7qY3nFyo8+7iTxxeXsm6mDV0VMcVkIrnI4YqjiaquxdurgaQs1UW/WkSzHk+UGmloFBG+pJyoC4e1dZYkG5BkiWRSih1d78QRUfF3SCQTNCQTSLKEH3pMzEzTMzBMkM7hODbtLVm2rBniyI4pju1bwdE9yziyY4KDW0bZu2mYrav6WDPVytx4MxN9eYY603Q3B/S2pulvK9BaCmjKu/R0NpPybHxbZ+nYILaloSqiKEDTxQl4IZ+tx0cVRUKWEsLdEbvtDHPR0SGcXHIcsxKuFl1T0DUF01IwDBlLV7BNEcGrFh3e27eOSwt7OLp7ivNHV/Ph3mluXtzF66/O8vvnH/P8/lF+enKeH785yw9fHuWHr07w7P57/PzkGH969h6//+YDXj/8gD+9OM6vzz7kl+cn+OnJcX5+cZp//P4Kf//5Gv/4/af88dVVfvfkEj+/vM73Ty7z8vFFvv3yIneu7OWb20e4fXEnl4+v5eyRWY7tHWftdBNzS4sMd4d0Nfn0tmTpasnQnHMoZUzKWYN8SiMdKISuRMqTycQiVdqTiHwhZoVe7MiKl3LepZC1Cd0kUSCTDhRykUrWT1DJKgx2BqyfrnBk9wRn35/jwvujXDs2xN3TS/n83DK+vrGJb26s5+kna/jq8hiPLwzz6OpGNq9oYePyVrat7mbvpiGO7F3JxtV9vLdvDSsmexjoqdDdXqSlKaK1kqa1ElGtpGhpFm6s9mpG8LNaMoz0NdHfmaezJUN3e57O1hwjAy30dzcx0FNhZryb8eF2pkY7mRxtZ2K0i43rJjjx/k7OnzzIwd3rOLx3LRcW9nH2xHZfXccAACAASURBVB5ufPw+l84c5O4nCyy8v4VLp/Zy+/pxPj67n8vn9nH+xA6uXzjAh4fXsG9+mHUzVXZvGmTDijaO7FvJuztm2Ld5gr3zS9m8spf1M62smqiyarqducl2lk93s371BKtnx9iwepI1c+OsWz3B5g3LmN8wxdZNk+zaMs3ercvZu3WGvVum2TM/yc4t0+zcNMXebcvZtnGKXVtm2b93A7u2rGJqrJdN62bYPr+acjFNGNiEKQ9dV7FM8w1AvB4zopS6O1VKinIFWZaEWypeZDmJoilIck0YFmJToZDDtA0SUnz8VBSkpNj/TEsjX4gYGeli9cpx5lYMsWPrctbNjbJu9Qhb56fZuW2OvbvXcmDvOg7sXcuGNUtpbSmjqqK9VFYkbNepf15SFrFI4cJ8U9Cq8beUururFm1UdREX1PXaosclGDK6rmNYJqbr4AY+mqHGApeOaYp25Fw+JThY1RLFUpYw5ZAJPcLAwTSFYGaaOpqhYppm7BTTUOuusiSyKpFUFQzLpLOzkyAIsEwLyxBOK1E4Y2BbWh343tFeZWpikLHRHqYnBpie6mdmsp+RwS5mZgbp7WoV0cCUF4tZwjWdTQU0V4riYqonkw1kMr6CHwtcYeCRjsLFCKNrxxFCM44lOmTSAZkwEO6tfJpSMUc6CuqfV8imyEYuo73NZEOLTGgy0lukqzVDtalAPhuSz0VkohSR7wjOVuCSz3iCxRdYZFIumcgjn3LpqHhsWj1NpZQhnw5pLufobm+mtalAW6XI+EDfW4Hr7Xg73o63419hBEF6plAqsUSSSCgqtp9CNxwcN0TWTWTdiN1ai26rpKTXAfBvilkNkhqzroz6cwlFR7NckqpJUjHrIlajpNcbEhch9TWHV5IlyVpMssbnkngnKQSuBklFUU0s0yNXKNDZXmTr/DQbVg+xZuUQ23esZmCwi0KhSDqTR1Z1VMNFUk00w0JSjVgcUWNAuEQY2mTSDs1NIdVKWrC4CilaKmlaq2mqlRRNTSGlQorm5gyVppBqU5pSUbC6HNdDUhSWJBtJKAoJSSGRlElKshBsZEnAp1WZBkk0jxmGhGXKNBUD+rqa6GpLM9CbZWKkiemxErNTVYZ7Rb13b0dEX0eW5rJHpeTSXs3gezqO7QhhyxYNgKblYdsuruvhui6eIxqfCmmHpqxNZ5PNoS2DPL75Lo9uvs/nn7zL13dO8M3np3j9zcc8fXCaF19+zKsvP+bJo9M8f3CGp/dP8fzReZ7cX+DJ/QVePD7H0wdneHr/JF/ePMDj6zt5dmsv9z9ayRdXNvDzs3O8fHycFw+O8vLRSV48PMt3X17gyefn2Lt9jmIupJD2KReyrNu0l3SujSjK0NbWgaxoJFWNRllBUsQkUZIUpFjMSsbbtTGRFOvKMglJRpI0ZNkgKanIqibYcZKCrhn09HTh+yGFQklEbWWt/m9AklVU3UZRdUzLQ9MMVE00EymqcHjVRC/LFtB5wzCwbQvPs4UoZRsxyF1EEwvF9BtRPyEo1eDpYn2tvtSEJQGGt4UIVhPEXAPH06mUUowvHarzrWouJwGLX4TVvxkvFNHFGjhesDesOJYo2FsGxWJAoRDgB2Y9GpiKPIJQRAYFpN2M+VkWdszM8DyDMHQIfJMoZZLNukSRHcPkbXzXwI+jir6nLYpavonnmWTTbl3sCkOTTMYmm3UIQyG6ZbPiedHOaMTxRLMeU3TfiE/6vhCyfF/EI+1YrPNcsa2iyCKftchlbKamBqlU0hTzLpWiw/yaXu5emOfxx6v57NQoX19byeMbO5idHKBYKJCUkzEP6rcOrsXY3KKo1ZgUPxNJ4baSJBHNS0iNdY5LLa5YF7ekBGHoCgdDndmSFLwtScbQNRQ5FkxiyLxlq7S3V5iZHmZ22VKq5YhNK5q4frSbby6P8erTSZ5fHeTV9QG+uzrMD9dHeHVZuLa+vT7M60/HeX1zhJeXe/n2Sg8vP2rnxYV2nl9o58XFLl593M2zi928vjrAi4vtvLjYwouLLTy50MKjC0O8v3sE302IdsekhCRJdYh8IvmOEOsSDTQk/k0c92rbpc4pEzD6hJRkSWOtZbHG4XrnjW38Dg2Jf6sLW43JJSSkRpbE93O5LIZlEgQhYcqjWCyg6iaqaaGbBpViimVjrWyZG+TdHSvZvXGcjcs7WDVRZXqwzFhXlv6OFL0tGQY7CnRVI6p5n0rRJ5uyCBwDXZcwTRVFFifBrmOgKsnfOLVUVaaQzdSFyDcdXJqmoCoSpqmj1sHUwp2lqAl0XUfTJExDJeWZFHNxu17OpqfZZ2lvhi0ru7lyZhe/vLzKrY/m+frWQR7f2MeNs5v54esFfv/NWf7+803+/O0Ffn1xkl+eHuXX58f5w7MFfn15hr9+d4o/vzzB778+yZ9fnOQvr87y999d5s/fXeZvf7jJn15f4eWjBX59/Qk/Pb/G999c5NnnJ3h44zB3rhzg3tUDXFtYx8n9Szmxbynv7xhi57ouNs61MTNaZKg7TWvZppJxyAUqxbRBIVLJhSqZUCUTCrZWxtNIB6pYXJnISZIJNSF6hSqRp5DxFcpZi0LaIJ9SKGc1Oltc1izvYuPKTvZt6OSj95by9NZOHn60lCefrOHzs6M8ONvNFxc6eXC6nXsn23lwtof7C13cX2jlwelWHp3t4Ksr41w/PsXe9a28u2WAfZt6uXpqK+/tGOXzT47y2bUPWTfbz8RgmZHeAsO9JUb6ygz3lxnoLdLfU6S3u8BAb5nOapr+7gLdHQXaqxm62wsMdjcx0NPEcE8z61cuZc3cCAd3r2HP5hk+OLiB08e28fD2WR7fPc/jO+e48+lJFj7Ywo0L73Ltwnt8cvEwZ45t5da1D/nw0Ho+2LeKc8d3cPzwBhY+mOfYoXUc2T3Nrg19bJ3rYuNMC/OzbWxc0cqm2TY2zbWzeqqZ2bEcywYiRjs9xrpTDHdnmBptZ+XsCOvXTrFyboKNa5Yzv34FG9ZOs23zCnZvnWX/zjkO7pzj3V0rObRrjkM759i3bTl7t8+yfdMydm+dZdf2lezatprNG5exa/MqZiYHmZkcZOlwD4ahous1EVdBltX4dkJA1zU1dqY2xu4rOXZuCbeqVN+vhJiUTCbj42UsOCUbScZNswI+L8Qw09To621jftNy9uxaxcG969m+ZRm7d8yxdX6aPTtn2bdjFe8d2syhA5t479BmDuzbwMzkIGHoLYpqioyiyiSlhOBvqTKGZdbB8bIcA9zVxfIHVVZ+A59fFL8kdF3Gsu04tijHTioNzVAxDA3DMtB1AdXXdRXbNujqamHZshGq1SwdHRU6u6q0tTaRCl1s26xHmQXIXohrmm7GrjgljrnH/C9NrGvGQqNtGUJwSqcE1D30cRyLbDako7XEhnXTrFg2xNTUIJOTfYyNddFczlAup4lCrw6Et20hxrmuge+ahIHJUKvFe/NVdq3OcGRLO5WimCe4roDL12D0niMaor0YNZAJPfKZgEJaxBMzoUcu7ZOOPKLIIxO6FLIB+ciluzlDUz6gWnIYHyhTyNgUcikyoYgjFrNpIt8jmwlJBw7lnMlov2ASZlIWTYU0LQWLddMFhrrzNBfTdHdUaWsuUS0XqJbzVAoZWspvHVxvx9vxdrwd/xKjq6trpq2zI+ZiKRimi244aKZXdzwtOrEWo4eJpBo7sGoweSUWvQQQPqEYJFUdN0yTkGsg+TfEsKRKY8zwkmQ9jiYK8aoxsfg5taX2uoSikVANEkkVWdLIFzL0dZWZWz7Aipku9u+aZevmGbp7WpiYmKRQLJErFlEMW/DFdINGRSGhxKyvhISiG0iKhGHpZLMB+bxPsRhQLKSolCKKOZ+W5gxNpZBCwadazdDRWaZSylAspEmnI2zHJSFJ9RM4cRInIckyDYkEDUnBoUnK4oRwSdwIlpTjq5CmQegLkG21OctgX5npyTYmhkuM9OcYHyoxNValrzOipy2iuy2kqWiRi2wCz8H3fAGktz2sGExv2R6OI6qaPccm8ExykU1PS8DhnRMsvLeKq2e28ODm+3x55wQPbx7lm3vHeXzrQ57cW+CL2x/y6NNj3L12iE8u7OXOlfe4e+0wj299yO3L73Lx5BYufjjPtdM7uX5uF5dPbODCByv49PxW7lzdx8NPDnHr0j4uHt/GxRNbuHf1XfZsWUY269HbVaWluYX1W98njMpUq824XoCimshaLSKr0hi3eSbrApdwXkmKjCQrJCQpFqo0JFmLn1dJyjoJRSMVZVBUDVUz0HRbxFblWqxRix1cKoqqo6g6sqKjqCaa7qCaYn1F1VE1C123ME0b0zRFnNAUgpXjmpiWhh3XYRcLacLQIUzZ5HIefmhjWppgRcUOrFptt22LtkAndm6J52simIrt6lQrabq7mutcrkIhRSrl1IWxmlur9nrHMeuQe9cTwpof2NiuQTbrEaVcgtDGcTXK5TSVSpZ8PsTzTbw4glB7b9NSYkeZTjbj48fg/JqoVvsM1zNw4jik7ehxhNEmTInt4QUWnq/j+wZREMcSY/B8Km3GbjLh2opCG88Vk2AxsRaf4cUiVi2S6PkGQWDhvxFf9OLXuI5OOu2Sy/mk0xbt7UXa2nI0FUNykUl/Z5o7V/dy/8Jabi2M8fnZSR5dmuHkgQkiX8cwDBKJhnpcZdFd1MCSRiHC1JxKDYklJOUEifgEzHLM+gmPJCV+E1GU5fgxOUkyBtJLkgARy/UITiOK3CgYNIoknA5KAs+3aK6WGBzqYsXypcwtn2RiuIUTe/t5cG6IR+f7eHJlhJfXx3h5bZhXV4Z5fbmfb6/28+31UV7dGOX7zyb59sYozy728PyjNp6caeWbM228uNjLs0sDfHOhhycXenl6sZvnF1p5/lGVb85WeXAqz+MLHVw6NkY+I+JBspRAU+V6o2IisYSGxL8JFpksAPNC2BIurncS77DkjTZFsS3j+w0Nv3GCNSYXxcTGWkQx0UBDcgkNyXewHT12v4lYpKYpKLqGpusYlk4u47F0sMKKkRaWDTUzNdTMeE+RvpaQjiaf1qJHOWdTTrukPR3fUXAsDU2rOTqSQsSruUz+z9ihkkDXFFEYoSu/aUqsnazrhjhp1uKTYk0TvD3DkPFdg8A1SadsquU0E31NbF83yv6t0xzYPMyx3ROcOrScu1cPcvfqIb57vMCvL8/zj5+u89+/3uI/fvyUv/54lb98e4Y/Pj/KT18e5M8vj/Pr0yP89fUJfn36Ib88O8ZfX3/IL8/e54/PTvG31+f5w5NTvHzwAX/89hr/+ad7/PDkAj+/uMjLB8d5eH0/X3x6gEfX9vDJ2U0svLuMQ9tH2LyqnenBPL1Vn00ruhjsCKkWdZoLFvlIIx1K5EKFYkqlteRSiFSygUwuVEgHCmlXJu2qlNI2ucgg7UlkPIV0oJJN6SK26CnkfIm2kklv1WbZaI6Ny4p8uKePT04v5/7FFTw8P8zDjwZ5eH6A+wtVHp3r5N6pNu6eqHDreJU7J9v47MNWbp/s4u5CN5+f6eHWiVbunurg/rkeHp4f4vapfi4d7mVhfx/3Lm3m5P5RPjm/k++eXOXQ1qXsWN3DqXdXce3sTt7dOcmu+VE2rRlk5XQ30+PtTI22MzZQZXqsg+H+RcfWSF+F2elePnxvO+dPHeTjs4e4ff04Rw+u49NL73Ns/yoe3DnHo3sXeXDrAo/vXeLOjVNcv3SMz64tcOX8uywc3crlc4d4b88qdqwfZeHoFvZtHWPzyjY2r2xj44oq6yaLrB7LsnIky8xAwERfwNSAy0S/z0i3x1CnRX/VobNk0VKwKWYt2tuKLB3tZdXcGGtWTrJ6xSRbN82xam6Mdasn2LppBetXjzO/foIdm5exZ9ss+3etYc+ONezevpYdW1ayY9scW+aXsWV+GdvmV7BjfpbZZUO0Vgu4to6sSjieQ76YEyU7ySRJqZGkLET+RCy8iBIOEQkU+4mEpMoklcXjoKLVHLBxdFtZhL2LY6d4f1mWiVI261YtZdf2OXZunWH/njXs2THHvt2r2bNtlt3bZtmzbSW7tq9g7+6VHNq7ho3rltLTWcU29dj1VGMmivmapCokY+HLdW1UXXwXRVN/I2IJ0Wvxds1FpcQxRsMwME0TTVPwfYEzEJB4Cd1U0TUNQ9cxdA3fs2lvLdPbXaGjvcjwcCdDQx3097Tj2CLWWH9/TUZRBHPLMKz6ZwvgvYiAqrFbLghS2LYtGK2WSb5YIAi8On8rnU6Ry6ZoaSkyPNxNR3sz3d1VcjmPVGiTzgT4noNnWziWjW3bWFYccXQNokBj25TPx7si9i43OLI+w2ifR6mYiaHzdhxpNLFtPf6/WRz7cimbzpYs+dAmChyyKY906JLPpcmmU+RSPtVyimohYLCrxEhfiYmhCsWsTTZyKOd9ilmfXNqjmIsIXZts5NGUs1m1NMuBza00Fwwi36CSc1m7NMPWuSLNOYvmYpqWSoG2apG2aolqKUtbOU9fW8tbgevteDvejrfjX2GUm9tm3DCNouo0yjJOzNpKxqJUIoa7y7q1KHIlNd5JyIuilqqyJCl4We9IkhCTFANFs1ANWwDpVYPGhHB9LUkqNMburHdqscREMo4hqjFnS4k5XaKd8R1JYokso9sWqVwWRbVIJFV832N8tJPZFX1MLW1n1dwAE+Md9A+00d7RjmE66KZJIm6ArMHrlySSNCYWAcgJKUmD3IjtmBTyEeViinI5TSbtk816ZHMB2VxAlHYplQLKlYhyKUM+HxGEAaZl0yhJNCQTNEoySVWhIZmon8g1JBIkJUlM1iS5zqNJJBI0JETrmizLsRgjY9sqhUKKajmiozVHf3eOZVNdTIxWGOzJMNSbpbfDo7stpKUckk/buLaGZYqJi+PYWJYtwPS2i+N4OK6H65ikI4O1K/pYMV5l+7ph5lcOsX/7co7sXckH+1ezY8ME29aNsn55L8uXdjDcXaKtyaezEtLdEtHbmqW7JU1P3AQ13t9MV0tET1uGoa4sgz05lg40sXKijc2rBlk50cnype3s2jDGxHAL1WqWwb42ZlasYnJuN4blE0UZlLjMIKHo9RhpLRpb+1slklLsjFNIyjJJ+Q1nl6SQkBV0w8F2QhTVRDeEG0vTDErlCq6Xqotbti1KCDTdjJ1aBobuoOk2phOiaILrZViWcHapGoZh1MUo0zbq3CzT1oSoFMPlw9AlHbl0tucZHe3CcvTFq5+egLRblo5pqnURqQ53r4lVji6g7p5WF3h83yKTcfF9E9sVvCknZmbVRTFHw/MFi0sIWYJt5fmGEJbi9kQ3FolSoR3HFBcFuBq8vga0d1yNMLTwHMHuCkMb29UIUyalkk8u7y7C4J2au0onDDV6OptJZ3xSkU0+45DPOKTTFpmMTTptkkoZRBlTtDIGJunQIQhM/GDRseV7puBu+YZwa7k6rie+lxtztzxXjz/fIJWySKUMMhmbTMamr6+NcjmiXI4oZEx2rh/gx68+5OapSa68182N97t5fGmG3Rt66Gqr1F1bQpx5hyXJJTQma/vyEhoT4uSt5ixKqlLM36oJXBK6UbuqLqrmf8PhiqOPbzq6ZDVZd/cocmMcfRFCi6rJhJFHb18HsyunWLlyGTMTw2xa2ctnZ2b58uoc31yd4Nm1pTy5OsGrT2d5dX2KF5eH+O6Tpby+OcPr2zO8/myGbz+Z5sWVMZ5/1MfTc328ujrCy2tTfH1pmGdXpnlxZZIvznXz9ON+nn3UyVfnurh/uspXl7q5fnKcakFFkoU4l0wmf+PQEttmSfw7JkkkGusurga5Id6GS+qtim+C5sX9xvpS29/rLq/EO4LBlVhCQmqgqVLAMBUSUsy4UoUbV1EkwsBmqKfMWE+F3uYUHaWAatahkrHJBDqho+KYMoYmoSlSHDdcZKEJoH98TJZjqLQsokw1AUtRk78pAhAukGS9IVHTFBQ1gaoIULypK4SeSVPeoa89S7XkMzXWwZqZfubn+vjwwCwXT8zz4v4xvrl9kO++PMW///gp//nzp/zzp4/5+48X+V9/vsX//Pkzfn1xhp+/PhILWif5++sT/Me3J/nHD6f4zx9O8PcfTvDP3y3wn79b4O8/nObX52f491fn+cdP13j9+Dhf3z7Mj1+d4cG13fzw5TFunt3Ap2c2cPbwDLtWd7JqssJwT4a+9oixgQLtTTZNGYOmjEEx0smlVJpyJrlIJxMpZEOVbKBQiHTSgSpiiIFKS1OKlCeR8lQynkLky8LB5SbJ+kkqOYvmnEp/m83Odd2c3D/GlaPjXDvay+2TXXy+0MmDM508WGjj4ZkWHp9v5/6ZLu4ttHLnZJWbx6vcOlHl7kInt463c+tEN/fODHHvdD+3Tnbx6YkObp3s5e7pfm5+2M6dE13cPtXLJ8c6uXNmlAeXVvLT0494/WiBTxZWc+PUKr745CDP7h7j5vnNfHZpH9c/2s+FU9v54NBqds1PsG52mBWTPayeHWF8uJ1lk330dZZYtayPy+cOc/PKca5+dJjPrp3k2KENfPLxMc58uJ3b1xe4deMkH589yPkTeziwYznvH1jPh4fnOXpwDTvnh9i+fpCNyzuZHS2werLMmskCywZ9pgcCpgcCxjodhto9Bts92soa7WWDrmaT5rxOMdLIpRQCS8LSk+iacBJlsgGVphwDA61MTw8xMznM7MwY4yMitji/fobNG2fYtnmWHdtXs33bKjaum2bb/CybN4p437bNy1i/doLJ8S7amrPkUg6mISDvSUns67XmT8HjqzlbE/Von2iXbiQpJZGk2n6loOgqUtwqW9u3JEWqA+WTcoKEEpdvxPuhJEsosoTvGfR0Flg1O8C+XSvZs305h/av572Dm9i/Y46De9by3v4NvHdgHUcOruPwoQ10dhaxLANNjeOFMXtLUmqOLHFbUoTYpuo14UoWIpeixKD7ZPy7KSiqXheXZFVB0UTDoaaoaKoQtlVNRdVF1FA3RIzRNHR0XcM0NGxLxzI1XNegtbVIX18LrS1lwsDBts2YvRVzyQw9BtvrsSio1h1msqqga7rgisXil+PY2LYVYxLEPMTzxPumQpeO1iaqTXnCULQ125Yez2d+G2e0bauOXXAcnayvs25A4/TmNL35/4sV/TrD3TaFjEEqMPBsg8DWKGUMihmLwNWJAp1soNHZ7NFecUm5JunAplJMk0l5pDyLdOjQXPBZO9PDSFeW2dEKc6MFJgfKtFcyNOVMhnpF62hTwaOYCUh5NsWcT3fVY24kQ2/VJZuyyaYceiou+9ZWWD4Y0lv16GrJU8pHtLeU6Wwp0d3SRFtTgY7KWwfX2/F2vB1vx7/EMN1ACFy6jeWGwrklGzRICpJuoZoOkiYaFJNKLXqo1GOFtVbEBimOESYSwmVVa1pUdZKqimpasUhWe73CYjxRjRlccuzkkt6IPQo4fc3hpVsGputgOz6ZbJGBAQHE3LljlmXT3Syf6WdwsI1yKUM2K4Q7w7RJSHIsli2ywRoakyyRFCF8JRM0SGJi5biCP5TNhmTSPsWC4G7l8ylSkUexmCZfEOD5dDpFkApEc2IydnAlkiQkiYaY1VM76WtMJgQ7JiH4MwK4LIQ24VJICGZX7BhQNQ3HtvBdi2IuoL29SFdnmaG+IuNDRcaGMiwdyjHSm6O/M0NT0SHwNDKRQxTGDCfXwbZcHMfHcX0cx8f1RBV6Ie3TUs4w2NPCUG8r7dUcHdUchaxNMWNTyjoU0g6FjEMh45IODFKeReQbFLKihjmXdshFNunQJpOyyWdcSvmAUt6juRQwNdbD8skB+trzzIx30tZSJJvx6e7uYPuudym2DhCGWTTdJpWK0E0LWTfidiAVSdaQpTimKKsk3nB01aKzjbJCY1IhIQlGlyQLF5ZpeyRkFVkx0FQLXROOLFUxhVMsdnCJ22bs3LKQFR3L9lE1A920SKUjLNvBdWwx0XOECGW7AuBqmBqGqWGbFo5jEoQCBG9ZOp6nk815gpNlmTEDY9HBJSDxGqat1oUzwZuyhLDjC1i664rGQ9s2MC01Zm7VYPM6thu7pnxbuJ4CmzBuI/RijpZY34gh9IaA4btmXUiriWRh4BEGNqmUhe2oAkgfmmTSNqViCs/TYyEthtj7GrmcQxDEQPtQuK4KhZAoqrm1bFKRTZSyyKadugAVhjqplEE6bREFwtVVyPpkMjapQCxB3LDoxdywTFp8vzCw6o2KIuIp4ozZTEA6tEiHBrm0SXNTSE9XiVIxIJ22KWYNzh2d5fG1eR5enOXy4V5uvN/D/fPLGevN0lwtIckiUpNIiNjhkmQDDXWBS9xOqjWoemOdG5WQGusnd4m4HbAmgEgxXD5ZczdJ4mSvLnS9AVWutfGJmI9EEHjk81mqLU2MjPUzMtJPf1eFrauq3D4zxZMb6/jqyjKeXl/OsxsreXVrEy+uruDV9Qm+/WSK726t5uVnq/j25hzPr6/gxfUpnl8a5cWFQb65MMDnpwd5fGGSRxdn+ObKCh5fGObry0t5dnmcbz4e45tLwzy9OszNM+MMdbtIkogjCpdGQ13EakwmYo5NcvF3lBO/cbaK6GJ8/EsuPrcocDXUj6ONCXHMfFMEE+45sR3r21pqjB0TBpqhkkq5tJZTtOR9qnmPUtol5Wh4poKlS2hKss7K+i0YXhx7Lct4o8FSecOhUXNsJGMBctG5UePtKHIC21JxTAXHlMgFJtnQohA59LXnmBmtsm5ZF+tW9HDs8GruXTvEt198xJ9+d4f//Y+n/O+/fsF//Xqb//nLXf7n3+/xf//pFv/9hyv81+8v8I/vT/KP70/zz5+v8cuzk/zy9EP+9v1Z/vHdSf75wyn+8d0x/vbt+/ztu+P85dsT/PnVab7/8gjfPTrGL89O8+NXx/ji+i6+urmHL2/u4cbCOk4cWMrejYNM9OUY6szQkrfoa41ob/IpnylwvwAAIABJREFURDqlrEkhbZIPNQopg1LWIp/SaCq45NMGmZRG1lfJhyaZUCMdaDFPS6WSd2MHl0Iu1MinZAqhRH+rQ1dZYvOKEgsHhrj8wTD3zk3w8NwAj8528ehMO4/OtvDwdJXH59q4f6qZu8eb+XyhjXsLndw51cq9hQ7unGrnwfk+Hl5Yyv0zfdw/08PDc/18fqaPz8+NcHthgAcXJrh9epi7p4e4fWqQOwsD3DrZx62TPdw9M8Tjq+v54tp2rn64gstHZ3hwZTe3P9rGwfk+ThxazYEtk8xNtNPbnqO3LUd7OWJ8oJ3p0R4Ge8oM9lZYv3aKFVO9XDp9mI/PHubEkc2cfH8rRw+u5cSRDZw8vI6PT+/i9Aeb2LKyi+nBNJtXdbFptpt1y9qYGSkwPVJgYiDHQFtAd7NNV7NFV7NFc06nkFLJBCq+JWFoEroq1Zv4NDWJaSroasyxkqQ4JigjK0nBTowCyqUMQ8M9jI30Mr9hlu1bVrF7+1p271jLti1zbN08x+ZNy5nfuIz5jcvYsHqCFZN99Pc0k8+56EYs6qrCOZlMJkScUErW3eiNcXmGcHAtPl4TuCzXid1Gal2USUoSyXg94cwWbi5JEU4lSRYXDDVDR9HUN9YTYpemJYlCk862PBvXLGXb5uXs2TbLwV2r2b9nFQf2rOHIgfXs2THL1GQ/2awftxcbpMIQtQ6xF0KRF3goqoQUc1QlJVkXkRRdQze13zQlKqoq9n1NiS9SSII9pgoxSxzPheAtYskqlm2hagqWZaLrGpZtYpgirui4Br29rYwOd5AKbHzPrrdJ1mD7qqrGQpwal1WoKKpWh97Xvp+uanELpInjCAi87RiYpkbgu2I+Yok2RN+zY16WXscp1Fznlqnj2CaObYgiI0cncA2aowRnt5U4MZ/i2NY822cz9LcYLO1xaC9bRK5OJZ1kx6oK3eVGmjMJlo9kqeZlhrtSZCMxp8wGFk35FNnIIx06ZEKNid6I6aESI20ua8aybJltoaPs0dOSY8VYiZUTTTRlFPraM5QzHuVcREdziWrRZm4ky/KRLKW0SzljsHZpjqkej+6ywsrxHNWiRzET0tPewnB/N4O9HQx2tdPXVnkrcL0db8fb8Xb8K4xyc9uM6aUIoixumMbzIxTFICmruGGEF2aQDQfd8pE0M25LXIwrNsoKjYoigPSyiqwJ941i2DTGEbOEFMcBZYWGmiARu5iSklwXw2riRY25VbtfWyRNR9ZtFN0iKauomkW5qcC6NZPs3D7Hzu2rWD4zwPRkD+NjPfT0dBClMxi2h6wKllhC0ZE1G9MNSMZg/EZZIRl/L1nRkDQdx3NJRSkymTSFQoZqS4l0JiBK+2RzIZlcSK6QJp1OkclGKHoM4pel2Mklx4JXgoZYuGpMJuuOscaExJJkgkY5dnTFJ4cJKa6Pl5P1iaKma1iWhec7NFfLtLWVGOgrMj5SYf3KDlZONzE72cRoX4aWkklbs0d7S4pC1iIdWHiOiWM7hKkMnhdiOx6+lyKTzpJJR6RDh1IuopBPk418MimHbOSQjWzKeZ9sZFPMBVSbMjQ3ZamUIga6muntbKK7rUBve5HmUpq25hwdzVm6WvMM9jQxMdLBiplROtvKtFYiejuLlPI+Lc05unsH2LTtMEFUxPcidMOhtbUVxw1Iqjqq7qAohgDCyyq2bZOKMiRkMVGWZFUA52WNhCQ4XDWmVlISkUPLcoSIJWsoshFHEGsCmHCLyaqJpJpiHcVA1c1YCPQwTQvD0LBsnVTKJQrdOs/C9UxMS8UwBRzaNAUs1jDEY4apoekKYWBRLqSEE8rWYy6WEGLMuki0uFi2Ecf+hNjl+QZhysLzBVOrBqp3PUNEH20Fx9XxA5MgNOvcrTf5VDV2lx8Y+IEQssIwjjU6Oo4reFuuvwiuD0LRQBQEpnBmeRquqwpnlS9g7l4cTfRc0VroBzquLVxcgW9Rac4TRsKZ5XoqQSCcVVFk1WOJUWSSjSwKWYd0DL2PQkc0MGYFOD4dC2JBDKpPR169SdF1RQW52CY6qdAmk3GJIotCziGXc2gqB2TSFqmUSRga5DI665ZVuHRkKRf393DhQCefHh3k4uFBBvtKFAtZUqkUYZSq86WEgNXIkjpoPlGPGy+6khrqgk4ibgKV5Ia4KbExbvySkeSYyRfD5huTi5wuVZXECZKuLraIqTJhKsA0dcpNeZoqBTJpn86qz/vbO3nw0ShfXVnG19dX8eT6Bp7enOeb62v45tIMr67P8e1na/juzlpe3VrDy1trefbJSp5cm+H59eU8/Xia+2dHuXFsnPsX5rh9dpoHFyZ59NEYT6/N8fWlZXxxfpwnl4b5+mI/n50eZ+mAiyS/QzIhnGiSLAD5jcl3SCTeiUHqCqqm1I9pCSlJgyRuq6qMZuhi28VR7cZkgka5Fu0WAPnGZILGOuOsQThFZNHQKJ6riWkSSbkhbkNrRNWSRCmXTMomcjQCW8PSJHRditsfE/UGtpqIJceurTcFyZropcROCElJoBlyzLdRUFXpDXaajGXppAKXUs5l6VALG1YOsWJpM+tnulg92c6K8RZ2z09w+cxu7n1yjF9+uMv/+ttz/r9/PuH//esD/v7zJ/zPX+7w//z7Z/zz58v8+3fn+Mv3H/G3H87zX7+/wH9+d4p/fnec//7pAv/x/UX+/sM5fn12nL++Psm/v3yfv70+zt++P8Vfvz/LLy9O8urBe3z78AMeXJvn84838uPjw3xzcyfXFlZz5r0Zju6dYMOyVka707Q1eXXhKh/qZEPBy8qlTapNIbmUTiGy6GzN09IckUtpZAONXGRQyFjk0iaZUI8FLiHGZGM4fDElM9CWYqo/y6rxFDtWZjl7oIOrR9q4f26Qh+e6eXC6g0dnu3gQc7Punapy+0QT90618vBcJ5+f7uDe6U4enOvh0YUR7pwZ4P65YR6cH+TBuUHufzTFvYUB7p3q5+7JXu4uDHJrYYjPTvbz2clhrh8d5MzeHj7c0cW+tRWObO7k0IYyJ3Z2cGBTJx+f2MjcWInhjpC+asBQV5a0n8R3kpSzDoEj41gqpi5jGyqWoWCbKumUTSkfsXS0h7mZQbaunWLD7DATgxVmJ1pYO9PCtvUjrJxoZX5VL2smWxho8+ltC+hvz9HdEtHVEtJSdMhHRuwu1IU4ainYpoxpKBiaLODtlo4iyyiSjKqq5PN5DMtA1VQ0Q68LH4qqxgKRjKIlRTzMN5mZHmN+w2p2bF3H9i2r2bF1FVvnZ9mwZor1a6dZtWopo8NdtFRyOJaKpsiiKENpFPHCWERbFH+U2GkZH790LeZr1UQoEd8T8UPhfNLU2v4k151Scixaqbomvnu8z8lqzVEVA+d1maQqCXGsHnNMYpoqQ30tzG+YYsfWWfbsXM3+3WvZvWMlW+eXsWXDUqbGu8hmfExLjQUjUeIh4sOLi2mpKKoQvyUpIS5gGaIExnEsAXrX5LropKoypmmixq93PRPPs4UAqWrimK7KmLGAZRgGlmPFrYgamq6iGwq6qaEb4u+dTXv09bbgOgaKotbXrYnrqirepwbvrwvtiiLEttiJZpvW/9/enX7HVV7pAu9PF0lVdebhPfNbc0myrJLkQZ6FMUYGDAIbW8wCEpAB27KNsYyNLRvb8gTCEwICcUhCSNJDOt1J6L59h/5y/67nfnhPlWTSybe77lpZz2+ts6pUw6lSnVNn2LX3fpGlWbe/ZxB43V6drquawfu++uHOsdUALb5nw+8cZ3QGu3HVj26d4xjPt5CGOh7baOHdfXVsH9KxtmKgkRnYtKaE157pR0sWIYWGvVtCPLHZwY52Ca9N1TAx5mDrujJGmzYqiY0stFCOPbSqKcoyQq0SYHM7wOtP92PLcIiHR2y8PtWPbSMhxgYz7Nnexs7xOsYGfezeWsXeiTrG2xn66zFqqY+mtPDYthSPbY7Rki62jSSYGMtQjwzsGBM4+HgTaxoe+muq0fy69hAe2b4ZW8aGMcJRFImI/jaEYWWXF2bwoxS67UFEKWzLR0EzYbo+irqDPs1CyVQZWH2agYJmoWQ43R5dvSUTpuOg2d8PzTDRV9DxUF+efVUsoa+osrZ6S3oezDLQ21fCQ4WVYI8amVHvjpj4UF9BBbk01bi+p6ijR1MBqr78b023IWWCxx/fgf3PPIoXDj6JPY9txr6pR7B712aMDA8gzWIEUQrL8VEybRR0GyXDVaNGllTfpUJRBd4KeZp60TBRMnS4noAfBAgigSQLIUIXceIjkxGCUDXkluUYlWoK27Xz0rli3lC+qDK5CoU886jYPdnr7etkL/SgWDLRV+j80ql+DewrFvIT3iIKhZI6kCwWoeuqaagsq0DTlk1rsPvhNXh2zzCmJofw6PYqtqyLsH08w+b1CYZaLiqpiSw0kcUu0iRAEgYIghBBECIKIoShiyTwUE5CVMopatUMVeljdKiG8Q1NPLxtGDs2tfDsE9vx2ouP49Abz2DmxUdx5sRrOPHui5h97Wn8+JUn8Hw+0tIbL01i5vnH8NbMXrz56hN4+eAj2L93E57cvR5P79mAZ5/YhGf2PoxnD7yMwfZWWF4I0/RUjyvLgaE70A0LJc2EaXl5OaEFy3JhOh768iCWCnypgGehMwqiZqKg5X24SoZannkvr1LRVM/p01EoarDyXlx9+aAIhWKnT5cNy3bgOj7CMFCN5F0DwnfUL5i+atrqexaEcNUvtZaWHwDbcBwTlq3DzBvKuq5qsq4OKk0EgY8wUMGZIB/l0M97bnmuCnCtBLtMpFmALPMRx6rXluc7CEJHlcsmIh8pUY1wGCZenrFld3tRicDJg1gmotBBHDkIQ5UVFuTvy8vLCl1PV8/1VRljGqsRDePIRRQ5yNK8sXwq1PM6841cFfTyTUSBgzBQzel9TwXyPE9DEJiqYX3kIIm9PNBlI40dJJGJJHZUD648KBfnfzeqMdLEyxvJqyyuOHQQ5gE837dVM9vARhg5ar6xhzi2MNifopx6qFcE0lTNL0lsrGkKzOxbh4V3Hsbp10dw4e1N+OjwRhx9ZQMqmYM4jvMRFFeCW31FVa6oenH14qG+nm5AprewEpBRwZmevASxoHq36H2qlK3UmzcsL3ZHaFRBFrXNMEwDhl6CbhTgOib00qqR9zQNhlnqDsFeSX08MTGAS+/twe1ze/DZhafw+UfP4esbM/jq6kv4/MKT+Ozsbvzk0tP4avEAvr72HL688gy+uvoMvry8D/cWnsDtD5/CvQv7cOvDKdxZOIil88/hwrHd+PTDp7B0dg++uvIilheew92zT+CL84/g7pn1+Ojoekxs8KEbvSgWCnBdp9tnrJPFVSz2qRM33czLlQormRolla3aV1Tl2b15qeZKNlenrKmIvkIf+nr7oOl6/rxVmVyFPvUDQW8vent7u5lzhUIvNKMA09TguCa0Up8KeuklaHnPrk5JYyEPbBXzXomdE/Hi6ibyhpHfXuhm16ksioI6cTVLsEwNrm1gbKiBretbeO+d/Tj97jO48N405t/di8vvv4xblw/hH7+5hH/99TX85x/u4T+/v4v/8+/L+M8/3sb//IdF/NuvF/D9r8/hD788jT99+wH+9N1ZfP+bC/i33yzgf/zDBfzhmxP43U8O4fdfv4Pff3UE//jlHH5x6zX86u6P8Ms7r+F3Pz2Gf/3FB/iXn8/ji2s/whdX38DNM8/g6vxTuHl2P9778Q4cn9mBl54awa7xKsbXRhisWhiseRiseajGJtJAz0sJDaS+avyeBhqqiYVqYqKSWKhIBzI2kYU64qCENDTRqHioSxcy0NEsu2iVXQy3BDaNptg6GmHvjgyHDgzjgzc348rcOtw4thafnBjEzWODuD7Xwscn+vHJexvx6clx3Dw2jJsnRnHz+Ag+PjmGpfmN+OTkJtw8MY6P39uGq8e24vp723Hl6CZcP7ENi8d34Prxzbj+3hbcOLoeN45twvVjm3D5yDguHd2Od19oY8+mFGMtG4n7EITdA9/qQeLr8I3/hkrYh7q0VUAudpBGLoxSDzStF6VSLwyjgMA34VgaLEuVnTmOkwcdVMm6bmiwLR1R4EK4BkLPQuSZyAIT9dSDTGz0VwRaFR/11EMtdlCJHdQSHzUZoZwFiANXlXZ7Fvw82GBZRt7DaWUkQtuyoGmlPFtQh+XYcFwfmqHDdlw1aE6e1WPlZWympWPrtvV46sndeOn5vXhpei9ePPAkDjy7G/umdmL3znGsazexZqAK19VhWTp0rdTtlVXIf1TqKfXC8VxVClfU8kzzYreRerFUQtHQ84CVyiTrjD5omiZM21YlfJqWf8+0/P12gljqu6dGVDRU2aNp5AEcNYiDYRoodntNdTInS/A9C6MjTRx4djcOPvcoXjiwG9PP7cILBx/D8/t24fFdG9FqJkgjH9Vqlmcl2eqHKctU2dme6qVpWhp0owDbMGAYOux8WbiuDctRGdumqcPLg1Qq2K3BMlWGtS9sNAdqqGYpTEPNSz3OUO0MbDUP2zFgmmoEVaNT0mio7bxtW+qHM0uN9t3Z7qgG+CoY6LoOoiRRjecNtU4YhgbTtqDrupqHZUH4LuI4hO85kFkK29bh+zaiUCCJgrw/l7UqS0v1y3JdFehyXHWMkqUBfM+G55jwPAONVMPs/ga2DVtIvBKEq6OWmjjwqMBrUzUM1Q3UoiKmdlQwudHGS3tS/Giqimb6EEYHQ2wYMDGxIcT2sQyNTPXgKichWtUUW0cz7FyXYrxdxs7RCE9ua2JsIMXGtXU8trWNnZv7MbYmwpaxGkYHYqypxahGDoabMba0M6zrD7CxLTFQDrBhKMHaeopa6mPdQIixAR8b201sGR9DvZxhZE0Lu7ZtxCNbNmD7+mEGuIiI/haMjKzfNTA4hCStIIwlgiRGpVJGtdFEWm4gSiqQ1X4MtTegf+0Yas0hDK4Zxej6rQjiMrwoQ5jUIJIKgrgKV6RwRAbN9OGICKYrYIsYQVqB6QhVBukEqoeWZud9vQz0FjsljQY0w0KfpgIWbhDDFQkcEcELVRBOtx04fgjL9lEuS2zeshHDw4MYGlJDLA8MVLB2qIXBgRZsy0G90YLlBSiZDgqdeRt2PiKfhkLeYL8zKl/RMNFTLKj+S7YDEQqI0Icf+AgiH+VyBl84iJIQvu8iSSIYloG+PtWjRTOMPMOtiKJhQjNV9lDnRLZzEterFVAsaejp61WjtRVK6Ovr6zZiVifXvd0T56JmoKip7AfHsZGlIdYOVPDU5AZMTa7FE4+0MPlwHZM7G9i5rYwNIz7aAy76qw7KkWroW05cRIGNKHCQJiGi0EHku0gCH616gqkntmB6agtmZ/bg/bl9eP/wQZw+chDHDz2D+SP7sLT4Lq5/9CY+ufw2Lp39Ee5dP457147j7o0TuHfzGL66NY+714/j44tv4vbi2/j08tu4tXgYNxbexNLlQ7h8dgZvzjyNV2feQJRUYTheXjpoIwgiWKYHTbdR0C3ohtsd9dC0PJRMB8WSCV1zYJgOTMuFZljQDFvdbqhSw5Jmww0i9GkllfGlldDXp4KFhaKBvkIpL0HTYDouirrK+PJ9H4HwUK/GGGqleHjbILZsXANfGEiTEEkUIBCqFM5zVxqtW7YG21YBrs4BsmUZamQpq6ROVhxd9dlwTXiehXImEEU2PFdXIw4FqudVFLrdpuquZ6JWC9BoqBE8k8RXfbUCB1Hsd7PBPH+l8bvnqcBPmgUolwMI3+yOiOgLC6HXyeZyu6WJ/qoMsjjxu6Mo+kJlYqWRQBDYEL460A2EgzDwVMNYXx3s+p6R/7pr5RmDdt5k1oAr9O5oj0KocsUoD7R1pjhvSB9HKgCoXsPJM7VsRJGjGtGHDpJYBcCCwO5ms/nC7PbpSkIXrXqCLHZRTl1kicoaU6WSJsaGAhx5ZRznD23BB2+M4sJbY1g8sQNTuxqoZOpkoFgsPjDyX1+xV2UT9fWgN++rp8rpiisZSp1so1KxG5QuagU1EqLWt5LN1cnwykcK07QiPN9DGEd5k/Je6JpqMK/6OBVhGDos20QYeiiXE/TXIrw78yhuf/QC7l48iDsX9uPzxefxxdWX8dW1GSxf3oel04/j8yvP4yfXX8GX117CT2++jJ998jJ+cuUF3Dr3LK6fmsKt8wdx79Lz+OLqa/j0wgtYnH8Gi/PP4PbFg7h38UV8sTiDWwv7sXzpWdw+O4HLJzbj0W0ZLLOAYrEHuq51A1wqmPWQapavFxGKAIWC6lMjwqDbzLmvWFClTH0rpZoPBgrzYFWxD8WiBt00VH+ekoZiSVuVObcydZZBX7E3LxXKe2MVC3kWSaHbN6wTVNS0InSt2M02KeUjohU7Da87DaO1AjzXhmWVUNJV0MN3DcShjUgYkJGLWuZjcscYjr21D1dOPY87l1/DnUsv48a5F3Hz3Ax+8snb+Psvj+L390/g99+cxB9+9QH+7Tfn8L9/fw3ff3se//GbC/jvvzmHf/rqBP7lm3l8/90Z/Mdvz+F//eM5fP/tCfzHr47h+58fxj9/NYt//uoIfv3ZMfxs6Uf4p6/n8Is7s/j23jH84/0z+IevT+Hza2/h/bcew+FXtuCVp4fx1M4Gdq7PsG1MoiVNlAMdmSghC3SUEwtxUEQiSshEHtQSOmRgIA10pIGGcmwgi3SkoYZ62c1HP9SQhCYqiYPN62qY2NjAtnVNvPjsNpyYfQYfL7yOu5dexqXDm/DRkXW4NjeCG+9tws0TbXxyfA1uHu/H9aP9uHpkAFeO9GPxSBtXj67HzRPjuH16ArdP78Anp7bh2ntbsHhsHLc/fAyLc1tx48Q2LBwaxY3jm3Dx7VFcPrIRSye34/qxcVw9uh6LRzbhzI/W44XdNWxv+2hkGhK/gErmwDL6VMN/owBdK8A0SpCJB9tSWUXNmoTnmHmWZd4vr6CyLlWGlIFSUQUZHE/ts9Roqar3kpZPhqZ1+ynZlg7HNiA8G4FnoC4TlEMf5TSE8GyEwkccBSqLxrXQbNSRJRlsy4ZpWrAsNbCJZVkwDAO6YUDTdCRxqILhnUwey4Jl2TBME4ZudsvmTNNArSLx9JOP4MC+PZjetxv7n5rAnl2bMDrcRBR68F3VCN1xzDxIooItKkNKy0c9LKLQLcPVUSrqKGklmKYF07Lz73w+0INuwjDUMUrns9NNFYwrmiUYpg7LtPIMqpWsM8NQIwyK0Ifr+dDzIJ1hWLAsNRKpKvHr3K72u5apw7F1bN6wFi8e3IMXn5/E8wcfx/TBSbzy4uN47JFNqGc+htfUUE5CZKlArRyjkoaqpD5wEQoXzWYFZRmiUo4hPAtp4KGSRQgDH5Zl5H0pfaRJgCjyUMnifDnrsKwSLLOEWjXF+KZ1qoWAZcIyNZimpnptWgaEcBCGPhxXtTCwTE0dL+TZXZ3/zbJUiaBlql5dmqa2qWY34LdqZEZDz0duzEtWDQOmqfps1SoVRKFAHIlulpbnWvAcE0kSIApc+PnANIFQJYxB4CBJ1MiJqim8A9+zUSnHCISrmsQHFnaOV/HMIzXUUxORZyP0XdRSB9tGPIy2XMjIROwbqCUWqpGG4aqB8UGB2C8h9IqoJwaGGi4a0kclCVAvxygnIaoyRqMi0F+NMTJYw0hLYrAcYrCWoCEDDFRijAxW0KqGaNVTNGsZssCHDB20KgkyYSCLbMSBAZm4KKcealmMRHhoZAJZYCMLXezasRmVJESzEmNdu4Xt4+uwfdN6BriIiP4W9A+N7KpUm0izMirVBprNJkbaa7Fh4ziarUHUW0NotIZQrg0iKQ8gTBqIswZag2NI0gr8MIOIKgizeh7oqiJI6sjKTYxv2o4Nm3cgLtfhBik8P4YIUohAwnUjGJYPzfRgOwFMJ4QIM5iOgGV70EwPrhdC1prwgxSeH8F2BCw3hO0HCMMUcVJGmtUQJxJZWoEvItSaLZQrGSqVDEmSwrZdlHQTJd2E4brQXRteGKGnUFI9uHrzRqGa0Q1y9eQN7XuL6oRKN1XgzXYdCCHgeR4cz4UnXPi+BxEEKGidvmQFFEulvFSxD4ZpqpI3P0BfobTSg6ZURKGkTvYe6lWjK5Y0feVEr68HDxVUX65Oer8qgSqgUFTv0zRN+L6HkeEB7Noxgr2PjWDPzhYmd9bx2MNV7NousWNTjC2jIcbW+Bio2ZBxEU3poJbZaNUE1jRjZIGNcuxj3doMz+0dw/tv78Unl2dx4+KbuHruTdxYOIRPLh3CjUuHcPfGHG5dP4Kblw/h5uVD+PzGUfzs7ml8+en7+Or2KXx9+zQ++/gElj8+jq9vncRnN+fw2fXjuHrudVw6/SKufPgq9j+1FVEcw3EDOK6PkbExREkZlu3BMFVj95LpQLM86IYNMw906bYHXTcRRxKaZuYjH1rQdQe6bqNY0lHSDBimi0ZzEJpu5E1hjfyXbBU80w110qAZqvGr65moVyOsacUYHoixZ2IAB54YwZOPNPDkrjVYOxCiXglRzRKEQgWLHFtXfXY8C65nIY19RIE6SXFsA7atd8sVbVtlSUV5KaDnmWjWE6SJQBx7kGmgAjmRl2do2chkgGpVYGSkgf7+DEnidftoqYbzDoLAgZQhwjwbK459hEKVHgahKunzfD1v+m7C8UwIVwWdRODAD1Q2mMomWxk5UQWxVLAoDNVjgsBEvR6hUo7g+2r0Qj9/L76vRjB0XK0bABO+6gcWRioIJoSDIHa7QblOw/hylvfuCmyIQGWAJYGTZ425yDIPUWwjSRwksXo/kXAQhTZEHtQKhAqQxZELKQPEgYNK4qOc+qiVBer1CGnmQwQ20tjC1nUJTr62AefeWo8PXhvCB2+0ceTVTXh4+zD8wM+HpVc9pIqlkgpkFXvRm5cTarYJ27VhOhb68gyFolaE6aph5f1A5KWxpW45iWkaKOmqOXBBK6DQ15MHuXqwduvnAAAWFUlEQVRXRubLMxQ0o5T31tHzpuWF/GRWNUO3rCIem2jjxtlXcPfKq7jz0Qv47NILuH3hAD45vx+fX5vBF9dn8OnZaXxy/iDuXXwedy8ewPLlg7j70QHcu3AAn57bh1sLB3Dz9H58cnYf7lw8iM8uvYQbZ/fh0/PT+Pjcc/jk7AHcu/QK7lx6GbfOP4drpyZx/tguPDbRhGWqIEA3G6rYpzKxir15eXUBlmV1ewGZppVvx1SGaidbq6+gmkv3dbeJxW65ZqFYUs/XVMBQ0030FgrdbLlCsYBSUZVwOo7dfa5mFGCYmgpsFYp5meHKKIjFUi9KpSKE3yk30mBaZvcEs6j1oqSp3jumoaGchdi+eQzbN42gVQ0wvCbFhtEynn18E57esxGbRlJM7V6PV/bvwIfHX8bFk8/jw2PP4valGXx27Uf4/Oo7+OrjI/jFnaP43U9P4vffvI8/fncG//zNafz7by/gT784gz99+wH++Mt5/OmX7+PffzWPP/7iGP748yP4wzdH8Kefv4s//PQt/O7z1/Gbe6/gu3s/ws/vvIPPFl/G73/xIb5dPoal86/gm1vHsLTwKk4degr796zH5naE8eEIwy0PlUhHNdJRTUyUE0tlYUVGfqlDxoYa3TAooRwayEJVapiGqpeWahyvIw3N/HYTa+oRDjz9CI4feg4XTryMmwuv486Fvfjy0h7c+3Ab7p5dr/pnnRzCpyfHcPfcTtw4PoLFowO4cngAl98dxOV3h7B4bB1unNiCa3PbcPnIJlw6vBGX3hnD4tFRXD02hsWj63Dj+GZcemcDFt4aw6mZQSwe2Yjzb43i0rsbcO3oBiweHsOltzfg7f1rMVwpIXJ6EHl9cMwChGMgEjYsowThWvBdE0nkw7ZUQEAFbTRUsgjlNMzXkUI+el8RfiBQ0FQfKNUgXctLjFUgtDOqb6mkQ9dNmLrqb+Q5bjcjxnNchJ6N0LURuBai0MtHNvaRpjGqVYk0iVCvVfHort0IghCe48JxHERRBMdx4Xp+3mfOQRJFeZaXiSAQ8FwHrq1GqbNNHZZpwHJU0CsQLtJEoJz6GGxVEPsWsihE4HtwHAeObSCJPQz0VyB8G6ZpwjLMbhZYJ5hkWSZc24bv+7BNVR5n5dlPjq0yk1TQxYZtGSrwY3YyoFSgxjR1OJaR32/Cd23V0NxVmdGqD5SFJAqQhCHC0EcSCQSuBcfSEIceAmFBpqplgkwFAtdEGrnor8fYsWUt9k09jAPP7MajE+OY2DqG0cEKdm4dxuiAxJb1a9FfV6NjJ6GLWiYwtraORjlCe6iBZi1BGrmoZQES4SDy1Q+BwnMQCT//4cVFHHnIIoE48hEFjjoWcFcGOfEcHb5tIHAtBL6NchoiEh6EcPIenh7CUMC3TVQrKYLAVSWMlipXtC0DlpnvB4wCdKOUZ/SpEX5VgGultHDlPpUFbNsmTEuVVnruyqjPtq2OV2zHRLUikcYRPNuGY+kIXBNJ4GBooI7B/jqC0EW9UUbo+fBcB1kaoNkoI448JLGPVlUNbiQjF1koEAkXsXAQ+zrKkYs0sJH4Nqqhh3LoIBMmyoGtmspHHgJfR+QZSHw1j+GBKlrVFDUZopL4kJGPchqgJRNUY4FmJUE1DVFJA1RSgSzykcUC5TRE7LsIPRNx4CAOHAjXQCUTqMoIVRkhCTzIMEA1CpAIF4lwVXCskmK4VUWjHGGoWcb2jSMMcBER/S0YWT++q3+ojSjJkKQSSZah1Wiif2AIA4Nr0egfRphUkMo6EllHHFcRJhXEsolGcw2EHyOMayhXmkjSKtwgg+MniOMqUtmE7UWwvBBBXIbjx7DdEI4bwjJ9hEEK2w/heiGiKEKSZvBFDN/34PshbEfAdjy4roDvhxBhChHE8IWPKEoQhjGStII4TiFlBWlWQaXWwPDIEIbba5HE5bxZuIOiZqJP06FZNvxI9dZ5qFDsNivv0/Q8c6uEvrwfV19eHqgyu4oo6Dosy4TtOnAdC6apfikzTRslzURfSUdPnp3QW+hFX0llaZR0XZXDFUt5w1UdWsnKe1fkGQ2lYj6kdqFbjvNQsQd9fQUUiqpEplgsQjfNbkBONywYhgXfD1GvVvDI9jHs3zuOqT1DeGpyEFN7BjH1WBNP7KxickcFT+zux9jaELXUQD0zMdTwsKbuYKjqoL9iYbTpYN/uFs6dOIDPb72P5aX38fmnZ3Dn6mHc/+w0Pr91Crevn8Ddj0/gzvWjuHX1EO5eO4xffnEe3351AT//yQJ+unweP7l7Gl9++h6+uHUCX945ha9vncatq+/i/MlncfHUAcy+9iRqdQnPF7C8AEKEECKCZbuo1KooV6owHB+W7cNwfAihsvVsx4PjeOoXbduBnT/GsUW3gbxhuqrU0XKh6SZ0w0JRM2DbrgqQ2uqkoVIJsWG0ji3ra9j98Bq8+MxmvLp/C156dj3eODiO1/avwyv712Hf40PYubmKdWsraFQj1Csx0tBXPSgSgTD0EcUCYejB9508SGXBcfJREIWhsopiH0kskKUBypkKvMjEg8wcjA5XkMUOquUAaeIjTT1kqUCzFqG/P0MQqsyuOBF5dpWLIHQQxy6aLYlmPUWjFmF0pB9pnD+/7KFcVlliKkvKRBg5SNMAgXAQxypLy/UMBKGLMHLhB3kPL8/KyyEttFopMukjjFzUawH6GxmSyIHMPGSZDykFkkQFssLQRhSp8sNKJUStmiDLXASBAVkOVbljYCFLHDSrASrlAGnqQiYOZOIhCkzUM4HBZoxy2UeWOmhUBRr1AFlsoyw9lXEoHMSRp8oeRT7SpG8hTX30tzLV2ytQmWJZ7KJcDpAmAmkaoCZN7H2kjjNvjuPsj0dx9vUhnHtrBG9Mj2Pnw+vhhp76HvaojCTHtvPAsgo0O66FVMbwAw+ykiGIQpi2pUbU9Cw4ngvbzbcNtgXHVScWltMJpOgoGZ3RrYoIQx+2bULTiurE0Tbz0bUM1RvG1OE4FnSjBE3rg6YVYJt9eP6pjbh2ej+unt6PTxaex62F57H43uO4cnISF0/swZX5/bj83hSuvT+FC0cfw+LJp3Hu3V344NAunHn7UXz49g58+PbDOHPoEXwwO4HL7+/FtdMH8NGJp3Hl/X24fOoZXDy+F1fnD+DWwku4efo5XHpvCh+8+wQOPL0FllnKs7byPlzFlRHPOllSuq7KPAuFAjRD75ZvdjKtSloBekmD55ow9by5u+epESnzUdSKxYLKeCuqnoQqwF/oNqLWikXoWgFp6OflO1q3X01n/qVSAZahd5s063oJpl5EOQ3QkDGGm2UMNivw8kwW3ShA1wswjBI8x8Dju7bg+Duv4uzJt3DqyMu4dfU4fvHlAn791QX89qcf4dNLR3Dx1Bs4c2waH188jMtn3sC1c4dw//Zp/OzOcXx77xQ+u/oObl/+MZavzuLe4pv48uYhfPPpYfzDT8/gt1+ews/vHMY/f3Mav7o3i1/f/TH+fvlN/Prua/j205fwq1vP45dLB/H5xcfx1ZUn8NXifvzy3rv46afv4A+/+gjXzryC/buHMfVIG5vWJhhtuNg8KnHgiQ3Y9/g67NjYQKtso5HaaFUc1DMb5cRQJYeRjUpsQEYmkkDLs3wtyLyPVpKXLUaejsgz0ShHqGYe6mWB+WNv4Vf3P8XdKz/GFx/tx50zO3Hr9CjunFqDpRMt3Do5iJvHW7h8uIErh9fg0uER3D49gcuH21g4NIjrJ7fi1pnduH5yF87+eB0uvrMJC4fGcP7QCM7NDuPcoVEsvL0Rx1/sx/zrw3jvpWEcPrAGRw42ceGtdTh2sI6FQxtw9chGnH9rA57dlqIRlSCsEoSjo1kJkQQuwsBFs5pisFmD61ho1jJUEh+OrcoNfeHDtEzEoYvIV6PrlTTVoymJQ/ieqzKndC0PeuvqMi/B65QQ6roOU7fgWCqzRvU/iuB5DpJAIPIdlKMI5TjAYF2iVSujnMTIIoEkDiGzGNUsRhZHyNIEcRggTSIEwoPwXUSRUJm7vossClCWKaLQx6MPb8FAU2Lb+Fo8sm0NRgZSNKud7CQfwnNRTkIIXwVnsihEJY3zYI2PLPKxYbSB9cN1JKHfDTapnkwqIOg6Buw8iON5NhzDhG0acGwNwskDX7YF4djwbROumZfe2yaCPBNoZXIhPB+RcJHFPpLAQ+Q7iHxb/TiRBqimEWQSoFaOIGMfMgkQCxfVVKCWBaimAforIWrSRyMTGGok2Lyugc0bBjCxbS3G201sbNexdiDDQDXA2GCKPRMj2LquhW0bBtDuTzFQjbGmHmHdUAWDjQj99Qj9tQD9tRBxYCNwTKShj2olQeiroKTvOWhWpRrkRHgoyxQyFgjypuuqQbuBJPYRBzZCVzVRH6iXkcU+IqF+xAmEg0ZNIo18bN44goqM4LkWLFuDaZVg5KNg2rqmLi0NlllCnAiIwIfr2ggCgTTNIDy1fqwZbCFNgm4ze9vR4domHNtEFIaIowDCd9Bs1CB8BzKLUJExhGcjCVy0aiE2jzZRTX20h5po1iWa9QpiESAJBCrlGA9v34hGI0V/o4yKjFErR2hUU1Ty5ZVFAjINUI4FauUQSeggCVxU0gB1GaMcC8SBjSz2UU0FqmUVcKrGPsbWVNBfiVCXoXqcrx7XzGLI0EE1i5CGPrJIoF5JUclC1CuJCnaFnppiH3HgIPAMVBIf/TWp1jHhohwLVJIAWeijkUZY06qgWcsgYx9jawcwtqaJjcMNBriIiP4WSDnRI1stKYSUQqqp1Wp1JynVfa3OY4SUhiHUY4WUwhArz119/6rrhiGkIfKp87dhSClb3fuEEFJIdWkYRn6prqupM8+V+ztTh7raku3xtpyYmJBSyu48egxD9vT0yJ6e1ddXTcZfuL3znAce2yONfFqZ31967l+Yx197vPGX52Os+j86n41aBkK22y05PTUupybbcmqqLaen2nJ6qiWnJtU0PdWWE+MtKYUhpTBkS+aT6JEtaci2NOS7rz68ZX5uSi4vzefTgry/PC+Xl+a6ty0tzsmlxdnudH95QX53f0HeX+5M6vFLi7NyeXle3l9ekMtLc3JxflouzE3J+blp2Wq3uutDZzkahqHWu3Zr1bIXq9aF1euDseq2H95udJf5yqVYtW4KOTHeltNTE3JmujONy5mpcTkzPS5np8flzFRbzky15dRkS05OtOR4uyVbLfUNEcKQQhj59QffvxCGNITRvS6Eka+Yfz6peRhyvC3z5SH+7DVWJvFnr9d5D7JzKcWq1zL+y/m0WrI7v9W3rzx25f/QtL71w8OVxur32nmdllz1+n9t+rPXNWSrJR74X+Wq13/gdqke22631Gu2xAOfxwP/m/Ff/b+rPg/Red+GnJ5syfnZcTk/25YLMy25MNuWs9PjcnJyQgoh/ur3uLMcVpbv6nWv5y9cN7rfW7U+rp5fvs4Y/9W8erq3d57TuX1qoiUX56bk4ryaluan5cLchFycm5ALcxNyfm5Szs9OyoW5lWl+dmJlmhnPP4MJOTczLhfnp+Ty4oxcyOe5MDclF+Ym1bwXpuWN9/atvXjs6aH52Uk5PTWxajv017ZVf37b3/3gfpF/59X/3vNXtsF/bVuo5rOybf7B593T818un1ZLynZLyol2W7Za8gefe/7ZG4YcH2/L2ZlpOT83IxfmZuR3ywvy+++W5O/uL8rvlhfkd8sLcnlpXi4uqG2h2j7Oy++WF+T95Tn53fK82lYuzMjlVZf3l+bkd8tqur80J7//bkF+tzwr7y9Oy++WZuT9xWl5f3FKfrc0Je8vTcnlxUl5f3FS3l+clsuLM3JpYVouL83KhbkpOTku5XhLyLYUcrwl5MS42hdMT43Ldkvk2/n8OywMKUVPdz/QmUTnuuz83bMy5ctKCEM6Tqm5YU1z3fLSory/vCiXFqbl0vyEXJpry+X5tlyaa8mlOSmX5lpyca4lF2elXJxtyYXZllyca3enpfkJubwwJZfmp+TCbHvV1JLzs638+ricn2nLuemWnJ1qyekJIacnDLk4Oy7npltyYXZcLsyq+9vy76QwVq1X+fe+sx1ot1rSMAw53m53v3OGYeT7IaO7nTCMB7/vxqp16y/tux9cz1YmdVyyaluUT62WlK38oGXlOEZ0b8uPaNTfq7Zrne1oqyXz4zMhpyYn5MTEuJyampDTUxNycnJcToy383mvvLZY9ffKdl/KlhSy3RJyvN16YHu6cnzR+bvngdsNw5C63lM2zd4tP3xcd1/YuV08eNm5X/5gG91ZB9ut1sr62Nk/GOrxrVX7INl9vJQT4y3Zbks15d/tVkuoS2nIyQl1/DPelvl3QuSPy/dH+T6ms2/r/D8tKbvXxar31nk/ctXn2XlMd58pHrzsfgbC6C7bifF2d7k+uP3pkUbPg9sjuWo/unqfIfJ1TUrRXQ8fWMdXLcvOOtmScuVzlmr5T02Odz/PVj7JVetPS62g+SRX9q35FAt7Q+y69c5yeuAYSKj1Waxapu12K/8cje7y/OExi3qu0X0PnfX/wdf+wfOMngeOu364LGR+vNx5P519QaVi6v+/z8m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iP6f+r/zGRAMWVXOyQ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1" name="Picture 7" descr="http://media.iwm.org.uk/iwm/mediaLib/148/media-148358/large.jpg?action=d&amp;cat=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47183"/>
            <a:ext cx="7620000" cy="59150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7295" y="6262209"/>
            <a:ext cx="4752528" cy="646331"/>
          </a:xfrm>
          <a:prstGeom prst="rect">
            <a:avLst/>
          </a:prstGeom>
          <a:noFill/>
        </p:spPr>
        <p:txBody>
          <a:bodyPr wrap="square" rtlCol="0">
            <a:spAutoFit/>
          </a:bodyPr>
          <a:lstStyle/>
          <a:p>
            <a:r>
              <a:rPr lang="en-GB" dirty="0"/>
              <a:t>‘A Howitzer Firing’ by Paul Nash (1918)</a:t>
            </a:r>
          </a:p>
          <a:p>
            <a:r>
              <a:rPr lang="en-GB" dirty="0" smtClean="0"/>
              <a:t>© </a:t>
            </a:r>
            <a:r>
              <a:rPr lang="en-GB" dirty="0"/>
              <a:t>IWM (</a:t>
            </a:r>
            <a:r>
              <a:rPr lang="en-GB" dirty="0" err="1"/>
              <a:t>Art.IWM</a:t>
            </a:r>
            <a:r>
              <a:rPr lang="en-GB" dirty="0"/>
              <a:t> ART 1152)</a:t>
            </a:r>
          </a:p>
        </p:txBody>
      </p:sp>
    </p:spTree>
    <p:extLst>
      <p:ext uri="{BB962C8B-B14F-4D97-AF65-F5344CB8AC3E}">
        <p14:creationId xmlns:p14="http://schemas.microsoft.com/office/powerpoint/2010/main" val="1522602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cap="none" dirty="0" smtClean="0"/>
              <a:t>Plastic surgery in the First World War: </a:t>
            </a:r>
            <a:r>
              <a:rPr lang="en-GB" b="1" cap="none" dirty="0"/>
              <a:t>ethics &amp; collaboration</a:t>
            </a:r>
            <a:endParaRPr lang="en-GB" cap="none" dirty="0"/>
          </a:p>
        </p:txBody>
      </p:sp>
      <p:sp>
        <p:nvSpPr>
          <p:cNvPr id="3" name="Text Placeholder 2"/>
          <p:cNvSpPr>
            <a:spLocks noGrp="1"/>
          </p:cNvSpPr>
          <p:nvPr>
            <p:ph type="body" idx="1"/>
          </p:nvPr>
        </p:nvSpPr>
        <p:spPr/>
        <p:txBody>
          <a:bodyPr/>
          <a:lstStyle/>
          <a:p>
            <a:r>
              <a:rPr lang="en-GB" dirty="0" smtClean="0"/>
              <a:t>Part 3</a:t>
            </a:r>
            <a:endParaRPr lang="en-GB" dirty="0"/>
          </a:p>
        </p:txBody>
      </p:sp>
    </p:spTree>
    <p:extLst>
      <p:ext uri="{BB962C8B-B14F-4D97-AF65-F5344CB8AC3E}">
        <p14:creationId xmlns:p14="http://schemas.microsoft.com/office/powerpoint/2010/main" val="35648788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1492" y="4365104"/>
            <a:ext cx="5220072" cy="1477328"/>
          </a:xfrm>
          <a:prstGeom prst="rect">
            <a:avLst/>
          </a:prstGeom>
        </p:spPr>
        <p:txBody>
          <a:bodyPr wrap="square">
            <a:spAutoFit/>
          </a:bodyPr>
          <a:lstStyle/>
          <a:p>
            <a:r>
              <a:rPr lang="en-GB" dirty="0" smtClean="0"/>
              <a:t>Harold Gillies portrait by Howard Barron</a:t>
            </a:r>
          </a:p>
          <a:p>
            <a:endParaRPr lang="en-GB" dirty="0" smtClean="0"/>
          </a:p>
          <a:p>
            <a:r>
              <a:rPr lang="en-GB" dirty="0" smtClean="0"/>
              <a:t>Harold </a:t>
            </a:r>
            <a:r>
              <a:rPr lang="en-GB" dirty="0" err="1" smtClean="0"/>
              <a:t>Gillies’s</a:t>
            </a:r>
            <a:r>
              <a:rPr lang="en-GB" dirty="0" smtClean="0"/>
              <a:t> treatise </a:t>
            </a:r>
            <a:r>
              <a:rPr lang="en-GB" i="1" dirty="0" smtClean="0"/>
              <a:t>Plastic surgery of the face</a:t>
            </a:r>
            <a:r>
              <a:rPr lang="en-GB" dirty="0" smtClean="0"/>
              <a:t>:</a:t>
            </a:r>
          </a:p>
          <a:p>
            <a:endParaRPr lang="en-GB" dirty="0" smtClean="0"/>
          </a:p>
          <a:p>
            <a:r>
              <a:rPr lang="en-GB" dirty="0" smtClean="0"/>
              <a:t>https</a:t>
            </a:r>
            <a:r>
              <a:rPr lang="en-GB" dirty="0"/>
              <a:t>://archive.org/details/plasticsurgeryof00gilluoft</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985" t="11275" r="3985" b="9778"/>
          <a:stretch/>
        </p:blipFill>
        <p:spPr bwMode="auto">
          <a:xfrm>
            <a:off x="5868144" y="2841465"/>
            <a:ext cx="2805335" cy="3767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79712" y="107341"/>
            <a:ext cx="5112568" cy="369332"/>
          </a:xfrm>
          <a:prstGeom prst="rect">
            <a:avLst/>
          </a:prstGeom>
          <a:noFill/>
        </p:spPr>
        <p:txBody>
          <a:bodyPr wrap="square" rtlCol="0">
            <a:spAutoFit/>
          </a:bodyPr>
          <a:lstStyle/>
          <a:p>
            <a:pPr algn="ctr"/>
            <a:r>
              <a:rPr lang="en-GB" b="1" dirty="0" smtClean="0"/>
              <a:t>Why was it important to repair the damaged faces?</a:t>
            </a:r>
            <a:endParaRPr lang="en-GB" b="1" dirty="0"/>
          </a:p>
        </p:txBody>
      </p:sp>
      <p:pic>
        <p:nvPicPr>
          <p:cNvPr id="2" name="Picture 2" descr="Sir Harold Gillies (1882–19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692696"/>
            <a:ext cx="2469450"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141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2552" y="5925543"/>
            <a:ext cx="4978896" cy="580926"/>
          </a:xfrm>
        </p:spPr>
        <p:txBody>
          <a:bodyPr>
            <a:noAutofit/>
          </a:bodyPr>
          <a:lstStyle/>
          <a:p>
            <a:r>
              <a:rPr lang="en-GB" sz="1800" dirty="0" smtClean="0"/>
              <a:t>Lieutenant Stacey</a:t>
            </a:r>
            <a:br>
              <a:rPr lang="en-GB" sz="1800" dirty="0" smtClean="0"/>
            </a:br>
            <a:r>
              <a:rPr lang="en-GB" sz="800" dirty="0"/>
              <a:t>from the Archives of the Royal College of Surgeons of England</a:t>
            </a:r>
            <a:br>
              <a:rPr lang="en-GB" sz="800" dirty="0"/>
            </a:br>
            <a:r>
              <a:rPr lang="en-GB" sz="800" dirty="0" smtClean="0"/>
              <a:t>courtesy of Paddy Hartley</a:t>
            </a:r>
            <a:endParaRPr lang="en-GB" sz="800" dirty="0"/>
          </a:p>
        </p:txBody>
      </p:sp>
      <p:sp>
        <p:nvSpPr>
          <p:cNvPr id="4" name="TextBox 3"/>
          <p:cNvSpPr txBox="1"/>
          <p:nvPr/>
        </p:nvSpPr>
        <p:spPr>
          <a:xfrm>
            <a:off x="1786000" y="548680"/>
            <a:ext cx="5616624" cy="523220"/>
          </a:xfrm>
          <a:prstGeom prst="rect">
            <a:avLst/>
          </a:prstGeom>
          <a:noFill/>
        </p:spPr>
        <p:txBody>
          <a:bodyPr wrap="square" rtlCol="0">
            <a:spAutoFit/>
          </a:bodyPr>
          <a:lstStyle/>
          <a:p>
            <a:pPr algn="ctr"/>
            <a:r>
              <a:rPr lang="en-GB" sz="2800" dirty="0" smtClean="0"/>
              <a:t>New techniques: Tubed pedicle</a:t>
            </a:r>
            <a:endParaRPr lang="en-GB" sz="2800" dirty="0"/>
          </a:p>
        </p:txBody>
      </p:sp>
      <p:pic>
        <p:nvPicPr>
          <p:cNvPr id="5" name="Picture 4" descr="3l. Stacey d.jpg                                               004AF5A0Macintosh HD                   C3F15D8C:"/>
          <p:cNvPicPr>
            <a:picLocks noChangeAspect="1" noChangeArrowheads="1"/>
          </p:cNvPicPr>
          <p:nvPr/>
        </p:nvPicPr>
        <p:blipFill rotWithShape="1">
          <a:blip r:embed="rId3">
            <a:extLst>
              <a:ext uri="{28A0092B-C50C-407E-A947-70E740481C1C}">
                <a14:useLocalDpi xmlns:a14="http://schemas.microsoft.com/office/drawing/2010/main" val="0"/>
              </a:ext>
            </a:extLst>
          </a:blip>
          <a:srcRect b="6676"/>
          <a:stretch/>
        </p:blipFill>
        <p:spPr bwMode="auto">
          <a:xfrm>
            <a:off x="1270788" y="1317339"/>
            <a:ext cx="6602424" cy="4612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36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Burns: Walter Yeo</a:t>
            </a:r>
            <a:endParaRPr lang="en-GB"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60939" y="1600200"/>
            <a:ext cx="2822122" cy="4525963"/>
          </a:xfrm>
        </p:spPr>
      </p:pic>
      <p:sp>
        <p:nvSpPr>
          <p:cNvPr id="3" name="TextBox 2"/>
          <p:cNvSpPr txBox="1"/>
          <p:nvPr/>
        </p:nvSpPr>
        <p:spPr>
          <a:xfrm>
            <a:off x="3779912" y="6237312"/>
            <a:ext cx="1944216" cy="430887"/>
          </a:xfrm>
          <a:prstGeom prst="rect">
            <a:avLst/>
          </a:prstGeom>
          <a:noFill/>
        </p:spPr>
        <p:txBody>
          <a:bodyPr wrap="square" rtlCol="0">
            <a:spAutoFit/>
          </a:bodyPr>
          <a:lstStyle/>
          <a:p>
            <a:r>
              <a:rPr lang="en-GB" sz="1050" dirty="0" smtClean="0"/>
              <a:t>From </a:t>
            </a:r>
            <a:r>
              <a:rPr lang="en-GB" sz="1050" dirty="0"/>
              <a:t>the Archives of the Royal College of Surgeons of England</a:t>
            </a:r>
          </a:p>
        </p:txBody>
      </p:sp>
    </p:spTree>
    <p:extLst>
      <p:ext uri="{BB962C8B-B14F-4D97-AF65-F5344CB8AC3E}">
        <p14:creationId xmlns:p14="http://schemas.microsoft.com/office/powerpoint/2010/main" val="2504803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39752" y="476672"/>
            <a:ext cx="3919277" cy="5760640"/>
          </a:xfrm>
        </p:spPr>
      </p:pic>
      <p:sp>
        <p:nvSpPr>
          <p:cNvPr id="3" name="TextBox 2"/>
          <p:cNvSpPr txBox="1"/>
          <p:nvPr/>
        </p:nvSpPr>
        <p:spPr>
          <a:xfrm>
            <a:off x="3275856" y="6300028"/>
            <a:ext cx="2736304" cy="430887"/>
          </a:xfrm>
          <a:prstGeom prst="rect">
            <a:avLst/>
          </a:prstGeom>
          <a:noFill/>
        </p:spPr>
        <p:txBody>
          <a:bodyPr wrap="square" rtlCol="0">
            <a:spAutoFit/>
          </a:bodyPr>
          <a:lstStyle/>
          <a:p>
            <a:r>
              <a:rPr lang="en-GB" sz="1100" dirty="0" smtClean="0"/>
              <a:t>From </a:t>
            </a:r>
            <a:r>
              <a:rPr lang="en-GB" sz="1100" dirty="0"/>
              <a:t>the Archives of the Royal College of Surgeons of England</a:t>
            </a:r>
            <a:endParaRPr lang="en-GB" dirty="0"/>
          </a:p>
        </p:txBody>
      </p:sp>
    </p:spTree>
    <p:extLst>
      <p:ext uri="{BB962C8B-B14F-4D97-AF65-F5344CB8AC3E}">
        <p14:creationId xmlns:p14="http://schemas.microsoft.com/office/powerpoint/2010/main" val="812953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3 dental.jpg                                                   004AEED0Macintosh HD                   C3F15D8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148"/>
          <a:stretch/>
        </p:blipFill>
        <p:spPr bwMode="auto">
          <a:xfrm>
            <a:off x="4887852" y="908670"/>
            <a:ext cx="3887939" cy="27025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97337" y="505662"/>
            <a:ext cx="3378293" cy="369332"/>
          </a:xfrm>
          <a:prstGeom prst="rect">
            <a:avLst/>
          </a:prstGeom>
          <a:noFill/>
        </p:spPr>
        <p:txBody>
          <a:bodyPr wrap="square" rtlCol="0">
            <a:spAutoFit/>
          </a:bodyPr>
          <a:lstStyle/>
          <a:p>
            <a:pPr algn="ctr"/>
            <a:r>
              <a:rPr lang="en-GB" dirty="0" smtClean="0"/>
              <a:t>The dental workshop</a:t>
            </a:r>
            <a:endParaRPr lang="en-GB" dirty="0"/>
          </a:p>
        </p:txBody>
      </p:sp>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600" t="33023" r="6682" b="32411"/>
          <a:stretch/>
        </p:blipFill>
        <p:spPr bwMode="auto">
          <a:xfrm>
            <a:off x="107504" y="3284984"/>
            <a:ext cx="4542094" cy="3010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7504" y="6295762"/>
            <a:ext cx="4464496" cy="276999"/>
          </a:xfrm>
          <a:prstGeom prst="rect">
            <a:avLst/>
          </a:prstGeom>
          <a:noFill/>
        </p:spPr>
        <p:txBody>
          <a:bodyPr wrap="square" rtlCol="0">
            <a:spAutoFit/>
          </a:bodyPr>
          <a:lstStyle/>
          <a:p>
            <a:r>
              <a:rPr lang="en-GB" sz="1200" dirty="0" smtClean="0"/>
              <a:t>Excerpt from Harold </a:t>
            </a:r>
            <a:r>
              <a:rPr lang="en-GB" sz="1200" dirty="0" err="1" smtClean="0"/>
              <a:t>Gillies’s</a:t>
            </a:r>
            <a:r>
              <a:rPr lang="en-GB" sz="1200" dirty="0" smtClean="0"/>
              <a:t> preface to his surgery treatise</a:t>
            </a:r>
            <a:endParaRPr lang="en-GB" sz="1200" dirty="0"/>
          </a:p>
        </p:txBody>
      </p:sp>
      <p:sp>
        <p:nvSpPr>
          <p:cNvPr id="11" name="Freeform 10"/>
          <p:cNvSpPr/>
          <p:nvPr/>
        </p:nvSpPr>
        <p:spPr>
          <a:xfrm>
            <a:off x="187735" y="3231964"/>
            <a:ext cx="1762956" cy="398083"/>
          </a:xfrm>
          <a:custGeom>
            <a:avLst/>
            <a:gdLst>
              <a:gd name="connsiteX0" fmla="*/ 877585 w 1762956"/>
              <a:gd name="connsiteY0" fmla="*/ 97655 h 398083"/>
              <a:gd name="connsiteX1" fmla="*/ 114106 w 1762956"/>
              <a:gd name="connsiteY1" fmla="*/ 150921 h 398083"/>
              <a:gd name="connsiteX2" fmla="*/ 149616 w 1762956"/>
              <a:gd name="connsiteY2" fmla="*/ 363985 h 398083"/>
              <a:gd name="connsiteX3" fmla="*/ 1490145 w 1762956"/>
              <a:gd name="connsiteY3" fmla="*/ 381740 h 398083"/>
              <a:gd name="connsiteX4" fmla="*/ 1712086 w 1762956"/>
              <a:gd name="connsiteY4" fmla="*/ 204187 h 398083"/>
              <a:gd name="connsiteX5" fmla="*/ 815442 w 1762956"/>
              <a:gd name="connsiteY5" fmla="*/ 0 h 39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2956" h="398083">
                <a:moveTo>
                  <a:pt x="877585" y="97655"/>
                </a:moveTo>
                <a:cubicBezTo>
                  <a:pt x="556509" y="102094"/>
                  <a:pt x="235434" y="106533"/>
                  <a:pt x="114106" y="150921"/>
                </a:cubicBezTo>
                <a:cubicBezTo>
                  <a:pt x="-7222" y="195309"/>
                  <a:pt x="-79724" y="325515"/>
                  <a:pt x="149616" y="363985"/>
                </a:cubicBezTo>
                <a:cubicBezTo>
                  <a:pt x="378956" y="402455"/>
                  <a:pt x="1229733" y="408373"/>
                  <a:pt x="1490145" y="381740"/>
                </a:cubicBezTo>
                <a:cubicBezTo>
                  <a:pt x="1750557" y="355107"/>
                  <a:pt x="1824537" y="267810"/>
                  <a:pt x="1712086" y="204187"/>
                </a:cubicBezTo>
                <a:cubicBezTo>
                  <a:pt x="1599636" y="140564"/>
                  <a:pt x="1207539" y="70282"/>
                  <a:pt x="81544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605226" y="4696287"/>
            <a:ext cx="3162635" cy="319067"/>
          </a:xfrm>
          <a:custGeom>
            <a:avLst/>
            <a:gdLst>
              <a:gd name="connsiteX0" fmla="*/ 1782867 w 3162635"/>
              <a:gd name="connsiteY0" fmla="*/ 71022 h 319067"/>
              <a:gd name="connsiteX1" fmla="*/ 229275 w 3162635"/>
              <a:gd name="connsiteY1" fmla="*/ 97655 h 319067"/>
              <a:gd name="connsiteX2" fmla="*/ 291419 w 3162635"/>
              <a:gd name="connsiteY2" fmla="*/ 292963 h 319067"/>
              <a:gd name="connsiteX3" fmla="*/ 2892576 w 3162635"/>
              <a:gd name="connsiteY3" fmla="*/ 292963 h 319067"/>
              <a:gd name="connsiteX4" fmla="*/ 2945842 w 3162635"/>
              <a:gd name="connsiteY4" fmla="*/ 71022 h 319067"/>
              <a:gd name="connsiteX5" fmla="*/ 1694091 w 3162635"/>
              <a:gd name="connsiteY5" fmla="*/ 0 h 319067"/>
              <a:gd name="connsiteX6" fmla="*/ 1694091 w 3162635"/>
              <a:gd name="connsiteY6" fmla="*/ 0 h 31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2635" h="319067">
                <a:moveTo>
                  <a:pt x="1782867" y="71022"/>
                </a:moveTo>
                <a:lnTo>
                  <a:pt x="229275" y="97655"/>
                </a:lnTo>
                <a:cubicBezTo>
                  <a:pt x="-19300" y="134645"/>
                  <a:pt x="-152464" y="260412"/>
                  <a:pt x="291419" y="292963"/>
                </a:cubicBezTo>
                <a:cubicBezTo>
                  <a:pt x="735302" y="325514"/>
                  <a:pt x="2450172" y="329953"/>
                  <a:pt x="2892576" y="292963"/>
                </a:cubicBezTo>
                <a:cubicBezTo>
                  <a:pt x="3334980" y="255973"/>
                  <a:pt x="3145590" y="119849"/>
                  <a:pt x="2945842" y="71022"/>
                </a:cubicBezTo>
                <a:cubicBezTo>
                  <a:pt x="2746094" y="22195"/>
                  <a:pt x="1694091" y="0"/>
                  <a:pt x="1694091" y="0"/>
                </a:cubicBezTo>
                <a:lnTo>
                  <a:pt x="169409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749" y="5297766"/>
            <a:ext cx="2872680" cy="415344"/>
          </a:xfrm>
          <a:custGeom>
            <a:avLst/>
            <a:gdLst>
              <a:gd name="connsiteX0" fmla="*/ 1785161 w 2872680"/>
              <a:gd name="connsiteY0" fmla="*/ 108735 h 415344"/>
              <a:gd name="connsiteX1" fmla="*/ 240446 w 2872680"/>
              <a:gd name="connsiteY1" fmla="*/ 215267 h 415344"/>
              <a:gd name="connsiteX2" fmla="*/ 258201 w 2872680"/>
              <a:gd name="connsiteY2" fmla="*/ 410576 h 415344"/>
              <a:gd name="connsiteX3" fmla="*/ 2672928 w 2872680"/>
              <a:gd name="connsiteY3" fmla="*/ 330677 h 415344"/>
              <a:gd name="connsiteX4" fmla="*/ 2628539 w 2872680"/>
              <a:gd name="connsiteY4" fmla="*/ 64347 h 415344"/>
              <a:gd name="connsiteX5" fmla="*/ 1758528 w 2872680"/>
              <a:gd name="connsiteY5" fmla="*/ 2203 h 415344"/>
              <a:gd name="connsiteX6" fmla="*/ 1705262 w 2872680"/>
              <a:gd name="connsiteY6" fmla="*/ 19958 h 4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2680" h="415344">
                <a:moveTo>
                  <a:pt x="1785161" y="108735"/>
                </a:moveTo>
                <a:cubicBezTo>
                  <a:pt x="1140050" y="136847"/>
                  <a:pt x="494939" y="164960"/>
                  <a:pt x="240446" y="215267"/>
                </a:cubicBezTo>
                <a:cubicBezTo>
                  <a:pt x="-14047" y="265574"/>
                  <a:pt x="-147213" y="391341"/>
                  <a:pt x="258201" y="410576"/>
                </a:cubicBezTo>
                <a:cubicBezTo>
                  <a:pt x="663615" y="429811"/>
                  <a:pt x="2277872" y="388382"/>
                  <a:pt x="2672928" y="330677"/>
                </a:cubicBezTo>
                <a:cubicBezTo>
                  <a:pt x="3067984" y="272972"/>
                  <a:pt x="2780939" y="119093"/>
                  <a:pt x="2628539" y="64347"/>
                </a:cubicBezTo>
                <a:cubicBezTo>
                  <a:pt x="2476139" y="9601"/>
                  <a:pt x="1912408" y="9601"/>
                  <a:pt x="1758528" y="2203"/>
                </a:cubicBezTo>
                <a:cubicBezTo>
                  <a:pt x="1604648" y="-5195"/>
                  <a:pt x="1654955" y="7381"/>
                  <a:pt x="1705262" y="199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4" descr="6 op theatre.jpg                                               004AEED0Macintosh HD                   C3F15D8C:"/>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533"/>
          <a:stretch/>
        </p:blipFill>
        <p:spPr bwMode="auto">
          <a:xfrm>
            <a:off x="539552" y="505662"/>
            <a:ext cx="3600400" cy="2438337"/>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4793" y="3185688"/>
            <a:ext cx="2508214" cy="3373835"/>
          </a:xfrm>
          <a:prstGeom prst="rect">
            <a:avLst/>
          </a:prstGeom>
        </p:spPr>
      </p:pic>
      <p:sp>
        <p:nvSpPr>
          <p:cNvPr id="6" name="TextBox 5"/>
          <p:cNvSpPr txBox="1"/>
          <p:nvPr/>
        </p:nvSpPr>
        <p:spPr>
          <a:xfrm>
            <a:off x="605226" y="116632"/>
            <a:ext cx="3534726" cy="369332"/>
          </a:xfrm>
          <a:prstGeom prst="rect">
            <a:avLst/>
          </a:prstGeom>
          <a:noFill/>
        </p:spPr>
        <p:txBody>
          <a:bodyPr wrap="square" rtlCol="0">
            <a:spAutoFit/>
          </a:bodyPr>
          <a:lstStyle/>
          <a:p>
            <a:pPr algn="ctr"/>
            <a:r>
              <a:rPr lang="fr-FR" dirty="0" smtClean="0"/>
              <a:t>The operating </a:t>
            </a:r>
            <a:r>
              <a:rPr lang="fr-FR" dirty="0" err="1" smtClean="0"/>
              <a:t>theatre</a:t>
            </a:r>
            <a:endParaRPr lang="en-GB" dirty="0"/>
          </a:p>
        </p:txBody>
      </p:sp>
      <p:sp>
        <p:nvSpPr>
          <p:cNvPr id="13" name="TextBox 12"/>
          <p:cNvSpPr txBox="1"/>
          <p:nvPr/>
        </p:nvSpPr>
        <p:spPr>
          <a:xfrm>
            <a:off x="5339152" y="6451214"/>
            <a:ext cx="3364742" cy="692497"/>
          </a:xfrm>
          <a:prstGeom prst="rect">
            <a:avLst/>
          </a:prstGeom>
          <a:noFill/>
        </p:spPr>
        <p:txBody>
          <a:bodyPr wrap="square" rtlCol="0">
            <a:spAutoFit/>
          </a:bodyPr>
          <a:lstStyle/>
          <a:p>
            <a:pPr algn="ctr"/>
            <a:r>
              <a:rPr lang="en-GB" sz="1400" dirty="0" smtClean="0"/>
              <a:t>Tonks pastel of Private </a:t>
            </a:r>
            <a:r>
              <a:rPr lang="en-GB" sz="1400" dirty="0"/>
              <a:t>Ashworth </a:t>
            </a:r>
            <a:r>
              <a:rPr lang="en-GB" sz="1050" dirty="0"/>
              <a:t>Hunterian Museum at the Royal College of Surgeons of England</a:t>
            </a:r>
            <a:endParaRPr lang="en-GB" sz="1400" dirty="0"/>
          </a:p>
          <a:p>
            <a:pPr algn="ctr"/>
            <a:endParaRPr lang="en-GB" sz="1400" dirty="0"/>
          </a:p>
        </p:txBody>
      </p:sp>
    </p:spTree>
    <p:extLst>
      <p:ext uri="{BB962C8B-B14F-4D97-AF65-F5344CB8AC3E}">
        <p14:creationId xmlns:p14="http://schemas.microsoft.com/office/powerpoint/2010/main" val="29109237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cap="none" dirty="0" smtClean="0"/>
              <a:t>How were they helped? </a:t>
            </a:r>
            <a:endParaRPr lang="en-GB" cap="none" dirty="0"/>
          </a:p>
        </p:txBody>
      </p:sp>
      <p:sp>
        <p:nvSpPr>
          <p:cNvPr id="5" name="Text Placeholder 4"/>
          <p:cNvSpPr>
            <a:spLocks noGrp="1"/>
          </p:cNvSpPr>
          <p:nvPr>
            <p:ph type="body" idx="1"/>
          </p:nvPr>
        </p:nvSpPr>
        <p:spPr/>
        <p:txBody>
          <a:bodyPr/>
          <a:lstStyle/>
          <a:p>
            <a:r>
              <a:rPr lang="en-GB" dirty="0" smtClean="0"/>
              <a:t>Part 4</a:t>
            </a:r>
            <a:endParaRPr lang="en-GB" dirty="0"/>
          </a:p>
        </p:txBody>
      </p:sp>
    </p:spTree>
    <p:extLst>
      <p:ext uri="{BB962C8B-B14F-4D97-AF65-F5344CB8AC3E}">
        <p14:creationId xmlns:p14="http://schemas.microsoft.com/office/powerpoint/2010/main" val="3712666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6233537"/>
            <a:ext cx="3488630" cy="523220"/>
          </a:xfrm>
          <a:prstGeom prst="rect">
            <a:avLst/>
          </a:prstGeom>
        </p:spPr>
        <p:txBody>
          <a:bodyPr wrap="square">
            <a:spAutoFit/>
          </a:bodyPr>
          <a:lstStyle/>
          <a:p>
            <a:r>
              <a:rPr lang="en-GB" sz="1400" dirty="0" smtClean="0"/>
              <a:t>Francis Derwent Wood, applying finishing touches to </a:t>
            </a:r>
            <a:r>
              <a:rPr lang="en-GB" sz="1400" dirty="0" err="1" smtClean="0"/>
              <a:t>epithesis</a:t>
            </a:r>
            <a:r>
              <a:rPr lang="en-GB" sz="1400" dirty="0" smtClean="0"/>
              <a:t> © </a:t>
            </a:r>
            <a:r>
              <a:rPr lang="en-GB" sz="1400" dirty="0"/>
              <a:t>IWM (Q 30457)</a:t>
            </a:r>
          </a:p>
        </p:txBody>
      </p:sp>
      <p:sp>
        <p:nvSpPr>
          <p:cNvPr id="2" name="TextBox 1"/>
          <p:cNvSpPr txBox="1"/>
          <p:nvPr/>
        </p:nvSpPr>
        <p:spPr>
          <a:xfrm>
            <a:off x="1891581" y="5445224"/>
            <a:ext cx="5896776" cy="369332"/>
          </a:xfrm>
          <a:prstGeom prst="rect">
            <a:avLst/>
          </a:prstGeom>
          <a:noFill/>
        </p:spPr>
        <p:txBody>
          <a:bodyPr wrap="square" rtlCol="0">
            <a:spAutoFit/>
          </a:bodyPr>
          <a:lstStyle/>
          <a:p>
            <a:r>
              <a:rPr lang="en-GB" dirty="0"/>
              <a:t>© IWM (Q 30457)</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04664"/>
            <a:ext cx="762000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53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smtClean="0"/>
              <a:t>Sculptors such as Francis Derwent Wood and Anna Coleman Ladd worked with surgeons. </a:t>
            </a:r>
          </a:p>
          <a:p>
            <a:pPr marL="0" indent="0">
              <a:buNone/>
            </a:pPr>
            <a:r>
              <a:rPr lang="en-GB" dirty="0" smtClean="0"/>
              <a:t>On </a:t>
            </a:r>
            <a:r>
              <a:rPr lang="en-GB" dirty="0"/>
              <a:t>the work of sculptor Anna Coleman Ladd in </a:t>
            </a:r>
            <a:r>
              <a:rPr lang="en-GB" dirty="0" smtClean="0"/>
              <a:t>Paris, see:</a:t>
            </a:r>
            <a:endParaRPr lang="en-GB" dirty="0"/>
          </a:p>
          <a:p>
            <a:pPr marL="0" indent="0" algn="ctr">
              <a:buNone/>
            </a:pPr>
            <a:endParaRPr lang="en-GB" dirty="0" smtClean="0"/>
          </a:p>
          <a:p>
            <a:pPr marL="0" indent="0" algn="ctr">
              <a:buNone/>
            </a:pPr>
            <a:r>
              <a:rPr lang="en-GB" dirty="0" smtClean="0">
                <a:hlinkClick r:id="rId3"/>
              </a:rPr>
              <a:t>https</a:t>
            </a:r>
            <a:r>
              <a:rPr lang="en-GB" dirty="0">
                <a:hlinkClick r:id="rId3"/>
              </a:rPr>
              <a:t>://</a:t>
            </a:r>
            <a:r>
              <a:rPr lang="en-GB" dirty="0" smtClean="0">
                <a:hlinkClick r:id="rId3"/>
              </a:rPr>
              <a:t>www.youtube.com/watch?v=bCSzrUnie2E</a:t>
            </a:r>
            <a:endParaRPr lang="en-GB" dirty="0" smtClean="0"/>
          </a:p>
          <a:p>
            <a:pPr marL="0" indent="0" algn="ctr">
              <a:buNone/>
            </a:pPr>
            <a:endParaRPr lang="en-GB" dirty="0"/>
          </a:p>
          <a:p>
            <a:pPr marL="0" indent="0">
              <a:buNone/>
            </a:pPr>
            <a:endParaRPr lang="en-GB" dirty="0"/>
          </a:p>
        </p:txBody>
      </p:sp>
    </p:spTree>
    <p:extLst>
      <p:ext uri="{BB962C8B-B14F-4D97-AF65-F5344CB8AC3E}">
        <p14:creationId xmlns:p14="http://schemas.microsoft.com/office/powerpoint/2010/main" val="760097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What are we looking at? </a:t>
            </a:r>
            <a:endParaRPr lang="en-GB" cap="none" dirty="0"/>
          </a:p>
        </p:txBody>
      </p:sp>
      <p:sp>
        <p:nvSpPr>
          <p:cNvPr id="3" name="Text Placeholder 2"/>
          <p:cNvSpPr>
            <a:spLocks noGrp="1"/>
          </p:cNvSpPr>
          <p:nvPr>
            <p:ph type="body" idx="1"/>
          </p:nvPr>
        </p:nvSpPr>
        <p:spPr/>
        <p:txBody>
          <a:bodyPr/>
          <a:lstStyle/>
          <a:p>
            <a:r>
              <a:rPr lang="en-GB" dirty="0" smtClean="0"/>
              <a:t>Part 1	</a:t>
            </a:r>
            <a:endParaRPr lang="en-GB" dirty="0"/>
          </a:p>
        </p:txBody>
      </p:sp>
    </p:spTree>
    <p:extLst>
      <p:ext uri="{BB962C8B-B14F-4D97-AF65-F5344CB8AC3E}">
        <p14:creationId xmlns:p14="http://schemas.microsoft.com/office/powerpoint/2010/main" val="3968350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3568" y="548680"/>
            <a:ext cx="7848872" cy="5247590"/>
          </a:xfrm>
          <a:prstGeom prst="rect">
            <a:avLst/>
          </a:prstGeom>
        </p:spPr>
        <p:txBody>
          <a:bodyPr wrap="square">
            <a:spAutoFit/>
          </a:bodyPr>
          <a:lstStyle/>
          <a:p>
            <a:r>
              <a:rPr lang="en-GB" b="1" dirty="0"/>
              <a:t>Supporting the patients: the role of nurses</a:t>
            </a:r>
          </a:p>
          <a:p>
            <a:endParaRPr lang="en-GB" dirty="0" smtClean="0"/>
          </a:p>
          <a:p>
            <a:r>
              <a:rPr lang="fr-FR" sz="1600" dirty="0" smtClean="0"/>
              <a:t>Nurse Catherine Black, </a:t>
            </a:r>
            <a:r>
              <a:rPr lang="fr-FR" sz="1600" dirty="0" err="1" smtClean="0"/>
              <a:t>who</a:t>
            </a:r>
            <a:r>
              <a:rPr lang="fr-FR" sz="1600" dirty="0" smtClean="0"/>
              <a:t> </a:t>
            </a:r>
            <a:r>
              <a:rPr lang="fr-FR" sz="1600" dirty="0" err="1" smtClean="0"/>
              <a:t>worked</a:t>
            </a:r>
            <a:r>
              <a:rPr lang="fr-FR" sz="1600" dirty="0" smtClean="0"/>
              <a:t> </a:t>
            </a:r>
            <a:r>
              <a:rPr lang="fr-FR" sz="1600" dirty="0" err="1" smtClean="0"/>
              <a:t>with</a:t>
            </a:r>
            <a:r>
              <a:rPr lang="fr-FR" sz="1600" dirty="0" smtClean="0"/>
              <a:t> Harold </a:t>
            </a:r>
            <a:r>
              <a:rPr lang="fr-FR" sz="1600" dirty="0" err="1" smtClean="0"/>
              <a:t>Gillies</a:t>
            </a:r>
            <a:r>
              <a:rPr lang="fr-FR" sz="1600" dirty="0" smtClean="0"/>
              <a:t>, </a:t>
            </a:r>
            <a:r>
              <a:rPr lang="fr-FR" sz="1600" dirty="0" err="1" smtClean="0"/>
              <a:t>remembers</a:t>
            </a:r>
            <a:r>
              <a:rPr lang="fr-FR" sz="1600" dirty="0" smtClean="0"/>
              <a:t>:</a:t>
            </a:r>
          </a:p>
          <a:p>
            <a:endParaRPr lang="en-GB" sz="1600" dirty="0" smtClean="0"/>
          </a:p>
          <a:p>
            <a:r>
              <a:rPr lang="en-GB" sz="1600" dirty="0" smtClean="0"/>
              <a:t>[…] it is </a:t>
            </a:r>
            <a:r>
              <a:rPr lang="en-GB" sz="1600" dirty="0"/>
              <a:t>not so hard to see a man die as to break the news to him that he will be blind and dumb for the rest of his life. And that was something we had to do so often in that silent ward where only one in every ten patients could mumble a few words from the shattered jaws, for the facial wounds were in many respects the most serious of the War casualties.[…]</a:t>
            </a:r>
          </a:p>
          <a:p>
            <a:r>
              <a:rPr lang="en-GB" sz="1600" dirty="0"/>
              <a:t> </a:t>
            </a:r>
          </a:p>
          <a:p>
            <a:r>
              <a:rPr lang="en-GB" sz="1600" dirty="0"/>
              <a:t>The problem of feeding was acute, for very few of the patients in that ward could take even a particle of anything solid, and yet their strength had to be kept up at all costs. So we had to ring the changes as best we could in two-hourly feeds...tomato soup made with milk, </a:t>
            </a:r>
            <a:r>
              <a:rPr lang="en-GB" sz="1600" dirty="0" err="1"/>
              <a:t>Benger's</a:t>
            </a:r>
            <a:r>
              <a:rPr lang="en-GB" sz="1600" dirty="0"/>
              <a:t> food, iced coffee, egg flip. Often we would use as many as three hundred eggs a day in that ward alone. The VAD's worked like blacks all day long, cooking and clearing away, for no sooner was one feed finished than it was time to start preparing another.</a:t>
            </a:r>
          </a:p>
          <a:p>
            <a:r>
              <a:rPr lang="en-GB" sz="1600" dirty="0"/>
              <a:t> </a:t>
            </a:r>
          </a:p>
          <a:p>
            <a:r>
              <a:rPr lang="en-GB" sz="1600" dirty="0"/>
              <a:t>Hardest of all was the task of trying to rekindle the desire to live in men condemned to lie week after week smothered in dressings and bandages, unable to talk, unable to taste, unable even to </a:t>
            </a:r>
            <a:r>
              <a:rPr lang="en-GB" sz="1600" dirty="0" smtClean="0"/>
              <a:t>sleep.</a:t>
            </a:r>
          </a:p>
          <a:p>
            <a:endParaRPr lang="en-GB" sz="1600" dirty="0" smtClean="0"/>
          </a:p>
          <a:p>
            <a:pPr algn="r"/>
            <a:r>
              <a:rPr lang="en-GB" sz="1100" dirty="0" smtClean="0"/>
              <a:t>Catherine Black, </a:t>
            </a:r>
            <a:r>
              <a:rPr lang="en-GB" sz="1100" i="1" dirty="0" smtClean="0"/>
              <a:t>King’s Nurse – </a:t>
            </a:r>
            <a:r>
              <a:rPr lang="en-GB" sz="1100" i="1" dirty="0"/>
              <a:t>B</a:t>
            </a:r>
            <a:r>
              <a:rPr lang="en-GB" sz="1100" i="1" dirty="0" smtClean="0"/>
              <a:t>eggar’s Nurse</a:t>
            </a:r>
            <a:r>
              <a:rPr lang="en-GB" sz="1100" dirty="0" smtClean="0"/>
              <a:t>, pp.  85-86 </a:t>
            </a:r>
          </a:p>
        </p:txBody>
      </p:sp>
    </p:spTree>
    <p:extLst>
      <p:ext uri="{BB962C8B-B14F-4D97-AF65-F5344CB8AC3E}">
        <p14:creationId xmlns:p14="http://schemas.microsoft.com/office/powerpoint/2010/main" val="15840934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media.iwm.org.uk/iwm/mediaLib/179/media-179828/standard.jpg"/>
          <p:cNvPicPr/>
          <p:nvPr/>
        </p:nvPicPr>
        <p:blipFill>
          <a:blip r:embed="rId3" cstate="print"/>
          <a:srcRect/>
          <a:stretch>
            <a:fillRect/>
          </a:stretch>
        </p:blipFill>
        <p:spPr bwMode="auto">
          <a:xfrm>
            <a:off x="991699" y="909711"/>
            <a:ext cx="3202232" cy="2888566"/>
          </a:xfrm>
          <a:prstGeom prst="rect">
            <a:avLst/>
          </a:prstGeom>
          <a:noFill/>
          <a:ln w="9525">
            <a:noFill/>
            <a:miter lim="800000"/>
            <a:headEnd/>
            <a:tailEnd/>
          </a:ln>
        </p:spPr>
      </p:pic>
      <p:sp>
        <p:nvSpPr>
          <p:cNvPr id="6" name="TextBox 5"/>
          <p:cNvSpPr txBox="1"/>
          <p:nvPr/>
        </p:nvSpPr>
        <p:spPr>
          <a:xfrm>
            <a:off x="991699" y="3842955"/>
            <a:ext cx="3131894" cy="830997"/>
          </a:xfrm>
          <a:prstGeom prst="rect">
            <a:avLst/>
          </a:prstGeom>
          <a:noFill/>
        </p:spPr>
        <p:txBody>
          <a:bodyPr wrap="square" rtlCol="0">
            <a:spAutoFit/>
          </a:bodyPr>
          <a:lstStyle/>
          <a:p>
            <a:pPr algn="ctr"/>
            <a:r>
              <a:rPr lang="en-GB" dirty="0" smtClean="0"/>
              <a:t>The toy-makers’ shop</a:t>
            </a:r>
          </a:p>
          <a:p>
            <a:pPr algn="ctr"/>
            <a:r>
              <a:rPr lang="fr-FR" sz="1600" dirty="0" smtClean="0"/>
              <a:t>Painting by John </a:t>
            </a:r>
            <a:r>
              <a:rPr lang="fr-FR" sz="1600" dirty="0" err="1" smtClean="0"/>
              <a:t>Hodgson</a:t>
            </a:r>
            <a:r>
              <a:rPr lang="fr-FR" sz="1600" dirty="0" smtClean="0"/>
              <a:t> </a:t>
            </a:r>
            <a:r>
              <a:rPr lang="fr-FR" sz="1600" dirty="0" err="1" smtClean="0"/>
              <a:t>Lobley</a:t>
            </a:r>
            <a:endParaRPr lang="en-GB" sz="1600" dirty="0" smtClean="0"/>
          </a:p>
          <a:p>
            <a:pPr algn="ctr"/>
            <a:r>
              <a:rPr lang="en-GB" sz="1400" dirty="0" smtClean="0"/>
              <a:t>© IWM</a:t>
            </a:r>
            <a:endParaRPr lang="en-GB" sz="1400" dirty="0"/>
          </a:p>
        </p:txBody>
      </p:sp>
      <p:pic>
        <p:nvPicPr>
          <p:cNvPr id="7" name="Picture 6" descr="http://media.iwm.org.uk/iwm/mediaLib/147/media-147130/standard.jpg"/>
          <p:cNvPicPr/>
          <p:nvPr/>
        </p:nvPicPr>
        <p:blipFill>
          <a:blip r:embed="rId4" cstate="print"/>
          <a:srcRect t="1734" b="12428"/>
          <a:stretch>
            <a:fillRect/>
          </a:stretch>
        </p:blipFill>
        <p:spPr bwMode="auto">
          <a:xfrm>
            <a:off x="5238072" y="2641555"/>
            <a:ext cx="3237712" cy="2987577"/>
          </a:xfrm>
          <a:prstGeom prst="rect">
            <a:avLst/>
          </a:prstGeom>
          <a:noFill/>
          <a:ln w="9525">
            <a:noFill/>
            <a:miter lim="800000"/>
            <a:headEnd/>
            <a:tailEnd/>
          </a:ln>
        </p:spPr>
      </p:pic>
      <p:sp>
        <p:nvSpPr>
          <p:cNvPr id="8" name="TextBox 7"/>
          <p:cNvSpPr txBox="1"/>
          <p:nvPr/>
        </p:nvSpPr>
        <p:spPr>
          <a:xfrm>
            <a:off x="5238073" y="5744308"/>
            <a:ext cx="3000320" cy="800219"/>
          </a:xfrm>
          <a:prstGeom prst="rect">
            <a:avLst/>
          </a:prstGeom>
          <a:noFill/>
        </p:spPr>
        <p:txBody>
          <a:bodyPr wrap="square" rtlCol="0">
            <a:spAutoFit/>
          </a:bodyPr>
          <a:lstStyle/>
          <a:p>
            <a:pPr algn="ctr"/>
            <a:r>
              <a:rPr lang="en-GB" dirty="0" smtClean="0"/>
              <a:t>The commercial class</a:t>
            </a:r>
          </a:p>
          <a:p>
            <a:pPr algn="ctr"/>
            <a:r>
              <a:rPr lang="fr-FR" sz="1600" dirty="0"/>
              <a:t>Painting by John </a:t>
            </a:r>
            <a:r>
              <a:rPr lang="fr-FR" sz="1600" dirty="0" err="1"/>
              <a:t>Hodgson</a:t>
            </a:r>
            <a:r>
              <a:rPr lang="fr-FR" sz="1600" dirty="0"/>
              <a:t> </a:t>
            </a:r>
            <a:r>
              <a:rPr lang="fr-FR" sz="1600" dirty="0" err="1" smtClean="0"/>
              <a:t>Lobley</a:t>
            </a:r>
            <a:endParaRPr lang="en-GB" sz="1600" dirty="0" smtClean="0"/>
          </a:p>
          <a:p>
            <a:pPr algn="ctr"/>
            <a:r>
              <a:rPr lang="en-GB" sz="1200" dirty="0"/>
              <a:t>© </a:t>
            </a:r>
            <a:r>
              <a:rPr lang="en-GB" sz="1200" dirty="0" smtClean="0"/>
              <a:t>IWM</a:t>
            </a:r>
            <a:endParaRPr lang="en-GB" sz="1200" dirty="0"/>
          </a:p>
        </p:txBody>
      </p:sp>
      <p:sp>
        <p:nvSpPr>
          <p:cNvPr id="2" name="TextBox 1"/>
          <p:cNvSpPr txBox="1"/>
          <p:nvPr/>
        </p:nvSpPr>
        <p:spPr>
          <a:xfrm>
            <a:off x="4758013" y="909711"/>
            <a:ext cx="3960440" cy="461665"/>
          </a:xfrm>
          <a:prstGeom prst="rect">
            <a:avLst/>
          </a:prstGeom>
          <a:noFill/>
        </p:spPr>
        <p:txBody>
          <a:bodyPr wrap="square" rtlCol="0">
            <a:spAutoFit/>
          </a:bodyPr>
          <a:lstStyle/>
          <a:p>
            <a:pPr algn="ctr"/>
            <a:r>
              <a:rPr lang="fr-FR" sz="2400" dirty="0" smtClean="0"/>
              <a:t>Training workshops</a:t>
            </a:r>
            <a:endParaRPr lang="en-GB" sz="2400" dirty="0"/>
          </a:p>
        </p:txBody>
      </p:sp>
    </p:spTree>
    <p:extLst>
      <p:ext uri="{BB962C8B-B14F-4D97-AF65-F5344CB8AC3E}">
        <p14:creationId xmlns:p14="http://schemas.microsoft.com/office/powerpoint/2010/main" val="42721163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cap="none" dirty="0" smtClean="0"/>
              <a:t>How did people react? </a:t>
            </a:r>
            <a:endParaRPr lang="en-GB" cap="none" dirty="0"/>
          </a:p>
        </p:txBody>
      </p:sp>
      <p:sp>
        <p:nvSpPr>
          <p:cNvPr id="5" name="Text Placeholder 4"/>
          <p:cNvSpPr>
            <a:spLocks noGrp="1"/>
          </p:cNvSpPr>
          <p:nvPr>
            <p:ph type="body" idx="1"/>
          </p:nvPr>
        </p:nvSpPr>
        <p:spPr/>
        <p:txBody>
          <a:bodyPr/>
          <a:lstStyle/>
          <a:p>
            <a:r>
              <a:rPr lang="en-GB" dirty="0" smtClean="0"/>
              <a:t>Part 5</a:t>
            </a:r>
            <a:endParaRPr lang="en-GB" dirty="0"/>
          </a:p>
        </p:txBody>
      </p:sp>
    </p:spTree>
    <p:extLst>
      <p:ext uri="{BB962C8B-B14F-4D97-AF65-F5344CB8AC3E}">
        <p14:creationId xmlns:p14="http://schemas.microsoft.com/office/powerpoint/2010/main" val="39007080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476672"/>
            <a:ext cx="3843018" cy="5601533"/>
          </a:xfrm>
          <a:prstGeom prst="rect">
            <a:avLst/>
          </a:prstGeom>
          <a:noFill/>
        </p:spPr>
        <p:txBody>
          <a:bodyPr wrap="square" rtlCol="0" anchor="t">
            <a:spAutoFit/>
          </a:bodyPr>
          <a:lstStyle/>
          <a:p>
            <a:r>
              <a:rPr lang="en-GB" dirty="0"/>
              <a:t>The reactions of others on the battlefield:</a:t>
            </a:r>
          </a:p>
          <a:p>
            <a:endParaRPr lang="en-GB" dirty="0"/>
          </a:p>
          <a:p>
            <a:r>
              <a:rPr lang="en-GB" sz="1600" dirty="0"/>
              <a:t>‘Mr Rawson, with a terribly scared and horrified look, rushed back for a moment (all credit to him!) to tear out the packet containing the field dressing which every man carried sewn in the lining of his tunic. […] Perhaps he was panic-struck at my appearance […]’</a:t>
            </a:r>
          </a:p>
          <a:p>
            <a:endParaRPr lang="en-GB" sz="1600" dirty="0"/>
          </a:p>
          <a:p>
            <a:r>
              <a:rPr lang="en-GB" sz="1600" dirty="0"/>
              <a:t>‘A corporal with a stretch-bearing party were standing round me. This corporal however would not allow them to take me as he thought by the look of me that I had a stomach wound. I heard him tell his men it wouldn’t be worth wile carrying me all that </a:t>
            </a:r>
            <a:r>
              <a:rPr lang="en-GB" sz="1600" dirty="0" err="1"/>
              <a:t>blankety</a:t>
            </a:r>
            <a:r>
              <a:rPr lang="en-GB" sz="1600" dirty="0"/>
              <a:t> distance as “that sort always dies soon”. A second party my friend brought along also refused  me.’</a:t>
            </a:r>
          </a:p>
          <a:p>
            <a:endParaRPr lang="fr-FR" sz="1600" dirty="0"/>
          </a:p>
          <a:p>
            <a:r>
              <a:rPr lang="fr-FR" sz="1600" dirty="0" err="1"/>
              <a:t>Private</a:t>
            </a:r>
            <a:r>
              <a:rPr lang="fr-FR" sz="1600" dirty="0"/>
              <a:t> </a:t>
            </a:r>
            <a:r>
              <a:rPr lang="fr-FR" sz="1600" dirty="0" err="1"/>
              <a:t>papers</a:t>
            </a:r>
            <a:r>
              <a:rPr lang="fr-FR" sz="1600" dirty="0"/>
              <a:t> of Percy Clare, IWM</a:t>
            </a:r>
            <a:endParaRPr lang="en-GB" sz="1600" dirty="0"/>
          </a:p>
        </p:txBody>
      </p:sp>
      <p:sp>
        <p:nvSpPr>
          <p:cNvPr id="6" name="TextBox 5"/>
          <p:cNvSpPr txBox="1"/>
          <p:nvPr/>
        </p:nvSpPr>
        <p:spPr>
          <a:xfrm>
            <a:off x="4791808" y="1735013"/>
            <a:ext cx="3947746" cy="4862870"/>
          </a:xfrm>
          <a:prstGeom prst="rect">
            <a:avLst/>
          </a:prstGeom>
          <a:noFill/>
        </p:spPr>
        <p:txBody>
          <a:bodyPr wrap="square" rtlCol="0">
            <a:spAutoFit/>
          </a:bodyPr>
          <a:lstStyle/>
          <a:p>
            <a:r>
              <a:rPr lang="en-GB" dirty="0" smtClean="0"/>
              <a:t>A ward orderly’s difficulties to look at facially wounded men:</a:t>
            </a:r>
          </a:p>
          <a:p>
            <a:endParaRPr lang="en-GB" dirty="0"/>
          </a:p>
          <a:p>
            <a:r>
              <a:rPr lang="en-GB" sz="1600" dirty="0" smtClean="0"/>
              <a:t>‘An English war-hospital, on the whole, furnishes forth fewer horrible sights than happy ones. But there is one perturbing experience which, for the worker in w=such an institution, is inevitable. It is this. He finds that he must fraternise with fellow-men at whom he cannot look without the grievous risk of betraying, by his expression, how awful is their appearance.  Myself, I confess that this discovery came as a surprise. I had not known before how usual and necessary a thing it is, in human intercourse, to gaze straight at anybody to whom one is speaking, and to gaze with no embarrassment.’</a:t>
            </a:r>
          </a:p>
          <a:p>
            <a:endParaRPr lang="fr-FR" sz="1600" dirty="0"/>
          </a:p>
          <a:p>
            <a:r>
              <a:rPr lang="fr-FR" sz="1600" dirty="0" smtClean="0"/>
              <a:t>Ward </a:t>
            </a:r>
            <a:r>
              <a:rPr lang="fr-FR" sz="1600" dirty="0" err="1" smtClean="0"/>
              <a:t>Muir</a:t>
            </a:r>
            <a:r>
              <a:rPr lang="fr-FR" sz="1600" dirty="0" smtClean="0"/>
              <a:t>, </a:t>
            </a:r>
            <a:r>
              <a:rPr lang="fr-FR" sz="1600" i="1" dirty="0" smtClean="0"/>
              <a:t>The Happy </a:t>
            </a:r>
            <a:r>
              <a:rPr lang="fr-FR" sz="1600" i="1" dirty="0" err="1" smtClean="0"/>
              <a:t>Hospital</a:t>
            </a:r>
            <a:endParaRPr lang="en-GB" sz="1600" i="1" dirty="0"/>
          </a:p>
        </p:txBody>
      </p:sp>
    </p:spTree>
    <p:extLst>
      <p:ext uri="{BB962C8B-B14F-4D97-AF65-F5344CB8AC3E}">
        <p14:creationId xmlns:p14="http://schemas.microsoft.com/office/powerpoint/2010/main" val="3423490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764704"/>
            <a:ext cx="5741377" cy="2862322"/>
          </a:xfrm>
          <a:prstGeom prst="rect">
            <a:avLst/>
          </a:prstGeom>
          <a:noFill/>
        </p:spPr>
        <p:txBody>
          <a:bodyPr wrap="square" rtlCol="0">
            <a:spAutoFit/>
          </a:bodyPr>
          <a:lstStyle/>
          <a:p>
            <a:r>
              <a:rPr lang="en-GB" dirty="0" smtClean="0"/>
              <a:t>A mother’s first reaction: </a:t>
            </a:r>
          </a:p>
          <a:p>
            <a:endParaRPr lang="en-GB" dirty="0"/>
          </a:p>
          <a:p>
            <a:r>
              <a:rPr lang="en-GB" sz="1600" dirty="0" smtClean="0"/>
              <a:t>‘</a:t>
            </a:r>
            <a:r>
              <a:rPr lang="en-GB" sz="1600" dirty="0"/>
              <a:t>On the day they were taken off his mother visited him. She went very white and I thought for a moment that she was going to faint, but not the slightest expression of face or voice betrayed her. She went on talking unconcernedly as though she had not realized that her son would always be terribly disfigured for as long as he lived. Captain Gillies had done everything that was humanly possible, but he could not work miracles</a:t>
            </a:r>
            <a:r>
              <a:rPr lang="en-GB" sz="1600" dirty="0" smtClean="0"/>
              <a:t>.’</a:t>
            </a:r>
          </a:p>
          <a:p>
            <a:endParaRPr lang="fr-FR" sz="1600" dirty="0"/>
          </a:p>
          <a:p>
            <a:r>
              <a:rPr lang="fr-FR" sz="1600" dirty="0" smtClean="0"/>
              <a:t>Catherine Black, </a:t>
            </a:r>
            <a:r>
              <a:rPr lang="fr-FR" sz="1600" i="1" dirty="0" err="1" smtClean="0"/>
              <a:t>King’s</a:t>
            </a:r>
            <a:r>
              <a:rPr lang="fr-FR" sz="1600" i="1" dirty="0" smtClean="0"/>
              <a:t> Nurse, </a:t>
            </a:r>
            <a:r>
              <a:rPr lang="fr-FR" sz="1600" i="1" dirty="0" err="1" smtClean="0"/>
              <a:t>Beggars</a:t>
            </a:r>
            <a:r>
              <a:rPr lang="fr-FR" sz="1600" i="1" dirty="0" smtClean="0"/>
              <a:t>’ Nurse</a:t>
            </a:r>
            <a:endParaRPr lang="en-GB" sz="1600" i="1" dirty="0"/>
          </a:p>
        </p:txBody>
      </p:sp>
      <p:sp>
        <p:nvSpPr>
          <p:cNvPr id="5" name="Rectangle 4"/>
          <p:cNvSpPr/>
          <p:nvPr/>
        </p:nvSpPr>
        <p:spPr>
          <a:xfrm>
            <a:off x="3995936" y="3861048"/>
            <a:ext cx="4824536" cy="3046988"/>
          </a:xfrm>
          <a:prstGeom prst="rect">
            <a:avLst/>
          </a:prstGeom>
        </p:spPr>
        <p:txBody>
          <a:bodyPr wrap="square">
            <a:spAutoFit/>
          </a:bodyPr>
          <a:lstStyle/>
          <a:p>
            <a:r>
              <a:rPr lang="en-GB" dirty="0" smtClean="0"/>
              <a:t>A 1917 newspaper article :</a:t>
            </a:r>
          </a:p>
          <a:p>
            <a:endParaRPr lang="en-GB" dirty="0" smtClean="0"/>
          </a:p>
          <a:p>
            <a:r>
              <a:rPr lang="en-GB" sz="1600" dirty="0" smtClean="0"/>
              <a:t>‘No </a:t>
            </a:r>
            <a:r>
              <a:rPr lang="en-GB" sz="1600" dirty="0"/>
              <a:t>effort must be spared to give these men – many of them mere lads – a fresh interest and a new start in life – preferably in the country, and make them realise that they are not useless wrecks. If this is not done, many will drift to the towns on their discharge from the services, only to become mere objects of pity and frequently the recipients of misdirected </a:t>
            </a:r>
            <a:r>
              <a:rPr lang="en-GB" sz="1600" dirty="0" smtClean="0"/>
              <a:t>charity.’</a:t>
            </a:r>
          </a:p>
          <a:p>
            <a:endParaRPr lang="fr-FR" sz="1600" dirty="0"/>
          </a:p>
          <a:p>
            <a:pPr algn="r"/>
            <a:r>
              <a:rPr lang="en-GB" sz="1100" dirty="0"/>
              <a:t>The Queen’s New Hospital for Treatment of Severe Facial and Jaw Injuries’, January 1917, LMA H02/Y01/05, p. 1</a:t>
            </a:r>
          </a:p>
        </p:txBody>
      </p:sp>
    </p:spTree>
    <p:extLst>
      <p:ext uri="{BB962C8B-B14F-4D97-AF65-F5344CB8AC3E}">
        <p14:creationId xmlns:p14="http://schemas.microsoft.com/office/powerpoint/2010/main" val="3768604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Credits</a:t>
            </a:r>
            <a:endParaRPr lang="en-GB" dirty="0"/>
          </a:p>
        </p:txBody>
      </p:sp>
      <p:sp>
        <p:nvSpPr>
          <p:cNvPr id="3" name="Content Placeholder 2"/>
          <p:cNvSpPr>
            <a:spLocks noGrp="1"/>
          </p:cNvSpPr>
          <p:nvPr>
            <p:ph idx="1"/>
          </p:nvPr>
        </p:nvSpPr>
        <p:spPr/>
        <p:txBody>
          <a:bodyPr vert="horz" lIns="91440" tIns="45720" rIns="91440" bIns="45720" rtlCol="0" anchor="t">
            <a:normAutofit fontScale="92500"/>
          </a:bodyPr>
          <a:lstStyle/>
          <a:p>
            <a:r>
              <a:rPr lang="en-AU" sz="2000" dirty="0"/>
              <a:t>Images of Private (Pte) William </a:t>
            </a:r>
            <a:r>
              <a:rPr lang="en-AU" sz="2000" dirty="0" err="1"/>
              <a:t>Kearsey</a:t>
            </a:r>
            <a:r>
              <a:rPr lang="en-AU" sz="2000" dirty="0"/>
              <a:t> courtesy of Australian War Memorial and the Royal Australasian College of Surgeons</a:t>
            </a:r>
            <a:endParaRPr lang="en-GB" sz="2000" dirty="0"/>
          </a:p>
          <a:p>
            <a:r>
              <a:rPr lang="en-GB" sz="2000" dirty="0"/>
              <a:t>Images by Henry Tonks © Hunterian Museum at the Royal College of Surgeons of England</a:t>
            </a:r>
          </a:p>
          <a:p>
            <a:r>
              <a:rPr lang="en-GB" sz="2000" dirty="0"/>
              <a:t>Images from Harold Gillies medical files are from the Archives of the Royal College of Surgeons of England</a:t>
            </a:r>
          </a:p>
          <a:p>
            <a:r>
              <a:rPr lang="en-GB" sz="2000" dirty="0"/>
              <a:t>Cover image, Marc </a:t>
            </a:r>
            <a:r>
              <a:rPr lang="en-GB" sz="2000" dirty="0" err="1"/>
              <a:t>Dugain</a:t>
            </a:r>
            <a:r>
              <a:rPr lang="en-GB" sz="2000" dirty="0"/>
              <a:t>, </a:t>
            </a:r>
            <a:r>
              <a:rPr lang="en-GB" sz="2000" i="1" dirty="0"/>
              <a:t>La </a:t>
            </a:r>
            <a:r>
              <a:rPr lang="en-GB" sz="2000" i="1" dirty="0" err="1"/>
              <a:t>Chambre</a:t>
            </a:r>
            <a:r>
              <a:rPr lang="en-GB" sz="2000" i="1" dirty="0"/>
              <a:t> des </a:t>
            </a:r>
            <a:r>
              <a:rPr lang="en-GB" sz="2000" i="1" dirty="0" err="1"/>
              <a:t>officiers</a:t>
            </a:r>
            <a:r>
              <a:rPr lang="en-GB" sz="2000" i="1" dirty="0"/>
              <a:t>, </a:t>
            </a:r>
            <a:r>
              <a:rPr lang="fr-FR" sz="2000" dirty="0"/>
              <a:t>© Éditions Pocket, </a:t>
            </a:r>
            <a:r>
              <a:rPr lang="fr-FR" sz="2000" dirty="0" smtClean="0"/>
              <a:t>2000</a:t>
            </a:r>
          </a:p>
          <a:p>
            <a:r>
              <a:rPr lang="fr-FR" sz="2000" dirty="0" smtClean="0"/>
              <a:t>Image </a:t>
            </a:r>
            <a:r>
              <a:rPr lang="fr-FR" sz="2000" dirty="0" err="1" smtClean="0"/>
              <a:t>from</a:t>
            </a:r>
            <a:r>
              <a:rPr lang="fr-FR" sz="2000" dirty="0" smtClean="0"/>
              <a:t> </a:t>
            </a:r>
            <a:r>
              <a:rPr lang="fr-FR" sz="2000" i="1" dirty="0" smtClean="0"/>
              <a:t>La Chambre des officiers </a:t>
            </a:r>
            <a:r>
              <a:rPr lang="fr-FR" sz="2000" dirty="0"/>
              <a:t>film ©ARP – France 2 </a:t>
            </a:r>
            <a:r>
              <a:rPr lang="fr-FR" sz="2000" dirty="0" smtClean="0"/>
              <a:t>CINEMA</a:t>
            </a:r>
          </a:p>
          <a:p>
            <a:r>
              <a:rPr lang="fr-FR" sz="2000" dirty="0" smtClean="0"/>
              <a:t>Imperial </a:t>
            </a:r>
            <a:r>
              <a:rPr lang="fr-FR" sz="2000" dirty="0" err="1"/>
              <a:t>War</a:t>
            </a:r>
            <a:r>
              <a:rPr lang="fr-FR" sz="2000" dirty="0"/>
              <a:t> Museum images are </a:t>
            </a:r>
            <a:r>
              <a:rPr lang="fr-FR" sz="2000" dirty="0" err="1"/>
              <a:t>used</a:t>
            </a:r>
            <a:r>
              <a:rPr lang="fr-FR" sz="2000" dirty="0"/>
              <a:t> </a:t>
            </a:r>
            <a:r>
              <a:rPr lang="fr-FR" sz="2000" dirty="0" err="1"/>
              <a:t>under</a:t>
            </a:r>
            <a:r>
              <a:rPr lang="fr-FR" sz="2000" dirty="0"/>
              <a:t> the </a:t>
            </a:r>
            <a:r>
              <a:rPr lang="fr-FR" sz="2000" dirty="0" err="1"/>
              <a:t>terms</a:t>
            </a:r>
            <a:r>
              <a:rPr lang="fr-FR" sz="2000" dirty="0"/>
              <a:t> of </a:t>
            </a:r>
            <a:r>
              <a:rPr lang="en-GB" sz="2000" dirty="0"/>
              <a:t>IWM Non-Commercial Licence @</a:t>
            </a:r>
            <a:r>
              <a:rPr lang="en-GB" sz="2000" dirty="0" smtClean="0"/>
              <a:t>IWM</a:t>
            </a:r>
          </a:p>
          <a:p>
            <a:r>
              <a:rPr lang="en-GB" sz="2000" dirty="0"/>
              <a:t>Grateful thanks to Jane </a:t>
            </a:r>
            <a:r>
              <a:rPr lang="en-GB" sz="2000" dirty="0" smtClean="0"/>
              <a:t>Frances </a:t>
            </a:r>
            <a:r>
              <a:rPr lang="en-GB" sz="2000" dirty="0"/>
              <a:t>(Changing Faces), Simon Robbins (Imperial War Museum) and </a:t>
            </a:r>
            <a:r>
              <a:rPr lang="en-GB" sz="2000" dirty="0" err="1"/>
              <a:t>Florie</a:t>
            </a:r>
            <a:r>
              <a:rPr lang="en-GB" sz="2000" dirty="0"/>
              <a:t> </a:t>
            </a:r>
            <a:r>
              <a:rPr lang="en-GB" sz="2000" dirty="0" err="1"/>
              <a:t>Dournel</a:t>
            </a:r>
            <a:r>
              <a:rPr lang="en-GB" sz="2000" dirty="0"/>
              <a:t> (</a:t>
            </a:r>
            <a:r>
              <a:rPr lang="en-GB" sz="2000" dirty="0" err="1"/>
              <a:t>Conseil</a:t>
            </a:r>
            <a:r>
              <a:rPr lang="en-GB" sz="2000" dirty="0"/>
              <a:t> </a:t>
            </a:r>
            <a:r>
              <a:rPr lang="en-GB" sz="2000" dirty="0" err="1"/>
              <a:t>Général</a:t>
            </a:r>
            <a:r>
              <a:rPr lang="en-GB" sz="2000" dirty="0"/>
              <a:t> de la Somme</a:t>
            </a:r>
            <a:r>
              <a:rPr lang="en-GB" sz="2000" dirty="0" smtClean="0"/>
              <a:t>).</a:t>
            </a:r>
          </a:p>
          <a:p>
            <a:r>
              <a:rPr lang="en-GB" sz="2000" i="1" dirty="0" smtClean="0"/>
              <a:t>The Operating Theatre </a:t>
            </a:r>
            <a:r>
              <a:rPr lang="en-GB" sz="2000" dirty="0" smtClean="0"/>
              <a:t>and </a:t>
            </a:r>
            <a:r>
              <a:rPr lang="en-GB" sz="2000" i="1" dirty="0" smtClean="0"/>
              <a:t>The Dental Workshop </a:t>
            </a:r>
            <a:r>
              <a:rPr lang="en-GB" sz="2000" dirty="0" smtClean="0"/>
              <a:t>courtesy of Dr Andrew </a:t>
            </a:r>
            <a:r>
              <a:rPr lang="en-GB" sz="2000" dirty="0" err="1" smtClean="0"/>
              <a:t>Bamji</a:t>
            </a:r>
            <a:endParaRPr lang="en-GB" sz="2000" i="1" dirty="0"/>
          </a:p>
          <a:p>
            <a:endParaRPr lang="en-GB" sz="2000" dirty="0"/>
          </a:p>
        </p:txBody>
      </p:sp>
    </p:spTree>
    <p:extLst>
      <p:ext uri="{BB962C8B-B14F-4D97-AF65-F5344CB8AC3E}">
        <p14:creationId xmlns:p14="http://schemas.microsoft.com/office/powerpoint/2010/main" val="130320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unded serviceman: A soldier with facial wounds by Henry Tonks. In this portrait 2nd Lieutenant RR Lumley has suffered severe burns and facial wou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908" y="332656"/>
            <a:ext cx="5277966" cy="5993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3852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atic.guim.co.uk/sys-images/Guardian/Pix/pictures/2014/5/26/1401069574818/19672d81-e802-4332-9a26-c94d55938340-460x27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9886" y="3501009"/>
            <a:ext cx="5400599" cy="32403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illiam Kears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66" y="260648"/>
            <a:ext cx="5160573" cy="30963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72100" y="254000"/>
            <a:ext cx="3714270" cy="461665"/>
          </a:xfrm>
          <a:prstGeom prst="rect">
            <a:avLst/>
          </a:prstGeom>
        </p:spPr>
        <p:txBody>
          <a:bodyPr wrap="square" anchor="t">
            <a:spAutoFit/>
          </a:bodyPr>
          <a:lstStyle/>
          <a:p>
            <a:r>
              <a:rPr lang="en-GB" sz="1200" dirty="0"/>
              <a:t>Private Kearsey</a:t>
            </a:r>
            <a:endParaRPr lang="en-US" sz="1200" dirty="0"/>
          </a:p>
          <a:p>
            <a:r>
              <a:rPr lang="en-GB" sz="1100" dirty="0"/>
              <a:t>Photograph: Australian War Memorial (P10965.001)</a:t>
            </a:r>
            <a:endParaRPr lang="en-GB" sz="1200" dirty="0"/>
          </a:p>
        </p:txBody>
      </p:sp>
      <p:sp>
        <p:nvSpPr>
          <p:cNvPr id="3" name="TextBox 2"/>
          <p:cNvSpPr txBox="1"/>
          <p:nvPr/>
        </p:nvSpPr>
        <p:spPr>
          <a:xfrm>
            <a:off x="-1588" y="6196013"/>
            <a:ext cx="3584546" cy="646112"/>
          </a:xfrm>
          <a:prstGeom prst="rect">
            <a:avLst/>
          </a:prstGeom>
        </p:spPr>
        <p:txBody>
          <a:bodyPr rtlCol="0">
            <a:spAutoFit/>
          </a:bodyPr>
          <a:lstStyle/>
          <a:p>
            <a:pPr algn="r"/>
            <a:r>
              <a:rPr lang="en-US" sz="1200"/>
              <a:t>Private Kearsey, 13/11/17</a:t>
            </a:r>
          </a:p>
          <a:p>
            <a:pPr algn="r"/>
            <a:r>
              <a:rPr lang="en-US" sz="1200"/>
              <a:t>Reproduced courtesy of the Royal Australasian</a:t>
            </a:r>
          </a:p>
          <a:p>
            <a:pPr algn="r"/>
            <a:r>
              <a:rPr lang="en-US" sz="1200"/>
              <a:t> College of Surgeons </a:t>
            </a:r>
          </a:p>
        </p:txBody>
      </p:sp>
    </p:spTree>
    <p:extLst>
      <p:ext uri="{BB962C8B-B14F-4D97-AF65-F5344CB8AC3E}">
        <p14:creationId xmlns:p14="http://schemas.microsoft.com/office/powerpoint/2010/main" val="3568458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268549"/>
            <a:ext cx="3889248" cy="6373368"/>
          </a:xfrm>
          <a:prstGeom prst="rect">
            <a:avLst/>
          </a:prstGeom>
        </p:spPr>
      </p:pic>
      <p:sp>
        <p:nvSpPr>
          <p:cNvPr id="3" name="TextBox 2"/>
          <p:cNvSpPr txBox="1"/>
          <p:nvPr/>
        </p:nvSpPr>
        <p:spPr>
          <a:xfrm>
            <a:off x="6805064" y="6380307"/>
            <a:ext cx="2743200" cy="261610"/>
          </a:xfrm>
          <a:prstGeom prst="rect">
            <a:avLst/>
          </a:prstGeom>
        </p:spPr>
        <p:txBody>
          <a:bodyPr rtlCol="0">
            <a:spAutoFit/>
          </a:bodyPr>
          <a:lstStyle/>
          <a:p>
            <a:r>
              <a:rPr lang="fr-FR" sz="1100" dirty="0">
                <a:solidFill>
                  <a:srgbClr val="1F497D"/>
                </a:solidFill>
              </a:rPr>
              <a:t>© Éditions Pocket, 2000.</a:t>
            </a:r>
            <a:endParaRPr lang="en-US" sz="1100" dirty="0">
              <a:solidFill>
                <a:srgbClr val="1F497D"/>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1" y="2204864"/>
            <a:ext cx="3236913"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3568" y="6380307"/>
            <a:ext cx="1800200" cy="276999"/>
          </a:xfrm>
          <a:prstGeom prst="rect">
            <a:avLst/>
          </a:prstGeom>
          <a:noFill/>
        </p:spPr>
        <p:txBody>
          <a:bodyPr wrap="square" rtlCol="0">
            <a:spAutoFit/>
          </a:bodyPr>
          <a:lstStyle/>
          <a:p>
            <a:r>
              <a:rPr lang="en-GB" sz="1200" dirty="0"/>
              <a:t>©ARP – France 2 CINEMA</a:t>
            </a:r>
          </a:p>
        </p:txBody>
      </p:sp>
    </p:spTree>
    <p:extLst>
      <p:ext uri="{BB962C8B-B14F-4D97-AF65-F5344CB8AC3E}">
        <p14:creationId xmlns:p14="http://schemas.microsoft.com/office/powerpoint/2010/main" val="1672850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cap="none" dirty="0" smtClean="0"/>
              <a:t>How did this happen?</a:t>
            </a:r>
            <a:br>
              <a:rPr lang="en-GB" cap="none" dirty="0" smtClean="0"/>
            </a:br>
            <a:r>
              <a:rPr lang="en-GB" cap="none" dirty="0" smtClean="0"/>
              <a:t>Why were there so many facial injuries in the First World War?</a:t>
            </a:r>
            <a:br>
              <a:rPr lang="en-GB" cap="none" dirty="0" smtClean="0"/>
            </a:br>
            <a:endParaRPr lang="en-GB" cap="none" dirty="0"/>
          </a:p>
        </p:txBody>
      </p:sp>
      <p:sp>
        <p:nvSpPr>
          <p:cNvPr id="3" name="Subtitle 2"/>
          <p:cNvSpPr>
            <a:spLocks noGrp="1"/>
          </p:cNvSpPr>
          <p:nvPr>
            <p:ph type="body" idx="1"/>
          </p:nvPr>
        </p:nvSpPr>
        <p:spPr/>
        <p:txBody>
          <a:bodyPr>
            <a:noAutofit/>
          </a:bodyPr>
          <a:lstStyle/>
          <a:p>
            <a:r>
              <a:rPr lang="en-GB" sz="2400" dirty="0" smtClean="0"/>
              <a:t>Part 2	</a:t>
            </a:r>
            <a:endParaRPr lang="en-GB" sz="2400" dirty="0"/>
          </a:p>
        </p:txBody>
      </p:sp>
    </p:spTree>
    <p:extLst>
      <p:ext uri="{BB962C8B-B14F-4D97-AF65-F5344CB8AC3E}">
        <p14:creationId xmlns:p14="http://schemas.microsoft.com/office/powerpoint/2010/main" val="2787854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6/6e/WWI_recruitment_poster_with_reb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26235"/>
            <a:ext cx="4098346" cy="60361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58926" y="5677657"/>
            <a:ext cx="3240360" cy="584775"/>
          </a:xfrm>
          <a:prstGeom prst="rect">
            <a:avLst/>
          </a:prstGeom>
        </p:spPr>
        <p:txBody>
          <a:bodyPr wrap="square">
            <a:spAutoFit/>
          </a:bodyPr>
          <a:lstStyle/>
          <a:p>
            <a:pPr algn="ctr"/>
            <a:r>
              <a:rPr lang="en-GB" sz="1600" dirty="0"/>
              <a:t>Parliamentary Recruiting Committee, </a:t>
            </a:r>
            <a:r>
              <a:rPr lang="en-GB" sz="1600" dirty="0" smtClean="0"/>
              <a:t>London, c.1914-15. </a:t>
            </a:r>
            <a:endParaRPr lang="en-GB" sz="1600" dirty="0"/>
          </a:p>
        </p:txBody>
      </p:sp>
    </p:spTree>
    <p:extLst>
      <p:ext uri="{BB962C8B-B14F-4D97-AF65-F5344CB8AC3E}">
        <p14:creationId xmlns:p14="http://schemas.microsoft.com/office/powerpoint/2010/main" val="1055754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780" y="6196662"/>
            <a:ext cx="4752528" cy="646331"/>
          </a:xfrm>
          <a:prstGeom prst="rect">
            <a:avLst/>
          </a:prstGeom>
          <a:noFill/>
        </p:spPr>
        <p:txBody>
          <a:bodyPr wrap="square" rtlCol="0">
            <a:spAutoFit/>
          </a:bodyPr>
          <a:lstStyle/>
          <a:p>
            <a:r>
              <a:rPr lang="en-GB" dirty="0" smtClean="0"/>
              <a:t>British Army Training in the UK, WWI</a:t>
            </a:r>
          </a:p>
          <a:p>
            <a:r>
              <a:rPr lang="en-GB" dirty="0" smtClean="0"/>
              <a:t>© </a:t>
            </a:r>
            <a:r>
              <a:rPr lang="en-GB" dirty="0"/>
              <a:t>IWM (Q 53550)</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620687"/>
            <a:ext cx="7272808" cy="5390969"/>
          </a:xfrm>
          <a:prstGeom prst="rect">
            <a:avLst/>
          </a:prstGeom>
        </p:spPr>
      </p:pic>
    </p:spTree>
    <p:extLst>
      <p:ext uri="{BB962C8B-B14F-4D97-AF65-F5344CB8AC3E}">
        <p14:creationId xmlns:p14="http://schemas.microsoft.com/office/powerpoint/2010/main" val="3101041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c/c6/60_pounder_Cape_Helles_June_19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92696"/>
            <a:ext cx="8223640" cy="4824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1616" y="5661248"/>
            <a:ext cx="4752528" cy="646331"/>
          </a:xfrm>
          <a:prstGeom prst="rect">
            <a:avLst/>
          </a:prstGeom>
          <a:noFill/>
        </p:spPr>
        <p:txBody>
          <a:bodyPr wrap="square" rtlCol="0">
            <a:spAutoFit/>
          </a:bodyPr>
          <a:lstStyle/>
          <a:p>
            <a:r>
              <a:rPr lang="en-GB" dirty="0" smtClean="0"/>
              <a:t>Gallipoli Campaign, 1916</a:t>
            </a:r>
          </a:p>
          <a:p>
            <a:r>
              <a:rPr lang="en-GB" dirty="0" smtClean="0"/>
              <a:t>© </a:t>
            </a:r>
            <a:r>
              <a:rPr lang="en-GB" dirty="0"/>
              <a:t>IWM </a:t>
            </a:r>
            <a:r>
              <a:rPr lang="en-GB" dirty="0" smtClean="0"/>
              <a:t>(Q 13340)</a:t>
            </a:r>
            <a:endParaRPr lang="en-GB" dirty="0"/>
          </a:p>
        </p:txBody>
      </p:sp>
    </p:spTree>
    <p:extLst>
      <p:ext uri="{BB962C8B-B14F-4D97-AF65-F5344CB8AC3E}">
        <p14:creationId xmlns:p14="http://schemas.microsoft.com/office/powerpoint/2010/main" val="16046316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TotalTime>
  <Words>1074</Words>
  <Application>Microsoft Office PowerPoint</Application>
  <PresentationFormat>On-screen Show (4:3)</PresentationFormat>
  <Paragraphs>128</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First World War Facial Injury &amp; reconstructive surgery: educational resources pack</vt:lpstr>
      <vt:lpstr>What are we looking at? </vt:lpstr>
      <vt:lpstr>PowerPoint Presentation</vt:lpstr>
      <vt:lpstr>PowerPoint Presentation</vt:lpstr>
      <vt:lpstr>PowerPoint Presentation</vt:lpstr>
      <vt:lpstr>How did this happen? Why were there so many facial injuries in the First World War? </vt:lpstr>
      <vt:lpstr>PowerPoint Presentation</vt:lpstr>
      <vt:lpstr>PowerPoint Presentation</vt:lpstr>
      <vt:lpstr>PowerPoint Presentation</vt:lpstr>
      <vt:lpstr>PowerPoint Presentation</vt:lpstr>
      <vt:lpstr>Plastic surgery in the First World War: ethics &amp; collaboration</vt:lpstr>
      <vt:lpstr>PowerPoint Presentation</vt:lpstr>
      <vt:lpstr>Lieutenant Stacey from the Archives of the Royal College of Surgeons of England courtesy of Paddy Hartley</vt:lpstr>
      <vt:lpstr>Burns: Walter Yeo</vt:lpstr>
      <vt:lpstr>PowerPoint Presentation</vt:lpstr>
      <vt:lpstr>PowerPoint Presentation</vt:lpstr>
      <vt:lpstr>How were they helped? </vt:lpstr>
      <vt:lpstr>PowerPoint Presentation</vt:lpstr>
      <vt:lpstr>PowerPoint Presentation</vt:lpstr>
      <vt:lpstr>PowerPoint Presentation</vt:lpstr>
      <vt:lpstr>PowerPoint Presentation</vt:lpstr>
      <vt:lpstr>How did people react? </vt:lpstr>
      <vt:lpstr>PowerPoint Presentation</vt:lpstr>
      <vt:lpstr>PowerPoint Presentation</vt:lpstr>
      <vt:lpstr>Credits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dhj</dc:creator>
  <cp:lastModifiedBy>dhj</cp:lastModifiedBy>
  <cp:revision>35</cp:revision>
  <dcterms:created xsi:type="dcterms:W3CDTF">2015-05-18T08:50:38Z</dcterms:created>
  <dcterms:modified xsi:type="dcterms:W3CDTF">2015-08-04T14:19:08Z</dcterms:modified>
</cp:coreProperties>
</file>