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355" r:id="rId2"/>
    <p:sldId id="383" r:id="rId3"/>
    <p:sldId id="346" r:id="rId4"/>
    <p:sldId id="347" r:id="rId5"/>
    <p:sldId id="348" r:id="rId6"/>
    <p:sldId id="256" r:id="rId7"/>
    <p:sldId id="266" r:id="rId8"/>
    <p:sldId id="258" r:id="rId9"/>
    <p:sldId id="257" r:id="rId10"/>
    <p:sldId id="322" r:id="rId11"/>
    <p:sldId id="264" r:id="rId12"/>
    <p:sldId id="263" r:id="rId13"/>
    <p:sldId id="259" r:id="rId14"/>
    <p:sldId id="261" r:id="rId15"/>
    <p:sldId id="323" r:id="rId16"/>
    <p:sldId id="260" r:id="rId17"/>
    <p:sldId id="267" r:id="rId18"/>
    <p:sldId id="268" r:id="rId19"/>
    <p:sldId id="288" r:id="rId20"/>
    <p:sldId id="327" r:id="rId21"/>
    <p:sldId id="328" r:id="rId22"/>
    <p:sldId id="324" r:id="rId23"/>
    <p:sldId id="325" r:id="rId24"/>
    <p:sldId id="271" r:id="rId25"/>
    <p:sldId id="289" r:id="rId26"/>
    <p:sldId id="272" r:id="rId27"/>
    <p:sldId id="269" r:id="rId28"/>
    <p:sldId id="290" r:id="rId29"/>
    <p:sldId id="292" r:id="rId30"/>
    <p:sldId id="291" r:id="rId31"/>
    <p:sldId id="274" r:id="rId32"/>
    <p:sldId id="275" r:id="rId33"/>
    <p:sldId id="270" r:id="rId34"/>
    <p:sldId id="329" r:id="rId35"/>
    <p:sldId id="273" r:id="rId36"/>
    <p:sldId id="294" r:id="rId37"/>
    <p:sldId id="330" r:id="rId38"/>
    <p:sldId id="341" r:id="rId39"/>
    <p:sldId id="342" r:id="rId40"/>
    <p:sldId id="326" r:id="rId41"/>
    <p:sldId id="318" r:id="rId42"/>
    <p:sldId id="319" r:id="rId43"/>
    <p:sldId id="321" r:id="rId44"/>
    <p:sldId id="344" r:id="rId45"/>
    <p:sldId id="345" r:id="rId46"/>
    <p:sldId id="320" r:id="rId47"/>
    <p:sldId id="316" r:id="rId48"/>
    <p:sldId id="343" r:id="rId49"/>
    <p:sldId id="317" r:id="rId50"/>
    <p:sldId id="315" r:id="rId51"/>
    <p:sldId id="276" r:id="rId52"/>
    <p:sldId id="350" r:id="rId53"/>
    <p:sldId id="393" r:id="rId54"/>
    <p:sldId id="394" r:id="rId55"/>
    <p:sldId id="349" r:id="rId56"/>
    <p:sldId id="306" r:id="rId57"/>
    <p:sldId id="351" r:id="rId58"/>
    <p:sldId id="305" r:id="rId59"/>
    <p:sldId id="284" r:id="rId60"/>
    <p:sldId id="298" r:id="rId61"/>
    <p:sldId id="286" r:id="rId62"/>
    <p:sldId id="303" r:id="rId63"/>
    <p:sldId id="307" r:id="rId64"/>
    <p:sldId id="308" r:id="rId65"/>
    <p:sldId id="309" r:id="rId66"/>
    <p:sldId id="302" r:id="rId67"/>
    <p:sldId id="310" r:id="rId68"/>
    <p:sldId id="295" r:id="rId69"/>
    <p:sldId id="299" r:id="rId70"/>
    <p:sldId id="352" r:id="rId71"/>
    <p:sldId id="353" r:id="rId72"/>
    <p:sldId id="297" r:id="rId73"/>
    <p:sldId id="301" r:id="rId74"/>
    <p:sldId id="296" r:id="rId75"/>
    <p:sldId id="30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92" r:id="rId85"/>
    <p:sldId id="391" r:id="rId86"/>
    <p:sldId id="339" r:id="rId87"/>
    <p:sldId id="340" r:id="rId88"/>
    <p:sldId id="287" r:id="rId89"/>
    <p:sldId id="354" r:id="rId90"/>
    <p:sldId id="357" r:id="rId91"/>
    <p:sldId id="377" r:id="rId92"/>
    <p:sldId id="375" r:id="rId93"/>
    <p:sldId id="376" r:id="rId94"/>
    <p:sldId id="364" r:id="rId95"/>
    <p:sldId id="356" r:id="rId96"/>
    <p:sldId id="382" r:id="rId97"/>
    <p:sldId id="378" r:id="rId98"/>
    <p:sldId id="379" r:id="rId99"/>
    <p:sldId id="380" r:id="rId100"/>
    <p:sldId id="381" r:id="rId101"/>
    <p:sldId id="373" r:id="rId102"/>
    <p:sldId id="374" r:id="rId103"/>
    <p:sldId id="384" r:id="rId104"/>
    <p:sldId id="358" r:id="rId105"/>
    <p:sldId id="363" r:id="rId106"/>
    <p:sldId id="359" r:id="rId107"/>
    <p:sldId id="362" r:id="rId108"/>
    <p:sldId id="360" r:id="rId109"/>
    <p:sldId id="361" r:id="rId110"/>
    <p:sldId id="367" r:id="rId111"/>
    <p:sldId id="366" r:id="rId112"/>
    <p:sldId id="365" r:id="rId113"/>
    <p:sldId id="370" r:id="rId114"/>
    <p:sldId id="372" r:id="rId115"/>
    <p:sldId id="371" r:id="rId116"/>
    <p:sldId id="368" r:id="rId117"/>
    <p:sldId id="369" r:id="rId118"/>
    <p:sldId id="386" r:id="rId119"/>
    <p:sldId id="387" r:id="rId120"/>
    <p:sldId id="389" r:id="rId121"/>
    <p:sldId id="390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1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149B-3BBA-4164-84C8-A7C834677B24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5AF51-C50E-4537-8EA5-7B059461F2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4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62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05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1160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6958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8385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766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6323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091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6769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329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3106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2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5135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3583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082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6755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27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2751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61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969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3325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027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1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510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7427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7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6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47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5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1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20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97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8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5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21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89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42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1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93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8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56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59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73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26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16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3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53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52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79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80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10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32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27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90D0-3FF0-489E-9672-496A018ABE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46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979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67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394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702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07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44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43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09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6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90D0-3FF0-489E-9672-496A018ABE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56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83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465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839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79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37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596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014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334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391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1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963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403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355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0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103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801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682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096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135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519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1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302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219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367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998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92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927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051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4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698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187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22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895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586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483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235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39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738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609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727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9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987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6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96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124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390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8666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7876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54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727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939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AF51-C50E-4537-8EA5-7B059461F214}" type="slidenum">
              <a:rPr lang="en-GB" smtClean="0"/>
              <a:pPr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6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3C07-BE48-49D3-9F4D-C970B6457679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090B-C48F-4562-9321-7DA56D05A8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FFFF00"/>
                </a:solidFill>
              </a:rPr>
              <a:t>JOHN SOMERS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Payhembury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oldradnorbarn.com/gallery/005_Black_Mountains/010_Llanthony_Abb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184390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60212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Llanthony Abbey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 can make you mine, taste your lips of wine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Anytime night or day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Only trouble is, gee whiz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I’m dreaming my life away</a:t>
            </a:r>
          </a:p>
          <a:p>
            <a:r>
              <a:rPr lang="en-GB" sz="3600" dirty="0">
                <a:solidFill>
                  <a:schemeClr val="bg1"/>
                </a:solidFill>
              </a:rPr>
              <a:t>I need you so that I could die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I love you so and that is why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Whenever I want you, all I have to do is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Dream, dream, dream, dream, dream</a:t>
            </a:r>
          </a:p>
          <a:p>
            <a:r>
              <a:rPr lang="en-GB" sz="3600" dirty="0">
                <a:solidFill>
                  <a:schemeClr val="bg1"/>
                </a:solidFill>
              </a:rPr>
              <a:t>D-r-e-a-m, dream, dream. </a:t>
            </a:r>
          </a:p>
          <a:p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6.fanpop.com/image/photos/36000000/Elvis-elvis-presley-36015244-596-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5676900" cy="567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6.fanpop.com/image/photos/36000000/Elvis-elvis-presley-36015244-596-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5676900" cy="5676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249289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Elvis Presley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3l2rivt3pqnj2.cloudfront.net/i/prints/lg/4/1/414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378" y="404664"/>
            <a:ext cx="5697849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21602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Jiving</a:t>
            </a:r>
          </a:p>
          <a:p>
            <a:r>
              <a:rPr lang="en-GB" sz="3200" dirty="0">
                <a:solidFill>
                  <a:schemeClr val="bg1"/>
                </a:solidFill>
              </a:rPr>
              <a:t>Rock and Roll.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Bill Haley and his Comets.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‘Rock around the Clock’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http://i.dailymail.co.uk/i/pix/2013/10/16/article-2463648-00237DCB00000258-434_634x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5040560" cy="646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http://i.dailymail.co.uk/i/pix/2013/10/16/article-2463648-00237DCB00000258-434_634x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5040560" cy="6463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The Lone Ranger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3538" name="Picture 2" descr="http://cdn-media.hollywood.com/images/638x425/1851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1535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3538" name="Picture 2" descr="http://cdn-media.hollywood.com/images/638x425/1851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15350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Tonto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5586" name="Picture 2" descr="http://i.telegraph.co.uk/multimedia/archive/02903/TonyHancockhat_290333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6" y="620688"/>
            <a:ext cx="817245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i.telegraph.co.uk/multimedia/archive/02903/TonyHancockhat_290333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6" y="620688"/>
            <a:ext cx="8172450" cy="5105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87727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Tony Hancock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Bernard &amp; Lily Somers &amp;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464496" cy="6371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Tony Hancock joke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chemeClr val="bg1"/>
                </a:solidFill>
              </a:rPr>
              <a:t>"I don't want any publicity – you get too many begging letters. If they're anything like the ones I send out I don't want to know!"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nyhancockarchives.org.uk/images/biographies_sid_james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464496" cy="631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8658" name="Picture 2" descr="http://www.tonyhancockarchives.org.uk/images/biographies_sid_james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464496" cy="63172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72169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Sid James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7874" name="Picture 2" descr="http://www.bbc.co.uk/blogs/legacy/comedy/images/bm_bignoise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11" y="404664"/>
            <a:ext cx="8458161" cy="532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7874" name="Picture 2" descr="http://www.bbc.co.uk/blogs/legacy/comedy/images/bm_bignoise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11" y="404664"/>
            <a:ext cx="8458161" cy="53286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Bob </a:t>
            </a:r>
            <a:r>
              <a:rPr lang="en-GB" sz="4000" dirty="0" err="1">
                <a:solidFill>
                  <a:schemeClr val="bg1"/>
                </a:solidFill>
              </a:rPr>
              <a:t>Monkhouse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988840"/>
            <a:ext cx="5050904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dirty="0">
                <a:solidFill>
                  <a:schemeClr val="bg1"/>
                </a:solidFill>
              </a:rPr>
              <a:t>Two of Bob</a:t>
            </a:r>
          </a:p>
          <a:p>
            <a:pPr>
              <a:buNone/>
            </a:pPr>
            <a:r>
              <a:rPr lang="en-GB" sz="5400" dirty="0" err="1">
                <a:solidFill>
                  <a:schemeClr val="bg1"/>
                </a:solidFill>
              </a:rPr>
              <a:t>Monkhouse’s</a:t>
            </a:r>
            <a:endParaRPr lang="en-GB" sz="5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dirty="0">
                <a:solidFill>
                  <a:schemeClr val="bg1"/>
                </a:solidFill>
              </a:rPr>
              <a:t>jokes ……….</a:t>
            </a:r>
          </a:p>
        </p:txBody>
      </p:sp>
      <p:pic>
        <p:nvPicPr>
          <p:cNvPr id="222210" name="Picture 2" descr="http://www.comedy.co.uk/images/library/people/300/b/bob_monkhous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</a:rPr>
              <a:t> "They used to laugh when I said I wanted to be a comedian ……….. well they're not laughing now."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</a:rPr>
              <a:t>My wife said: 'Can my mother come down for the weekend?' So I said: 'Why?' and she said: 'Well, she's been up on the roof two weeks already'. 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FFFF00"/>
                </a:solidFill>
              </a:rPr>
              <a:t>JOHN SOMERS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Payhembury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Kate (friend of Powells at PO), John, Tony, David Spencer, Arthur at ba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1080"/>
            <a:ext cx="3672408" cy="6560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6146" name="Picture 2" descr="http://www.marysrosaries.com/collaboration/images/d/dc/Warming_Pan_(PSF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266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Jigsaw</a:t>
            </a:r>
          </a:p>
        </p:txBody>
      </p:sp>
      <p:pic>
        <p:nvPicPr>
          <p:cNvPr id="257026" name="Picture 2" descr="http://thumbs4.picclick.com/d/l400/pict/271824312507_/Vintage-VICTORY-wooden-jigsaw-puzzle-Hunting-Sc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Kate (friend of Powells at PO), John, Tony, David Spencer, Arthur at ba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1080"/>
            <a:ext cx="3672408" cy="656028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203848" y="2708920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396918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24128" y="1844824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John Somers, first year at King Henry V111 Grammar School, Abergavenny.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'The Boys!'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661"/>
            <a:ext cx="8568952" cy="649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'The Boys!'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661"/>
            <a:ext cx="8568952" cy="649669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259632" y="14847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virtualpizza.files.wordpress.com/2012/01/llanwenarth_court_-_geograph_org_uk_-_1671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00800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587727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Llanarth Court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 descr="http://sas.woobsha.com/CulturalHF/TheTurkishBaths/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456384" cy="3759576"/>
          </a:xfrm>
          <a:prstGeom prst="rect">
            <a:avLst/>
          </a:prstGeom>
          <a:noFill/>
        </p:spPr>
      </p:pic>
      <p:pic>
        <p:nvPicPr>
          <p:cNvPr id="37892" name="Picture 4" descr="http://www.ironbridge.org.uk/assets/Uploads/_resampled/resizedimage300199-frying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9190" y="3284984"/>
            <a:ext cx="4377266" cy="290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8850" name="Picture 2" descr="http://i.telegraph.co.uk/multimedia/archive/01092/property-graphics-_109276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walesdirectory.co.uk/images/wales-countie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848872" cy="6048925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7668344" y="4293096"/>
            <a:ext cx="36004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1691680" y="3429000"/>
            <a:ext cx="7200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15616" y="764704"/>
            <a:ext cx="208823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4" name="Picture 4" descr="http://education.gtj.org.uk/storage/Components/579/5795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66" y="692696"/>
            <a:ext cx="855540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0530" name="Picture 2" descr="http://www.thenorthernecho.co.uk/resources/images/2669222.jpg?type=articleLands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480720" cy="636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2338" name="Picture 2" descr="http://oi55.tinypic.com/opuz9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6434" name="Picture 2" descr="http://www.healeyhero.co.uk/rescue/pits/pics/tinb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406413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http://icenipost.com/wp-content/uploads/2012/08/tin-bath-by-the-fi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9156"/>
            <a:ext cx="4032448" cy="3010896"/>
          </a:xfrm>
          <a:prstGeom prst="rect">
            <a:avLst/>
          </a:prstGeom>
          <a:noFill/>
        </p:spPr>
      </p:pic>
      <p:pic>
        <p:nvPicPr>
          <p:cNvPr id="16386" name="Picture 2" descr="http://www.ximenezfatiohouse.org/images/glossary_tour/hipt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6672"/>
            <a:ext cx="3333750" cy="2524126"/>
          </a:xfrm>
          <a:prstGeom prst="rect">
            <a:avLst/>
          </a:prstGeom>
          <a:noFill/>
        </p:spPr>
      </p:pic>
      <p:pic>
        <p:nvPicPr>
          <p:cNvPr id="16388" name="Picture 4" descr="http://2.bp.blogspot.com/-iqOijd8kvfI/TtL2ZWJQsJI/AAAAAAAABBc/TmeHN2M8ek0/s400/hip%2Bbath%2Bvictorian%2Bwo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096" y="1556792"/>
            <a:ext cx="290844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4.bp.blogspot.com/-o4lCC4Tj9oI/T3qT1AkHxxI/AAAAAAAAAqo/PiXt9g-_PRc/s1600/A+c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5400600" cy="5857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42088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Wash House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4" name="Picture 4" descr="http://education.gtj.org.uk/storage/Components/579/57958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6958397" cy="4392488"/>
          </a:xfrm>
          <a:prstGeom prst="rect">
            <a:avLst/>
          </a:prstGeom>
          <a:noFill/>
        </p:spPr>
      </p:pic>
      <p:pic>
        <p:nvPicPr>
          <p:cNvPr id="94210" name="Picture 2" descr="http://dragonsandfairydust.co.uk/wp-content/uploads/2011/05/washboa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9"/>
            <a:ext cx="2317626" cy="2788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ttp://www.shopebenezers.co.uk/ekmps/shops/cpbathrooms/images/antique-cast-iron-mangle-by-l.j.bigwood-of-melksham-%5b2%5d-575-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569024" cy="618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2948" name="Picture 4" descr="http://www.photography-now.com/images/Bilder/gross/B018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061098" cy="4032600"/>
          </a:xfrm>
          <a:prstGeom prst="rect">
            <a:avLst/>
          </a:prstGeom>
          <a:noFill/>
        </p:spPr>
      </p:pic>
      <p:pic>
        <p:nvPicPr>
          <p:cNvPr id="82950" name="Picture 6" descr="http://weheartvintage.co/wp-content/uploads/2013/05/789px-Bundesarch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994945" cy="364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7042" name="Picture 2" descr="http://3.bp.blogspot.com/-UoAcZF1CiCc/UiKELncAonI/AAAAAAAAC-Q/QUR-2kJdKuE/s1600/laundry+clothes+l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8329"/>
            <a:ext cx="6624736" cy="6633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9442" name="Picture 2" descr="Abergavenny Location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268302" cy="511256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6402439">
            <a:off x="4666820" y="3007652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wwmm.org/immagini/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4048125" cy="2628900"/>
          </a:xfrm>
          <a:prstGeom prst="rect">
            <a:avLst/>
          </a:prstGeom>
          <a:noFill/>
        </p:spPr>
      </p:pic>
      <p:pic>
        <p:nvPicPr>
          <p:cNvPr id="84994" name="Picture 2" descr="http://lh5.ggpht.com/-yG5MPw8X7Jk/USMhGRlIeKI/AAAAAAAAGdw/ufFdGUph5v4/large-wooden-pegs-6.jpg?imgmax=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513499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http://www.remodelista.com/files/styles/733_0s/public/fields/Amanda-Pays-Corbin-Bernsen-laundry-room-Sheila-Maid-Remode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87" y="260648"/>
            <a:ext cx="866419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http://makinggooduse.typepad.co.uk/.a/6a00d834f896f453ef0163062b87bb970d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572000" cy="6096001"/>
          </a:xfrm>
          <a:prstGeom prst="rect">
            <a:avLst/>
          </a:prstGeom>
          <a:noFill/>
        </p:spPr>
      </p:pic>
      <p:pic>
        <p:nvPicPr>
          <p:cNvPr id="52228" name="Picture 4" descr="http://i.ebayimg.com/t/Vintage-Retro-1940s-1950s-Wooden-Clothes-Airer-Dryer-Clothes-Horse-/00/s/MTYwMFgxMjAw/z/NyYAAMXQ2dBSG-XW/$T2eC16J,!)wFIYrm-7GJBSG-(V)4iQ~~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2791197" cy="372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http://www.derbytelegraph.co.uk/images/localworld/ugc-images/276250/Article/images/20051915/546747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104" y="834751"/>
            <a:ext cx="6635264" cy="4466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551723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Dolly tub in use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4626" name="Picture 2" descr="http://www.bbc.co.uk/cornwall/villages/images/lanreath/washing_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680520" cy="2808312"/>
          </a:xfrm>
          <a:prstGeom prst="rect">
            <a:avLst/>
          </a:prstGeom>
          <a:noFill/>
        </p:spPr>
      </p:pic>
      <p:pic>
        <p:nvPicPr>
          <p:cNvPr id="154628" name="Picture 4" descr="http://antiquemachines.net/wp-content/uploads/2011/02/-25672507790516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348372" cy="4464496"/>
          </a:xfrm>
          <a:prstGeom prst="rect">
            <a:avLst/>
          </a:prstGeom>
          <a:noFill/>
        </p:spPr>
      </p:pic>
      <p:pic>
        <p:nvPicPr>
          <p:cNvPr id="154630" name="Picture 6" descr="http://i.ebayimg.com/t/BABY-BURCO-BOILER-TEA-URN-WATER-HEATER-WINE-BEER-MAKING-/00/s/MTIwMFgxNjAw/z/LB0AAOxyicJSGjV4/$T2eC16hHJH8FHQqTnqDfBSGjV319pw~~60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8132" name="Picture 4" descr="https://encrypted-tbn0.gstatic.com/images?q=tbn:ANd9GcQ0d5UjJ6oKbk9tr8zG4hk22Yef4rzrdTM7a45f2Vskk9DyJ8ap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137232" cy="3151237"/>
          </a:xfrm>
          <a:prstGeom prst="rect">
            <a:avLst/>
          </a:prstGeom>
          <a:noFill/>
        </p:spPr>
      </p:pic>
      <p:pic>
        <p:nvPicPr>
          <p:cNvPr id="48134" name="Picture 6" descr="http://www.iels.org/agile_assets/19/A37637_l.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4913784" cy="3965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streetsofliverpool.co.uk/wp-content/uploads/Chillingworth-lo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306" y="404664"/>
            <a:ext cx="4712966" cy="596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6674" name="Picture 2" descr="http://heavenhappens.files.wordpress.com/2013/02/cardinal-red-po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696744" cy="604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821" y="548680"/>
            <a:ext cx="53244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1250" name="Picture 2" descr="http://echoesofliverpool.com/wp-content/uploads/2013/02/gas-mask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392488" cy="6617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2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Gilmore family.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Left to right: Gramper Gilmore (miner, Abertillery), Aunty Doll, Uncle George, Aunty Gwen, Aunty Vera, Lily Somers (Mam), Gran Gilmore (nee Workman).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8482" name="Picture 2" descr="http://forum.keypublishing.com/attachment.php?attachmentid=206958&amp;stc=1&amp;d=13428609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685" y="260648"/>
            <a:ext cx="469957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4146" name="Picture 2" descr="http://oldbike.files.wordpress.com/2008/08/2royal1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4299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6194" name="Picture 2" descr="http://www.dumfriesandgallowayforsalefreeandwanted.co.uk/wp-content/uploads/2011/08/bike-for-sa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0290" name="Picture 2" descr="http://1.bp.blogspot.com/_aYqRYWjPThU/TIZuZgGmLKI/AAAAAAAAAKs/LFFQTmIaY-M/s1600/P1030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653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22" name="Picture 2" descr="http://www.oldbike.eu/wordpress/wp-content/uploads/2011/11/1921_Raleigh_1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096250" cy="55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7394" name="Picture 2" descr="http://www.nwhm.org/blog/wp-content/uploads/2013/05/b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46005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8242" name="Picture 2" descr="http://buyvintage1.files.wordpress.com/2008/04/1raleigh_all_steel_minimo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617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1314" name="Picture 2" descr="http://3.bp.blogspot.com/-v2kn0LI7KRY/Tz0u7HiHIeI/AAAAAAAAGPQ/c26b2nd7rgs/s1600/1961-Norton-Dominator-88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9" y="404664"/>
            <a:ext cx="8022549" cy="53259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8052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NORTON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352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95736" y="551723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Vincent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0050" name="Picture 2" descr="http://www.realclassic.co.uk/bikepix/ariel0804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30" y="836712"/>
            <a:ext cx="8535289" cy="5199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2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Gilmore family.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Left to right: Gramper Gilmore (miner, Abertillery), Aunty Doll, Uncle George, Aunty Gwen, Aunty Vera, Lily Somers (Mam), Gran Gilmore (nee Workman). </a:t>
            </a:r>
          </a:p>
        </p:txBody>
      </p:sp>
      <p:sp>
        <p:nvSpPr>
          <p:cNvPr id="7" name="Right Arrow 6"/>
          <p:cNvSpPr/>
          <p:nvPr/>
        </p:nvSpPr>
        <p:spPr>
          <a:xfrm rot="9368919">
            <a:off x="7129560" y="701457"/>
            <a:ext cx="8316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8002" name="Picture 2" descr="http://www.austin7.plus.com/agk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20880" cy="6197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truck-uk.smugmug.com/Cars/STANDARD-MOTOR-COMPANY/i-HM7dpHq/1/O/HAW%20496%20STANDARD%20VANGUARD%20%2C%20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56984" cy="634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9682" name="Picture 2" descr="http://www.yorkshirefilmarchive.com/sites/yorkshirefilmarchive.com/files/imagecache/videola_video_still/videola_video_stills/G1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672408" cy="2754306"/>
          </a:xfrm>
          <a:prstGeom prst="rect">
            <a:avLst/>
          </a:prstGeom>
          <a:noFill/>
        </p:spPr>
      </p:pic>
      <p:pic>
        <p:nvPicPr>
          <p:cNvPr id="199684" name="Picture 4" descr="http://1.bp.blogspot.com/_TfmgfDqUh0c/SVV8mCEB-7I/AAAAAAAAAZo/_P2HEZ5W1L0/s320/k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672"/>
            <a:ext cx="2592288" cy="2695981"/>
          </a:xfrm>
          <a:prstGeom prst="rect">
            <a:avLst/>
          </a:prstGeom>
          <a:noFill/>
        </p:spPr>
      </p:pic>
      <p:pic>
        <p:nvPicPr>
          <p:cNvPr id="199686" name="Picture 6" descr="http://www.catalogue.ashwellmuseum.org.uk/archive/files/httpwwwashwellmuseumorgukcatalogue_sourcefilesscp1557_812d5846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018591" cy="341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1122" name="Picture 2" descr="http://gfol1.portable-gramophone.com/gramophone_columbia_202_3_ws11356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4680520" cy="6261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Gramophone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5218" name="Picture 2" descr="http://images.fineartamerica.com/images-medium-large/his-masters-voice-originally-everet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9993"/>
            <a:ext cx="7272808" cy="6529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23728" y="580526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Radiogram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5"/>
            <a:ext cx="6840760" cy="487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2706" name="Picture 2" descr="http://upload.wikimedia.org/wikipedia/commons/1/10/Radio_Diora_Aga_RSZ5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613" y="332656"/>
            <a:ext cx="7008779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Valve Radio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8610" name="Picture 2" descr="http://cache1.asset-cache.net/gc/79033127-london-england-british-actor-and-comedian-gettyimages.jpg?v=1&amp;c=IWSAsset&amp;k=2&amp;d=fOqRSGnZREbdOD5U9z9TH2Xwa0aZ%2BNCnR9ybEGZB4InK0KplKsEACrEFQ9SBkMv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107122" cy="5544616"/>
          </a:xfrm>
          <a:prstGeom prst="rect">
            <a:avLst/>
          </a:prstGeom>
          <a:noFill/>
        </p:spPr>
      </p:pic>
      <p:pic>
        <p:nvPicPr>
          <p:cNvPr id="68612" name="Picture 4" descr="http://i.ebayimg.com/t/ARTHUR-ENGLISH-Music-Hall-Comedian-Spiv-Are-You-Being-Served-Signed-Pic-/00/s/NzA0WDU0NA==/z/2FcAAOxyRNJSc3Yl/$(KGrHqJHJEMFJjlzlcUhBSc3YmVf8w~~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2209800" cy="2857500"/>
          </a:xfrm>
          <a:prstGeom prst="rect">
            <a:avLst/>
          </a:prstGeom>
          <a:noFill/>
        </p:spPr>
      </p:pic>
      <p:pic>
        <p:nvPicPr>
          <p:cNvPr id="68614" name="Picture 6" descr="http://upload.wikimedia.org/wikipedia/en/8/82/Arthur-engl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1428750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8610" name="Picture 2" descr="http://cache1.asset-cache.net/gc/79033127-london-england-british-actor-and-comedian-gettyimages.jpg?v=1&amp;c=IWSAsset&amp;k=2&amp;d=fOqRSGnZREbdOD5U9z9TH2Xwa0aZ%2BNCnR9ybEGZB4InK0KplKsEACrEFQ9SBkMv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107122" cy="5544616"/>
          </a:xfrm>
          <a:prstGeom prst="rect">
            <a:avLst/>
          </a:prstGeom>
          <a:noFill/>
        </p:spPr>
      </p:pic>
      <p:pic>
        <p:nvPicPr>
          <p:cNvPr id="68612" name="Picture 4" descr="http://i.ebayimg.com/t/ARTHUR-ENGLISH-Music-Hall-Comedian-Spiv-Are-You-Being-Served-Signed-Pic-/00/s/NzA0WDU0NA==/z/2FcAAOxyRNJSc3Yl/$(KGrHqJHJEMFJjlzlcUhBSc3YmVf8w~~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2209800" cy="2857500"/>
          </a:xfrm>
          <a:prstGeom prst="rect">
            <a:avLst/>
          </a:prstGeom>
          <a:noFill/>
        </p:spPr>
      </p:pic>
      <p:pic>
        <p:nvPicPr>
          <p:cNvPr id="68614" name="Picture 6" descr="http://upload.wikimedia.org/wikipedia/en/8/82/Arthur-engl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1428750" cy="1990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645024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Arthur English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60212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“Mum. They're laughing at me</a:t>
            </a:r>
            <a:r>
              <a:rPr lang="en-GB" sz="2800" dirty="0">
                <a:solidFill>
                  <a:schemeClr val="bg1"/>
                </a:solidFill>
              </a:rPr>
              <a:t>!"</a:t>
            </a:r>
            <a:r>
              <a:rPr lang="en-GB" sz="2000" dirty="0"/>
              <a:t> 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0658" name="Picture 2" descr="http://www.its-behind-you.com/images/puss54jewell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28" y="476672"/>
            <a:ext cx="4929668" cy="3546523"/>
          </a:xfrm>
          <a:prstGeom prst="rect">
            <a:avLst/>
          </a:prstGeom>
          <a:noFill/>
        </p:spPr>
      </p:pic>
      <p:pic>
        <p:nvPicPr>
          <p:cNvPr id="10242" name="Picture 2" descr="http://www.its-behind-you.com/images/jew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291465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Gran &amp; Gramper Somers (rt) Great Oak 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0" y="332656"/>
            <a:ext cx="870923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0658" name="Picture 2" descr="http://www.its-behind-you.com/images/puss54jewell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28" y="476672"/>
            <a:ext cx="4929668" cy="3546523"/>
          </a:xfrm>
          <a:prstGeom prst="rect">
            <a:avLst/>
          </a:prstGeom>
          <a:noFill/>
        </p:spPr>
      </p:pic>
      <p:pic>
        <p:nvPicPr>
          <p:cNvPr id="10242" name="Picture 2" descr="http://www.its-behind-you.com/images/jew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2914650" cy="3476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581128"/>
            <a:ext cx="51125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Jimmy Jewell and Ben Warriss</a:t>
            </a:r>
          </a:p>
          <a:p>
            <a:r>
              <a:rPr lang="en-GB" sz="2800" dirty="0">
                <a:solidFill>
                  <a:schemeClr val="bg1"/>
                </a:solidFill>
              </a:rPr>
              <a:t>BBC radio series </a:t>
            </a:r>
            <a:r>
              <a:rPr lang="en-GB" sz="2800" i="1" dirty="0">
                <a:solidFill>
                  <a:schemeClr val="bg1"/>
                </a:solidFill>
              </a:rPr>
              <a:t>’Up the Pole’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1.bp.blogspot.com/-v5WTiFsAl9E/Ty29SAIhz5I/AAAAAAAAHmI/-Jx9dhQtq60/s1600/Vera%252BLynn%252Bveralyn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4577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1.bp.blogspot.com/-v5WTiFsAl9E/Ty29SAIhz5I/AAAAAAAAHmI/-Jx9dhQtq60/s1600/Vera%252BLynn%252Bveralyn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457700" cy="5314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263691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Vera Lynn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9592" y="33265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We'll meet again, 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Don't know where, 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Don't know when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But I know we'll meet again some sunny day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Keep smiling through, 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Just like you always do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Till the blue skies drive the dark clouds far away.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32248" y="69269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So will you please say "Hello"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To the folks that I know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Tell them I won't be long,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They'll be happy to know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That as you saw me go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I was singing this song.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95736" y="98072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We'll meet again, 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Don't know where, 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Don't know when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But I know we'll meet again some sunny day.</a:t>
            </a:r>
          </a:p>
          <a:p>
            <a:endParaRPr lang="en-GB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1858" name="AutoShape 2" descr="data:image/jpeg;base64,/9j/4AAQSkZJRgABAQAAAQABAAD/2wCEAAkGBhISERQREhQVFBQUFhgWFRQYEhQXFxYYFBUYGBQWFxgXHScfFxkjGRUVHzIgJicpLCwsFx8xNTAqNSYrLCkBCQoKBQUFDQUFDSkYEhgpKSkpKSkpKSkpKSkpKSkpKSkpKSkpKSkpKSkpKSkpKSkpKSkpKSkpKSkpKSkpKSkpKf/AABEIAMIBAwMBIgACEQEDEQH/xAAcAAEAAQUBAQAAAAAAAAAAAAAABgECBAUHCAP/xABHEAABBAAEAwYDBAcFBQkBAAABAAIDEQQSITEFBkEHEyJRYYEycZEUobHBCCNCYoLR8DNScrLhFVSSovE1U2RzdIOztNIk/8QAFAEBAAAAAAAAAAAAAAAAAAAAAP/EABQRAQAAAAAAAAAAAAAAAAAAAAD/2gAMAwEAAhEDEQA/AOGoiICIiAiIgIiICIiAiIgIthwjgcuJfkibfmTo0fM/luug8N7Fi4W+ezWzWHy87PVBy5F1qXsKefgl67kHbyWO/sKl/wB4YPQsd+IKDlqKR80cjYjA6vp8d13jLIBPQg6hR0oKIiICIiAiIgIiIK2lqiICIiAiIgIiICIiAiIgIiICIiAiIgK6NlkAbk0PdWq6N9EEbg39EHW+SMC1jRGBsdTp0qz8yT9F0/hraoabef5LiGB4vOXMhwn9rORROzW0CSfLqPb5LoGA5ax8AErseJDpmYYvCPk4G6QdLjYNiB57LDxIoXoBssvgGIE0dk24DUgqM81GSZ/dYeYQVu/KHH79j6oMPmLhrZYntcAWkEEea88cZ4d3Ero9xu0+YO38vZdU5o4FxDCt+0x492IbH4nsLQDlHxCtQRV6LnXN+JD59Ojf8xLgPoQg0SIiAiIgIiICIiAiIgIiICIiAiIgIiICIiAiKoCCiKpCogIiIMmfhsjI45XNIjlzZH6Friw08WOosWDrqPMLHpZPfS9zkt/ch+bLZyCRzSAa2Di1pHyb6LaycFa/AR4mIEmJz24gZrrxt7t7R+y2ntB9dUEn5S4fJFC7GtGYshDQANdSSPxA9lMODz4+SWFjnRdw9hdK9rTnjdTqZq63G8uoAGrtqWH2X4wHDtaRYIoj7l0rCcPAblYKH9beSDQctPfDiJow7M1zQ70DgPEBXRW9zL3MkrHt7wiVzWkaPk17trj0btr89t1fy9h3OxsxrZtD6nb6FbHgERLJAR8LiKPqSfoggWHxuMlPcYhseaWJx/V7N1ILJKJGbLrofMdCuX82wZMS5vkG/c2vyXozHxxxNc6tSP6C5Fxfgrfs2Nxz5HAuLomtppa7KYqabF3mfdgjZBzZFUqiAiIgIiICIiAiIgIiICIiAiIgIiICua6v+itRBUqiIgIiICIiC/p03Hz6/d/ottwDi/dsxELiQyeIt/ib4mex29x5LWYXCPkcGRtL3O2a0WSs7jHLs2FDO+ygvBIaHtLhW9gbIJ92U43wBvk43+I/FdiZxlsbP3q21Xnns84p3UxaTVkEe1g/kuvPkztpsha40bABIFeR0QavD8Hxkcz58PKcr7a5smZwokuBblqiM1eRFdbKk3KcboGOZNI97nONl1fOtAKF38vXda7DRzRChiZzZ690R7Asoey+kbJgbdMHsJ1zRgOrytpH4IMvmaYd2uKc1cavBxYcEEPnnnNHYZzHGD7NJ9guic58ZEcB11AXGMbwmZjGSvYQyUZmP3ab1qx19DqgwUREBERAREQEREBERAREQEREBERAREQEREBFVUQFVfbB4N8rxHG0uc7YD+tB6ro3AuQIYW97iakeNct1G2het7++nogg3CeWsRif7KMlv98+Fg/iOh9lL+FdmDbBxEmY9WR6D3cfyCyOK9pMUfgw7O8LdA68sY+QGrvuWgPaXi707sD+7k/O7QdI4TwaDDMcImNaToT1ryJOrvNcf5k4qcRiZJCbGYhmt01ujf5+5UnwnaW4tkbMwDM0hhZfhdlI1s2bNfJQUoLo5S0hwNEagrpfJXNneOp5p4Go6GuoUL4PwoYmJ7G0JmeJv77Tu0+40PqtTTmu6tcD8iCN/kUHpzC8SieBmeARsNPL/qtRzJzFG2MuLgA0b7bLhUfF5QNJphWwzE+XW/y/kvhisQ9/xOe8XpmcXINtzXzOcU4hv9mOtbn8gtV/tqfuPs3eHuc2bJ0v+Vi62vVMXLH3UbWXdF0l75rr6ADT5+qwggyMJgHymmgfMua0D+JxAV2MwPd1+sjceoY7NXzIGU+xKtwkLXEhzi0AXowus6aUPxVDE0DU65Sa2o3QHW9vRBTCxMcSHvyeRy5vrR0XxeKJG6+8OELnENogWb1AoAnr51sqYjCPZWdpbYsWN0HwRfd8LcgcHWdQ5tUW+XzB/JfEIKIrnsqtQbAOhvfofVWoCIiCqoiICIiAiIgIiICIiAqhtqi3XLULc5lcQAz12J6/LT70Et4O2Dh+G792shrMbFknZjfT+WqiPHOap8Vo45WdIxt6Wf2isfi/FnTO3OQfCPzrzVnDeGiU+KRkbernuA9gNygwkU97PeSIcV3xnJc1jgxpZdONEkh2mm3TqvrzJ2QYuN5fhx3sZ1AzDO3909D80HPVRZ2M4VNFbZInMLTqS1w9j0CwqQZXDMeYZGyN6bjzHULbyj7RJJiCKaTlaNBqG6k9CfXXfVR4KZ8I4VngY5oGosnqScwPzFivU03yKDVR8M7x1AgDz/huhevQ7+/S/tNgCw0KsWLve2tNDr9a8jR3zWcJINDN4iLq71BBHqOnS/h3FrFn4V1Y4n4ffw377EetVuNQ0vFowJKFbNJoda9Pb89bWdwjk3F4lpfFGcvQk1fyvdfPiOHLg1xa4OLspJvW/n6g69a9F27kPK5gYKOUCgCDpXog5dhuzzEOc2J0cmosnN4QeoDa3vS7XR+XOxCFpbJN4iaOTQgaGx5dR9F0lsLAA6hY6+9n5LPwb+oqvPX/AKIIvh+QsPEKETPXwizqsLmnk2DFYfuy3LQOVwAsGvvU0xXi0FH5Wfw0+9arER1p18q/1QeWeY+WpcJJleLaScrhsfQ+TvRaddl7XeWnOjM7Rq05iPNo39xd+xXHoYXPcGtBc5xoACySdgB1QfNF9cThnRvdG9pa5ppzXCiCOhBXyQEREBERARFlQ8Pe5uYVXz8kGKiy/wDZj/T6hEGIiIgIiIKhfYzeHL03O/r/AF/RXwW/5J4M3FYtsb2lzA1z3NBIzZR4W2NQC4tBPkg0KnnZ7wdpHfPY11mm226qv6CifHeEOw2IfAdS0iiNbBAIIr5rp3B524fDsD9DlGla21o2HU7oJ/wPDgNGgHyAFD5DRSPhWH3vT1UF5c56wj/A8ujNWRICwj1oqe4LExPZmje0g9QQR9yCnF+CwyC3ta75hQDj3I2DpzzE26I9PRdDlFt8lGuYh0QeeuauDCCW2CmO0HoRv9d11Ls64IJeHwOre79amez30dXlRreiIZ2iShpbEK1cD9Ab/wAy6T2YTBvCYDp4XSXdaViOvsR9fVBrHcr1JVfC5teWzRX9HYV8W+VheVGEBpaN2j6smbem/wAI9gNnWsji/HgxzmEeIuAoCyKJFUevp9dQszl/meF197YfmaA3LY/tJA3XcnxH6Zt7oIF2j8F+ywxvaPD9oaT8w17h9x/DralXK+LZGGPimY9pALh3gJbfQga10Ve094fw6R3hDbjLSXDq+MjL56En5W7zC5nw3guD7oB7j35PwlxbufAG6UbFednRB6NwmIbI1pDgdDq2voV8MTzDDh2F8gLjsABmcb8gVyzlLnuPDXFKJogCWZ3s8DXWW1mHwiwV0h8T3RiRsYfKW2PI2KBvaqKC6Hj2JxAzwQ9y06B8p8Z/wtBNBZGHMrTc+U2NHNJ3PT/VQ2bE8QAzwuhM3eFhgkshrAD4tHNAF/M9fIKXcMwcrvFMW5hXhjzZSa38Vlvyv3QfHmbhzZsPIxwsuaRXzFLkPZxyQ5kzp8Q4wljnRxg7k14nbeRoba2egXYuISFp9Fg8EfT5YiBTgdT5O0I9dcvug4r2wYRrMczKKLsPGXa34re3fro1o9lBl6S5s7JDxNzZRimwtoDJ9mbIQWWNH52uA11Gyi2M/RrmA/VYyNx8nwPYP+Vz0HFkXVJf0deJC6lwrv8A3JBf1jWi432N8VwzDI6DvGjfunCQgeZaPFXyCCEIqkKiAtnw+eme5/mtYvtBNlQZj8Qb0BRYTiCb1VUHyCueRpXlr87O3tSsX0mAvQ3o365RY9jY9kHzREQFN+yOfLjnAVnML8gP7RaWuLfdod9AoSuo9m3ZHPjMP9ubOcK/N/8AzOyZs2UkPcRYpt6A+h0KCzniYS42DNX6oOkPhygh0lRijt8ClOH4J3+HD20HjXUWK+Xnquc8SkxEuImbiH55Y2Ojz0BYjc4NoCl2nkRze5aDuWi/nSDnmK5NnxAw4cWSd7IRK5w7tsDc3hLRnBOmY35itd1l8n8rT4HGNyyu7uRzmFoNtdlO4PWxRugaK6XjOU2uJy5mg75XkA+2y10HD2sliYD8J8P5n1+aC3mnm/7A0DI+aR10xgJOlanybruoHL2zskzNdhnX5WHV5kiuinvFOImPFyPDWvLQzLd0Piv31tc/4ly2yQNihhMIbMZ3zHNnFii1rnHQEAChY0QQvjEr8ZeLAaGtJb3feMzhzQHElp1y0ffLXmu8dkfLmHHDMNL3UZkdUhkyjPmuwS7ckWfquC4bmh2FErMK5zC+R4cRkLXwlobkIIJBNONjoV3PsNa53C7Di1plflaNcg02LgSb/JBMouFwmjkdcb6Gca70N/jaA45d6BoVVL4x8Kw7g0vjcCHFtP0Oa7AdRqTpRJN0NStjJhXVfeydNgzp6ZVgY9gLCJHYgtNXTBpWoqm6Gxd72gifaTw+AYZ4dH3gLH+Jxc7Ke7dkdTtGkGqLa8tlAuScA3G4XD06pMO7MxxANEW0g3r5H0XQOfcJn4diXCXHDJE92ojyuyi/GMtkf1uuQ9lnNTcO90L9n6tPrWo+60HWMTwxsWHl71rMrwe8GVpMhcKzPNaqUcCkyYfDa6CNrfYNAF+y5ZzX2lw5RH8cbyQ4tIPwjoPLNopHgu0XAjDRBrzLIQAImZXSHTQZb8FVu6h6oJbiIcMZSWta1x1JHhJ9a291sZGtawEEfIKGzYCTEROmxDTh/wDuiyXxRjzzEBpdrqNW9Nd1pxieIROY3M3Ewk13mR0TwP7w1LJAB1FWglPE35iCN71Wl4k2XKTA5rJNKLmlzazDMHAEEilnQz5t91RwBdSCXctMP2aPMQX1TnBuUOIJs1ei2qw+ERZYWD0v6m1mICoQqogiHN/ZbgOIAukj7uY7Tx019+btKf8AxC/ULhvOfYtjsDmkjH2mAftxg52j9+PcfMWPkvUKpSDw8VRem+0Tsbw+Pa6bDhsGK1OYCmSnykaNif74187Xm/ivCpcNM+Cdjo5IzTmuGoP5giiCNCCCNCgxEREBFcWVvp19j1V3cnpqP6+nX6IPmiqQqINhy9w8T4rDwE0JZo4yfIPeGn8V7OwuGbGxsbGhrGNDWtGwa0UAPkAvHPJ7q4hgz/4mH/5Wr2Wg868d4Lk4tNG4Vb39Nw95ePuIUx4IXRaUdk7XsN3WLwmIrSUOjLtv1kfiYD/iaXAf4VThfEGyMNbkV96CSHikhY7+61pO+pobADUrT8vY6GeZmSZsjhRI2LXHXUHUbLWM43M2UxPiMm1dy5t5T8PgkIP0JUf5ofA6Rs8eKdg54wQWzQSNc7NuCK1GgNixd/NB0dscZxM5NHMGke1qKdofHm4bDPy1bhlaPMnzrpV/Ra3gGLeInPEhlJJe/EEOAkIAGYZtMoAyitNPmoDzXxpuIxQbO9/dsseGiQT6HfpfVBGGvBcSaFh2gFAEtNADoLXp7sQDf9kwkHcuv53S8zHKx5c3WPM9o8y2q69crgpl2ZdpzuGTPEueXDvFOYCMzXN+BzLNbaVex9EHqVWuYDoRYXJ3fpGYP/dp/wDig/8A2vg79JDDdMLL7yxj8LQTntEcxnDcVnIazuXgm/NhDR624heSYpXMcHNNOBsHyI2XV+ce0ObjOFkhZGyCON8RrvTI+d8jssULRlbrZLj6MK2/F/0dgcOHwTu+0BjbY5oEbiGgFoI1bqNz7oIXxDiOEx2Ea/umR4pmkgYAwvI/aaa1vXQ39ykHJEsEEVZHxvJAcTAMxo7ZwzUa9CuVYzBy4eV0cjXRyMNFpFEELpHZ1zUHR9zK7xM2J6jcH8kHVMPkm8fcF2XZ8uZ2oHRryVhcUxBkNkm+h/KvLosbFc5s7rLma0dda+8rXjiQf10PtfkBaDY4fE6aLbcEwfePH7x+7r+a13DcA6VzWsBI/H5+in/DOFthaANTWp/IeiDMY2gAOiuREFLVVY0UT66/kfwCvQEREBcy7bOz9uMwxxkYrEYZhP8A5kTfE5h9W+Jw9x1FdNVsjARR2QeH6VFuub+C/ZMdiMNWkUrmt3+G7Z/ykIg1UEgBGYZm3ZF1fv0X3ijcQXNA1NFtCtwdOo2v5DfosNXNdSCjiqKqog33IOHz8TwTfPEw38hI0n7gV7EC8o9jcGfjOEHk57v+CGQ/kF6c49zDh8FCZ8TI2Ng6k6uP91jd3O9Ag1XaRy19u4fNC3SRoEsJ8pY9WfXVv8S4jyDzMDKYZfC/yPUj4q8jfRdW5D7TsPxOaRn9nK1xMML6sxj9sdHSbkgbAgDYk897UuTYXYp7sCIoZoWZ5IhM1jpNSczGGj3lEaA+IDTUahKMfwWGfK8vc0tGjmvLXC9wHN/BambgJunYmd8Y1yvkYb9MwYD5DQrm+C57xUH6uRufKdQ8Oa4eh/1C2HC+NY7imKZhIS2Iy2LGbwNAJc4m+gB2QfbnbnpxvCwEBooOcP3dA0dNKULxnCpowHvYadqH6Oaf4hYv3XUe0zsqw/DeFxSRkvmbM0SynTMHsdoBs1oc0V81ynDY6SO8j3NvenEA/MbH3QfAlVDSbPlv6dPzH1VZZS4lxqzvQAH0GgV+HnfGc7HOYejmktOo11Hog+mBjaXtDrNuHhDcxdrtQIOuyri8KRI9ga9pa4jIWkObR2cOhHkk3EpX1nkkeGnMA57nAHSyLNXoFuOTuI4luNZ9mjbPJK8DupI2yNkt1+LMPCN7cCKF6oJv2G8lOmxf2mVv6rD09t3TpXDw775RZ+a9EUtFyZwB2EwwZKWmaRzpZiwUwPebLYx+yxopoHkPVb5Bzrte7Ohj4O9haBiYtQa+NvVrvP0Xm/DYR4c6iWPZdakE5TRAPna9qKPt5JwQldJ3DMziXGx1J8X1IaUHmXl/A8SxUrRh4XTP08ToWGv8Ujx4R62F0nh3KGNjl/W909wDb7uZpawuPw+INo+uo9TsuzuwQy920BkdUQ3w3fTT4R9/yXOsXw93C8ZEyy7Czuywkkkxu37onqaJLSdxd6tshPOAYFkUQDdSQC4+tba9FtFHTGMSWsbIWsDCe8idRzZtQx3SifKx7rMEeKiApzcQ396o5P8AiaMrvoEG2RfOGQkWWlp8iQfwK+iAiIgIiICIhQQrmHszwuLxD8RI23vy2f8ACxrR9zQimlKqDw4q2qIgIiIM3g3GZsJMzEYd5jljsteA01bS06OBBsOI1HVXcX47iMU/vMRK+V/m9xNegGzR6BYCIMrh3EZIJWTROyvjcHNPkR6dR0r1Uq4jzz9rd3uJc7vADTHQxTRbeFsbn/rIRv1eoWqoJHxnnN+KfG6dgkYzM4sJIzPdoC6QeMtADRlsUBQpY/LnNsuDxrcbE1mZrnEsygMLXghzAB8Io0K20WjRB6F492hcO4xwrEQd6MPOY87YpiGnPFUjQ1/wuBLS3TWjsF57KWqIKgLZcT4s6VkUTmBndNDetmgBre2wWXyZw8S4ppd8Mf6x1/u/CPrX0K+3PGNjkmAYbyinaddNPVBquIva0mGNwdGw/GBQkd1frrXQDy9SblPZe6Vs7nQkslL8OyN1gAGSdujgfiaWg23SxeqhuFcA9pIBAcCQRYIvWx1C7B+j5ge8xeJndHYaAGvyWGEnQNJ2Ne9IO+KqsjP4q9AVjowSCemyvRAWk5qMeSJsgBuZhF1plJJIvQaWLOni9Vu1CuewXPY0X4R0B3dfkfQaGh4dwg3HCdC+hYEjjGBqMpbmJbTdGkud1I2HVbxpvZRDgz6yjcaaU+jW3SnGmtFmhVEbKQcGk8BZuYyWHfptd9ar6+qDYIiICIiAiIgIiICIiDw4iIgIiICIiAiIgIiICIvpBHmcG7Wavy9UEz5Oh7qB0nWQ/wDK2wPvv7lIOV+VYsVwni+KMbS/N+pcRq0wjO4tO4suorWMxETWU0tDWN022AJ/n9V0jsYh73gc7dzJLiL+ZY2kHnQL0V+jpERw+Zx2M5r2Y2/xXAeK4UwzvZtlca+W4+6l6J/R9wxbwrMXX3kz3BtfCBTNPOy0oOlnqrYpLSR9LBkxJjkcKsODSPTUgoNiSqr5SPFL54eb9koMlQ/mBlzSWLArpezGkjezoTtpqbvZTBRTikYdPNY2LNcu/gB3GpoX4RRouQWcLIrUA765SQaGvUn9kaA0LN66Lf4IU463e+37NA6N0HiJPnv5KLYIAOIIOh3yixTtBbSdg1/haQdT81IsI/xMNmzpRcLAHXK3yLsps7tB1KDbBFQKqAiKhQVREQEREBERB4cREQEREBERAREQEREBVCoiC7MV6R/R+/7KP/qJf8saIg4j2gtAxr69f87l3vsV/wCycL/gm/8AsyKiIJ1KVq+KONxe/wDmaiIM0ONKxjtVREGexy0UsYM89gHWPcebW2iINbhmAvNgGq6ee62eEec7BZqnaXppKa0REEhVtoiBeyq1EQXIiICtciIPnmK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860" name="AutoShape 4" descr="data:image/jpeg;base64,/9j/4AAQSkZJRgABAQAAAQABAAD/2wCEAAkGBhISERQREhQVFBQUFhgWFRQYEhQXFxYYFBUYGBQWFxgXHScfFxkjGRUVHzIgJicpLCwsFx8xNTAqNSYrLCkBCQoKBQUFDQUFDSkYEhgpKSkpKSkpKSkpKSkpKSkpKSkpKSkpKSkpKSkpKSkpKSkpKSkpKSkpKSkpKSkpKSkpKf/AABEIAMIBAwMBIgACEQEDEQH/xAAcAAEAAQUBAQAAAAAAAAAAAAAABgECBAUHCAP/xABHEAABBAAEAwYDBAcFBQkBAAABAAIDEQQSITEFBkEHEyJRYYEycZEUobHBCCNCYoLR8DNScrLhFVSSovE1U2RzdIOztNIk/8QAFAEBAAAAAAAAAAAAAAAAAAAAAP/EABQRAQAAAAAAAAAAAAAAAAAAAAD/2gAMAwEAAhEDEQA/AOGoiICIiAiIgIiICIiAiIgIthwjgcuJfkibfmTo0fM/luug8N7Fi4W+ezWzWHy87PVBy5F1qXsKefgl67kHbyWO/sKl/wB4YPQsd+IKDlqKR80cjYjA6vp8d13jLIBPQg6hR0oKIiICIiAiIgIiIK2lqiICIiAiIgIiICIiAiIgIiICIiAiIgK6NlkAbk0PdWq6N9EEbg39EHW+SMC1jRGBsdTp0qz8yT9F0/hraoabef5LiGB4vOXMhwn9rORROzW0CSfLqPb5LoGA5ax8AErseJDpmYYvCPk4G6QdLjYNiB57LDxIoXoBssvgGIE0dk24DUgqM81GSZ/dYeYQVu/KHH79j6oMPmLhrZYntcAWkEEea88cZ4d3Ero9xu0+YO38vZdU5o4FxDCt+0x492IbH4nsLQDlHxCtQRV6LnXN+JD59Ojf8xLgPoQg0SIiAiIgIiICIiAiIgIiICIiAiIgIiICIiAiKoCCiKpCogIiIMmfhsjI45XNIjlzZH6Friw08WOosWDrqPMLHpZPfS9zkt/ch+bLZyCRzSAa2Di1pHyb6LaycFa/AR4mIEmJz24gZrrxt7t7R+y2ntB9dUEn5S4fJFC7GtGYshDQANdSSPxA9lMODz4+SWFjnRdw9hdK9rTnjdTqZq63G8uoAGrtqWH2X4wHDtaRYIoj7l0rCcPAblYKH9beSDQctPfDiJow7M1zQ70DgPEBXRW9zL3MkrHt7wiVzWkaPk17trj0btr89t1fy9h3OxsxrZtD6nb6FbHgERLJAR8LiKPqSfoggWHxuMlPcYhseaWJx/V7N1ILJKJGbLrofMdCuX82wZMS5vkG/c2vyXozHxxxNc6tSP6C5Fxfgrfs2Nxz5HAuLomtppa7KYqabF3mfdgjZBzZFUqiAiIgIiICIiAiIgIiICIiAiIgIiICua6v+itRBUqiIgIiICIiC/p03Hz6/d/ottwDi/dsxELiQyeIt/ib4mex29x5LWYXCPkcGRtL3O2a0WSs7jHLs2FDO+ygvBIaHtLhW9gbIJ92U43wBvk43+I/FdiZxlsbP3q21Xnns84p3UxaTVkEe1g/kuvPkztpsha40bABIFeR0QavD8Hxkcz58PKcr7a5smZwokuBblqiM1eRFdbKk3KcboGOZNI97nONl1fOtAKF38vXda7DRzRChiZzZ690R7Asoey+kbJgbdMHsJ1zRgOrytpH4IMvmaYd2uKc1cavBxYcEEPnnnNHYZzHGD7NJ9guic58ZEcB11AXGMbwmZjGSvYQyUZmP3ab1qx19DqgwUREBERAREQEREBERAREQEREBERAREQEREBFVUQFVfbB4N8rxHG0uc7YD+tB6ro3AuQIYW97iakeNct1G2het7++nogg3CeWsRif7KMlv98+Fg/iOh9lL+FdmDbBxEmY9WR6D3cfyCyOK9pMUfgw7O8LdA68sY+QGrvuWgPaXi707sD+7k/O7QdI4TwaDDMcImNaToT1ryJOrvNcf5k4qcRiZJCbGYhmt01ujf5+5UnwnaW4tkbMwDM0hhZfhdlI1s2bNfJQUoLo5S0hwNEagrpfJXNneOp5p4Go6GuoUL4PwoYmJ7G0JmeJv77Tu0+40PqtTTmu6tcD8iCN/kUHpzC8SieBmeARsNPL/qtRzJzFG2MuLgA0b7bLhUfF5QNJphWwzE+XW/y/kvhisQ9/xOe8XpmcXINtzXzOcU4hv9mOtbn8gtV/tqfuPs3eHuc2bJ0v+Vi62vVMXLH3UbWXdF0l75rr6ADT5+qwggyMJgHymmgfMua0D+JxAV2MwPd1+sjceoY7NXzIGU+xKtwkLXEhzi0AXowus6aUPxVDE0DU65Sa2o3QHW9vRBTCxMcSHvyeRy5vrR0XxeKJG6+8OELnENogWb1AoAnr51sqYjCPZWdpbYsWN0HwRfd8LcgcHWdQ5tUW+XzB/JfEIKIrnsqtQbAOhvfofVWoCIiCqoiICIiAiIgIiICIiAqhtqi3XLULc5lcQAz12J6/LT70Et4O2Dh+G792shrMbFknZjfT+WqiPHOap8Vo45WdIxt6Wf2isfi/FnTO3OQfCPzrzVnDeGiU+KRkbernuA9gNygwkU97PeSIcV3xnJc1jgxpZdONEkh2mm3TqvrzJ2QYuN5fhx3sZ1AzDO3909D80HPVRZ2M4VNFbZInMLTqS1w9j0CwqQZXDMeYZGyN6bjzHULbyj7RJJiCKaTlaNBqG6k9CfXXfVR4KZ8I4VngY5oGosnqScwPzFivU03yKDVR8M7x1AgDz/huhevQ7+/S/tNgCw0KsWLve2tNDr9a8jR3zWcJINDN4iLq71BBHqOnS/h3FrFn4V1Y4n4ffw377EetVuNQ0vFowJKFbNJoda9Pb89bWdwjk3F4lpfFGcvQk1fyvdfPiOHLg1xa4OLspJvW/n6g69a9F27kPK5gYKOUCgCDpXog5dhuzzEOc2J0cmosnN4QeoDa3vS7XR+XOxCFpbJN4iaOTQgaGx5dR9F0lsLAA6hY6+9n5LPwb+oqvPX/AKIIvh+QsPEKETPXwizqsLmnk2DFYfuy3LQOVwAsGvvU0xXi0FH5Wfw0+9arER1p18q/1QeWeY+WpcJJleLaScrhsfQ+TvRaddl7XeWnOjM7Rq05iPNo39xd+xXHoYXPcGtBc5xoACySdgB1QfNF9cThnRvdG9pa5ppzXCiCOhBXyQEREBERARFlQ8Pe5uYVXz8kGKiy/wDZj/T6hEGIiIgIiIKhfYzeHL03O/r/AF/RXwW/5J4M3FYtsb2lzA1z3NBIzZR4W2NQC4tBPkg0KnnZ7wdpHfPY11mm226qv6CifHeEOw2IfAdS0iiNbBAIIr5rp3B524fDsD9DlGla21o2HU7oJ/wPDgNGgHyAFD5DRSPhWH3vT1UF5c56wj/A8ujNWRICwj1oqe4LExPZmje0g9QQR9yCnF+CwyC3ta75hQDj3I2DpzzE26I9PRdDlFt8lGuYh0QeeuauDCCW2CmO0HoRv9d11Ls64IJeHwOre79amez30dXlRreiIZ2iShpbEK1cD9Ab/wAy6T2YTBvCYDp4XSXdaViOvsR9fVBrHcr1JVfC5teWzRX9HYV8W+VheVGEBpaN2j6smbem/wAI9gNnWsji/HgxzmEeIuAoCyKJFUevp9dQszl/meF197YfmaA3LY/tJA3XcnxH6Zt7oIF2j8F+ywxvaPD9oaT8w17h9x/DralXK+LZGGPimY9pALh3gJbfQga10Ve094fw6R3hDbjLSXDq+MjL56En5W7zC5nw3guD7oB7j35PwlxbufAG6UbFednRB6NwmIbI1pDgdDq2voV8MTzDDh2F8gLjsABmcb8gVyzlLnuPDXFKJogCWZ3s8DXWW1mHwiwV0h8T3RiRsYfKW2PI2KBvaqKC6Hj2JxAzwQ9y06B8p8Z/wtBNBZGHMrTc+U2NHNJ3PT/VQ2bE8QAzwuhM3eFhgkshrAD4tHNAF/M9fIKXcMwcrvFMW5hXhjzZSa38Vlvyv3QfHmbhzZsPIxwsuaRXzFLkPZxyQ5kzp8Q4wljnRxg7k14nbeRoba2egXYuISFp9Fg8EfT5YiBTgdT5O0I9dcvug4r2wYRrMczKKLsPGXa34re3fro1o9lBl6S5s7JDxNzZRimwtoDJ9mbIQWWNH52uA11Gyi2M/RrmA/VYyNx8nwPYP+Vz0HFkXVJf0deJC6lwrv8A3JBf1jWi432N8VwzDI6DvGjfunCQgeZaPFXyCCEIqkKiAtnw+eme5/mtYvtBNlQZj8Qb0BRYTiCb1VUHyCueRpXlr87O3tSsX0mAvQ3o365RY9jY9kHzREQFN+yOfLjnAVnML8gP7RaWuLfdod9AoSuo9m3ZHPjMP9ubOcK/N/8AzOyZs2UkPcRYpt6A+h0KCzniYS42DNX6oOkPhygh0lRijt8ClOH4J3+HD20HjXUWK+Xnquc8SkxEuImbiH55Y2Ojz0BYjc4NoCl2nkRze5aDuWi/nSDnmK5NnxAw4cWSd7IRK5w7tsDc3hLRnBOmY35itd1l8n8rT4HGNyyu7uRzmFoNtdlO4PWxRugaK6XjOU2uJy5mg75XkA+2y10HD2sliYD8J8P5n1+aC3mnm/7A0DI+aR10xgJOlanybruoHL2zskzNdhnX5WHV5kiuinvFOImPFyPDWvLQzLd0Piv31tc/4ly2yQNihhMIbMZ3zHNnFii1rnHQEAChY0QQvjEr8ZeLAaGtJb3feMzhzQHElp1y0ffLXmu8dkfLmHHDMNL3UZkdUhkyjPmuwS7ckWfquC4bmh2FErMK5zC+R4cRkLXwlobkIIJBNONjoV3PsNa53C7Di1plflaNcg02LgSb/JBMouFwmjkdcb6Gca70N/jaA45d6BoVVL4x8Kw7g0vjcCHFtP0Oa7AdRqTpRJN0NStjJhXVfeydNgzp6ZVgY9gLCJHYgtNXTBpWoqm6Gxd72gifaTw+AYZ4dH3gLH+Jxc7Ke7dkdTtGkGqLa8tlAuScA3G4XD06pMO7MxxANEW0g3r5H0XQOfcJn4diXCXHDJE92ojyuyi/GMtkf1uuQ9lnNTcO90L9n6tPrWo+60HWMTwxsWHl71rMrwe8GVpMhcKzPNaqUcCkyYfDa6CNrfYNAF+y5ZzX2lw5RH8cbyQ4tIPwjoPLNopHgu0XAjDRBrzLIQAImZXSHTQZb8FVu6h6oJbiIcMZSWta1x1JHhJ9a291sZGtawEEfIKGzYCTEROmxDTh/wDuiyXxRjzzEBpdrqNW9Nd1pxieIROY3M3Ewk13mR0TwP7w1LJAB1FWglPE35iCN71Wl4k2XKTA5rJNKLmlzazDMHAEEilnQz5t91RwBdSCXctMP2aPMQX1TnBuUOIJs1ei2qw+ERZYWD0v6m1mICoQqogiHN/ZbgOIAukj7uY7Tx019+btKf8AxC/ULhvOfYtjsDmkjH2mAftxg52j9+PcfMWPkvUKpSDw8VRem+0Tsbw+Pa6bDhsGK1OYCmSnykaNif74187Xm/ivCpcNM+Cdjo5IzTmuGoP5giiCNCCCNCgxEREBFcWVvp19j1V3cnpqP6+nX6IPmiqQqINhy9w8T4rDwE0JZo4yfIPeGn8V7OwuGbGxsbGhrGNDWtGwa0UAPkAvHPJ7q4hgz/4mH/5Wr2Wg868d4Lk4tNG4Vb39Nw95ePuIUx4IXRaUdk7XsN3WLwmIrSUOjLtv1kfiYD/iaXAf4VThfEGyMNbkV96CSHikhY7+61pO+pobADUrT8vY6GeZmSZsjhRI2LXHXUHUbLWM43M2UxPiMm1dy5t5T8PgkIP0JUf5ofA6Rs8eKdg54wQWzQSNc7NuCK1GgNixd/NB0dscZxM5NHMGke1qKdofHm4bDPy1bhlaPMnzrpV/Ra3gGLeInPEhlJJe/EEOAkIAGYZtMoAyitNPmoDzXxpuIxQbO9/dsseGiQT6HfpfVBGGvBcSaFh2gFAEtNADoLXp7sQDf9kwkHcuv53S8zHKx5c3WPM9o8y2q69crgpl2ZdpzuGTPEueXDvFOYCMzXN+BzLNbaVex9EHqVWuYDoRYXJ3fpGYP/dp/wDig/8A2vg79JDDdMLL7yxj8LQTntEcxnDcVnIazuXgm/NhDR624heSYpXMcHNNOBsHyI2XV+ce0ObjOFkhZGyCON8RrvTI+d8jssULRlbrZLj6MK2/F/0dgcOHwTu+0BjbY5oEbiGgFoI1bqNz7oIXxDiOEx2Ea/umR4pmkgYAwvI/aaa1vXQ39ykHJEsEEVZHxvJAcTAMxo7ZwzUa9CuVYzBy4eV0cjXRyMNFpFEELpHZ1zUHR9zK7xM2J6jcH8kHVMPkm8fcF2XZ8uZ2oHRryVhcUxBkNkm+h/KvLosbFc5s7rLma0dda+8rXjiQf10PtfkBaDY4fE6aLbcEwfePH7x+7r+a13DcA6VzWsBI/H5+in/DOFthaANTWp/IeiDMY2gAOiuREFLVVY0UT66/kfwCvQEREBcy7bOz9uMwxxkYrEYZhP8A5kTfE5h9W+Jw9x1FdNVsjARR2QeH6VFuub+C/ZMdiMNWkUrmt3+G7Z/ykIg1UEgBGYZm3ZF1fv0X3ijcQXNA1NFtCtwdOo2v5DfosNXNdSCjiqKqog33IOHz8TwTfPEw38hI0n7gV7EC8o9jcGfjOEHk57v+CGQ/kF6c49zDh8FCZ8TI2Ng6k6uP91jd3O9Ag1XaRy19u4fNC3SRoEsJ8pY9WfXVv8S4jyDzMDKYZfC/yPUj4q8jfRdW5D7TsPxOaRn9nK1xMML6sxj9sdHSbkgbAgDYk897UuTYXYp7sCIoZoWZ5IhM1jpNSczGGj3lEaA+IDTUahKMfwWGfK8vc0tGjmvLXC9wHN/BambgJunYmd8Y1yvkYb9MwYD5DQrm+C57xUH6uRufKdQ8Oa4eh/1C2HC+NY7imKZhIS2Iy2LGbwNAJc4m+gB2QfbnbnpxvCwEBooOcP3dA0dNKULxnCpowHvYadqH6Oaf4hYv3XUe0zsqw/DeFxSRkvmbM0SynTMHsdoBs1oc0V81ynDY6SO8j3NvenEA/MbH3QfAlVDSbPlv6dPzH1VZZS4lxqzvQAH0GgV+HnfGc7HOYejmktOo11Hog+mBjaXtDrNuHhDcxdrtQIOuyri8KRI9ga9pa4jIWkObR2cOhHkk3EpX1nkkeGnMA57nAHSyLNXoFuOTuI4luNZ9mjbPJK8DupI2yNkt1+LMPCN7cCKF6oJv2G8lOmxf2mVv6rD09t3TpXDw775RZ+a9EUtFyZwB2EwwZKWmaRzpZiwUwPebLYx+yxopoHkPVb5Bzrte7Ohj4O9haBiYtQa+NvVrvP0Xm/DYR4c6iWPZdakE5TRAPna9qKPt5JwQldJ3DMziXGx1J8X1IaUHmXl/A8SxUrRh4XTP08ToWGv8Ujx4R62F0nh3KGNjl/W909wDb7uZpawuPw+INo+uo9TsuzuwQy920BkdUQ3w3fTT4R9/yXOsXw93C8ZEyy7Czuywkkkxu37onqaJLSdxd6tshPOAYFkUQDdSQC4+tba9FtFHTGMSWsbIWsDCe8idRzZtQx3SifKx7rMEeKiApzcQ396o5P8AiaMrvoEG2RfOGQkWWlp8iQfwK+iAiIgIiICIhQQrmHszwuLxD8RI23vy2f8ACxrR9zQimlKqDw4q2qIgIiIM3g3GZsJMzEYd5jljsteA01bS06OBBsOI1HVXcX47iMU/vMRK+V/m9xNegGzR6BYCIMrh3EZIJWTROyvjcHNPkR6dR0r1Uq4jzz9rd3uJc7vADTHQxTRbeFsbn/rIRv1eoWqoJHxnnN+KfG6dgkYzM4sJIzPdoC6QeMtADRlsUBQpY/LnNsuDxrcbE1mZrnEsygMLXghzAB8Io0K20WjRB6F492hcO4xwrEQd6MPOY87YpiGnPFUjQ1/wuBLS3TWjsF57KWqIKgLZcT4s6VkUTmBndNDetmgBre2wWXyZw8S4ppd8Mf6x1/u/CPrX0K+3PGNjkmAYbyinaddNPVBquIva0mGNwdGw/GBQkd1frrXQDy9SblPZe6Vs7nQkslL8OyN1gAGSdujgfiaWg23SxeqhuFcA9pIBAcCQRYIvWx1C7B+j5ge8xeJndHYaAGvyWGEnQNJ2Ne9IO+KqsjP4q9AVjowSCemyvRAWk5qMeSJsgBuZhF1plJJIvQaWLOni9Vu1CuewXPY0X4R0B3dfkfQaGh4dwg3HCdC+hYEjjGBqMpbmJbTdGkud1I2HVbxpvZRDgz6yjcaaU+jW3SnGmtFmhVEbKQcGk8BZuYyWHfptd9ar6+qDYIiICIiAiIgIiICIiDw4iIgIiICIiAiIgIiICIvpBHmcG7Wavy9UEz5Oh7qB0nWQ/wDK2wPvv7lIOV+VYsVwni+KMbS/N+pcRq0wjO4tO4suorWMxETWU0tDWN022AJ/n9V0jsYh73gc7dzJLiL+ZY2kHnQL0V+jpERw+Zx2M5r2Y2/xXAeK4UwzvZtlca+W4+6l6J/R9wxbwrMXX3kz3BtfCBTNPOy0oOlnqrYpLSR9LBkxJjkcKsODSPTUgoNiSqr5SPFL54eb9koMlQ/mBlzSWLArpezGkjezoTtpqbvZTBRTikYdPNY2LNcu/gB3GpoX4RRouQWcLIrUA765SQaGvUn9kaA0LN66Lf4IU463e+37NA6N0HiJPnv5KLYIAOIIOh3yixTtBbSdg1/haQdT81IsI/xMNmzpRcLAHXK3yLsps7tB1KDbBFQKqAiKhQVREQEREBERB4cREQEREBERAREQEREBVCoiC7MV6R/R+/7KP/qJf8saIg4j2gtAxr69f87l3vsV/wCycL/gm/8AsyKiIJ1KVq+KONxe/wDmaiIM0ONKxjtVREGexy0UsYM89gHWPcebW2iINbhmAvNgGq6ee62eEec7BZqnaXppKa0REEhVtoiBeyq1EQXIiICtciIPnmK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1862" name="Picture 6" descr="http://upload.wikimedia.org/wikipedia/en/d/dd/Goon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1858" name="AutoShape 2" descr="data:image/jpeg;base64,/9j/4AAQSkZJRgABAQAAAQABAAD/2wCEAAkGBhISERQREhQVFBQUFhgWFRQYEhQXFxYYFBUYGBQWFxgXHScfFxkjGRUVHzIgJicpLCwsFx8xNTAqNSYrLCkBCQoKBQUFDQUFDSkYEhgpKSkpKSkpKSkpKSkpKSkpKSkpKSkpKSkpKSkpKSkpKSkpKSkpKSkpKSkpKSkpKSkpKf/AABEIAMIBAwMBIgACEQEDEQH/xAAcAAEAAQUBAQAAAAAAAAAAAAAABgECBAUHCAP/xABHEAABBAAEAwYDBAcFBQkBAAABAAIDEQQSITEFBkEHEyJRYYEycZEUobHBCCNCYoLR8DNScrLhFVSSovE1U2RzdIOztNIk/8QAFAEBAAAAAAAAAAAAAAAAAAAAAP/EABQRAQAAAAAAAAAAAAAAAAAAAAD/2gAMAwEAAhEDEQA/AOGoiICIiAiIgIiICIiAiIgIthwjgcuJfkibfmTo0fM/luug8N7Fi4W+ezWzWHy87PVBy5F1qXsKefgl67kHbyWO/sKl/wB4YPQsd+IKDlqKR80cjYjA6vp8d13jLIBPQg6hR0oKIiICIiAiIgIiIK2lqiICIiAiIgIiICIiAiIgIiICIiAiIgK6NlkAbk0PdWq6N9EEbg39EHW+SMC1jRGBsdTp0qz8yT9F0/hraoabef5LiGB4vOXMhwn9rORROzW0CSfLqPb5LoGA5ax8AErseJDpmYYvCPk4G6QdLjYNiB57LDxIoXoBssvgGIE0dk24DUgqM81GSZ/dYeYQVu/KHH79j6oMPmLhrZYntcAWkEEea88cZ4d3Ero9xu0+YO38vZdU5o4FxDCt+0x492IbH4nsLQDlHxCtQRV6LnXN+JD59Ojf8xLgPoQg0SIiAiIgIiICIiAiIgIiICIiAiIgIiICIiAiKoCCiKpCogIiIMmfhsjI45XNIjlzZH6Friw08WOosWDrqPMLHpZPfS9zkt/ch+bLZyCRzSAa2Di1pHyb6LaycFa/AR4mIEmJz24gZrrxt7t7R+y2ntB9dUEn5S4fJFC7GtGYshDQANdSSPxA9lMODz4+SWFjnRdw9hdK9rTnjdTqZq63G8uoAGrtqWH2X4wHDtaRYIoj7l0rCcPAblYKH9beSDQctPfDiJow7M1zQ70DgPEBXRW9zL3MkrHt7wiVzWkaPk17trj0btr89t1fy9h3OxsxrZtD6nb6FbHgERLJAR8LiKPqSfoggWHxuMlPcYhseaWJx/V7N1ILJKJGbLrofMdCuX82wZMS5vkG/c2vyXozHxxxNc6tSP6C5Fxfgrfs2Nxz5HAuLomtppa7KYqabF3mfdgjZBzZFUqiAiIgIiICIiAiIgIiICIiAiIgIiICua6v+itRBUqiIgIiICIiC/p03Hz6/d/ottwDi/dsxELiQyeIt/ib4mex29x5LWYXCPkcGRtL3O2a0WSs7jHLs2FDO+ygvBIaHtLhW9gbIJ92U43wBvk43+I/FdiZxlsbP3q21Xnns84p3UxaTVkEe1g/kuvPkztpsha40bABIFeR0QavD8Hxkcz58PKcr7a5smZwokuBblqiM1eRFdbKk3KcboGOZNI97nONl1fOtAKF38vXda7DRzRChiZzZ690R7Asoey+kbJgbdMHsJ1zRgOrytpH4IMvmaYd2uKc1cavBxYcEEPnnnNHYZzHGD7NJ9guic58ZEcB11AXGMbwmZjGSvYQyUZmP3ab1qx19DqgwUREBERAREQEREBERAREQEREBERAREQEREBFVUQFVfbB4N8rxHG0uc7YD+tB6ro3AuQIYW97iakeNct1G2het7++nogg3CeWsRif7KMlv98+Fg/iOh9lL+FdmDbBxEmY9WR6D3cfyCyOK9pMUfgw7O8LdA68sY+QGrvuWgPaXi707sD+7k/O7QdI4TwaDDMcImNaToT1ryJOrvNcf5k4qcRiZJCbGYhmt01ujf5+5UnwnaW4tkbMwDM0hhZfhdlI1s2bNfJQUoLo5S0hwNEagrpfJXNneOp5p4Go6GuoUL4PwoYmJ7G0JmeJv77Tu0+40PqtTTmu6tcD8iCN/kUHpzC8SieBmeARsNPL/qtRzJzFG2MuLgA0b7bLhUfF5QNJphWwzE+XW/y/kvhisQ9/xOe8XpmcXINtzXzOcU4hv9mOtbn8gtV/tqfuPs3eHuc2bJ0v+Vi62vVMXLH3UbWXdF0l75rr6ADT5+qwggyMJgHymmgfMua0D+JxAV2MwPd1+sjceoY7NXzIGU+xKtwkLXEhzi0AXowus6aUPxVDE0DU65Sa2o3QHW9vRBTCxMcSHvyeRy5vrR0XxeKJG6+8OELnENogWb1AoAnr51sqYjCPZWdpbYsWN0HwRfd8LcgcHWdQ5tUW+XzB/JfEIKIrnsqtQbAOhvfofVWoCIiCqoiICIiAiIgIiICIiAqhtqi3XLULc5lcQAz12J6/LT70Et4O2Dh+G792shrMbFknZjfT+WqiPHOap8Vo45WdIxt6Wf2isfi/FnTO3OQfCPzrzVnDeGiU+KRkbernuA9gNygwkU97PeSIcV3xnJc1jgxpZdONEkh2mm3TqvrzJ2QYuN5fhx3sZ1AzDO3909D80HPVRZ2M4VNFbZInMLTqS1w9j0CwqQZXDMeYZGyN6bjzHULbyj7RJJiCKaTlaNBqG6k9CfXXfVR4KZ8I4VngY5oGosnqScwPzFivU03yKDVR8M7x1AgDz/huhevQ7+/S/tNgCw0KsWLve2tNDr9a8jR3zWcJINDN4iLq71BBHqOnS/h3FrFn4V1Y4n4ffw377EetVuNQ0vFowJKFbNJoda9Pb89bWdwjk3F4lpfFGcvQk1fyvdfPiOHLg1xa4OLspJvW/n6g69a9F27kPK5gYKOUCgCDpXog5dhuzzEOc2J0cmosnN4QeoDa3vS7XR+XOxCFpbJN4iaOTQgaGx5dR9F0lsLAA6hY6+9n5LPwb+oqvPX/AKIIvh+QsPEKETPXwizqsLmnk2DFYfuy3LQOVwAsGvvU0xXi0FH5Wfw0+9arER1p18q/1QeWeY+WpcJJleLaScrhsfQ+TvRaddl7XeWnOjM7Rq05iPNo39xd+xXHoYXPcGtBc5xoACySdgB1QfNF9cThnRvdG9pa5ppzXCiCOhBXyQEREBERARFlQ8Pe5uYVXz8kGKiy/wDZj/T6hEGIiIgIiIKhfYzeHL03O/r/AF/RXwW/5J4M3FYtsb2lzA1z3NBIzZR4W2NQC4tBPkg0KnnZ7wdpHfPY11mm226qv6CifHeEOw2IfAdS0iiNbBAIIr5rp3B524fDsD9DlGla21o2HU7oJ/wPDgNGgHyAFD5DRSPhWH3vT1UF5c56wj/A8ujNWRICwj1oqe4LExPZmje0g9QQR9yCnF+CwyC3ta75hQDj3I2DpzzE26I9PRdDlFt8lGuYh0QeeuauDCCW2CmO0HoRv9d11Ls64IJeHwOre79amez30dXlRreiIZ2iShpbEK1cD9Ab/wAy6T2YTBvCYDp4XSXdaViOvsR9fVBrHcr1JVfC5teWzRX9HYV8W+VheVGEBpaN2j6smbem/wAI9gNnWsji/HgxzmEeIuAoCyKJFUevp9dQszl/meF197YfmaA3LY/tJA3XcnxH6Zt7oIF2j8F+ywxvaPD9oaT8w17h9x/DralXK+LZGGPimY9pALh3gJbfQga10Ve094fw6R3hDbjLSXDq+MjL56En5W7zC5nw3guD7oB7j35PwlxbufAG6UbFednRB6NwmIbI1pDgdDq2voV8MTzDDh2F8gLjsABmcb8gVyzlLnuPDXFKJogCWZ3s8DXWW1mHwiwV0h8T3RiRsYfKW2PI2KBvaqKC6Hj2JxAzwQ9y06B8p8Z/wtBNBZGHMrTc+U2NHNJ3PT/VQ2bE8QAzwuhM3eFhgkshrAD4tHNAF/M9fIKXcMwcrvFMW5hXhjzZSa38Vlvyv3QfHmbhzZsPIxwsuaRXzFLkPZxyQ5kzp8Q4wljnRxg7k14nbeRoba2egXYuISFp9Fg8EfT5YiBTgdT5O0I9dcvug4r2wYRrMczKKLsPGXa34re3fro1o9lBl6S5s7JDxNzZRimwtoDJ9mbIQWWNH52uA11Gyi2M/RrmA/VYyNx8nwPYP+Vz0HFkXVJf0deJC6lwrv8A3JBf1jWi432N8VwzDI6DvGjfunCQgeZaPFXyCCEIqkKiAtnw+eme5/mtYvtBNlQZj8Qb0BRYTiCb1VUHyCueRpXlr87O3tSsX0mAvQ3o365RY9jY9kHzREQFN+yOfLjnAVnML8gP7RaWuLfdod9AoSuo9m3ZHPjMP9ubOcK/N/8AzOyZs2UkPcRYpt6A+h0KCzniYS42DNX6oOkPhygh0lRijt8ClOH4J3+HD20HjXUWK+Xnquc8SkxEuImbiH55Y2Ojz0BYjc4NoCl2nkRze5aDuWi/nSDnmK5NnxAw4cWSd7IRK5w7tsDc3hLRnBOmY35itd1l8n8rT4HGNyyu7uRzmFoNtdlO4PWxRugaK6XjOU2uJy5mg75XkA+2y10HD2sliYD8J8P5n1+aC3mnm/7A0DI+aR10xgJOlanybruoHL2zskzNdhnX5WHV5kiuinvFOImPFyPDWvLQzLd0Piv31tc/4ly2yQNihhMIbMZ3zHNnFii1rnHQEAChY0QQvjEr8ZeLAaGtJb3feMzhzQHElp1y0ffLXmu8dkfLmHHDMNL3UZkdUhkyjPmuwS7ckWfquC4bmh2FErMK5zC+R4cRkLXwlobkIIJBNONjoV3PsNa53C7Di1plflaNcg02LgSb/JBMouFwmjkdcb6Gca70N/jaA45d6BoVVL4x8Kw7g0vjcCHFtP0Oa7AdRqTpRJN0NStjJhXVfeydNgzp6ZVgY9gLCJHYgtNXTBpWoqm6Gxd72gifaTw+AYZ4dH3gLH+Jxc7Ke7dkdTtGkGqLa8tlAuScA3G4XD06pMO7MxxANEW0g3r5H0XQOfcJn4diXCXHDJE92ojyuyi/GMtkf1uuQ9lnNTcO90L9n6tPrWo+60HWMTwxsWHl71rMrwe8GVpMhcKzPNaqUcCkyYfDa6CNrfYNAF+y5ZzX2lw5RH8cbyQ4tIPwjoPLNopHgu0XAjDRBrzLIQAImZXSHTQZb8FVu6h6oJbiIcMZSWta1x1JHhJ9a291sZGtawEEfIKGzYCTEROmxDTh/wDuiyXxRjzzEBpdrqNW9Nd1pxieIROY3M3Ewk13mR0TwP7w1LJAB1FWglPE35iCN71Wl4k2XKTA5rJNKLmlzazDMHAEEilnQz5t91RwBdSCXctMP2aPMQX1TnBuUOIJs1ei2qw+ERZYWD0v6m1mICoQqogiHN/ZbgOIAukj7uY7Tx019+btKf8AxC/ULhvOfYtjsDmkjH2mAftxg52j9+PcfMWPkvUKpSDw8VRem+0Tsbw+Pa6bDhsGK1OYCmSnykaNif74187Xm/ivCpcNM+Cdjo5IzTmuGoP5giiCNCCCNCgxEREBFcWVvp19j1V3cnpqP6+nX6IPmiqQqINhy9w8T4rDwE0JZo4yfIPeGn8V7OwuGbGxsbGhrGNDWtGwa0UAPkAvHPJ7q4hgz/4mH/5Wr2Wg868d4Lk4tNG4Vb39Nw95ePuIUx4IXRaUdk7XsN3WLwmIrSUOjLtv1kfiYD/iaXAf4VThfEGyMNbkV96CSHikhY7+61pO+pobADUrT8vY6GeZmSZsjhRI2LXHXUHUbLWM43M2UxPiMm1dy5t5T8PgkIP0JUf5ofA6Rs8eKdg54wQWzQSNc7NuCK1GgNixd/NB0dscZxM5NHMGke1qKdofHm4bDPy1bhlaPMnzrpV/Ra3gGLeInPEhlJJe/EEOAkIAGYZtMoAyitNPmoDzXxpuIxQbO9/dsseGiQT6HfpfVBGGvBcSaFh2gFAEtNADoLXp7sQDf9kwkHcuv53S8zHKx5c3WPM9o8y2q69crgpl2ZdpzuGTPEueXDvFOYCMzXN+BzLNbaVex9EHqVWuYDoRYXJ3fpGYP/dp/wDig/8A2vg79JDDdMLL7yxj8LQTntEcxnDcVnIazuXgm/NhDR624heSYpXMcHNNOBsHyI2XV+ce0ObjOFkhZGyCON8RrvTI+d8jssULRlbrZLj6MK2/F/0dgcOHwTu+0BjbY5oEbiGgFoI1bqNz7oIXxDiOEx2Ea/umR4pmkgYAwvI/aaa1vXQ39ykHJEsEEVZHxvJAcTAMxo7ZwzUa9CuVYzBy4eV0cjXRyMNFpFEELpHZ1zUHR9zK7xM2J6jcH8kHVMPkm8fcF2XZ8uZ2oHRryVhcUxBkNkm+h/KvLosbFc5s7rLma0dda+8rXjiQf10PtfkBaDY4fE6aLbcEwfePH7x+7r+a13DcA6VzWsBI/H5+in/DOFthaANTWp/IeiDMY2gAOiuREFLVVY0UT66/kfwCvQEREBcy7bOz9uMwxxkYrEYZhP8A5kTfE5h9W+Jw9x1FdNVsjARR2QeH6VFuub+C/ZMdiMNWkUrmt3+G7Z/ykIg1UEgBGYZm3ZF1fv0X3ijcQXNA1NFtCtwdOo2v5DfosNXNdSCjiqKqog33IOHz8TwTfPEw38hI0n7gV7EC8o9jcGfjOEHk57v+CGQ/kF6c49zDh8FCZ8TI2Ng6k6uP91jd3O9Ag1XaRy19u4fNC3SRoEsJ8pY9WfXVv8S4jyDzMDKYZfC/yPUj4q8jfRdW5D7TsPxOaRn9nK1xMML6sxj9sdHSbkgbAgDYk897UuTYXYp7sCIoZoWZ5IhM1jpNSczGGj3lEaA+IDTUahKMfwWGfK8vc0tGjmvLXC9wHN/BambgJunYmd8Y1yvkYb9MwYD5DQrm+C57xUH6uRufKdQ8Oa4eh/1C2HC+NY7imKZhIS2Iy2LGbwNAJc4m+gB2QfbnbnpxvCwEBooOcP3dA0dNKULxnCpowHvYadqH6Oaf4hYv3XUe0zsqw/DeFxSRkvmbM0SynTMHsdoBs1oc0V81ynDY6SO8j3NvenEA/MbH3QfAlVDSbPlv6dPzH1VZZS4lxqzvQAH0GgV+HnfGc7HOYejmktOo11Hog+mBjaXtDrNuHhDcxdrtQIOuyri8KRI9ga9pa4jIWkObR2cOhHkk3EpX1nkkeGnMA57nAHSyLNXoFuOTuI4luNZ9mjbPJK8DupI2yNkt1+LMPCN7cCKF6oJv2G8lOmxf2mVv6rD09t3TpXDw775RZ+a9EUtFyZwB2EwwZKWmaRzpZiwUwPebLYx+yxopoHkPVb5Bzrte7Ohj4O9haBiYtQa+NvVrvP0Xm/DYR4c6iWPZdakE5TRAPna9qKPt5JwQldJ3DMziXGx1J8X1IaUHmXl/A8SxUrRh4XTP08ToWGv8Ujx4R62F0nh3KGNjl/W909wDb7uZpawuPw+INo+uo9TsuzuwQy920BkdUQ3w3fTT4R9/yXOsXw93C8ZEyy7Czuywkkkxu37onqaJLSdxd6tshPOAYFkUQDdSQC4+tba9FtFHTGMSWsbIWsDCe8idRzZtQx3SifKx7rMEeKiApzcQ396o5P8AiaMrvoEG2RfOGQkWWlp8iQfwK+iAiIgIiICIhQQrmHszwuLxD8RI23vy2f8ACxrR9zQimlKqDw4q2qIgIiIM3g3GZsJMzEYd5jljsteA01bS06OBBsOI1HVXcX47iMU/vMRK+V/m9xNegGzR6BYCIMrh3EZIJWTROyvjcHNPkR6dR0r1Uq4jzz9rd3uJc7vADTHQxTRbeFsbn/rIRv1eoWqoJHxnnN+KfG6dgkYzM4sJIzPdoC6QeMtADRlsUBQpY/LnNsuDxrcbE1mZrnEsygMLXghzAB8Io0K20WjRB6F492hcO4xwrEQd6MPOY87YpiGnPFUjQ1/wuBLS3TWjsF57KWqIKgLZcT4s6VkUTmBndNDetmgBre2wWXyZw8S4ppd8Mf6x1/u/CPrX0K+3PGNjkmAYbyinaddNPVBquIva0mGNwdGw/GBQkd1frrXQDy9SblPZe6Vs7nQkslL8OyN1gAGSdujgfiaWg23SxeqhuFcA9pIBAcCQRYIvWx1C7B+j5ge8xeJndHYaAGvyWGEnQNJ2Ne9IO+KqsjP4q9AVjowSCemyvRAWk5qMeSJsgBuZhF1plJJIvQaWLOni9Vu1CuewXPY0X4R0B3dfkfQaGh4dwg3HCdC+hYEjjGBqMpbmJbTdGkud1I2HVbxpvZRDgz6yjcaaU+jW3SnGmtFmhVEbKQcGk8BZuYyWHfptd9ar6+qDYIiICIiAiIgIiICIiDw4iIgIiICIiAiIgIiICIvpBHmcG7Wavy9UEz5Oh7qB0nWQ/wDK2wPvv7lIOV+VYsVwni+KMbS/N+pcRq0wjO4tO4suorWMxETWU0tDWN022AJ/n9V0jsYh73gc7dzJLiL+ZY2kHnQL0V+jpERw+Zx2M5r2Y2/xXAeK4UwzvZtlca+W4+6l6J/R9wxbwrMXX3kz3BtfCBTNPOy0oOlnqrYpLSR9LBkxJjkcKsODSPTUgoNiSqr5SPFL54eb9koMlQ/mBlzSWLArpezGkjezoTtpqbvZTBRTikYdPNY2LNcu/gB3GpoX4RRouQWcLIrUA765SQaGvUn9kaA0LN66Lf4IU463e+37NA6N0HiJPnv5KLYIAOIIOh3yixTtBbSdg1/haQdT81IsI/xMNmzpRcLAHXK3yLsps7tB1KDbBFQKqAiKhQVREQEREBERB4cREQEREBERAREQEREBVCoiC7MV6R/R+/7KP/qJf8saIg4j2gtAxr69f87l3vsV/wCycL/gm/8AsyKiIJ1KVq+KONxe/wDmaiIM0ONKxjtVREGexy0UsYM89gHWPcebW2iINbhmAvNgGq6ee62eEec7BZqnaXppKa0REEhVtoiBeyq1EQXIiICtciIPnmK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860" name="AutoShape 4" descr="data:image/jpeg;base64,/9j/4AAQSkZJRgABAQAAAQABAAD/2wCEAAkGBhISERQREhQVFBQUFhgWFRQYEhQXFxYYFBUYGBQWFxgXHScfFxkjGRUVHzIgJicpLCwsFx8xNTAqNSYrLCkBCQoKBQUFDQUFDSkYEhgpKSkpKSkpKSkpKSkpKSkpKSkpKSkpKSkpKSkpKSkpKSkpKSkpKSkpKSkpKSkpKSkpKf/AABEIAMIBAwMBIgACEQEDEQH/xAAcAAEAAQUBAQAAAAAAAAAAAAAABgECBAUHCAP/xABHEAABBAAEAwYDBAcFBQkBAAABAAIDEQQSITEFBkEHEyJRYYEycZEUobHBCCNCYoLR8DNScrLhFVSSovE1U2RzdIOztNIk/8QAFAEBAAAAAAAAAAAAAAAAAAAAAP/EABQRAQAAAAAAAAAAAAAAAAAAAAD/2gAMAwEAAhEDEQA/AOGoiICIiAiIgIiICIiAiIgIthwjgcuJfkibfmTo0fM/luug8N7Fi4W+ezWzWHy87PVBy5F1qXsKefgl67kHbyWO/sKl/wB4YPQsd+IKDlqKR80cjYjA6vp8d13jLIBPQg6hR0oKIiICIiAiIgIiIK2lqiICIiAiIgIiICIiAiIgIiICIiAiIgK6NlkAbk0PdWq6N9EEbg39EHW+SMC1jRGBsdTp0qz8yT9F0/hraoabef5LiGB4vOXMhwn9rORROzW0CSfLqPb5LoGA5ax8AErseJDpmYYvCPk4G6QdLjYNiB57LDxIoXoBssvgGIE0dk24DUgqM81GSZ/dYeYQVu/KHH79j6oMPmLhrZYntcAWkEEea88cZ4d3Ero9xu0+YO38vZdU5o4FxDCt+0x492IbH4nsLQDlHxCtQRV6LnXN+JD59Ojf8xLgPoQg0SIiAiIgIiICIiAiIgIiICIiAiIgIiICIiAiKoCCiKpCogIiIMmfhsjI45XNIjlzZH6Friw08WOosWDrqPMLHpZPfS9zkt/ch+bLZyCRzSAa2Di1pHyb6LaycFa/AR4mIEmJz24gZrrxt7t7R+y2ntB9dUEn5S4fJFC7GtGYshDQANdSSPxA9lMODz4+SWFjnRdw9hdK9rTnjdTqZq63G8uoAGrtqWH2X4wHDtaRYIoj7l0rCcPAblYKH9beSDQctPfDiJow7M1zQ70DgPEBXRW9zL3MkrHt7wiVzWkaPk17trj0btr89t1fy9h3OxsxrZtD6nb6FbHgERLJAR8LiKPqSfoggWHxuMlPcYhseaWJx/V7N1ILJKJGbLrofMdCuX82wZMS5vkG/c2vyXozHxxxNc6tSP6C5Fxfgrfs2Nxz5HAuLomtppa7KYqabF3mfdgjZBzZFUqiAiIgIiICIiAiIgIiICIiAiIgIiICua6v+itRBUqiIgIiICIiC/p03Hz6/d/ottwDi/dsxELiQyeIt/ib4mex29x5LWYXCPkcGRtL3O2a0WSs7jHLs2FDO+ygvBIaHtLhW9gbIJ92U43wBvk43+I/FdiZxlsbP3q21Xnns84p3UxaTVkEe1g/kuvPkztpsha40bABIFeR0QavD8Hxkcz58PKcr7a5smZwokuBblqiM1eRFdbKk3KcboGOZNI97nONl1fOtAKF38vXda7DRzRChiZzZ690R7Asoey+kbJgbdMHsJ1zRgOrytpH4IMvmaYd2uKc1cavBxYcEEPnnnNHYZzHGD7NJ9guic58ZEcB11AXGMbwmZjGSvYQyUZmP3ab1qx19DqgwUREBERAREQEREBERAREQEREBERAREQEREBFVUQFVfbB4N8rxHG0uc7YD+tB6ro3AuQIYW97iakeNct1G2het7++nogg3CeWsRif7KMlv98+Fg/iOh9lL+FdmDbBxEmY9WR6D3cfyCyOK9pMUfgw7O8LdA68sY+QGrvuWgPaXi707sD+7k/O7QdI4TwaDDMcImNaToT1ryJOrvNcf5k4qcRiZJCbGYhmt01ujf5+5UnwnaW4tkbMwDM0hhZfhdlI1s2bNfJQUoLo5S0hwNEagrpfJXNneOp5p4Go6GuoUL4PwoYmJ7G0JmeJv77Tu0+40PqtTTmu6tcD8iCN/kUHpzC8SieBmeARsNPL/qtRzJzFG2MuLgA0b7bLhUfF5QNJphWwzE+XW/y/kvhisQ9/xOe8XpmcXINtzXzOcU4hv9mOtbn8gtV/tqfuPs3eHuc2bJ0v+Vi62vVMXLH3UbWXdF0l75rr6ADT5+qwggyMJgHymmgfMua0D+JxAV2MwPd1+sjceoY7NXzIGU+xKtwkLXEhzi0AXowus6aUPxVDE0DU65Sa2o3QHW9vRBTCxMcSHvyeRy5vrR0XxeKJG6+8OELnENogWb1AoAnr51sqYjCPZWdpbYsWN0HwRfd8LcgcHWdQ5tUW+XzB/JfEIKIrnsqtQbAOhvfofVWoCIiCqoiICIiAiIgIiICIiAqhtqi3XLULc5lcQAz12J6/LT70Et4O2Dh+G792shrMbFknZjfT+WqiPHOap8Vo45WdIxt6Wf2isfi/FnTO3OQfCPzrzVnDeGiU+KRkbernuA9gNygwkU97PeSIcV3xnJc1jgxpZdONEkh2mm3TqvrzJ2QYuN5fhx3sZ1AzDO3909D80HPVRZ2M4VNFbZInMLTqS1w9j0CwqQZXDMeYZGyN6bjzHULbyj7RJJiCKaTlaNBqG6k9CfXXfVR4KZ8I4VngY5oGosnqScwPzFivU03yKDVR8M7x1AgDz/huhevQ7+/S/tNgCw0KsWLve2tNDr9a8jR3zWcJINDN4iLq71BBHqOnS/h3FrFn4V1Y4n4ffw377EetVuNQ0vFowJKFbNJoda9Pb89bWdwjk3F4lpfFGcvQk1fyvdfPiOHLg1xa4OLspJvW/n6g69a9F27kPK5gYKOUCgCDpXog5dhuzzEOc2J0cmosnN4QeoDa3vS7XR+XOxCFpbJN4iaOTQgaGx5dR9F0lsLAA6hY6+9n5LPwb+oqvPX/AKIIvh+QsPEKETPXwizqsLmnk2DFYfuy3LQOVwAsGvvU0xXi0FH5Wfw0+9arER1p18q/1QeWeY+WpcJJleLaScrhsfQ+TvRaddl7XeWnOjM7Rq05iPNo39xd+xXHoYXPcGtBc5xoACySdgB1QfNF9cThnRvdG9pa5ppzXCiCOhBXyQEREBERARFlQ8Pe5uYVXz8kGKiy/wDZj/T6hEGIiIgIiIKhfYzeHL03O/r/AF/RXwW/5J4M3FYtsb2lzA1z3NBIzZR4W2NQC4tBPkg0KnnZ7wdpHfPY11mm226qv6CifHeEOw2IfAdS0iiNbBAIIr5rp3B524fDsD9DlGla21o2HU7oJ/wPDgNGgHyAFD5DRSPhWH3vT1UF5c56wj/A8ujNWRICwj1oqe4LExPZmje0g9QQR9yCnF+CwyC3ta75hQDj3I2DpzzE26I9PRdDlFt8lGuYh0QeeuauDCCW2CmO0HoRv9d11Ls64IJeHwOre79amez30dXlRreiIZ2iShpbEK1cD9Ab/wAy6T2YTBvCYDp4XSXdaViOvsR9fVBrHcr1JVfC5teWzRX9HYV8W+VheVGEBpaN2j6smbem/wAI9gNnWsji/HgxzmEeIuAoCyKJFUevp9dQszl/meF197YfmaA3LY/tJA3XcnxH6Zt7oIF2j8F+ywxvaPD9oaT8w17h9x/DralXK+LZGGPimY9pALh3gJbfQga10Ve094fw6R3hDbjLSXDq+MjL56En5W7zC5nw3guD7oB7j35PwlxbufAG6UbFednRB6NwmIbI1pDgdDq2voV8MTzDDh2F8gLjsABmcb8gVyzlLnuPDXFKJogCWZ3s8DXWW1mHwiwV0h8T3RiRsYfKW2PI2KBvaqKC6Hj2JxAzwQ9y06B8p8Z/wtBNBZGHMrTc+U2NHNJ3PT/VQ2bE8QAzwuhM3eFhgkshrAD4tHNAF/M9fIKXcMwcrvFMW5hXhjzZSa38Vlvyv3QfHmbhzZsPIxwsuaRXzFLkPZxyQ5kzp8Q4wljnRxg7k14nbeRoba2egXYuISFp9Fg8EfT5YiBTgdT5O0I9dcvug4r2wYRrMczKKLsPGXa34re3fro1o9lBl6S5s7JDxNzZRimwtoDJ9mbIQWWNH52uA11Gyi2M/RrmA/VYyNx8nwPYP+Vz0HFkXVJf0deJC6lwrv8A3JBf1jWi432N8VwzDI6DvGjfunCQgeZaPFXyCCEIqkKiAtnw+eme5/mtYvtBNlQZj8Qb0BRYTiCb1VUHyCueRpXlr87O3tSsX0mAvQ3o365RY9jY9kHzREQFN+yOfLjnAVnML8gP7RaWuLfdod9AoSuo9m3ZHPjMP9ubOcK/N/8AzOyZs2UkPcRYpt6A+h0KCzniYS42DNX6oOkPhygh0lRijt8ClOH4J3+HD20HjXUWK+Xnquc8SkxEuImbiH55Y2Ojz0BYjc4NoCl2nkRze5aDuWi/nSDnmK5NnxAw4cWSd7IRK5w7tsDc3hLRnBOmY35itd1l8n8rT4HGNyyu7uRzmFoNtdlO4PWxRugaK6XjOU2uJy5mg75XkA+2y10HD2sliYD8J8P5n1+aC3mnm/7A0DI+aR10xgJOlanybruoHL2zskzNdhnX5WHV5kiuinvFOImPFyPDWvLQzLd0Piv31tc/4ly2yQNihhMIbMZ3zHNnFii1rnHQEAChY0QQvjEr8ZeLAaGtJb3feMzhzQHElp1y0ffLXmu8dkfLmHHDMNL3UZkdUhkyjPmuwS7ckWfquC4bmh2FErMK5zC+R4cRkLXwlobkIIJBNONjoV3PsNa53C7Di1plflaNcg02LgSb/JBMouFwmjkdcb6Gca70N/jaA45d6BoVVL4x8Kw7g0vjcCHFtP0Oa7AdRqTpRJN0NStjJhXVfeydNgzp6ZVgY9gLCJHYgtNXTBpWoqm6Gxd72gifaTw+AYZ4dH3gLH+Jxc7Ke7dkdTtGkGqLa8tlAuScA3G4XD06pMO7MxxANEW0g3r5H0XQOfcJn4diXCXHDJE92ojyuyi/GMtkf1uuQ9lnNTcO90L9n6tPrWo+60HWMTwxsWHl71rMrwe8GVpMhcKzPNaqUcCkyYfDa6CNrfYNAF+y5ZzX2lw5RH8cbyQ4tIPwjoPLNopHgu0XAjDRBrzLIQAImZXSHTQZb8FVu6h6oJbiIcMZSWta1x1JHhJ9a291sZGtawEEfIKGzYCTEROmxDTh/wDuiyXxRjzzEBpdrqNW9Nd1pxieIROY3M3Ewk13mR0TwP7w1LJAB1FWglPE35iCN71Wl4k2XKTA5rJNKLmlzazDMHAEEilnQz5t91RwBdSCXctMP2aPMQX1TnBuUOIJs1ei2qw+ERZYWD0v6m1mICoQqogiHN/ZbgOIAukj7uY7Tx019+btKf8AxC/ULhvOfYtjsDmkjH2mAftxg52j9+PcfMWPkvUKpSDw8VRem+0Tsbw+Pa6bDhsGK1OYCmSnykaNif74187Xm/ivCpcNM+Cdjo5IzTmuGoP5giiCNCCCNCgxEREBFcWVvp19j1V3cnpqP6+nX6IPmiqQqINhy9w8T4rDwE0JZo4yfIPeGn8V7OwuGbGxsbGhrGNDWtGwa0UAPkAvHPJ7q4hgz/4mH/5Wr2Wg868d4Lk4tNG4Vb39Nw95ePuIUx4IXRaUdk7XsN3WLwmIrSUOjLtv1kfiYD/iaXAf4VThfEGyMNbkV96CSHikhY7+61pO+pobADUrT8vY6GeZmSZsjhRI2LXHXUHUbLWM43M2UxPiMm1dy5t5T8PgkIP0JUf5ofA6Rs8eKdg54wQWzQSNc7NuCK1GgNixd/NB0dscZxM5NHMGke1qKdofHm4bDPy1bhlaPMnzrpV/Ra3gGLeInPEhlJJe/EEOAkIAGYZtMoAyitNPmoDzXxpuIxQbO9/dsseGiQT6HfpfVBGGvBcSaFh2gFAEtNADoLXp7sQDf9kwkHcuv53S8zHKx5c3WPM9o8y2q69crgpl2ZdpzuGTPEueXDvFOYCMzXN+BzLNbaVex9EHqVWuYDoRYXJ3fpGYP/dp/wDig/8A2vg79JDDdMLL7yxj8LQTntEcxnDcVnIazuXgm/NhDR624heSYpXMcHNNOBsHyI2XV+ce0ObjOFkhZGyCON8RrvTI+d8jssULRlbrZLj6MK2/F/0dgcOHwTu+0BjbY5oEbiGgFoI1bqNz7oIXxDiOEx2Ea/umR4pmkgYAwvI/aaa1vXQ39ykHJEsEEVZHxvJAcTAMxo7ZwzUa9CuVYzBy4eV0cjXRyMNFpFEELpHZ1zUHR9zK7xM2J6jcH8kHVMPkm8fcF2XZ8uZ2oHRryVhcUxBkNkm+h/KvLosbFc5s7rLma0dda+8rXjiQf10PtfkBaDY4fE6aLbcEwfePH7x+7r+a13DcA6VzWsBI/H5+in/DOFthaANTWp/IeiDMY2gAOiuREFLVVY0UT66/kfwCvQEREBcy7bOz9uMwxxkYrEYZhP8A5kTfE5h9W+Jw9x1FdNVsjARR2QeH6VFuub+C/ZMdiMNWkUrmt3+G7Z/ykIg1UEgBGYZm3ZF1fv0X3ijcQXNA1NFtCtwdOo2v5DfosNXNdSCjiqKqog33IOHz8TwTfPEw38hI0n7gV7EC8o9jcGfjOEHk57v+CGQ/kF6c49zDh8FCZ8TI2Ng6k6uP91jd3O9Ag1XaRy19u4fNC3SRoEsJ8pY9WfXVv8S4jyDzMDKYZfC/yPUj4q8jfRdW5D7TsPxOaRn9nK1xMML6sxj9sdHSbkgbAgDYk897UuTYXYp7sCIoZoWZ5IhM1jpNSczGGj3lEaA+IDTUahKMfwWGfK8vc0tGjmvLXC9wHN/BambgJunYmd8Y1yvkYb9MwYD5DQrm+C57xUH6uRufKdQ8Oa4eh/1C2HC+NY7imKZhIS2Iy2LGbwNAJc4m+gB2QfbnbnpxvCwEBooOcP3dA0dNKULxnCpowHvYadqH6Oaf4hYv3XUe0zsqw/DeFxSRkvmbM0SynTMHsdoBs1oc0V81ynDY6SO8j3NvenEA/MbH3QfAlVDSbPlv6dPzH1VZZS4lxqzvQAH0GgV+HnfGc7HOYejmktOo11Hog+mBjaXtDrNuHhDcxdrtQIOuyri8KRI9ga9pa4jIWkObR2cOhHkk3EpX1nkkeGnMA57nAHSyLNXoFuOTuI4luNZ9mjbPJK8DupI2yNkt1+LMPCN7cCKF6oJv2G8lOmxf2mVv6rD09t3TpXDw775RZ+a9EUtFyZwB2EwwZKWmaRzpZiwUwPebLYx+yxopoHkPVb5Bzrte7Ohj4O9haBiYtQa+NvVrvP0Xm/DYR4c6iWPZdakE5TRAPna9qKPt5JwQldJ3DMziXGx1J8X1IaUHmXl/A8SxUrRh4XTP08ToWGv8Ujx4R62F0nh3KGNjl/W909wDb7uZpawuPw+INo+uo9TsuzuwQy920BkdUQ3w3fTT4R9/yXOsXw93C8ZEyy7Czuywkkkxu37onqaJLSdxd6tshPOAYFkUQDdSQC4+tba9FtFHTGMSWsbIWsDCe8idRzZtQx3SifKx7rMEeKiApzcQ396o5P8AiaMrvoEG2RfOGQkWWlp8iQfwK+iAiIgIiICIhQQrmHszwuLxD8RI23vy2f8ACxrR9zQimlKqDw4q2qIgIiIM3g3GZsJMzEYd5jljsteA01bS06OBBsOI1HVXcX47iMU/vMRK+V/m9xNegGzR6BYCIMrh3EZIJWTROyvjcHNPkR6dR0r1Uq4jzz9rd3uJc7vADTHQxTRbeFsbn/rIRv1eoWqoJHxnnN+KfG6dgkYzM4sJIzPdoC6QeMtADRlsUBQpY/LnNsuDxrcbE1mZrnEsygMLXghzAB8Io0K20WjRB6F492hcO4xwrEQd6MPOY87YpiGnPFUjQ1/wuBLS3TWjsF57KWqIKgLZcT4s6VkUTmBndNDetmgBre2wWXyZw8S4ppd8Mf6x1/u/CPrX0K+3PGNjkmAYbyinaddNPVBquIva0mGNwdGw/GBQkd1frrXQDy9SblPZe6Vs7nQkslL8OyN1gAGSdujgfiaWg23SxeqhuFcA9pIBAcCQRYIvWx1C7B+j5ge8xeJndHYaAGvyWGEnQNJ2Ne9IO+KqsjP4q9AVjowSCemyvRAWk5qMeSJsgBuZhF1plJJIvQaWLOni9Vu1CuewXPY0X4R0B3dfkfQaGh4dwg3HCdC+hYEjjGBqMpbmJbTdGkud1I2HVbxpvZRDgz6yjcaaU+jW3SnGmtFmhVEbKQcGk8BZuYyWHfptd9ar6+qDYIiICIiAiIgIiICIiDw4iIgIiICIiAiIgIiICIvpBHmcG7Wavy9UEz5Oh7qB0nWQ/wDK2wPvv7lIOV+VYsVwni+KMbS/N+pcRq0wjO4tO4suorWMxETWU0tDWN022AJ/n9V0jsYh73gc7dzJLiL+ZY2kHnQL0V+jpERw+Zx2M5r2Y2/xXAeK4UwzvZtlca+W4+6l6J/R9wxbwrMXX3kz3BtfCBTNPOy0oOlnqrYpLSR9LBkxJjkcKsODSPTUgoNiSqr5SPFL54eb9koMlQ/mBlzSWLArpezGkjezoTtpqbvZTBRTikYdPNY2LNcu/gB3GpoX4RRouQWcLIrUA765SQaGvUn9kaA0LN66Lf4IU463e+37NA6N0HiJPnv5KLYIAOIIOh3yixTtBbSdg1/haQdT81IsI/xMNmzpRcLAHXK3yLsps7tB1KDbBFQKqAiKhQVREQEREBERB4cREQEREBERAREQEREBVCoiC7MV6R/R+/7KP/qJf8saIg4j2gtAxr69f87l3vsV/wCycL/gm/8AsyKiIJ1KVq+KONxe/wDmaiIM0ONKxjtVREGexy0UsYM89gHWPcebW2iINbhmAvNgGq6ee62eEec7BZqnaXppKa0REEhVtoiBeyq1EQXIiICtciIPnmK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1862" name="Picture 6" descr="http://upload.wikimedia.org/wikipedia/en/d/dd/Goon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480720" cy="48605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18864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Goons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59492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Spike Milligan, Peter Sellers, Harry </a:t>
            </a:r>
            <a:r>
              <a:rPr lang="en-GB" sz="2800" dirty="0" err="1">
                <a:solidFill>
                  <a:schemeClr val="bg1"/>
                </a:solidFill>
              </a:rPr>
              <a:t>Secombe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farm3.static.flickr.com/2482/3637588299_76bc1585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36671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farm3.static.flickr.com/2482/3637588299_76bc1585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366712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8772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Ted Ray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G:\A My Pictures\Arthur and Peggy\Memories\Gran &amp; Gramper Somers (rt) Great Oak 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0" y="332656"/>
            <a:ext cx="8709230" cy="612068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9368919">
            <a:off x="6121448" y="1494451"/>
            <a:ext cx="8316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5400000">
            <a:off x="4716016" y="105273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602128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Great Oak, Bryngwyn, near Abergavenny, Monmouthshire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1730" name="Picture 2" descr="http://nigelthedame.files.wordpress.com/2013/07/tri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4536504" cy="568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201730" name="Picture 2" descr="http://nigelthedame.files.wordpress.com/2013/07/tri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4536504" cy="5681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3691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800" dirty="0">
                <a:solidFill>
                  <a:schemeClr val="bg1"/>
                </a:solidFill>
              </a:rPr>
              <a:t>Tommy </a:t>
            </a:r>
          </a:p>
          <a:p>
            <a:pPr algn="ctr">
              <a:buNone/>
            </a:pPr>
            <a:r>
              <a:rPr lang="en-GB" sz="4800" dirty="0" err="1">
                <a:solidFill>
                  <a:schemeClr val="bg1"/>
                </a:solidFill>
              </a:rPr>
              <a:t>Trinder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7282" name="Picture 2" descr="http://1.bp.blogspot.com/-IYtFEGfxlZg/TaYS45TFCZI/AAAAAAAAAnI/0R9fZITEHGI/s160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3"/>
            <a:ext cx="691276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7282" name="Picture 2" descr="http://1.bp.blogspot.com/-IYtFEGfxlZg/TaYS45TFCZI/AAAAAAAAAnI/0R9fZITEHGI/s160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3"/>
            <a:ext cx="691276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73325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Arthur Askey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5234" name="Picture 2" descr="http://www.militaryimages.net/photopost/data/586/1785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850904" cy="6467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5234" name="Picture 2" descr="http://www.militaryimages.net/photopost/data/586/1785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850904" cy="6467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56490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Jimmy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Edwards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http://guernseyevacuees.files.wordpress.com/2012/01/evacuee-bus-9may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7014" cy="640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4514" name="Picture 2" descr="http://aipetcher.files.wordpress.com/2010/02/coronation_street_1960.jpg?w=450&amp;h=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7038985" cy="4176464"/>
          </a:xfrm>
          <a:prstGeom prst="rect">
            <a:avLst/>
          </a:prstGeom>
          <a:noFill/>
        </p:spPr>
      </p:pic>
      <p:pic>
        <p:nvPicPr>
          <p:cNvPr id="79874" name="Picture 2" descr="http://i.ebayimg.com/00/s/NTAwWDMxNA==/$(KGrHqUOKiUE6,zb(!PyBOrnmTKG0Q~~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03062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http://www.alangeorge.co.uk/Images_I-M/Pantywaun_ThomasFamily_BarryIsland_DaveThom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7664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http://i4.walesonline.co.uk/incoming/article1986672.ece/alternates/s615/a-crammed-beach-at-barry-island-in-1967-415561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7036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:\A My Pictures\Arthur and Peggy\Memories\Gran Somers' living room, Great Oak Far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07" y="404663"/>
            <a:ext cx="8736781" cy="6120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44" y="144463"/>
            <a:ext cx="8094504" cy="6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2.bp.blogspot.com/-bhWhxXe0AP8/TjZqwo0vkyI/AAAAAAAAN04/JUodb1dM_ko/s640/00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1858" name="Picture 2" descr="http://photos-h.ak.fbcdn.net/hphotos-ak-ash3/t1.0-0/c0.27.640.426/1157538_609670472410466_5935997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4664"/>
            <a:ext cx="843812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nfa.dept.shef.ac.uk/images/art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762500" cy="3038476"/>
          </a:xfrm>
          <a:prstGeom prst="rect">
            <a:avLst/>
          </a:prstGeom>
          <a:noFill/>
        </p:spPr>
      </p:pic>
      <p:pic>
        <p:nvPicPr>
          <p:cNvPr id="58374" name="Picture 6" descr="http://www.nfa.dept.shef.ac.uk/images/ridesphotos/bom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20888"/>
            <a:ext cx="47625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joylandbooks.com/themagiceye/images/vikingar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09802" cy="4782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http://i3.walesonline.co.uk/incoming/article7046677.ece/alternates/s615/TWP_ECH_290414PORTHCAWL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75" y="404664"/>
            <a:ext cx="8131673" cy="54078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594928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Water Shute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i.thisis.co.uk/2285/binaries/Fairground%20sideshows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4286250" cy="2705100"/>
          </a:xfrm>
          <a:prstGeom prst="rect">
            <a:avLst/>
          </a:prstGeom>
          <a:noFill/>
        </p:spPr>
      </p:pic>
      <p:pic>
        <p:nvPicPr>
          <p:cNvPr id="123908" name="Picture 4" descr="http://4.bp.blogspot.com/-cilUMZzZcww/URRHYa_zqnI/AAAAAAAAA9g/sqo_z256iX4/s320/CircusFrea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265486" cy="2929508"/>
          </a:xfrm>
          <a:prstGeom prst="rect">
            <a:avLst/>
          </a:prstGeom>
          <a:noFill/>
        </p:spPr>
      </p:pic>
      <p:pic>
        <p:nvPicPr>
          <p:cNvPr id="123912" name="Picture 8" descr="http://media-cache-ak0.pinimg.com/236x/52/63/11/5263111edd2a8619083b6758937e86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12976"/>
            <a:ext cx="2448272" cy="3402684"/>
          </a:xfrm>
          <a:prstGeom prst="rect">
            <a:avLst/>
          </a:prstGeom>
          <a:noFill/>
        </p:spPr>
      </p:pic>
      <p:pic>
        <p:nvPicPr>
          <p:cNvPr id="123914" name="Picture 10" descr="http://www.scotsman.com/webimage/1.2901905.1366316649!/image/4047255370.jpg_gen/derivatives/articleImgDeriv_628px/40472553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148416" cy="2932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ocalhistory.kingston.vic.gov.au/img/article/51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72808" cy="5761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726951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“They try to tell us we’re too young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Too young to really be in love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They say that love’s a word, a word we’ve only heard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But can’t begin to know the meaning of.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And yet we’re not too young to know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This love will last though years may go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And then someday they may recall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We were not, too young, at all.”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Nat King Cole: 1951</a:t>
            </a:r>
          </a:p>
        </p:txBody>
      </p:sp>
      <p:pic>
        <p:nvPicPr>
          <p:cNvPr id="205826" name="Picture 2" descr="http://www.geni.com/blog/wp-content/uploads/2011/02/natkingco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5315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G:\A My Pictures\Arthur and Peggy\Memories\Gramper Somers Llantony Abb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95906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8052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Llanthony Abbey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x.images-amazon.com/images/I/51qVsSgJvGL._SY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s://secretsales-prod-product-images.s3.amazonaws.com/138660/4245a039dde1627db0400f24aab9ca50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260132" cy="63121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628800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Modern digital radio with docking for iPod and </a:t>
            </a:r>
            <a:r>
              <a:rPr lang="en-GB" sz="3200" dirty="0" err="1">
                <a:solidFill>
                  <a:schemeClr val="bg1"/>
                </a:solidFill>
              </a:rPr>
              <a:t>IPhone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pcworld.com/news/graphics/155984-old_tv_set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20880" cy="62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homesickdesigns.com/wp-content/uploads/2011/01/Black-Diamond-Wall-Mounted-Modern-TV-Cabine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96744" cy="6491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151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sites.psu.edu/blogsbymike/wp-content/uploads/sites/5068/2014/04/1091891-the_beatles_1__jpg_630x464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280920" cy="6006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</a:rPr>
              <a:t>Hey Jude, don't make it bad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Take a sad song and make it better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Remember to let her into your heart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Then you can start to make it better.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bsnews1.cbsistatic.com/hub/i/r/2014/01/05/4c6d1f78-f1a1-4616-9e90-b5eacbb7e0ac/thumbnail/620x350/efa56ab6bfcb3c8773a36f83a0335497/Everly_Brothers_10294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4249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bsnews1.cbsistatic.com/hub/i/r/2014/01/05/4c6d1f78-f1a1-4616-9e90-b5eacbb7e0ac/thumbnail/620x350/efa56ab6bfcb3c8773a36f83a0335497/Everly_Brothers_10294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424936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827911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The </a:t>
            </a:r>
            <a:r>
              <a:rPr lang="en-GB" sz="4400" dirty="0" err="1">
                <a:solidFill>
                  <a:schemeClr val="bg1"/>
                </a:solidFill>
              </a:rPr>
              <a:t>Everly</a:t>
            </a:r>
            <a:r>
              <a:rPr lang="en-GB" sz="4400" dirty="0">
                <a:solidFill>
                  <a:schemeClr val="bg1"/>
                </a:solidFill>
              </a:rPr>
              <a:t> Brothers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600" dirty="0">
                <a:solidFill>
                  <a:schemeClr val="bg1"/>
                </a:solidFill>
              </a:rPr>
              <a:t>D-r-e-a-m, dream, dream, dream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D-r-e-a-m, dream, dream, dream</a:t>
            </a:r>
            <a:br>
              <a:rPr lang="en-GB" sz="4600" dirty="0">
                <a:solidFill>
                  <a:schemeClr val="bg1"/>
                </a:solidFill>
              </a:rPr>
            </a:br>
            <a:endParaRPr lang="en-GB" sz="4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600" dirty="0">
                <a:solidFill>
                  <a:schemeClr val="bg1"/>
                </a:solidFill>
              </a:rPr>
              <a:t>When I want you in my arms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When I want you and all your charms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Whenever I want you, all I have to do is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D-r-e-a-m, dream</a:t>
            </a:r>
          </a:p>
          <a:p>
            <a:pPr marL="0" indent="0">
              <a:buNone/>
            </a:pPr>
            <a:endParaRPr lang="en-GB" sz="4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600" dirty="0">
                <a:solidFill>
                  <a:schemeClr val="bg1"/>
                </a:solidFill>
              </a:rPr>
              <a:t>When I feel blue in the night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And I need you to hold me tight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Whenever I want you</a:t>
            </a:r>
            <a:br>
              <a:rPr lang="en-GB" sz="4600" dirty="0">
                <a:solidFill>
                  <a:schemeClr val="bg1"/>
                </a:solidFill>
              </a:rPr>
            </a:br>
            <a:r>
              <a:rPr lang="en-GB" sz="4600" dirty="0">
                <a:solidFill>
                  <a:schemeClr val="bg1"/>
                </a:solidFill>
              </a:rPr>
              <a:t>All I have to do is d-r-e-a-m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453</Words>
  <Application>Microsoft Office PowerPoint</Application>
  <PresentationFormat>On-screen Show (4:3)</PresentationFormat>
  <Paragraphs>192</Paragraphs>
  <Slides>121</Slides>
  <Notes>121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4" baseType="lpstr">
      <vt:lpstr>Arial</vt:lpstr>
      <vt:lpstr>Calibri</vt:lpstr>
      <vt:lpstr>Office Theme</vt:lpstr>
      <vt:lpstr>JOHN SOMERS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 King Cole: 1951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Tony Hancock joke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SOMERS</vt:lpstr>
      <vt:lpstr>PowerPoint Presentation</vt:lpstr>
      <vt:lpstr>PowerPoint Presentation</vt:lpstr>
      <vt:lpstr>Jigsaw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JWSomers</dc:creator>
  <cp:lastModifiedBy>Primrose, Jon</cp:lastModifiedBy>
  <cp:revision>31</cp:revision>
  <dcterms:created xsi:type="dcterms:W3CDTF">2014-05-09T20:35:38Z</dcterms:created>
  <dcterms:modified xsi:type="dcterms:W3CDTF">2017-03-01T10:10:15Z</dcterms:modified>
</cp:coreProperties>
</file>